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ppt/ink/ink618.xml" ContentType="application/inkml+xml"/>
  <Override PartName="/ppt/ink/ink619.xml" ContentType="application/inkml+xml"/>
  <Override PartName="/ppt/ink/ink620.xml" ContentType="application/inkml+xml"/>
  <Override PartName="/ppt/ink/ink621.xml" ContentType="application/inkml+xml"/>
  <Override PartName="/ppt/ink/ink622.xml" ContentType="application/inkml+xml"/>
  <Override PartName="/ppt/ink/ink623.xml" ContentType="application/inkml+xml"/>
  <Override PartName="/ppt/ink/ink624.xml" ContentType="application/inkml+xml"/>
  <Override PartName="/ppt/ink/ink625.xml" ContentType="application/inkml+xml"/>
  <Override PartName="/ppt/ink/ink626.xml" ContentType="application/inkml+xml"/>
  <Override PartName="/ppt/ink/ink627.xml" ContentType="application/inkml+xml"/>
  <Override PartName="/ppt/ink/ink628.xml" ContentType="application/inkml+xml"/>
  <Override PartName="/ppt/ink/ink629.xml" ContentType="application/inkml+xml"/>
  <Override PartName="/ppt/ink/ink630.xml" ContentType="application/inkml+xml"/>
  <Override PartName="/ppt/ink/ink631.xml" ContentType="application/inkml+xml"/>
  <Override PartName="/ppt/ink/ink632.xml" ContentType="application/inkml+xml"/>
  <Override PartName="/ppt/ink/ink633.xml" ContentType="application/inkml+xml"/>
  <Override PartName="/ppt/ink/ink634.xml" ContentType="application/inkml+xml"/>
  <Override PartName="/ppt/ink/ink635.xml" ContentType="application/inkml+xml"/>
  <Override PartName="/ppt/ink/ink636.xml" ContentType="application/inkml+xml"/>
  <Override PartName="/ppt/ink/ink637.xml" ContentType="application/inkml+xml"/>
  <Override PartName="/ppt/ink/ink638.xml" ContentType="application/inkml+xml"/>
  <Override PartName="/ppt/ink/ink639.xml" ContentType="application/inkml+xml"/>
  <Override PartName="/ppt/ink/ink640.xml" ContentType="application/inkml+xml"/>
  <Override PartName="/ppt/ink/ink641.xml" ContentType="application/inkml+xml"/>
  <Override PartName="/ppt/ink/ink642.xml" ContentType="application/inkml+xml"/>
  <Override PartName="/ppt/ink/ink643.xml" ContentType="application/inkml+xml"/>
  <Override PartName="/ppt/ink/ink644.xml" ContentType="application/inkml+xml"/>
  <Override PartName="/ppt/ink/ink645.xml" ContentType="application/inkml+xml"/>
  <Override PartName="/ppt/ink/ink646.xml" ContentType="application/inkml+xml"/>
  <Override PartName="/ppt/ink/ink647.xml" ContentType="application/inkml+xml"/>
  <Override PartName="/ppt/ink/ink648.xml" ContentType="application/inkml+xml"/>
  <Override PartName="/ppt/ink/ink649.xml" ContentType="application/inkml+xml"/>
  <Override PartName="/ppt/ink/ink650.xml" ContentType="application/inkml+xml"/>
  <Override PartName="/ppt/ink/ink651.xml" ContentType="application/inkml+xml"/>
  <Override PartName="/ppt/ink/ink652.xml" ContentType="application/inkml+xml"/>
  <Override PartName="/ppt/ink/ink653.xml" ContentType="application/inkml+xml"/>
  <Override PartName="/ppt/ink/ink654.xml" ContentType="application/inkml+xml"/>
  <Override PartName="/ppt/ink/ink655.xml" ContentType="application/inkml+xml"/>
  <Override PartName="/ppt/ink/ink656.xml" ContentType="application/inkml+xml"/>
  <Override PartName="/ppt/ink/ink657.xml" ContentType="application/inkml+xml"/>
  <Override PartName="/ppt/ink/ink658.xml" ContentType="application/inkml+xml"/>
  <Override PartName="/ppt/ink/ink659.xml" ContentType="application/inkml+xml"/>
  <Override PartName="/ppt/ink/ink660.xml" ContentType="application/inkml+xml"/>
  <Override PartName="/ppt/ink/ink661.xml" ContentType="application/inkml+xml"/>
  <Override PartName="/ppt/ink/ink662.xml" ContentType="application/inkml+xml"/>
  <Override PartName="/ppt/ink/ink663.xml" ContentType="application/inkml+xml"/>
  <Override PartName="/ppt/ink/ink664.xml" ContentType="application/inkml+xml"/>
  <Override PartName="/ppt/ink/ink665.xml" ContentType="application/inkml+xml"/>
  <Override PartName="/ppt/ink/ink666.xml" ContentType="application/inkml+xml"/>
  <Override PartName="/ppt/ink/ink667.xml" ContentType="application/inkml+xml"/>
  <Override PartName="/ppt/ink/ink668.xml" ContentType="application/inkml+xml"/>
  <Override PartName="/ppt/ink/ink669.xml" ContentType="application/inkml+xml"/>
  <Override PartName="/ppt/ink/ink670.xml" ContentType="application/inkml+xml"/>
  <Override PartName="/ppt/ink/ink671.xml" ContentType="application/inkml+xml"/>
  <Override PartName="/ppt/ink/ink672.xml" ContentType="application/inkml+xml"/>
  <Override PartName="/ppt/ink/ink673.xml" ContentType="application/inkml+xml"/>
  <Override PartName="/ppt/ink/ink674.xml" ContentType="application/inkml+xml"/>
  <Override PartName="/ppt/ink/ink675.xml" ContentType="application/inkml+xml"/>
  <Override PartName="/ppt/ink/ink676.xml" ContentType="application/inkml+xml"/>
  <Override PartName="/ppt/ink/ink677.xml" ContentType="application/inkml+xml"/>
  <Override PartName="/ppt/ink/ink678.xml" ContentType="application/inkml+xml"/>
  <Override PartName="/ppt/ink/ink679.xml" ContentType="application/inkml+xml"/>
  <Override PartName="/ppt/ink/ink680.xml" ContentType="application/inkml+xml"/>
  <Override PartName="/ppt/ink/ink681.xml" ContentType="application/inkml+xml"/>
  <Override PartName="/ppt/ink/ink682.xml" ContentType="application/inkml+xml"/>
  <Override PartName="/ppt/ink/ink683.xml" ContentType="application/inkml+xml"/>
  <Override PartName="/ppt/ink/ink684.xml" ContentType="application/inkml+xml"/>
  <Override PartName="/ppt/ink/ink685.xml" ContentType="application/inkml+xml"/>
  <Override PartName="/ppt/ink/ink686.xml" ContentType="application/inkml+xml"/>
  <Override PartName="/ppt/ink/ink687.xml" ContentType="application/inkml+xml"/>
  <Override PartName="/ppt/ink/ink688.xml" ContentType="application/inkml+xml"/>
  <Override PartName="/ppt/ink/ink689.xml" ContentType="application/inkml+xml"/>
  <Override PartName="/ppt/ink/ink690.xml" ContentType="application/inkml+xml"/>
  <Override PartName="/ppt/ink/ink691.xml" ContentType="application/inkml+xml"/>
  <Override PartName="/ppt/ink/ink692.xml" ContentType="application/inkml+xml"/>
  <Override PartName="/ppt/ink/ink693.xml" ContentType="application/inkml+xml"/>
  <Override PartName="/ppt/ink/ink694.xml" ContentType="application/inkml+xml"/>
  <Override PartName="/ppt/ink/ink695.xml" ContentType="application/inkml+xml"/>
  <Override PartName="/ppt/ink/ink696.xml" ContentType="application/inkml+xml"/>
  <Override PartName="/ppt/ink/ink697.xml" ContentType="application/inkml+xml"/>
  <Override PartName="/ppt/ink/ink698.xml" ContentType="application/inkml+xml"/>
  <Override PartName="/ppt/ink/ink699.xml" ContentType="application/inkml+xml"/>
  <Override PartName="/ppt/ink/ink700.xml" ContentType="application/inkml+xml"/>
  <Override PartName="/ppt/ink/ink701.xml" ContentType="application/inkml+xml"/>
  <Override PartName="/ppt/ink/ink702.xml" ContentType="application/inkml+xml"/>
  <Override PartName="/ppt/ink/ink703.xml" ContentType="application/inkml+xml"/>
  <Override PartName="/ppt/ink/ink704.xml" ContentType="application/inkml+xml"/>
  <Override PartName="/ppt/ink/ink705.xml" ContentType="application/inkml+xml"/>
  <Override PartName="/ppt/ink/ink706.xml" ContentType="application/inkml+xml"/>
  <Override PartName="/ppt/ink/ink707.xml" ContentType="application/inkml+xml"/>
  <Override PartName="/ppt/ink/ink708.xml" ContentType="application/inkml+xml"/>
  <Override PartName="/ppt/ink/ink709.xml" ContentType="application/inkml+xml"/>
  <Override PartName="/ppt/ink/ink710.xml" ContentType="application/inkml+xml"/>
  <Override PartName="/ppt/ink/ink711.xml" ContentType="application/inkml+xml"/>
  <Override PartName="/ppt/ink/ink712.xml" ContentType="application/inkml+xml"/>
  <Override PartName="/ppt/ink/ink713.xml" ContentType="application/inkml+xml"/>
  <Override PartName="/ppt/ink/ink714.xml" ContentType="application/inkml+xml"/>
  <Override PartName="/ppt/ink/ink715.xml" ContentType="application/inkml+xml"/>
  <Override PartName="/ppt/ink/ink716.xml" ContentType="application/inkml+xml"/>
  <Override PartName="/ppt/ink/ink717.xml" ContentType="application/inkml+xml"/>
  <Override PartName="/ppt/ink/ink718.xml" ContentType="application/inkml+xml"/>
  <Override PartName="/ppt/ink/ink719.xml" ContentType="application/inkml+xml"/>
  <Override PartName="/ppt/ink/ink720.xml" ContentType="application/inkml+xml"/>
  <Override PartName="/ppt/ink/ink721.xml" ContentType="application/inkml+xml"/>
  <Override PartName="/ppt/ink/ink722.xml" ContentType="application/inkml+xml"/>
  <Override PartName="/ppt/ink/ink723.xml" ContentType="application/inkml+xml"/>
  <Override PartName="/ppt/ink/ink724.xml" ContentType="application/inkml+xml"/>
  <Override PartName="/ppt/ink/ink725.xml" ContentType="application/inkml+xml"/>
  <Override PartName="/ppt/ink/ink726.xml" ContentType="application/inkml+xml"/>
  <Override PartName="/ppt/ink/ink727.xml" ContentType="application/inkml+xml"/>
  <Override PartName="/ppt/ink/ink728.xml" ContentType="application/inkml+xml"/>
  <Override PartName="/ppt/ink/ink729.xml" ContentType="application/inkml+xml"/>
  <Override PartName="/ppt/ink/ink730.xml" ContentType="application/inkml+xml"/>
  <Override PartName="/ppt/ink/ink731.xml" ContentType="application/inkml+xml"/>
  <Override PartName="/ppt/ink/ink732.xml" ContentType="application/inkml+xml"/>
  <Override PartName="/ppt/ink/ink733.xml" ContentType="application/inkml+xml"/>
  <Override PartName="/ppt/ink/ink734.xml" ContentType="application/inkml+xml"/>
  <Override PartName="/ppt/ink/ink735.xml" ContentType="application/inkml+xml"/>
  <Override PartName="/ppt/ink/ink736.xml" ContentType="application/inkml+xml"/>
  <Override PartName="/ppt/ink/ink737.xml" ContentType="application/inkml+xml"/>
  <Override PartName="/ppt/ink/ink738.xml" ContentType="application/inkml+xml"/>
  <Override PartName="/ppt/ink/ink739.xml" ContentType="application/inkml+xml"/>
  <Override PartName="/ppt/ink/ink740.xml" ContentType="application/inkml+xml"/>
  <Override PartName="/ppt/ink/ink741.xml" ContentType="application/inkml+xml"/>
  <Override PartName="/ppt/ink/ink742.xml" ContentType="application/inkml+xml"/>
  <Override PartName="/ppt/ink/ink743.xml" ContentType="application/inkml+xml"/>
  <Override PartName="/ppt/ink/ink744.xml" ContentType="application/inkml+xml"/>
  <Override PartName="/ppt/ink/ink745.xml" ContentType="application/inkml+xml"/>
  <Override PartName="/ppt/ink/ink746.xml" ContentType="application/inkml+xml"/>
  <Override PartName="/ppt/ink/ink747.xml" ContentType="application/inkml+xml"/>
  <Override PartName="/ppt/ink/ink748.xml" ContentType="application/inkml+xml"/>
  <Override PartName="/ppt/ink/ink749.xml" ContentType="application/inkml+xml"/>
  <Override PartName="/ppt/ink/ink750.xml" ContentType="application/inkml+xml"/>
  <Override PartName="/ppt/ink/ink751.xml" ContentType="application/inkml+xml"/>
  <Override PartName="/ppt/ink/ink752.xml" ContentType="application/inkml+xml"/>
  <Override PartName="/ppt/ink/ink753.xml" ContentType="application/inkml+xml"/>
  <Override PartName="/ppt/ink/ink754.xml" ContentType="application/inkml+xml"/>
  <Override PartName="/ppt/ink/ink755.xml" ContentType="application/inkml+xml"/>
  <Override PartName="/ppt/ink/ink756.xml" ContentType="application/inkml+xml"/>
  <Override PartName="/ppt/ink/ink757.xml" ContentType="application/inkml+xml"/>
  <Override PartName="/ppt/ink/ink758.xml" ContentType="application/inkml+xml"/>
  <Override PartName="/ppt/ink/ink759.xml" ContentType="application/inkml+xml"/>
  <Override PartName="/ppt/ink/ink760.xml" ContentType="application/inkml+xml"/>
  <Override PartName="/ppt/ink/ink761.xml" ContentType="application/inkml+xml"/>
  <Override PartName="/ppt/ink/ink762.xml" ContentType="application/inkml+xml"/>
  <Override PartName="/ppt/ink/ink763.xml" ContentType="application/inkml+xml"/>
  <Override PartName="/ppt/ink/ink764.xml" ContentType="application/inkml+xml"/>
  <Override PartName="/ppt/ink/ink765.xml" ContentType="application/inkml+xml"/>
  <Override PartName="/ppt/ink/ink766.xml" ContentType="application/inkml+xml"/>
  <Override PartName="/ppt/ink/ink767.xml" ContentType="application/inkml+xml"/>
  <Override PartName="/ppt/ink/ink768.xml" ContentType="application/inkml+xml"/>
  <Override PartName="/ppt/ink/ink769.xml" ContentType="application/inkml+xml"/>
  <Override PartName="/ppt/ink/ink770.xml" ContentType="application/inkml+xml"/>
  <Override PartName="/ppt/ink/ink771.xml" ContentType="application/inkml+xml"/>
  <Override PartName="/ppt/ink/ink772.xml" ContentType="application/inkml+xml"/>
  <Override PartName="/ppt/ink/ink773.xml" ContentType="application/inkml+xml"/>
  <Override PartName="/ppt/ink/ink774.xml" ContentType="application/inkml+xml"/>
  <Override PartName="/ppt/ink/ink775.xml" ContentType="application/inkml+xml"/>
  <Override PartName="/ppt/ink/ink776.xml" ContentType="application/inkml+xml"/>
  <Override PartName="/ppt/ink/ink777.xml" ContentType="application/inkml+xml"/>
  <Override PartName="/ppt/ink/ink778.xml" ContentType="application/inkml+xml"/>
  <Override PartName="/ppt/ink/ink779.xml" ContentType="application/inkml+xml"/>
  <Override PartName="/ppt/ink/ink780.xml" ContentType="application/inkml+xml"/>
  <Override PartName="/ppt/ink/ink781.xml" ContentType="application/inkml+xml"/>
  <Override PartName="/ppt/ink/ink782.xml" ContentType="application/inkml+xml"/>
  <Override PartName="/ppt/ink/ink783.xml" ContentType="application/inkml+xml"/>
  <Override PartName="/ppt/ink/ink784.xml" ContentType="application/inkml+xml"/>
  <Override PartName="/ppt/ink/ink785.xml" ContentType="application/inkml+xml"/>
  <Override PartName="/ppt/ink/ink786.xml" ContentType="application/inkml+xml"/>
  <Override PartName="/ppt/ink/ink787.xml" ContentType="application/inkml+xml"/>
  <Override PartName="/ppt/ink/ink788.xml" ContentType="application/inkml+xml"/>
  <Override PartName="/ppt/ink/ink789.xml" ContentType="application/inkml+xml"/>
  <Override PartName="/ppt/ink/ink790.xml" ContentType="application/inkml+xml"/>
  <Override PartName="/ppt/ink/ink791.xml" ContentType="application/inkml+xml"/>
  <Override PartName="/ppt/ink/ink792.xml" ContentType="application/inkml+xml"/>
  <Override PartName="/ppt/ink/ink793.xml" ContentType="application/inkml+xml"/>
  <Override PartName="/ppt/ink/ink794.xml" ContentType="application/inkml+xml"/>
  <Override PartName="/ppt/ink/ink795.xml" ContentType="application/inkml+xml"/>
  <Override PartName="/ppt/ink/ink796.xml" ContentType="application/inkml+xml"/>
  <Override PartName="/ppt/ink/ink797.xml" ContentType="application/inkml+xml"/>
  <Override PartName="/ppt/ink/ink798.xml" ContentType="application/inkml+xml"/>
  <Override PartName="/ppt/ink/ink799.xml" ContentType="application/inkml+xml"/>
  <Override PartName="/ppt/ink/ink800.xml" ContentType="application/inkml+xml"/>
  <Override PartName="/ppt/ink/ink801.xml" ContentType="application/inkml+xml"/>
  <Override PartName="/ppt/ink/ink802.xml" ContentType="application/inkml+xml"/>
  <Override PartName="/ppt/ink/ink803.xml" ContentType="application/inkml+xml"/>
  <Override PartName="/ppt/ink/ink804.xml" ContentType="application/inkml+xml"/>
  <Override PartName="/ppt/ink/ink805.xml" ContentType="application/inkml+xml"/>
  <Override PartName="/ppt/ink/ink806.xml" ContentType="application/inkml+xml"/>
  <Override PartName="/ppt/ink/ink807.xml" ContentType="application/inkml+xml"/>
  <Override PartName="/ppt/ink/ink808.xml" ContentType="application/inkml+xml"/>
  <Override PartName="/ppt/ink/ink809.xml" ContentType="application/inkml+xml"/>
  <Override PartName="/ppt/ink/ink810.xml" ContentType="application/inkml+xml"/>
  <Override PartName="/ppt/ink/ink811.xml" ContentType="application/inkml+xml"/>
  <Override PartName="/ppt/ink/ink812.xml" ContentType="application/inkml+xml"/>
  <Override PartName="/ppt/ink/ink813.xml" ContentType="application/inkml+xml"/>
  <Override PartName="/ppt/ink/ink814.xml" ContentType="application/inkml+xml"/>
  <Override PartName="/ppt/ink/ink815.xml" ContentType="application/inkml+xml"/>
  <Override PartName="/ppt/ink/ink816.xml" ContentType="application/inkml+xml"/>
  <Override PartName="/ppt/ink/ink817.xml" ContentType="application/inkml+xml"/>
  <Override PartName="/ppt/ink/ink818.xml" ContentType="application/inkml+xml"/>
  <Override PartName="/ppt/ink/ink819.xml" ContentType="application/inkml+xml"/>
  <Override PartName="/ppt/ink/ink820.xml" ContentType="application/inkml+xml"/>
  <Override PartName="/ppt/ink/ink821.xml" ContentType="application/inkml+xml"/>
  <Override PartName="/ppt/ink/ink822.xml" ContentType="application/inkml+xml"/>
  <Override PartName="/ppt/ink/ink823.xml" ContentType="application/inkml+xml"/>
  <Override PartName="/ppt/ink/ink824.xml" ContentType="application/inkml+xml"/>
  <Override PartName="/ppt/ink/ink825.xml" ContentType="application/inkml+xml"/>
  <Override PartName="/ppt/ink/ink826.xml" ContentType="application/inkml+xml"/>
  <Override PartName="/ppt/ink/ink827.xml" ContentType="application/inkml+xml"/>
  <Override PartName="/ppt/ink/ink828.xml" ContentType="application/inkml+xml"/>
  <Override PartName="/ppt/ink/ink829.xml" ContentType="application/inkml+xml"/>
  <Override PartName="/ppt/ink/ink830.xml" ContentType="application/inkml+xml"/>
  <Override PartName="/ppt/ink/ink831.xml" ContentType="application/inkml+xml"/>
  <Override PartName="/ppt/ink/ink832.xml" ContentType="application/inkml+xml"/>
  <Override PartName="/ppt/ink/ink833.xml" ContentType="application/inkml+xml"/>
  <Override PartName="/ppt/ink/ink834.xml" ContentType="application/inkml+xml"/>
  <Override PartName="/ppt/ink/ink835.xml" ContentType="application/inkml+xml"/>
  <Override PartName="/ppt/ink/ink836.xml" ContentType="application/inkml+xml"/>
  <Override PartName="/ppt/ink/ink837.xml" ContentType="application/inkml+xml"/>
  <Override PartName="/ppt/ink/ink838.xml" ContentType="application/inkml+xml"/>
  <Override PartName="/ppt/ink/ink839.xml" ContentType="application/inkml+xml"/>
  <Override PartName="/ppt/ink/ink840.xml" ContentType="application/inkml+xml"/>
  <Override PartName="/ppt/ink/ink841.xml" ContentType="application/inkml+xml"/>
  <Override PartName="/ppt/ink/ink842.xml" ContentType="application/inkml+xml"/>
  <Override PartName="/ppt/ink/ink843.xml" ContentType="application/inkml+xml"/>
  <Override PartName="/ppt/ink/ink844.xml" ContentType="application/inkml+xml"/>
  <Override PartName="/ppt/ink/ink845.xml" ContentType="application/inkml+xml"/>
  <Override PartName="/ppt/ink/ink846.xml" ContentType="application/inkml+xml"/>
  <Override PartName="/ppt/ink/ink847.xml" ContentType="application/inkml+xml"/>
  <Override PartName="/ppt/ink/ink848.xml" ContentType="application/inkml+xml"/>
  <Override PartName="/ppt/ink/ink849.xml" ContentType="application/inkml+xml"/>
  <Override PartName="/ppt/ink/ink850.xml" ContentType="application/inkml+xml"/>
  <Override PartName="/ppt/ink/ink851.xml" ContentType="application/inkml+xml"/>
  <Override PartName="/ppt/ink/ink852.xml" ContentType="application/inkml+xml"/>
  <Override PartName="/ppt/ink/ink853.xml" ContentType="application/inkml+xml"/>
  <Override PartName="/ppt/ink/ink854.xml" ContentType="application/inkml+xml"/>
  <Override PartName="/ppt/ink/ink855.xml" ContentType="application/inkml+xml"/>
  <Override PartName="/ppt/ink/ink856.xml" ContentType="application/inkml+xml"/>
  <Override PartName="/ppt/ink/ink857.xml" ContentType="application/inkml+xml"/>
  <Override PartName="/ppt/ink/ink858.xml" ContentType="application/inkml+xml"/>
  <Override PartName="/ppt/ink/ink859.xml" ContentType="application/inkml+xml"/>
  <Override PartName="/ppt/ink/ink860.xml" ContentType="application/inkml+xml"/>
  <Override PartName="/ppt/ink/ink861.xml" ContentType="application/inkml+xml"/>
  <Override PartName="/ppt/ink/ink862.xml" ContentType="application/inkml+xml"/>
  <Override PartName="/ppt/ink/ink863.xml" ContentType="application/inkml+xml"/>
  <Override PartName="/ppt/ink/ink864.xml" ContentType="application/inkml+xml"/>
  <Override PartName="/ppt/ink/ink865.xml" ContentType="application/inkml+xml"/>
  <Override PartName="/ppt/ink/ink866.xml" ContentType="application/inkml+xml"/>
  <Override PartName="/ppt/ink/ink867.xml" ContentType="application/inkml+xml"/>
  <Override PartName="/ppt/ink/ink868.xml" ContentType="application/inkml+xml"/>
  <Override PartName="/ppt/ink/ink869.xml" ContentType="application/inkml+xml"/>
  <Override PartName="/ppt/ink/ink870.xml" ContentType="application/inkml+xml"/>
  <Override PartName="/ppt/ink/ink871.xml" ContentType="application/inkml+xml"/>
  <Override PartName="/ppt/ink/ink872.xml" ContentType="application/inkml+xml"/>
  <Override PartName="/ppt/ink/ink873.xml" ContentType="application/inkml+xml"/>
  <Override PartName="/ppt/ink/ink874.xml" ContentType="application/inkml+xml"/>
  <Override PartName="/ppt/ink/ink875.xml" ContentType="application/inkml+xml"/>
  <Override PartName="/ppt/ink/ink876.xml" ContentType="application/inkml+xml"/>
  <Override PartName="/ppt/ink/ink877.xml" ContentType="application/inkml+xml"/>
  <Override PartName="/ppt/ink/ink878.xml" ContentType="application/inkml+xml"/>
  <Override PartName="/ppt/ink/ink879.xml" ContentType="application/inkml+xml"/>
  <Override PartName="/ppt/ink/ink880.xml" ContentType="application/inkml+xml"/>
  <Override PartName="/ppt/ink/ink881.xml" ContentType="application/inkml+xml"/>
  <Override PartName="/ppt/ink/ink882.xml" ContentType="application/inkml+xml"/>
  <Override PartName="/ppt/ink/ink883.xml" ContentType="application/inkml+xml"/>
  <Override PartName="/ppt/ink/ink884.xml" ContentType="application/inkml+xml"/>
  <Override PartName="/ppt/ink/ink885.xml" ContentType="application/inkml+xml"/>
  <Override PartName="/ppt/ink/ink886.xml" ContentType="application/inkml+xml"/>
  <Override PartName="/ppt/ink/ink887.xml" ContentType="application/inkml+xml"/>
  <Override PartName="/ppt/ink/ink888.xml" ContentType="application/inkml+xml"/>
  <Override PartName="/ppt/ink/ink889.xml" ContentType="application/inkml+xml"/>
  <Override PartName="/ppt/ink/ink890.xml" ContentType="application/inkml+xml"/>
  <Override PartName="/ppt/ink/ink891.xml" ContentType="application/inkml+xml"/>
  <Override PartName="/ppt/ink/ink892.xml" ContentType="application/inkml+xml"/>
  <Override PartName="/ppt/ink/ink893.xml" ContentType="application/inkml+xml"/>
  <Override PartName="/ppt/ink/ink894.xml" ContentType="application/inkml+xml"/>
  <Override PartName="/ppt/ink/ink895.xml" ContentType="application/inkml+xml"/>
  <Override PartName="/ppt/ink/ink896.xml" ContentType="application/inkml+xml"/>
  <Override PartName="/ppt/ink/ink897.xml" ContentType="application/inkml+xml"/>
  <Override PartName="/ppt/ink/ink898.xml" ContentType="application/inkml+xml"/>
  <Override PartName="/ppt/ink/ink899.xml" ContentType="application/inkml+xml"/>
  <Override PartName="/ppt/ink/ink900.xml" ContentType="application/inkml+xml"/>
  <Override PartName="/ppt/ink/ink901.xml" ContentType="application/inkml+xml"/>
  <Override PartName="/ppt/ink/ink902.xml" ContentType="application/inkml+xml"/>
  <Override PartName="/ppt/ink/ink903.xml" ContentType="application/inkml+xml"/>
  <Override PartName="/ppt/ink/ink904.xml" ContentType="application/inkml+xml"/>
  <Override PartName="/ppt/ink/ink905.xml" ContentType="application/inkml+xml"/>
  <Override PartName="/ppt/ink/ink906.xml" ContentType="application/inkml+xml"/>
  <Override PartName="/ppt/ink/ink907.xml" ContentType="application/inkml+xml"/>
  <Override PartName="/ppt/ink/ink908.xml" ContentType="application/inkml+xml"/>
  <Override PartName="/ppt/ink/ink909.xml" ContentType="application/inkml+xml"/>
  <Override PartName="/ppt/ink/ink910.xml" ContentType="application/inkml+xml"/>
  <Override PartName="/ppt/ink/ink911.xml" ContentType="application/inkml+xml"/>
  <Override PartName="/ppt/ink/ink912.xml" ContentType="application/inkml+xml"/>
  <Override PartName="/ppt/ink/ink913.xml" ContentType="application/inkml+xml"/>
  <Override PartName="/ppt/ink/ink914.xml" ContentType="application/inkml+xml"/>
  <Override PartName="/ppt/ink/ink915.xml" ContentType="application/inkml+xml"/>
  <Override PartName="/ppt/ink/ink916.xml" ContentType="application/inkml+xml"/>
  <Override PartName="/ppt/ink/ink917.xml" ContentType="application/inkml+xml"/>
  <Override PartName="/ppt/ink/ink918.xml" ContentType="application/inkml+xml"/>
  <Override PartName="/ppt/ink/ink919.xml" ContentType="application/inkml+xml"/>
  <Override PartName="/ppt/ink/ink920.xml" ContentType="application/inkml+xml"/>
  <Override PartName="/ppt/ink/ink921.xml" ContentType="application/inkml+xml"/>
  <Override PartName="/ppt/ink/ink922.xml" ContentType="application/inkml+xml"/>
  <Override PartName="/ppt/ink/ink923.xml" ContentType="application/inkml+xml"/>
  <Override PartName="/ppt/ink/ink924.xml" ContentType="application/inkml+xml"/>
  <Override PartName="/ppt/ink/ink925.xml" ContentType="application/inkml+xml"/>
  <Override PartName="/ppt/ink/ink926.xml" ContentType="application/inkml+xml"/>
  <Override PartName="/ppt/ink/ink927.xml" ContentType="application/inkml+xml"/>
  <Override PartName="/ppt/ink/ink928.xml" ContentType="application/inkml+xml"/>
  <Override PartName="/ppt/ink/ink929.xml" ContentType="application/inkml+xml"/>
  <Override PartName="/ppt/ink/ink930.xml" ContentType="application/inkml+xml"/>
  <Override PartName="/ppt/ink/ink931.xml" ContentType="application/inkml+xml"/>
  <Override PartName="/ppt/ink/ink932.xml" ContentType="application/inkml+xml"/>
  <Override PartName="/ppt/ink/ink933.xml" ContentType="application/inkml+xml"/>
  <Override PartName="/ppt/ink/ink934.xml" ContentType="application/inkml+xml"/>
  <Override PartName="/ppt/ink/ink935.xml" ContentType="application/inkml+xml"/>
  <Override PartName="/ppt/ink/ink936.xml" ContentType="application/inkml+xml"/>
  <Override PartName="/ppt/ink/ink937.xml" ContentType="application/inkml+xml"/>
  <Override PartName="/ppt/ink/ink938.xml" ContentType="application/inkml+xml"/>
  <Override PartName="/ppt/ink/ink939.xml" ContentType="application/inkml+xml"/>
  <Override PartName="/ppt/ink/ink940.xml" ContentType="application/inkml+xml"/>
  <Override PartName="/ppt/ink/ink941.xml" ContentType="application/inkml+xml"/>
  <Override PartName="/ppt/ink/ink942.xml" ContentType="application/inkml+xml"/>
  <Override PartName="/ppt/ink/ink943.xml" ContentType="application/inkml+xml"/>
  <Override PartName="/ppt/ink/ink944.xml" ContentType="application/inkml+xml"/>
  <Override PartName="/ppt/ink/ink945.xml" ContentType="application/inkml+xml"/>
  <Override PartName="/ppt/ink/ink946.xml" ContentType="application/inkml+xml"/>
  <Override PartName="/ppt/ink/ink947.xml" ContentType="application/inkml+xml"/>
  <Override PartName="/ppt/ink/ink948.xml" ContentType="application/inkml+xml"/>
  <Override PartName="/ppt/ink/ink949.xml" ContentType="application/inkml+xml"/>
  <Override PartName="/ppt/ink/ink950.xml" ContentType="application/inkml+xml"/>
  <Override PartName="/ppt/ink/ink951.xml" ContentType="application/inkml+xml"/>
  <Override PartName="/ppt/ink/ink952.xml" ContentType="application/inkml+xml"/>
  <Override PartName="/ppt/ink/ink953.xml" ContentType="application/inkml+xml"/>
  <Override PartName="/ppt/ink/ink954.xml" ContentType="application/inkml+xml"/>
  <Override PartName="/ppt/ink/ink955.xml" ContentType="application/inkml+xml"/>
  <Override PartName="/ppt/ink/ink956.xml" ContentType="application/inkml+xml"/>
  <Override PartName="/ppt/ink/ink957.xml" ContentType="application/inkml+xml"/>
  <Override PartName="/ppt/ink/ink958.xml" ContentType="application/inkml+xml"/>
  <Override PartName="/ppt/ink/ink959.xml" ContentType="application/inkml+xml"/>
  <Override PartName="/ppt/ink/ink960.xml" ContentType="application/inkml+xml"/>
  <Override PartName="/ppt/ink/ink961.xml" ContentType="application/inkml+xml"/>
  <Override PartName="/ppt/ink/ink962.xml" ContentType="application/inkml+xml"/>
  <Override PartName="/ppt/ink/ink963.xml" ContentType="application/inkml+xml"/>
  <Override PartName="/ppt/ink/ink964.xml" ContentType="application/inkml+xml"/>
  <Override PartName="/ppt/ink/ink965.xml" ContentType="application/inkml+xml"/>
  <Override PartName="/ppt/ink/ink966.xml" ContentType="application/inkml+xml"/>
  <Override PartName="/ppt/ink/ink967.xml" ContentType="application/inkml+xml"/>
  <Override PartName="/ppt/ink/ink968.xml" ContentType="application/inkml+xml"/>
  <Override PartName="/ppt/ink/ink969.xml" ContentType="application/inkml+xml"/>
  <Override PartName="/ppt/ink/ink970.xml" ContentType="application/inkml+xml"/>
  <Override PartName="/ppt/ink/ink971.xml" ContentType="application/inkml+xml"/>
  <Override PartName="/ppt/ink/ink972.xml" ContentType="application/inkml+xml"/>
  <Override PartName="/ppt/ink/ink973.xml" ContentType="application/inkml+xml"/>
  <Override PartName="/ppt/ink/ink974.xml" ContentType="application/inkml+xml"/>
  <Override PartName="/ppt/ink/ink975.xml" ContentType="application/inkml+xml"/>
  <Override PartName="/ppt/ink/ink976.xml" ContentType="application/inkml+xml"/>
  <Override PartName="/ppt/ink/ink977.xml" ContentType="application/inkml+xml"/>
  <Override PartName="/ppt/ink/ink978.xml" ContentType="application/inkml+xml"/>
  <Override PartName="/ppt/ink/ink979.xml" ContentType="application/inkml+xml"/>
  <Override PartName="/ppt/ink/ink980.xml" ContentType="application/inkml+xml"/>
  <Override PartName="/ppt/ink/ink981.xml" ContentType="application/inkml+xml"/>
  <Override PartName="/ppt/ink/ink982.xml" ContentType="application/inkml+xml"/>
  <Override PartName="/ppt/ink/ink983.xml" ContentType="application/inkml+xml"/>
  <Override PartName="/ppt/ink/ink984.xml" ContentType="application/inkml+xml"/>
  <Override PartName="/ppt/ink/ink985.xml" ContentType="application/inkml+xml"/>
  <Override PartName="/ppt/ink/ink986.xml" ContentType="application/inkml+xml"/>
  <Override PartName="/ppt/ink/ink987.xml" ContentType="application/inkml+xml"/>
  <Override PartName="/ppt/ink/ink988.xml" ContentType="application/inkml+xml"/>
  <Override PartName="/ppt/ink/ink989.xml" ContentType="application/inkml+xml"/>
  <Override PartName="/ppt/ink/ink990.xml" ContentType="application/inkml+xml"/>
  <Override PartName="/ppt/ink/ink991.xml" ContentType="application/inkml+xml"/>
  <Override PartName="/ppt/ink/ink992.xml" ContentType="application/inkml+xml"/>
  <Override PartName="/ppt/ink/ink993.xml" ContentType="application/inkml+xml"/>
  <Override PartName="/ppt/ink/ink994.xml" ContentType="application/inkml+xml"/>
  <Override PartName="/ppt/ink/ink995.xml" ContentType="application/inkml+xml"/>
  <Override PartName="/ppt/ink/ink996.xml" ContentType="application/inkml+xml"/>
  <Override PartName="/ppt/ink/ink997.xml" ContentType="application/inkml+xml"/>
  <Override PartName="/ppt/ink/ink998.xml" ContentType="application/inkml+xml"/>
  <Override PartName="/ppt/ink/ink999.xml" ContentType="application/inkml+xml"/>
  <Override PartName="/ppt/ink/ink1000.xml" ContentType="application/inkml+xml"/>
  <Override PartName="/ppt/ink/ink1001.xml" ContentType="application/inkml+xml"/>
  <Override PartName="/ppt/ink/ink1002.xml" ContentType="application/inkml+xml"/>
  <Override PartName="/ppt/ink/ink1003.xml" ContentType="application/inkml+xml"/>
  <Override PartName="/ppt/ink/ink1004.xml" ContentType="application/inkml+xml"/>
  <Override PartName="/ppt/ink/ink1005.xml" ContentType="application/inkml+xml"/>
  <Override PartName="/ppt/ink/ink1006.xml" ContentType="application/inkml+xml"/>
  <Override PartName="/ppt/ink/ink1007.xml" ContentType="application/inkml+xml"/>
  <Override PartName="/ppt/ink/ink1008.xml" ContentType="application/inkml+xml"/>
  <Override PartName="/ppt/ink/ink1009.xml" ContentType="application/inkml+xml"/>
  <Override PartName="/ppt/ink/ink1010.xml" ContentType="application/inkml+xml"/>
  <Override PartName="/ppt/ink/ink1011.xml" ContentType="application/inkml+xml"/>
  <Override PartName="/ppt/ink/ink1012.xml" ContentType="application/inkml+xml"/>
  <Override PartName="/ppt/ink/ink1013.xml" ContentType="application/inkml+xml"/>
  <Override PartName="/ppt/ink/ink1014.xml" ContentType="application/inkml+xml"/>
  <Override PartName="/ppt/ink/ink1015.xml" ContentType="application/inkml+xml"/>
  <Override PartName="/ppt/ink/ink1016.xml" ContentType="application/inkml+xml"/>
  <Override PartName="/ppt/ink/ink1017.xml" ContentType="application/inkml+xml"/>
  <Override PartName="/ppt/ink/ink1018.xml" ContentType="application/inkml+xml"/>
  <Override PartName="/ppt/ink/ink1019.xml" ContentType="application/inkml+xml"/>
  <Override PartName="/ppt/ink/ink1020.xml" ContentType="application/inkml+xml"/>
  <Override PartName="/ppt/ink/ink1021.xml" ContentType="application/inkml+xml"/>
  <Override PartName="/ppt/ink/ink1022.xml" ContentType="application/inkml+xml"/>
  <Override PartName="/ppt/ink/ink1023.xml" ContentType="application/inkml+xml"/>
  <Override PartName="/ppt/ink/ink1024.xml" ContentType="application/inkml+xml"/>
  <Override PartName="/ppt/ink/ink1025.xml" ContentType="application/inkml+xml"/>
  <Override PartName="/ppt/ink/ink1026.xml" ContentType="application/inkml+xml"/>
  <Override PartName="/ppt/ink/ink1027.xml" ContentType="application/inkml+xml"/>
  <Override PartName="/ppt/ink/ink1028.xml" ContentType="application/inkml+xml"/>
  <Override PartName="/ppt/ink/ink1029.xml" ContentType="application/inkml+xml"/>
  <Override PartName="/ppt/ink/ink1030.xml" ContentType="application/inkml+xml"/>
  <Override PartName="/ppt/ink/ink1031.xml" ContentType="application/inkml+xml"/>
  <Override PartName="/ppt/ink/ink1032.xml" ContentType="application/inkml+xml"/>
  <Override PartName="/ppt/ink/ink1033.xml" ContentType="application/inkml+xml"/>
  <Override PartName="/ppt/ink/ink1034.xml" ContentType="application/inkml+xml"/>
  <Override PartName="/ppt/ink/ink1035.xml" ContentType="application/inkml+xml"/>
  <Override PartName="/ppt/ink/ink1036.xml" ContentType="application/inkml+xml"/>
  <Override PartName="/ppt/ink/ink1037.xml" ContentType="application/inkml+xml"/>
  <Override PartName="/ppt/ink/ink1038.xml" ContentType="application/inkml+xml"/>
  <Override PartName="/ppt/ink/ink1039.xml" ContentType="application/inkml+xml"/>
  <Override PartName="/ppt/ink/ink1040.xml" ContentType="application/inkml+xml"/>
  <Override PartName="/ppt/ink/ink1041.xml" ContentType="application/inkml+xml"/>
  <Override PartName="/ppt/ink/ink1042.xml" ContentType="application/inkml+xml"/>
  <Override PartName="/ppt/ink/ink1043.xml" ContentType="application/inkml+xml"/>
  <Override PartName="/ppt/ink/ink1044.xml" ContentType="application/inkml+xml"/>
  <Override PartName="/ppt/ink/ink1045.xml" ContentType="application/inkml+xml"/>
  <Override PartName="/ppt/ink/ink1046.xml" ContentType="application/inkml+xml"/>
  <Override PartName="/ppt/ink/ink1047.xml" ContentType="application/inkml+xml"/>
  <Override PartName="/ppt/ink/ink1048.xml" ContentType="application/inkml+xml"/>
  <Override PartName="/ppt/ink/ink1049.xml" ContentType="application/inkml+xml"/>
  <Override PartName="/ppt/ink/ink1050.xml" ContentType="application/inkml+xml"/>
  <Override PartName="/ppt/ink/ink1051.xml" ContentType="application/inkml+xml"/>
  <Override PartName="/ppt/ink/ink1052.xml" ContentType="application/inkml+xml"/>
  <Override PartName="/ppt/ink/ink1053.xml" ContentType="application/inkml+xml"/>
  <Override PartName="/ppt/ink/ink1054.xml" ContentType="application/inkml+xml"/>
  <Override PartName="/ppt/ink/ink1055.xml" ContentType="application/inkml+xml"/>
  <Override PartName="/ppt/ink/ink1056.xml" ContentType="application/inkml+xml"/>
  <Override PartName="/ppt/ink/ink1057.xml" ContentType="application/inkml+xml"/>
  <Override PartName="/ppt/ink/ink1058.xml" ContentType="application/inkml+xml"/>
  <Override PartName="/ppt/ink/ink1059.xml" ContentType="application/inkml+xml"/>
  <Override PartName="/ppt/ink/ink1060.xml" ContentType="application/inkml+xml"/>
  <Override PartName="/ppt/ink/ink1061.xml" ContentType="application/inkml+xml"/>
  <Override PartName="/ppt/ink/ink1062.xml" ContentType="application/inkml+xml"/>
  <Override PartName="/ppt/ink/ink1063.xml" ContentType="application/inkml+xml"/>
  <Override PartName="/ppt/ink/ink1064.xml" ContentType="application/inkml+xml"/>
  <Override PartName="/ppt/ink/ink1065.xml" ContentType="application/inkml+xml"/>
  <Override PartName="/ppt/ink/ink1066.xml" ContentType="application/inkml+xml"/>
  <Override PartName="/ppt/ink/ink1067.xml" ContentType="application/inkml+xml"/>
  <Override PartName="/ppt/ink/ink1068.xml" ContentType="application/inkml+xml"/>
  <Override PartName="/ppt/ink/ink1069.xml" ContentType="application/inkml+xml"/>
  <Override PartName="/ppt/ink/ink1070.xml" ContentType="application/inkml+xml"/>
  <Override PartName="/ppt/ink/ink1071.xml" ContentType="application/inkml+xml"/>
  <Override PartName="/ppt/ink/ink1072.xml" ContentType="application/inkml+xml"/>
  <Override PartName="/ppt/ink/ink1073.xml" ContentType="application/inkml+xml"/>
  <Override PartName="/ppt/ink/ink1074.xml" ContentType="application/inkml+xml"/>
  <Override PartName="/ppt/ink/ink1075.xml" ContentType="application/inkml+xml"/>
  <Override PartName="/ppt/ink/ink1076.xml" ContentType="application/inkml+xml"/>
  <Override PartName="/ppt/ink/ink1077.xml" ContentType="application/inkml+xml"/>
  <Override PartName="/ppt/ink/ink1078.xml" ContentType="application/inkml+xml"/>
  <Override PartName="/ppt/ink/ink1079.xml" ContentType="application/inkml+xml"/>
  <Override PartName="/ppt/ink/ink1080.xml" ContentType="application/inkml+xml"/>
  <Override PartName="/ppt/ink/ink1081.xml" ContentType="application/inkml+xml"/>
  <Override PartName="/ppt/ink/ink1082.xml" ContentType="application/inkml+xml"/>
  <Override PartName="/ppt/ink/ink1083.xml" ContentType="application/inkml+xml"/>
  <Override PartName="/ppt/ink/ink1084.xml" ContentType="application/inkml+xml"/>
  <Override PartName="/ppt/ink/ink1085.xml" ContentType="application/inkml+xml"/>
  <Override PartName="/ppt/ink/ink1086.xml" ContentType="application/inkml+xml"/>
  <Override PartName="/ppt/ink/ink1087.xml" ContentType="application/inkml+xml"/>
  <Override PartName="/ppt/ink/ink1088.xml" ContentType="application/inkml+xml"/>
  <Override PartName="/ppt/ink/ink1089.xml" ContentType="application/inkml+xml"/>
  <Override PartName="/ppt/ink/ink1090.xml" ContentType="application/inkml+xml"/>
  <Override PartName="/ppt/ink/ink1091.xml" ContentType="application/inkml+xml"/>
  <Override PartName="/ppt/ink/ink1092.xml" ContentType="application/inkml+xml"/>
  <Override PartName="/ppt/ink/ink1093.xml" ContentType="application/inkml+xml"/>
  <Override PartName="/ppt/ink/ink1094.xml" ContentType="application/inkml+xml"/>
  <Override PartName="/ppt/ink/ink1095.xml" ContentType="application/inkml+xml"/>
  <Override PartName="/ppt/ink/ink1096.xml" ContentType="application/inkml+xml"/>
  <Override PartName="/ppt/ink/ink1097.xml" ContentType="application/inkml+xml"/>
  <Override PartName="/ppt/ink/ink1098.xml" ContentType="application/inkml+xml"/>
  <Override PartName="/ppt/ink/ink1099.xml" ContentType="application/inkml+xml"/>
  <Override PartName="/ppt/ink/ink1100.xml" ContentType="application/inkml+xml"/>
  <Override PartName="/ppt/ink/ink1101.xml" ContentType="application/inkml+xml"/>
  <Override PartName="/ppt/ink/ink1102.xml" ContentType="application/inkml+xml"/>
  <Override PartName="/ppt/ink/ink1103.xml" ContentType="application/inkml+xml"/>
  <Override PartName="/ppt/ink/ink1104.xml" ContentType="application/inkml+xml"/>
  <Override PartName="/ppt/ink/ink1105.xml" ContentType="application/inkml+xml"/>
  <Override PartName="/ppt/ink/ink1106.xml" ContentType="application/inkml+xml"/>
  <Override PartName="/ppt/ink/ink1107.xml" ContentType="application/inkml+xml"/>
  <Override PartName="/ppt/ink/ink1108.xml" ContentType="application/inkml+xml"/>
  <Override PartName="/ppt/ink/ink1109.xml" ContentType="application/inkml+xml"/>
  <Override PartName="/ppt/ink/ink1110.xml" ContentType="application/inkml+xml"/>
  <Override PartName="/ppt/ink/ink1111.xml" ContentType="application/inkml+xml"/>
  <Override PartName="/ppt/ink/ink1112.xml" ContentType="application/inkml+xml"/>
  <Override PartName="/ppt/ink/ink1113.xml" ContentType="application/inkml+xml"/>
  <Override PartName="/ppt/ink/ink1114.xml" ContentType="application/inkml+xml"/>
  <Override PartName="/ppt/ink/ink1115.xml" ContentType="application/inkml+xml"/>
  <Override PartName="/ppt/ink/ink1116.xml" ContentType="application/inkml+xml"/>
  <Override PartName="/ppt/ink/ink1117.xml" ContentType="application/inkml+xml"/>
  <Override PartName="/ppt/ink/ink1118.xml" ContentType="application/inkml+xml"/>
  <Override PartName="/ppt/ink/ink1119.xml" ContentType="application/inkml+xml"/>
  <Override PartName="/ppt/ink/ink1120.xml" ContentType="application/inkml+xml"/>
  <Override PartName="/ppt/ink/ink1121.xml" ContentType="application/inkml+xml"/>
  <Override PartName="/ppt/ink/ink1122.xml" ContentType="application/inkml+xml"/>
  <Override PartName="/ppt/ink/ink1123.xml" ContentType="application/inkml+xml"/>
  <Override PartName="/ppt/ink/ink1124.xml" ContentType="application/inkml+xml"/>
  <Override PartName="/ppt/ink/ink1125.xml" ContentType="application/inkml+xml"/>
  <Override PartName="/ppt/ink/ink1126.xml" ContentType="application/inkml+xml"/>
  <Override PartName="/ppt/ink/ink1127.xml" ContentType="application/inkml+xml"/>
  <Override PartName="/ppt/ink/ink1128.xml" ContentType="application/inkml+xml"/>
  <Override PartName="/ppt/ink/ink1129.xml" ContentType="application/inkml+xml"/>
  <Override PartName="/ppt/ink/ink1130.xml" ContentType="application/inkml+xml"/>
  <Override PartName="/ppt/ink/ink1131.xml" ContentType="application/inkml+xml"/>
  <Override PartName="/ppt/ink/ink1132.xml" ContentType="application/inkml+xml"/>
  <Override PartName="/ppt/ink/ink1133.xml" ContentType="application/inkml+xml"/>
  <Override PartName="/ppt/ink/ink1134.xml" ContentType="application/inkml+xml"/>
  <Override PartName="/ppt/ink/ink1135.xml" ContentType="application/inkml+xml"/>
  <Override PartName="/ppt/ink/ink1136.xml" ContentType="application/inkml+xml"/>
  <Override PartName="/ppt/ink/ink1137.xml" ContentType="application/inkml+xml"/>
  <Override PartName="/ppt/ink/ink1138.xml" ContentType="application/inkml+xml"/>
  <Override PartName="/ppt/ink/ink1139.xml" ContentType="application/inkml+xml"/>
  <Override PartName="/ppt/ink/ink1140.xml" ContentType="application/inkml+xml"/>
  <Override PartName="/ppt/ink/ink1141.xml" ContentType="application/inkml+xml"/>
  <Override PartName="/ppt/ink/ink1142.xml" ContentType="application/inkml+xml"/>
  <Override PartName="/ppt/ink/ink1143.xml" ContentType="application/inkml+xml"/>
  <Override PartName="/ppt/ink/ink1144.xml" ContentType="application/inkml+xml"/>
  <Override PartName="/ppt/ink/ink1145.xml" ContentType="application/inkml+xml"/>
  <Override PartName="/ppt/ink/ink1146.xml" ContentType="application/inkml+xml"/>
  <Override PartName="/ppt/ink/ink1147.xml" ContentType="application/inkml+xml"/>
  <Override PartName="/ppt/ink/ink1148.xml" ContentType="application/inkml+xml"/>
  <Override PartName="/ppt/ink/ink1149.xml" ContentType="application/inkml+xml"/>
  <Override PartName="/ppt/ink/ink1150.xml" ContentType="application/inkml+xml"/>
  <Override PartName="/ppt/ink/ink1151.xml" ContentType="application/inkml+xml"/>
  <Override PartName="/ppt/ink/ink1152.xml" ContentType="application/inkml+xml"/>
  <Override PartName="/ppt/ink/ink1153.xml" ContentType="application/inkml+xml"/>
  <Override PartName="/ppt/ink/ink1154.xml" ContentType="application/inkml+xml"/>
  <Override PartName="/ppt/ink/ink1155.xml" ContentType="application/inkml+xml"/>
  <Override PartName="/ppt/ink/ink1156.xml" ContentType="application/inkml+xml"/>
  <Override PartName="/ppt/ink/ink1157.xml" ContentType="application/inkml+xml"/>
  <Override PartName="/ppt/ink/ink1158.xml" ContentType="application/inkml+xml"/>
  <Override PartName="/ppt/ink/ink1159.xml" ContentType="application/inkml+xml"/>
  <Override PartName="/ppt/ink/ink1160.xml" ContentType="application/inkml+xml"/>
  <Override PartName="/ppt/ink/ink1161.xml" ContentType="application/inkml+xml"/>
  <Override PartName="/ppt/ink/ink1162.xml" ContentType="application/inkml+xml"/>
  <Override PartName="/ppt/ink/ink1163.xml" ContentType="application/inkml+xml"/>
  <Override PartName="/ppt/ink/ink1164.xml" ContentType="application/inkml+xml"/>
  <Override PartName="/ppt/ink/ink1165.xml" ContentType="application/inkml+xml"/>
  <Override PartName="/ppt/ink/ink1166.xml" ContentType="application/inkml+xml"/>
  <Override PartName="/ppt/ink/ink1167.xml" ContentType="application/inkml+xml"/>
  <Override PartName="/ppt/ink/ink1168.xml" ContentType="application/inkml+xml"/>
  <Override PartName="/ppt/ink/ink1169.xml" ContentType="application/inkml+xml"/>
  <Override PartName="/ppt/ink/ink1170.xml" ContentType="application/inkml+xml"/>
  <Override PartName="/ppt/ink/ink1171.xml" ContentType="application/inkml+xml"/>
  <Override PartName="/ppt/ink/ink1172.xml" ContentType="application/inkml+xml"/>
  <Override PartName="/ppt/ink/ink1173.xml" ContentType="application/inkml+xml"/>
  <Override PartName="/ppt/ink/ink1174.xml" ContentType="application/inkml+xml"/>
  <Override PartName="/ppt/ink/ink1175.xml" ContentType="application/inkml+xml"/>
  <Override PartName="/ppt/ink/ink1176.xml" ContentType="application/inkml+xml"/>
  <Override PartName="/ppt/ink/ink1177.xml" ContentType="application/inkml+xml"/>
  <Override PartName="/ppt/ink/ink1178.xml" ContentType="application/inkml+xml"/>
  <Override PartName="/ppt/ink/ink1179.xml" ContentType="application/inkml+xml"/>
  <Override PartName="/ppt/ink/ink1180.xml" ContentType="application/inkml+xml"/>
  <Override PartName="/ppt/ink/ink1181.xml" ContentType="application/inkml+xml"/>
  <Override PartName="/ppt/ink/ink1182.xml" ContentType="application/inkml+xml"/>
  <Override PartName="/ppt/ink/ink1183.xml" ContentType="application/inkml+xml"/>
  <Override PartName="/ppt/ink/ink1184.xml" ContentType="application/inkml+xml"/>
  <Override PartName="/ppt/ink/ink1185.xml" ContentType="application/inkml+xml"/>
  <Override PartName="/ppt/ink/ink1186.xml" ContentType="application/inkml+xml"/>
  <Override PartName="/ppt/ink/ink1187.xml" ContentType="application/inkml+xml"/>
  <Override PartName="/ppt/ink/ink1188.xml" ContentType="application/inkml+xml"/>
  <Override PartName="/ppt/ink/ink1189.xml" ContentType="application/inkml+xml"/>
  <Override PartName="/ppt/ink/ink1190.xml" ContentType="application/inkml+xml"/>
  <Override PartName="/ppt/ink/ink1191.xml" ContentType="application/inkml+xml"/>
  <Override PartName="/ppt/ink/ink1192.xml" ContentType="application/inkml+xml"/>
  <Override PartName="/ppt/ink/ink1193.xml" ContentType="application/inkml+xml"/>
  <Override PartName="/ppt/ink/ink1194.xml" ContentType="application/inkml+xml"/>
  <Override PartName="/ppt/ink/ink1195.xml" ContentType="application/inkml+xml"/>
  <Override PartName="/ppt/ink/ink1196.xml" ContentType="application/inkml+xml"/>
  <Override PartName="/ppt/ink/ink1197.xml" ContentType="application/inkml+xml"/>
  <Override PartName="/ppt/ink/ink1198.xml" ContentType="application/inkml+xml"/>
  <Override PartName="/ppt/ink/ink1199.xml" ContentType="application/inkml+xml"/>
  <Override PartName="/ppt/ink/ink1200.xml" ContentType="application/inkml+xml"/>
  <Override PartName="/ppt/ink/ink1201.xml" ContentType="application/inkml+xml"/>
  <Override PartName="/ppt/ink/ink1202.xml" ContentType="application/inkml+xml"/>
  <Override PartName="/ppt/ink/ink1203.xml" ContentType="application/inkml+xml"/>
  <Override PartName="/ppt/ink/ink1204.xml" ContentType="application/inkml+xml"/>
  <Override PartName="/ppt/ink/ink1205.xml" ContentType="application/inkml+xml"/>
  <Override PartName="/ppt/ink/ink1206.xml" ContentType="application/inkml+xml"/>
  <Override PartName="/ppt/ink/ink1207.xml" ContentType="application/inkml+xml"/>
  <Override PartName="/ppt/ink/ink1208.xml" ContentType="application/inkml+xml"/>
  <Override PartName="/ppt/ink/ink1209.xml" ContentType="application/inkml+xml"/>
  <Override PartName="/ppt/ink/ink1210.xml" ContentType="application/inkml+xml"/>
  <Override PartName="/ppt/ink/ink1211.xml" ContentType="application/inkml+xml"/>
  <Override PartName="/ppt/ink/ink1212.xml" ContentType="application/inkml+xml"/>
  <Override PartName="/ppt/ink/ink1213.xml" ContentType="application/inkml+xml"/>
  <Override PartName="/ppt/ink/ink1214.xml" ContentType="application/inkml+xml"/>
  <Override PartName="/ppt/ink/ink1215.xml" ContentType="application/inkml+xml"/>
  <Override PartName="/ppt/ink/ink1216.xml" ContentType="application/inkml+xml"/>
  <Override PartName="/ppt/ink/ink1217.xml" ContentType="application/inkml+xml"/>
  <Override PartName="/ppt/ink/ink1218.xml" ContentType="application/inkml+xml"/>
  <Override PartName="/ppt/ink/ink1219.xml" ContentType="application/inkml+xml"/>
  <Override PartName="/ppt/ink/ink1220.xml" ContentType="application/inkml+xml"/>
  <Override PartName="/ppt/ink/ink1221.xml" ContentType="application/inkml+xml"/>
  <Override PartName="/ppt/ink/ink1222.xml" ContentType="application/inkml+xml"/>
  <Override PartName="/ppt/ink/ink1223.xml" ContentType="application/inkml+xml"/>
  <Override PartName="/ppt/ink/ink1224.xml" ContentType="application/inkml+xml"/>
  <Override PartName="/ppt/ink/ink1225.xml" ContentType="application/inkml+xml"/>
  <Override PartName="/ppt/ink/ink1226.xml" ContentType="application/inkml+xml"/>
  <Override PartName="/ppt/ink/ink1227.xml" ContentType="application/inkml+xml"/>
  <Override PartName="/ppt/ink/ink1228.xml" ContentType="application/inkml+xml"/>
  <Override PartName="/ppt/ink/ink1229.xml" ContentType="application/inkml+xml"/>
  <Override PartName="/ppt/ink/ink1230.xml" ContentType="application/inkml+xml"/>
  <Override PartName="/ppt/ink/ink1231.xml" ContentType="application/inkml+xml"/>
  <Override PartName="/ppt/ink/ink1232.xml" ContentType="application/inkml+xml"/>
  <Override PartName="/ppt/ink/ink1233.xml" ContentType="application/inkml+xml"/>
  <Override PartName="/ppt/ink/ink1234.xml" ContentType="application/inkml+xml"/>
  <Override PartName="/ppt/ink/ink1235.xml" ContentType="application/inkml+xml"/>
  <Override PartName="/ppt/ink/ink1236.xml" ContentType="application/inkml+xml"/>
  <Override PartName="/ppt/ink/ink1237.xml" ContentType="application/inkml+xml"/>
  <Override PartName="/ppt/ink/ink1238.xml" ContentType="application/inkml+xml"/>
  <Override PartName="/ppt/ink/ink1239.xml" ContentType="application/inkml+xml"/>
  <Override PartName="/ppt/ink/ink1240.xml" ContentType="application/inkml+xml"/>
  <Override PartName="/ppt/ink/ink1241.xml" ContentType="application/inkml+xml"/>
  <Override PartName="/ppt/ink/ink1242.xml" ContentType="application/inkml+xml"/>
  <Override PartName="/ppt/ink/ink1243.xml" ContentType="application/inkml+xml"/>
  <Override PartName="/ppt/ink/ink1244.xml" ContentType="application/inkml+xml"/>
  <Override PartName="/ppt/ink/ink1245.xml" ContentType="application/inkml+xml"/>
  <Override PartName="/ppt/ink/ink1246.xml" ContentType="application/inkml+xml"/>
  <Override PartName="/ppt/ink/ink1247.xml" ContentType="application/inkml+xml"/>
  <Override PartName="/ppt/ink/ink1248.xml" ContentType="application/inkml+xml"/>
  <Override PartName="/ppt/ink/ink1249.xml" ContentType="application/inkml+xml"/>
  <Override PartName="/ppt/ink/ink1250.xml" ContentType="application/inkml+xml"/>
  <Override PartName="/ppt/ink/ink1251.xml" ContentType="application/inkml+xml"/>
  <Override PartName="/ppt/ink/ink1252.xml" ContentType="application/inkml+xml"/>
  <Override PartName="/ppt/ink/ink1253.xml" ContentType="application/inkml+xml"/>
  <Override PartName="/ppt/ink/ink1254.xml" ContentType="application/inkml+xml"/>
  <Override PartName="/ppt/ink/ink1255.xml" ContentType="application/inkml+xml"/>
  <Override PartName="/ppt/ink/ink1256.xml" ContentType="application/inkml+xml"/>
  <Override PartName="/ppt/ink/ink1257.xml" ContentType="application/inkml+xml"/>
  <Override PartName="/ppt/ink/ink1258.xml" ContentType="application/inkml+xml"/>
  <Override PartName="/ppt/ink/ink1259.xml" ContentType="application/inkml+xml"/>
  <Override PartName="/ppt/ink/ink1260.xml" ContentType="application/inkml+xml"/>
  <Override PartName="/ppt/ink/ink1261.xml" ContentType="application/inkml+xml"/>
  <Override PartName="/ppt/ink/ink1262.xml" ContentType="application/inkml+xml"/>
  <Override PartName="/ppt/ink/ink1263.xml" ContentType="application/inkml+xml"/>
  <Override PartName="/ppt/ink/ink1264.xml" ContentType="application/inkml+xml"/>
  <Override PartName="/ppt/ink/ink1265.xml" ContentType="application/inkml+xml"/>
  <Override PartName="/ppt/ink/ink1266.xml" ContentType="application/inkml+xml"/>
  <Override PartName="/ppt/ink/ink1267.xml" ContentType="application/inkml+xml"/>
  <Override PartName="/ppt/ink/ink1268.xml" ContentType="application/inkml+xml"/>
  <Override PartName="/ppt/ink/ink1269.xml" ContentType="application/inkml+xml"/>
  <Override PartName="/ppt/ink/ink1270.xml" ContentType="application/inkml+xml"/>
  <Override PartName="/ppt/ink/ink1271.xml" ContentType="application/inkml+xml"/>
  <Override PartName="/ppt/ink/ink1272.xml" ContentType="application/inkml+xml"/>
  <Override PartName="/ppt/ink/ink1273.xml" ContentType="application/inkml+xml"/>
  <Override PartName="/ppt/ink/ink1274.xml" ContentType="application/inkml+xml"/>
  <Override PartName="/ppt/ink/ink1275.xml" ContentType="application/inkml+xml"/>
  <Override PartName="/ppt/ink/ink1276.xml" ContentType="application/inkml+xml"/>
  <Override PartName="/ppt/ink/ink1277.xml" ContentType="application/inkml+xml"/>
  <Override PartName="/ppt/ink/ink1278.xml" ContentType="application/inkml+xml"/>
  <Override PartName="/ppt/ink/ink1279.xml" ContentType="application/inkml+xml"/>
  <Override PartName="/ppt/ink/ink1280.xml" ContentType="application/inkml+xml"/>
  <Override PartName="/ppt/ink/ink1281.xml" ContentType="application/inkml+xml"/>
  <Override PartName="/ppt/ink/ink1282.xml" ContentType="application/inkml+xml"/>
  <Override PartName="/ppt/ink/ink1283.xml" ContentType="application/inkml+xml"/>
  <Override PartName="/ppt/ink/ink1284.xml" ContentType="application/inkml+xml"/>
  <Override PartName="/ppt/ink/ink1285.xml" ContentType="application/inkml+xml"/>
  <Override PartName="/ppt/ink/ink1286.xml" ContentType="application/inkml+xml"/>
  <Override PartName="/ppt/ink/ink1287.xml" ContentType="application/inkml+xml"/>
  <Override PartName="/ppt/ink/ink1288.xml" ContentType="application/inkml+xml"/>
  <Override PartName="/ppt/ink/ink1289.xml" ContentType="application/inkml+xml"/>
  <Override PartName="/ppt/ink/ink1290.xml" ContentType="application/inkml+xml"/>
  <Override PartName="/ppt/ink/ink1291.xml" ContentType="application/inkml+xml"/>
  <Override PartName="/ppt/ink/ink1292.xml" ContentType="application/inkml+xml"/>
  <Override PartName="/ppt/ink/ink1293.xml" ContentType="application/inkml+xml"/>
  <Override PartName="/ppt/ink/ink1294.xml" ContentType="application/inkml+xml"/>
  <Override PartName="/ppt/ink/ink1295.xml" ContentType="application/inkml+xml"/>
  <Override PartName="/ppt/ink/ink1296.xml" ContentType="application/inkml+xml"/>
  <Override PartName="/ppt/ink/ink1297.xml" ContentType="application/inkml+xml"/>
  <Override PartName="/ppt/ink/ink1298.xml" ContentType="application/inkml+xml"/>
  <Override PartName="/ppt/ink/ink1299.xml" ContentType="application/inkml+xml"/>
  <Override PartName="/ppt/ink/ink1300.xml" ContentType="application/inkml+xml"/>
  <Override PartName="/ppt/ink/ink1301.xml" ContentType="application/inkml+xml"/>
  <Override PartName="/ppt/ink/ink1302.xml" ContentType="application/inkml+xml"/>
  <Override PartName="/ppt/ink/ink1303.xml" ContentType="application/inkml+xml"/>
  <Override PartName="/ppt/ink/ink1304.xml" ContentType="application/inkml+xml"/>
  <Override PartName="/ppt/ink/ink1305.xml" ContentType="application/inkml+xml"/>
  <Override PartName="/ppt/ink/ink1306.xml" ContentType="application/inkml+xml"/>
  <Override PartName="/ppt/ink/ink1307.xml" ContentType="application/inkml+xml"/>
  <Override PartName="/ppt/ink/ink1308.xml" ContentType="application/inkml+xml"/>
  <Override PartName="/ppt/ink/ink1309.xml" ContentType="application/inkml+xml"/>
  <Override PartName="/ppt/ink/ink1310.xml" ContentType="application/inkml+xml"/>
  <Override PartName="/ppt/ink/ink1311.xml" ContentType="application/inkml+xml"/>
  <Override PartName="/ppt/ink/ink1312.xml" ContentType="application/inkml+xml"/>
  <Override PartName="/ppt/ink/ink1313.xml" ContentType="application/inkml+xml"/>
  <Override PartName="/ppt/ink/ink1314.xml" ContentType="application/inkml+xml"/>
  <Override PartName="/ppt/ink/ink1315.xml" ContentType="application/inkml+xml"/>
  <Override PartName="/ppt/ink/ink1316.xml" ContentType="application/inkml+xml"/>
  <Override PartName="/ppt/ink/ink1317.xml" ContentType="application/inkml+xml"/>
  <Override PartName="/ppt/ink/ink1318.xml" ContentType="application/inkml+xml"/>
  <Override PartName="/ppt/ink/ink1319.xml" ContentType="application/inkml+xml"/>
  <Override PartName="/ppt/ink/ink1320.xml" ContentType="application/inkml+xml"/>
  <Override PartName="/ppt/ink/ink1321.xml" ContentType="application/inkml+xml"/>
  <Override PartName="/ppt/ink/ink1322.xml" ContentType="application/inkml+xml"/>
  <Override PartName="/ppt/ink/ink1323.xml" ContentType="application/inkml+xml"/>
  <Override PartName="/ppt/ink/ink1324.xml" ContentType="application/inkml+xml"/>
  <Override PartName="/ppt/ink/ink1325.xml" ContentType="application/inkml+xml"/>
  <Override PartName="/ppt/ink/ink1326.xml" ContentType="application/inkml+xml"/>
  <Override PartName="/ppt/ink/ink1327.xml" ContentType="application/inkml+xml"/>
  <Override PartName="/ppt/ink/ink1328.xml" ContentType="application/inkml+xml"/>
  <Override PartName="/ppt/ink/ink1329.xml" ContentType="application/inkml+xml"/>
  <Override PartName="/ppt/ink/ink1330.xml" ContentType="application/inkml+xml"/>
  <Override PartName="/ppt/ink/ink1331.xml" ContentType="application/inkml+xml"/>
  <Override PartName="/ppt/ink/ink1332.xml" ContentType="application/inkml+xml"/>
  <Override PartName="/ppt/ink/ink1333.xml" ContentType="application/inkml+xml"/>
  <Override PartName="/ppt/ink/ink1334.xml" ContentType="application/inkml+xml"/>
  <Override PartName="/ppt/ink/ink1335.xml" ContentType="application/inkml+xml"/>
  <Override PartName="/ppt/ink/ink1336.xml" ContentType="application/inkml+xml"/>
  <Override PartName="/ppt/ink/ink1337.xml" ContentType="application/inkml+xml"/>
  <Override PartName="/ppt/ink/ink1338.xml" ContentType="application/inkml+xml"/>
  <Override PartName="/ppt/ink/ink1339.xml" ContentType="application/inkml+xml"/>
  <Override PartName="/ppt/ink/ink1340.xml" ContentType="application/inkml+xml"/>
  <Override PartName="/ppt/ink/ink1341.xml" ContentType="application/inkml+xml"/>
  <Override PartName="/ppt/ink/ink1342.xml" ContentType="application/inkml+xml"/>
  <Override PartName="/ppt/ink/ink1343.xml" ContentType="application/inkml+xml"/>
  <Override PartName="/ppt/ink/ink1344.xml" ContentType="application/inkml+xml"/>
  <Override PartName="/ppt/ink/ink1345.xml" ContentType="application/inkml+xml"/>
  <Override PartName="/ppt/ink/ink1346.xml" ContentType="application/inkml+xml"/>
  <Override PartName="/ppt/ink/ink1347.xml" ContentType="application/inkml+xml"/>
  <Override PartName="/ppt/ink/ink1348.xml" ContentType="application/inkml+xml"/>
  <Override PartName="/ppt/ink/ink1349.xml" ContentType="application/inkml+xml"/>
  <Override PartName="/ppt/ink/ink1350.xml" ContentType="application/inkml+xml"/>
  <Override PartName="/ppt/ink/ink1351.xml" ContentType="application/inkml+xml"/>
  <Override PartName="/ppt/ink/ink1352.xml" ContentType="application/inkml+xml"/>
  <Override PartName="/ppt/ink/ink1353.xml" ContentType="application/inkml+xml"/>
  <Override PartName="/ppt/ink/ink1354.xml" ContentType="application/inkml+xml"/>
  <Override PartName="/ppt/ink/ink1355.xml" ContentType="application/inkml+xml"/>
  <Override PartName="/ppt/ink/ink1356.xml" ContentType="application/inkml+xml"/>
  <Override PartName="/ppt/ink/ink1357.xml" ContentType="application/inkml+xml"/>
  <Override PartName="/ppt/ink/ink1358.xml" ContentType="application/inkml+xml"/>
  <Override PartName="/ppt/ink/ink1359.xml" ContentType="application/inkml+xml"/>
  <Override PartName="/ppt/ink/ink1360.xml" ContentType="application/inkml+xml"/>
  <Override PartName="/ppt/ink/ink1361.xml" ContentType="application/inkml+xml"/>
  <Override PartName="/ppt/ink/ink1362.xml" ContentType="application/inkml+xml"/>
  <Override PartName="/ppt/ink/ink1363.xml" ContentType="application/inkml+xml"/>
  <Override PartName="/ppt/ink/ink1364.xml" ContentType="application/inkml+xml"/>
  <Override PartName="/ppt/ink/ink1365.xml" ContentType="application/inkml+xml"/>
  <Override PartName="/ppt/ink/ink1366.xml" ContentType="application/inkml+xml"/>
  <Override PartName="/ppt/ink/ink1367.xml" ContentType="application/inkml+xml"/>
  <Override PartName="/ppt/ink/ink1368.xml" ContentType="application/inkml+xml"/>
  <Override PartName="/ppt/ink/ink1369.xml" ContentType="application/inkml+xml"/>
  <Override PartName="/ppt/ink/ink1370.xml" ContentType="application/inkml+xml"/>
  <Override PartName="/ppt/ink/ink1371.xml" ContentType="application/inkml+xml"/>
  <Override PartName="/ppt/ink/ink1372.xml" ContentType="application/inkml+xml"/>
  <Override PartName="/ppt/ink/ink1373.xml" ContentType="application/inkml+xml"/>
  <Override PartName="/ppt/ink/ink1374.xml" ContentType="application/inkml+xml"/>
  <Override PartName="/ppt/ink/ink1375.xml" ContentType="application/inkml+xml"/>
  <Override PartName="/ppt/ink/ink1376.xml" ContentType="application/inkml+xml"/>
  <Override PartName="/ppt/ink/ink1377.xml" ContentType="application/inkml+xml"/>
  <Override PartName="/ppt/ink/ink1378.xml" ContentType="application/inkml+xml"/>
  <Override PartName="/ppt/ink/ink1379.xml" ContentType="application/inkml+xml"/>
  <Override PartName="/ppt/ink/ink1380.xml" ContentType="application/inkml+xml"/>
  <Override PartName="/ppt/ink/ink1381.xml" ContentType="application/inkml+xml"/>
  <Override PartName="/ppt/ink/ink1382.xml" ContentType="application/inkml+xml"/>
  <Override PartName="/ppt/ink/ink1383.xml" ContentType="application/inkml+xml"/>
  <Override PartName="/ppt/ink/ink1384.xml" ContentType="application/inkml+xml"/>
  <Override PartName="/ppt/ink/ink1385.xml" ContentType="application/inkml+xml"/>
  <Override PartName="/ppt/ink/ink1386.xml" ContentType="application/inkml+xml"/>
  <Override PartName="/ppt/ink/ink1387.xml" ContentType="application/inkml+xml"/>
  <Override PartName="/ppt/ink/ink1388.xml" ContentType="application/inkml+xml"/>
  <Override PartName="/ppt/ink/ink1389.xml" ContentType="application/inkml+xml"/>
  <Override PartName="/ppt/ink/ink1390.xml" ContentType="application/inkml+xml"/>
  <Override PartName="/ppt/ink/ink1391.xml" ContentType="application/inkml+xml"/>
  <Override PartName="/ppt/ink/ink1392.xml" ContentType="application/inkml+xml"/>
  <Override PartName="/ppt/ink/ink1393.xml" ContentType="application/inkml+xml"/>
  <Override PartName="/ppt/ink/ink1394.xml" ContentType="application/inkml+xml"/>
  <Override PartName="/ppt/ink/ink1395.xml" ContentType="application/inkml+xml"/>
  <Override PartName="/ppt/ink/ink1396.xml" ContentType="application/inkml+xml"/>
  <Override PartName="/ppt/ink/ink1397.xml" ContentType="application/inkml+xml"/>
  <Override PartName="/ppt/ink/ink1398.xml" ContentType="application/inkml+xml"/>
  <Override PartName="/ppt/ink/ink1399.xml" ContentType="application/inkml+xml"/>
  <Override PartName="/ppt/ink/ink1400.xml" ContentType="application/inkml+xml"/>
  <Override PartName="/ppt/ink/ink1401.xml" ContentType="application/inkml+xml"/>
  <Override PartName="/ppt/ink/ink1402.xml" ContentType="application/inkml+xml"/>
  <Override PartName="/ppt/ink/ink1403.xml" ContentType="application/inkml+xml"/>
  <Override PartName="/ppt/ink/ink1404.xml" ContentType="application/inkml+xml"/>
  <Override PartName="/ppt/ink/ink1405.xml" ContentType="application/inkml+xml"/>
  <Override PartName="/ppt/ink/ink1406.xml" ContentType="application/inkml+xml"/>
  <Override PartName="/ppt/ink/ink1407.xml" ContentType="application/inkml+xml"/>
  <Override PartName="/ppt/ink/ink1408.xml" ContentType="application/inkml+xml"/>
  <Override PartName="/ppt/ink/ink1409.xml" ContentType="application/inkml+xml"/>
  <Override PartName="/ppt/ink/ink1410.xml" ContentType="application/inkml+xml"/>
  <Override PartName="/ppt/ink/ink1411.xml" ContentType="application/inkml+xml"/>
  <Override PartName="/ppt/ink/ink1412.xml" ContentType="application/inkml+xml"/>
  <Override PartName="/ppt/ink/ink1413.xml" ContentType="application/inkml+xml"/>
  <Override PartName="/ppt/ink/ink1414.xml" ContentType="application/inkml+xml"/>
  <Override PartName="/ppt/ink/ink1415.xml" ContentType="application/inkml+xml"/>
  <Override PartName="/ppt/ink/ink1416.xml" ContentType="application/inkml+xml"/>
  <Override PartName="/ppt/ink/ink1417.xml" ContentType="application/inkml+xml"/>
  <Override PartName="/ppt/ink/ink1418.xml" ContentType="application/inkml+xml"/>
  <Override PartName="/ppt/ink/ink1419.xml" ContentType="application/inkml+xml"/>
  <Override PartName="/ppt/ink/ink1420.xml" ContentType="application/inkml+xml"/>
  <Override PartName="/ppt/ink/ink1421.xml" ContentType="application/inkml+xml"/>
  <Override PartName="/ppt/ink/ink1422.xml" ContentType="application/inkml+xml"/>
  <Override PartName="/ppt/ink/ink1423.xml" ContentType="application/inkml+xml"/>
  <Override PartName="/ppt/ink/ink1424.xml" ContentType="application/inkml+xml"/>
  <Override PartName="/ppt/ink/ink1425.xml" ContentType="application/inkml+xml"/>
  <Override PartName="/ppt/ink/ink1426.xml" ContentType="application/inkml+xml"/>
  <Override PartName="/ppt/ink/ink1427.xml" ContentType="application/inkml+xml"/>
  <Override PartName="/ppt/ink/ink1428.xml" ContentType="application/inkml+xml"/>
  <Override PartName="/ppt/ink/ink1429.xml" ContentType="application/inkml+xml"/>
  <Override PartName="/ppt/ink/ink1430.xml" ContentType="application/inkml+xml"/>
  <Override PartName="/ppt/ink/ink1431.xml" ContentType="application/inkml+xml"/>
  <Override PartName="/ppt/ink/ink1432.xml" ContentType="application/inkml+xml"/>
  <Override PartName="/ppt/ink/ink1433.xml" ContentType="application/inkml+xml"/>
  <Override PartName="/ppt/ink/ink1434.xml" ContentType="application/inkml+xml"/>
  <Override PartName="/ppt/ink/ink1435.xml" ContentType="application/inkml+xml"/>
  <Override PartName="/ppt/ink/ink1436.xml" ContentType="application/inkml+xml"/>
  <Override PartName="/ppt/ink/ink1437.xml" ContentType="application/inkml+xml"/>
  <Override PartName="/ppt/ink/ink1438.xml" ContentType="application/inkml+xml"/>
  <Override PartName="/ppt/ink/ink1439.xml" ContentType="application/inkml+xml"/>
  <Override PartName="/ppt/ink/ink1440.xml" ContentType="application/inkml+xml"/>
  <Override PartName="/ppt/ink/ink1441.xml" ContentType="application/inkml+xml"/>
  <Override PartName="/ppt/ink/ink1442.xml" ContentType="application/inkml+xml"/>
  <Override PartName="/ppt/ink/ink1443.xml" ContentType="application/inkml+xml"/>
  <Override PartName="/ppt/ink/ink1444.xml" ContentType="application/inkml+xml"/>
  <Override PartName="/ppt/ink/ink1445.xml" ContentType="application/inkml+xml"/>
  <Override PartName="/ppt/ink/ink1446.xml" ContentType="application/inkml+xml"/>
  <Override PartName="/ppt/ink/ink1447.xml" ContentType="application/inkml+xml"/>
  <Override PartName="/ppt/ink/ink1448.xml" ContentType="application/inkml+xml"/>
  <Override PartName="/ppt/ink/ink1449.xml" ContentType="application/inkml+xml"/>
  <Override PartName="/ppt/ink/ink1450.xml" ContentType="application/inkml+xml"/>
  <Override PartName="/ppt/ink/ink1451.xml" ContentType="application/inkml+xml"/>
  <Override PartName="/ppt/ink/ink1452.xml" ContentType="application/inkml+xml"/>
  <Override PartName="/ppt/ink/ink1453.xml" ContentType="application/inkml+xml"/>
  <Override PartName="/ppt/ink/ink1454.xml" ContentType="application/inkml+xml"/>
  <Override PartName="/ppt/ink/ink1455.xml" ContentType="application/inkml+xml"/>
  <Override PartName="/ppt/ink/ink1456.xml" ContentType="application/inkml+xml"/>
  <Override PartName="/ppt/ink/ink1457.xml" ContentType="application/inkml+xml"/>
  <Override PartName="/ppt/ink/ink1458.xml" ContentType="application/inkml+xml"/>
  <Override PartName="/ppt/ink/ink1459.xml" ContentType="application/inkml+xml"/>
  <Override PartName="/ppt/ink/ink1460.xml" ContentType="application/inkml+xml"/>
  <Override PartName="/ppt/ink/ink1461.xml" ContentType="application/inkml+xml"/>
  <Override PartName="/ppt/ink/ink1462.xml" ContentType="application/inkml+xml"/>
  <Override PartName="/ppt/ink/ink1463.xml" ContentType="application/inkml+xml"/>
  <Override PartName="/ppt/ink/ink1464.xml" ContentType="application/inkml+xml"/>
  <Override PartName="/ppt/ink/ink1465.xml" ContentType="application/inkml+xml"/>
  <Override PartName="/ppt/ink/ink1466.xml" ContentType="application/inkml+xml"/>
  <Override PartName="/ppt/ink/ink1467.xml" ContentType="application/inkml+xml"/>
  <Override PartName="/ppt/ink/ink1468.xml" ContentType="application/inkml+xml"/>
  <Override PartName="/ppt/ink/ink1469.xml" ContentType="application/inkml+xml"/>
  <Override PartName="/ppt/ink/ink1470.xml" ContentType="application/inkml+xml"/>
  <Override PartName="/ppt/ink/ink1471.xml" ContentType="application/inkml+xml"/>
  <Override PartName="/ppt/ink/ink1472.xml" ContentType="application/inkml+xml"/>
  <Override PartName="/ppt/ink/ink1473.xml" ContentType="application/inkml+xml"/>
  <Override PartName="/ppt/ink/ink1474.xml" ContentType="application/inkml+xml"/>
  <Override PartName="/ppt/ink/ink1475.xml" ContentType="application/inkml+xml"/>
  <Override PartName="/ppt/ink/ink1476.xml" ContentType="application/inkml+xml"/>
  <Override PartName="/ppt/ink/ink1477.xml" ContentType="application/inkml+xml"/>
  <Override PartName="/ppt/ink/ink1478.xml" ContentType="application/inkml+xml"/>
  <Override PartName="/ppt/ink/ink1479.xml" ContentType="application/inkml+xml"/>
  <Override PartName="/ppt/ink/ink1480.xml" ContentType="application/inkml+xml"/>
  <Override PartName="/ppt/ink/ink1481.xml" ContentType="application/inkml+xml"/>
  <Override PartName="/ppt/ink/ink1482.xml" ContentType="application/inkml+xml"/>
  <Override PartName="/ppt/ink/ink1483.xml" ContentType="application/inkml+xml"/>
  <Override PartName="/ppt/ink/ink1484.xml" ContentType="application/inkml+xml"/>
  <Override PartName="/ppt/ink/ink1485.xml" ContentType="application/inkml+xml"/>
  <Override PartName="/ppt/ink/ink1486.xml" ContentType="application/inkml+xml"/>
  <Override PartName="/ppt/ink/ink1487.xml" ContentType="application/inkml+xml"/>
  <Override PartName="/ppt/ink/ink1488.xml" ContentType="application/inkml+xml"/>
  <Override PartName="/ppt/ink/ink1489.xml" ContentType="application/inkml+xml"/>
  <Override PartName="/ppt/ink/ink1490.xml" ContentType="application/inkml+xml"/>
  <Override PartName="/ppt/ink/ink1491.xml" ContentType="application/inkml+xml"/>
  <Override PartName="/ppt/ink/ink1492.xml" ContentType="application/inkml+xml"/>
  <Override PartName="/ppt/ink/ink1493.xml" ContentType="application/inkml+xml"/>
  <Override PartName="/ppt/ink/ink1494.xml" ContentType="application/inkml+xml"/>
  <Override PartName="/ppt/ink/ink1495.xml" ContentType="application/inkml+xml"/>
  <Override PartName="/ppt/ink/ink1496.xml" ContentType="application/inkml+xml"/>
  <Override PartName="/ppt/ink/ink1497.xml" ContentType="application/inkml+xml"/>
  <Override PartName="/ppt/ink/ink1498.xml" ContentType="application/inkml+xml"/>
  <Override PartName="/ppt/ink/ink1499.xml" ContentType="application/inkml+xml"/>
  <Override PartName="/ppt/ink/ink1500.xml" ContentType="application/inkml+xml"/>
  <Override PartName="/ppt/ink/ink1501.xml" ContentType="application/inkml+xml"/>
  <Override PartName="/ppt/ink/ink1502.xml" ContentType="application/inkml+xml"/>
  <Override PartName="/ppt/ink/ink1503.xml" ContentType="application/inkml+xml"/>
  <Override PartName="/ppt/ink/ink1504.xml" ContentType="application/inkml+xml"/>
  <Override PartName="/ppt/ink/ink1505.xml" ContentType="application/inkml+xml"/>
  <Override PartName="/ppt/ink/ink1506.xml" ContentType="application/inkml+xml"/>
  <Override PartName="/ppt/ink/ink1507.xml" ContentType="application/inkml+xml"/>
  <Override PartName="/ppt/ink/ink1508.xml" ContentType="application/inkml+xml"/>
  <Override PartName="/ppt/ink/ink1509.xml" ContentType="application/inkml+xml"/>
  <Override PartName="/ppt/ink/ink1510.xml" ContentType="application/inkml+xml"/>
  <Override PartName="/ppt/ink/ink1511.xml" ContentType="application/inkml+xml"/>
  <Override PartName="/ppt/ink/ink1512.xml" ContentType="application/inkml+xml"/>
  <Override PartName="/ppt/ink/ink1513.xml" ContentType="application/inkml+xml"/>
  <Override PartName="/ppt/ink/ink1514.xml" ContentType="application/inkml+xml"/>
  <Override PartName="/ppt/ink/ink1515.xml" ContentType="application/inkml+xml"/>
  <Override PartName="/ppt/ink/ink1516.xml" ContentType="application/inkml+xml"/>
  <Override PartName="/ppt/ink/ink1517.xml" ContentType="application/inkml+xml"/>
  <Override PartName="/ppt/ink/ink1518.xml" ContentType="application/inkml+xml"/>
  <Override PartName="/ppt/ink/ink1519.xml" ContentType="application/inkml+xml"/>
  <Override PartName="/ppt/ink/ink1520.xml" ContentType="application/inkml+xml"/>
  <Override PartName="/ppt/ink/ink1521.xml" ContentType="application/inkml+xml"/>
  <Override PartName="/ppt/ink/ink1522.xml" ContentType="application/inkml+xml"/>
  <Override PartName="/ppt/ink/ink1523.xml" ContentType="application/inkml+xml"/>
  <Override PartName="/ppt/ink/ink1524.xml" ContentType="application/inkml+xml"/>
  <Override PartName="/ppt/ink/ink1525.xml" ContentType="application/inkml+xml"/>
  <Override PartName="/ppt/ink/ink1526.xml" ContentType="application/inkml+xml"/>
  <Override PartName="/ppt/ink/ink1527.xml" ContentType="application/inkml+xml"/>
  <Override PartName="/ppt/ink/ink1528.xml" ContentType="application/inkml+xml"/>
  <Override PartName="/ppt/ink/ink1529.xml" ContentType="application/inkml+xml"/>
  <Override PartName="/ppt/ink/ink1530.xml" ContentType="application/inkml+xml"/>
  <Override PartName="/ppt/ink/ink1531.xml" ContentType="application/inkml+xml"/>
  <Override PartName="/ppt/ink/ink1532.xml" ContentType="application/inkml+xml"/>
  <Override PartName="/ppt/ink/ink1533.xml" ContentType="application/inkml+xml"/>
  <Override PartName="/ppt/ink/ink1534.xml" ContentType="application/inkml+xml"/>
  <Override PartName="/ppt/ink/ink1535.xml" ContentType="application/inkml+xml"/>
  <Override PartName="/ppt/ink/ink1536.xml" ContentType="application/inkml+xml"/>
  <Override PartName="/ppt/ink/ink1537.xml" ContentType="application/inkml+xml"/>
  <Override PartName="/ppt/ink/ink1538.xml" ContentType="application/inkml+xml"/>
  <Override PartName="/ppt/ink/ink1539.xml" ContentType="application/inkml+xml"/>
  <Override PartName="/ppt/ink/ink1540.xml" ContentType="application/inkml+xml"/>
  <Override PartName="/ppt/ink/ink1541.xml" ContentType="application/inkml+xml"/>
  <Override PartName="/ppt/ink/ink1542.xml" ContentType="application/inkml+xml"/>
  <Override PartName="/ppt/ink/ink1543.xml" ContentType="application/inkml+xml"/>
  <Override PartName="/ppt/ink/ink1544.xml" ContentType="application/inkml+xml"/>
  <Override PartName="/ppt/ink/ink1545.xml" ContentType="application/inkml+xml"/>
  <Override PartName="/ppt/ink/ink1546.xml" ContentType="application/inkml+xml"/>
  <Override PartName="/ppt/ink/ink1547.xml" ContentType="application/inkml+xml"/>
  <Override PartName="/ppt/ink/ink1548.xml" ContentType="application/inkml+xml"/>
  <Override PartName="/ppt/ink/ink1549.xml" ContentType="application/inkml+xml"/>
  <Override PartName="/ppt/ink/ink1550.xml" ContentType="application/inkml+xml"/>
  <Override PartName="/ppt/ink/ink1551.xml" ContentType="application/inkml+xml"/>
  <Override PartName="/ppt/ink/ink1552.xml" ContentType="application/inkml+xml"/>
  <Override PartName="/ppt/ink/ink1553.xml" ContentType="application/inkml+xml"/>
  <Override PartName="/ppt/ink/ink1554.xml" ContentType="application/inkml+xml"/>
  <Override PartName="/ppt/ink/ink1555.xml" ContentType="application/inkml+xml"/>
  <Override PartName="/ppt/ink/ink1556.xml" ContentType="application/inkml+xml"/>
  <Override PartName="/ppt/ink/ink1557.xml" ContentType="application/inkml+xml"/>
  <Override PartName="/ppt/ink/ink1558.xml" ContentType="application/inkml+xml"/>
  <Override PartName="/ppt/ink/ink1559.xml" ContentType="application/inkml+xml"/>
  <Override PartName="/ppt/ink/ink1560.xml" ContentType="application/inkml+xml"/>
  <Override PartName="/ppt/ink/ink1561.xml" ContentType="application/inkml+xml"/>
  <Override PartName="/ppt/ink/ink1562.xml" ContentType="application/inkml+xml"/>
  <Override PartName="/ppt/ink/ink1563.xml" ContentType="application/inkml+xml"/>
  <Override PartName="/ppt/ink/ink1564.xml" ContentType="application/inkml+xml"/>
  <Override PartName="/ppt/ink/ink1565.xml" ContentType="application/inkml+xml"/>
  <Override PartName="/ppt/ink/ink1566.xml" ContentType="application/inkml+xml"/>
  <Override PartName="/ppt/ink/ink1567.xml" ContentType="application/inkml+xml"/>
  <Override PartName="/ppt/ink/ink1568.xml" ContentType="application/inkml+xml"/>
  <Override PartName="/ppt/ink/ink1569.xml" ContentType="application/inkml+xml"/>
  <Override PartName="/ppt/ink/ink1570.xml" ContentType="application/inkml+xml"/>
  <Override PartName="/ppt/ink/ink1571.xml" ContentType="application/inkml+xml"/>
  <Override PartName="/ppt/ink/ink1572.xml" ContentType="application/inkml+xml"/>
  <Override PartName="/ppt/ink/ink1573.xml" ContentType="application/inkml+xml"/>
  <Override PartName="/ppt/ink/ink1574.xml" ContentType="application/inkml+xml"/>
  <Override PartName="/ppt/ink/ink1575.xml" ContentType="application/inkml+xml"/>
  <Override PartName="/ppt/ink/ink1576.xml" ContentType="application/inkml+xml"/>
  <Override PartName="/ppt/ink/ink1577.xml" ContentType="application/inkml+xml"/>
  <Override PartName="/ppt/ink/ink1578.xml" ContentType="application/inkml+xml"/>
  <Override PartName="/ppt/ink/ink1579.xml" ContentType="application/inkml+xml"/>
  <Override PartName="/ppt/ink/ink1580.xml" ContentType="application/inkml+xml"/>
  <Override PartName="/ppt/ink/ink1581.xml" ContentType="application/inkml+xml"/>
  <Override PartName="/ppt/ink/ink1582.xml" ContentType="application/inkml+xml"/>
  <Override PartName="/ppt/ink/ink1583.xml" ContentType="application/inkml+xml"/>
  <Override PartName="/ppt/ink/ink1584.xml" ContentType="application/inkml+xml"/>
  <Override PartName="/ppt/ink/ink1585.xml" ContentType="application/inkml+xml"/>
  <Override PartName="/ppt/ink/ink1586.xml" ContentType="application/inkml+xml"/>
  <Override PartName="/ppt/ink/ink1587.xml" ContentType="application/inkml+xml"/>
  <Override PartName="/ppt/ink/ink1588.xml" ContentType="application/inkml+xml"/>
  <Override PartName="/ppt/ink/ink1589.xml" ContentType="application/inkml+xml"/>
  <Override PartName="/ppt/ink/ink1590.xml" ContentType="application/inkml+xml"/>
  <Override PartName="/ppt/ink/ink1591.xml" ContentType="application/inkml+xml"/>
  <Override PartName="/ppt/ink/ink1592.xml" ContentType="application/inkml+xml"/>
  <Override PartName="/ppt/ink/ink1593.xml" ContentType="application/inkml+xml"/>
  <Override PartName="/ppt/ink/ink1594.xml" ContentType="application/inkml+xml"/>
  <Override PartName="/ppt/ink/ink1595.xml" ContentType="application/inkml+xml"/>
  <Override PartName="/ppt/ink/ink1596.xml" ContentType="application/inkml+xml"/>
  <Override PartName="/ppt/ink/ink1597.xml" ContentType="application/inkml+xml"/>
  <Override PartName="/ppt/ink/ink1598.xml" ContentType="application/inkml+xml"/>
  <Override PartName="/ppt/ink/ink1599.xml" ContentType="application/inkml+xml"/>
  <Override PartName="/ppt/ink/ink1600.xml" ContentType="application/inkml+xml"/>
  <Override PartName="/ppt/ink/ink1601.xml" ContentType="application/inkml+xml"/>
  <Override PartName="/ppt/ink/ink1602.xml" ContentType="application/inkml+xml"/>
  <Override PartName="/ppt/ink/ink1603.xml" ContentType="application/inkml+xml"/>
  <Override PartName="/ppt/ink/ink1604.xml" ContentType="application/inkml+xml"/>
  <Override PartName="/ppt/ink/ink1605.xml" ContentType="application/inkml+xml"/>
  <Override PartName="/ppt/ink/ink1606.xml" ContentType="application/inkml+xml"/>
  <Override PartName="/ppt/ink/ink1607.xml" ContentType="application/inkml+xml"/>
  <Override PartName="/ppt/ink/ink1608.xml" ContentType="application/inkml+xml"/>
  <Override PartName="/ppt/ink/ink1609.xml" ContentType="application/inkml+xml"/>
  <Override PartName="/ppt/ink/ink1610.xml" ContentType="application/inkml+xml"/>
  <Override PartName="/ppt/ink/ink1611.xml" ContentType="application/inkml+xml"/>
  <Override PartName="/ppt/ink/ink1612.xml" ContentType="application/inkml+xml"/>
  <Override PartName="/ppt/ink/ink1613.xml" ContentType="application/inkml+xml"/>
  <Override PartName="/ppt/ink/ink1614.xml" ContentType="application/inkml+xml"/>
  <Override PartName="/ppt/ink/ink1615.xml" ContentType="application/inkml+xml"/>
  <Override PartName="/ppt/ink/ink1616.xml" ContentType="application/inkml+xml"/>
  <Override PartName="/ppt/ink/ink1617.xml" ContentType="application/inkml+xml"/>
  <Override PartName="/ppt/ink/ink1618.xml" ContentType="application/inkml+xml"/>
  <Override PartName="/ppt/ink/ink1619.xml" ContentType="application/inkml+xml"/>
  <Override PartName="/ppt/ink/ink1620.xml" ContentType="application/inkml+xml"/>
  <Override PartName="/ppt/ink/ink1621.xml" ContentType="application/inkml+xml"/>
  <Override PartName="/ppt/ink/ink1622.xml" ContentType="application/inkml+xml"/>
  <Override PartName="/ppt/ink/ink1623.xml" ContentType="application/inkml+xml"/>
  <Override PartName="/ppt/ink/ink1624.xml" ContentType="application/inkml+xml"/>
  <Override PartName="/ppt/ink/ink1625.xml" ContentType="application/inkml+xml"/>
  <Override PartName="/ppt/ink/ink1626.xml" ContentType="application/inkml+xml"/>
  <Override PartName="/ppt/ink/ink1627.xml" ContentType="application/inkml+xml"/>
  <Override PartName="/ppt/ink/ink1628.xml" ContentType="application/inkml+xml"/>
  <Override PartName="/ppt/ink/ink1629.xml" ContentType="application/inkml+xml"/>
  <Override PartName="/ppt/ink/ink1630.xml" ContentType="application/inkml+xml"/>
  <Override PartName="/ppt/ink/ink1631.xml" ContentType="application/inkml+xml"/>
  <Override PartName="/ppt/ink/ink1632.xml" ContentType="application/inkml+xml"/>
  <Override PartName="/ppt/ink/ink1633.xml" ContentType="application/inkml+xml"/>
  <Override PartName="/ppt/ink/ink1634.xml" ContentType="application/inkml+xml"/>
  <Override PartName="/ppt/ink/ink1635.xml" ContentType="application/inkml+xml"/>
  <Override PartName="/ppt/ink/ink1636.xml" ContentType="application/inkml+xml"/>
  <Override PartName="/ppt/ink/ink1637.xml" ContentType="application/inkml+xml"/>
  <Override PartName="/ppt/ink/ink1638.xml" ContentType="application/inkml+xml"/>
  <Override PartName="/ppt/ink/ink1639.xml" ContentType="application/inkml+xml"/>
  <Override PartName="/ppt/ink/ink1640.xml" ContentType="application/inkml+xml"/>
  <Override PartName="/ppt/ink/ink1641.xml" ContentType="application/inkml+xml"/>
  <Override PartName="/ppt/ink/ink1642.xml" ContentType="application/inkml+xml"/>
  <Override PartName="/ppt/ink/ink1643.xml" ContentType="application/inkml+xml"/>
  <Override PartName="/ppt/ink/ink1644.xml" ContentType="application/inkml+xml"/>
  <Override PartName="/ppt/ink/ink1645.xml" ContentType="application/inkml+xml"/>
  <Override PartName="/ppt/ink/ink1646.xml" ContentType="application/inkml+xml"/>
  <Override PartName="/ppt/ink/ink1647.xml" ContentType="application/inkml+xml"/>
  <Override PartName="/ppt/ink/ink1648.xml" ContentType="application/inkml+xml"/>
  <Override PartName="/ppt/ink/ink1649.xml" ContentType="application/inkml+xml"/>
  <Override PartName="/ppt/ink/ink1650.xml" ContentType="application/inkml+xml"/>
  <Override PartName="/ppt/ink/ink1651.xml" ContentType="application/inkml+xml"/>
  <Override PartName="/ppt/ink/ink1652.xml" ContentType="application/inkml+xml"/>
  <Override PartName="/ppt/ink/ink1653.xml" ContentType="application/inkml+xml"/>
  <Override PartName="/ppt/ink/ink1654.xml" ContentType="application/inkml+xml"/>
  <Override PartName="/ppt/ink/ink1655.xml" ContentType="application/inkml+xml"/>
  <Override PartName="/ppt/ink/ink1656.xml" ContentType="application/inkml+xml"/>
  <Override PartName="/ppt/ink/ink1657.xml" ContentType="application/inkml+xml"/>
  <Override PartName="/ppt/ink/ink1658.xml" ContentType="application/inkml+xml"/>
  <Override PartName="/ppt/ink/ink1659.xml" ContentType="application/inkml+xml"/>
  <Override PartName="/ppt/ink/ink1660.xml" ContentType="application/inkml+xml"/>
  <Override PartName="/ppt/ink/ink1661.xml" ContentType="application/inkml+xml"/>
  <Override PartName="/ppt/ink/ink1662.xml" ContentType="application/inkml+xml"/>
  <Override PartName="/ppt/ink/ink1663.xml" ContentType="application/inkml+xml"/>
  <Override PartName="/ppt/ink/ink1664.xml" ContentType="application/inkml+xml"/>
  <Override PartName="/ppt/ink/ink1665.xml" ContentType="application/inkml+xml"/>
  <Override PartName="/ppt/ink/ink1666.xml" ContentType="application/inkml+xml"/>
  <Override PartName="/ppt/ink/ink1667.xml" ContentType="application/inkml+xml"/>
  <Override PartName="/ppt/ink/ink1668.xml" ContentType="application/inkml+xml"/>
  <Override PartName="/ppt/ink/ink1669.xml" ContentType="application/inkml+xml"/>
  <Override PartName="/ppt/ink/ink1670.xml" ContentType="application/inkml+xml"/>
  <Override PartName="/ppt/ink/ink1671.xml" ContentType="application/inkml+xml"/>
  <Override PartName="/ppt/ink/ink1672.xml" ContentType="application/inkml+xml"/>
  <Override PartName="/ppt/ink/ink1673.xml" ContentType="application/inkml+xml"/>
  <Override PartName="/ppt/ink/ink1674.xml" ContentType="application/inkml+xml"/>
  <Override PartName="/ppt/ink/ink1675.xml" ContentType="application/inkml+xml"/>
  <Override PartName="/ppt/ink/ink1676.xml" ContentType="application/inkml+xml"/>
  <Override PartName="/ppt/ink/ink1677.xml" ContentType="application/inkml+xml"/>
  <Override PartName="/ppt/ink/ink1678.xml" ContentType="application/inkml+xml"/>
  <Override PartName="/ppt/ink/ink1679.xml" ContentType="application/inkml+xml"/>
  <Override PartName="/ppt/ink/ink1680.xml" ContentType="application/inkml+xml"/>
  <Override PartName="/ppt/ink/ink1681.xml" ContentType="application/inkml+xml"/>
  <Override PartName="/ppt/ink/ink1682.xml" ContentType="application/inkml+xml"/>
  <Override PartName="/ppt/ink/ink1683.xml" ContentType="application/inkml+xml"/>
  <Override PartName="/ppt/ink/ink1684.xml" ContentType="application/inkml+xml"/>
  <Override PartName="/ppt/ink/ink1685.xml" ContentType="application/inkml+xml"/>
  <Override PartName="/ppt/ink/ink1686.xml" ContentType="application/inkml+xml"/>
  <Override PartName="/ppt/ink/ink1687.xml" ContentType="application/inkml+xml"/>
  <Override PartName="/ppt/ink/ink1688.xml" ContentType="application/inkml+xml"/>
  <Override PartName="/ppt/ink/ink1689.xml" ContentType="application/inkml+xml"/>
  <Override PartName="/ppt/ink/ink1690.xml" ContentType="application/inkml+xml"/>
  <Override PartName="/ppt/ink/ink1691.xml" ContentType="application/inkml+xml"/>
  <Override PartName="/ppt/ink/ink1692.xml" ContentType="application/inkml+xml"/>
  <Override PartName="/ppt/ink/ink1693.xml" ContentType="application/inkml+xml"/>
  <Override PartName="/ppt/ink/ink1694.xml" ContentType="application/inkml+xml"/>
  <Override PartName="/ppt/ink/ink1695.xml" ContentType="application/inkml+xml"/>
  <Override PartName="/ppt/ink/ink1696.xml" ContentType="application/inkml+xml"/>
  <Override PartName="/ppt/ink/ink1697.xml" ContentType="application/inkml+xml"/>
  <Override PartName="/ppt/ink/ink1698.xml" ContentType="application/inkml+xml"/>
  <Override PartName="/ppt/ink/ink1699.xml" ContentType="application/inkml+xml"/>
  <Override PartName="/ppt/ink/ink1700.xml" ContentType="application/inkml+xml"/>
  <Override PartName="/ppt/ink/ink1701.xml" ContentType="application/inkml+xml"/>
  <Override PartName="/ppt/ink/ink1702.xml" ContentType="application/inkml+xml"/>
  <Override PartName="/ppt/ink/ink1703.xml" ContentType="application/inkml+xml"/>
  <Override PartName="/ppt/ink/ink1704.xml" ContentType="application/inkml+xml"/>
  <Override PartName="/ppt/ink/ink1705.xml" ContentType="application/inkml+xml"/>
  <Override PartName="/ppt/ink/ink1706.xml" ContentType="application/inkml+xml"/>
  <Override PartName="/ppt/ink/ink1707.xml" ContentType="application/inkml+xml"/>
  <Override PartName="/ppt/ink/ink1708.xml" ContentType="application/inkml+xml"/>
  <Override PartName="/ppt/ink/ink1709.xml" ContentType="application/inkml+xml"/>
  <Override PartName="/ppt/ink/ink1710.xml" ContentType="application/inkml+xml"/>
  <Override PartName="/ppt/ink/ink1711.xml" ContentType="application/inkml+xml"/>
  <Override PartName="/ppt/ink/ink1712.xml" ContentType="application/inkml+xml"/>
  <Override PartName="/ppt/ink/ink1713.xml" ContentType="application/inkml+xml"/>
  <Override PartName="/ppt/ink/ink1714.xml" ContentType="application/inkml+xml"/>
  <Override PartName="/ppt/ink/ink1715.xml" ContentType="application/inkml+xml"/>
  <Override PartName="/ppt/ink/ink1716.xml" ContentType="application/inkml+xml"/>
  <Override PartName="/ppt/ink/ink1717.xml" ContentType="application/inkml+xml"/>
  <Override PartName="/ppt/ink/ink1718.xml" ContentType="application/inkml+xml"/>
  <Override PartName="/ppt/ink/ink1719.xml" ContentType="application/inkml+xml"/>
  <Override PartName="/ppt/ink/ink1720.xml" ContentType="application/inkml+xml"/>
  <Override PartName="/ppt/ink/ink1721.xml" ContentType="application/inkml+xml"/>
  <Override PartName="/ppt/ink/ink1722.xml" ContentType="application/inkml+xml"/>
  <Override PartName="/ppt/ink/ink1723.xml" ContentType="application/inkml+xml"/>
  <Override PartName="/ppt/ink/ink1724.xml" ContentType="application/inkml+xml"/>
  <Override PartName="/ppt/ink/ink1725.xml" ContentType="application/inkml+xml"/>
  <Override PartName="/ppt/ink/ink1726.xml" ContentType="application/inkml+xml"/>
  <Override PartName="/ppt/ink/ink1727.xml" ContentType="application/inkml+xml"/>
  <Override PartName="/ppt/ink/ink1728.xml" ContentType="application/inkml+xml"/>
  <Override PartName="/ppt/ink/ink1729.xml" ContentType="application/inkml+xml"/>
  <Override PartName="/ppt/ink/ink1730.xml" ContentType="application/inkml+xml"/>
  <Override PartName="/ppt/ink/ink1731.xml" ContentType="application/inkml+xml"/>
  <Override PartName="/ppt/ink/ink1732.xml" ContentType="application/inkml+xml"/>
  <Override PartName="/ppt/ink/ink1733.xml" ContentType="application/inkml+xml"/>
  <Override PartName="/ppt/ink/ink1734.xml" ContentType="application/inkml+xml"/>
  <Override PartName="/ppt/ink/ink1735.xml" ContentType="application/inkml+xml"/>
  <Override PartName="/ppt/ink/ink1736.xml" ContentType="application/inkml+xml"/>
  <Override PartName="/ppt/ink/ink1737.xml" ContentType="application/inkml+xml"/>
  <Override PartName="/ppt/ink/ink1738.xml" ContentType="application/inkml+xml"/>
  <Override PartName="/ppt/ink/ink1739.xml" ContentType="application/inkml+xml"/>
  <Override PartName="/ppt/ink/ink1740.xml" ContentType="application/inkml+xml"/>
  <Override PartName="/ppt/ink/ink1741.xml" ContentType="application/inkml+xml"/>
  <Override PartName="/ppt/ink/ink1742.xml" ContentType="application/inkml+xml"/>
  <Override PartName="/ppt/ink/ink1743.xml" ContentType="application/inkml+xml"/>
  <Override PartName="/ppt/ink/ink1744.xml" ContentType="application/inkml+xml"/>
  <Override PartName="/ppt/ink/ink1745.xml" ContentType="application/inkml+xml"/>
  <Override PartName="/ppt/ink/ink1746.xml" ContentType="application/inkml+xml"/>
  <Override PartName="/ppt/ink/ink1747.xml" ContentType="application/inkml+xml"/>
  <Override PartName="/ppt/ink/ink1748.xml" ContentType="application/inkml+xml"/>
  <Override PartName="/ppt/ink/ink1749.xml" ContentType="application/inkml+xml"/>
  <Override PartName="/ppt/ink/ink1750.xml" ContentType="application/inkml+xml"/>
  <Override PartName="/ppt/ink/ink1751.xml" ContentType="application/inkml+xml"/>
  <Override PartName="/ppt/ink/ink1752.xml" ContentType="application/inkml+xml"/>
  <Override PartName="/ppt/ink/ink1753.xml" ContentType="application/inkml+xml"/>
  <Override PartName="/ppt/ink/ink1754.xml" ContentType="application/inkml+xml"/>
  <Override PartName="/ppt/ink/ink1755.xml" ContentType="application/inkml+xml"/>
  <Override PartName="/ppt/ink/ink1756.xml" ContentType="application/inkml+xml"/>
  <Override PartName="/ppt/ink/ink1757.xml" ContentType="application/inkml+xml"/>
  <Override PartName="/ppt/ink/ink1758.xml" ContentType="application/inkml+xml"/>
  <Override PartName="/ppt/ink/ink1759.xml" ContentType="application/inkml+xml"/>
  <Override PartName="/ppt/ink/ink1760.xml" ContentType="application/inkml+xml"/>
  <Override PartName="/ppt/ink/ink1761.xml" ContentType="application/inkml+xml"/>
  <Override PartName="/ppt/ink/ink1762.xml" ContentType="application/inkml+xml"/>
  <Override PartName="/ppt/ink/ink1763.xml" ContentType="application/inkml+xml"/>
  <Override PartName="/ppt/ink/ink1764.xml" ContentType="application/inkml+xml"/>
  <Override PartName="/ppt/ink/ink1765.xml" ContentType="application/inkml+xml"/>
  <Override PartName="/ppt/ink/ink1766.xml" ContentType="application/inkml+xml"/>
  <Override PartName="/ppt/ink/ink1767.xml" ContentType="application/inkml+xml"/>
  <Override PartName="/ppt/ink/ink1768.xml" ContentType="application/inkml+xml"/>
  <Override PartName="/ppt/ink/ink1769.xml" ContentType="application/inkml+xml"/>
  <Override PartName="/ppt/ink/ink1770.xml" ContentType="application/inkml+xml"/>
  <Override PartName="/ppt/ink/ink1771.xml" ContentType="application/inkml+xml"/>
  <Override PartName="/ppt/ink/ink1772.xml" ContentType="application/inkml+xml"/>
  <Override PartName="/ppt/ink/ink1773.xml" ContentType="application/inkml+xml"/>
  <Override PartName="/ppt/ink/ink1774.xml" ContentType="application/inkml+xml"/>
  <Override PartName="/ppt/ink/ink1775.xml" ContentType="application/inkml+xml"/>
  <Override PartName="/ppt/ink/ink1776.xml" ContentType="application/inkml+xml"/>
  <Override PartName="/ppt/ink/ink1777.xml" ContentType="application/inkml+xml"/>
  <Override PartName="/ppt/ink/ink1778.xml" ContentType="application/inkml+xml"/>
  <Override PartName="/ppt/ink/ink1779.xml" ContentType="application/inkml+xml"/>
  <Override PartName="/ppt/ink/ink1780.xml" ContentType="application/inkml+xml"/>
  <Override PartName="/ppt/ink/ink1781.xml" ContentType="application/inkml+xml"/>
  <Override PartName="/ppt/ink/ink1782.xml" ContentType="application/inkml+xml"/>
  <Override PartName="/ppt/ink/ink1783.xml" ContentType="application/inkml+xml"/>
  <Override PartName="/ppt/ink/ink1784.xml" ContentType="application/inkml+xml"/>
  <Override PartName="/ppt/ink/ink1785.xml" ContentType="application/inkml+xml"/>
  <Override PartName="/ppt/ink/ink1786.xml" ContentType="application/inkml+xml"/>
  <Override PartName="/ppt/ink/ink1787.xml" ContentType="application/inkml+xml"/>
  <Override PartName="/ppt/ink/ink1788.xml" ContentType="application/inkml+xml"/>
  <Override PartName="/ppt/ink/ink1789.xml" ContentType="application/inkml+xml"/>
  <Override PartName="/ppt/ink/ink1790.xml" ContentType="application/inkml+xml"/>
  <Override PartName="/ppt/ink/ink1791.xml" ContentType="application/inkml+xml"/>
  <Override PartName="/ppt/ink/ink1792.xml" ContentType="application/inkml+xml"/>
  <Override PartName="/ppt/ink/ink1793.xml" ContentType="application/inkml+xml"/>
  <Override PartName="/ppt/ink/ink1794.xml" ContentType="application/inkml+xml"/>
  <Override PartName="/ppt/ink/ink1795.xml" ContentType="application/inkml+xml"/>
  <Override PartName="/ppt/ink/ink1796.xml" ContentType="application/inkml+xml"/>
  <Override PartName="/ppt/ink/ink1797.xml" ContentType="application/inkml+xml"/>
  <Override PartName="/ppt/ink/ink1798.xml" ContentType="application/inkml+xml"/>
  <Override PartName="/ppt/ink/ink1799.xml" ContentType="application/inkml+xml"/>
  <Override PartName="/ppt/ink/ink1800.xml" ContentType="application/inkml+xml"/>
  <Override PartName="/ppt/ink/ink1801.xml" ContentType="application/inkml+xml"/>
  <Override PartName="/ppt/ink/ink1802.xml" ContentType="application/inkml+xml"/>
  <Override PartName="/ppt/ink/ink1803.xml" ContentType="application/inkml+xml"/>
  <Override PartName="/ppt/ink/ink1804.xml" ContentType="application/inkml+xml"/>
  <Override PartName="/ppt/ink/ink1805.xml" ContentType="application/inkml+xml"/>
  <Override PartName="/ppt/ink/ink1806.xml" ContentType="application/inkml+xml"/>
  <Override PartName="/ppt/ink/ink1807.xml" ContentType="application/inkml+xml"/>
  <Override PartName="/ppt/ink/ink1808.xml" ContentType="application/inkml+xml"/>
  <Override PartName="/ppt/ink/ink1809.xml" ContentType="application/inkml+xml"/>
  <Override PartName="/ppt/ink/ink1810.xml" ContentType="application/inkml+xml"/>
  <Override PartName="/ppt/ink/ink1811.xml" ContentType="application/inkml+xml"/>
  <Override PartName="/ppt/ink/ink1812.xml" ContentType="application/inkml+xml"/>
  <Override PartName="/ppt/ink/ink1813.xml" ContentType="application/inkml+xml"/>
  <Override PartName="/ppt/ink/ink1814.xml" ContentType="application/inkml+xml"/>
  <Override PartName="/ppt/ink/ink1815.xml" ContentType="application/inkml+xml"/>
  <Override PartName="/ppt/ink/ink1816.xml" ContentType="application/inkml+xml"/>
  <Override PartName="/ppt/ink/ink1817.xml" ContentType="application/inkml+xml"/>
  <Override PartName="/ppt/ink/ink1818.xml" ContentType="application/inkml+xml"/>
  <Override PartName="/ppt/ink/ink1819.xml" ContentType="application/inkml+xml"/>
  <Override PartName="/ppt/ink/ink1820.xml" ContentType="application/inkml+xml"/>
  <Override PartName="/ppt/ink/ink1821.xml" ContentType="application/inkml+xml"/>
  <Override PartName="/ppt/ink/ink1822.xml" ContentType="application/inkml+xml"/>
  <Override PartName="/ppt/ink/ink1823.xml" ContentType="application/inkml+xml"/>
  <Override PartName="/ppt/ink/ink1824.xml" ContentType="application/inkml+xml"/>
  <Override PartName="/ppt/ink/ink1825.xml" ContentType="application/inkml+xml"/>
  <Override PartName="/ppt/ink/ink1826.xml" ContentType="application/inkml+xml"/>
  <Override PartName="/ppt/ink/ink1827.xml" ContentType="application/inkml+xml"/>
  <Override PartName="/ppt/ink/ink1828.xml" ContentType="application/inkml+xml"/>
  <Override PartName="/ppt/ink/ink1829.xml" ContentType="application/inkml+xml"/>
  <Override PartName="/ppt/ink/ink1830.xml" ContentType="application/inkml+xml"/>
  <Override PartName="/ppt/ink/ink1831.xml" ContentType="application/inkml+xml"/>
  <Override PartName="/ppt/ink/ink1832.xml" ContentType="application/inkml+xml"/>
  <Override PartName="/ppt/ink/ink1833.xml" ContentType="application/inkml+xml"/>
  <Override PartName="/ppt/ink/ink1834.xml" ContentType="application/inkml+xml"/>
  <Override PartName="/ppt/ink/ink1835.xml" ContentType="application/inkml+xml"/>
  <Override PartName="/ppt/ink/ink1836.xml" ContentType="application/inkml+xml"/>
  <Override PartName="/ppt/ink/ink1837.xml" ContentType="application/inkml+xml"/>
  <Override PartName="/ppt/ink/ink1838.xml" ContentType="application/inkml+xml"/>
  <Override PartName="/ppt/ink/ink1839.xml" ContentType="application/inkml+xml"/>
  <Override PartName="/ppt/ink/ink1840.xml" ContentType="application/inkml+xml"/>
  <Override PartName="/ppt/ink/ink1841.xml" ContentType="application/inkml+xml"/>
  <Override PartName="/ppt/ink/ink1842.xml" ContentType="application/inkml+xml"/>
  <Override PartName="/ppt/ink/ink1843.xml" ContentType="application/inkml+xml"/>
  <Override PartName="/ppt/ink/ink1844.xml" ContentType="application/inkml+xml"/>
  <Override PartName="/ppt/ink/ink1845.xml" ContentType="application/inkml+xml"/>
  <Override PartName="/ppt/ink/ink1846.xml" ContentType="application/inkml+xml"/>
  <Override PartName="/ppt/ink/ink1847.xml" ContentType="application/inkml+xml"/>
  <Override PartName="/ppt/ink/ink1848.xml" ContentType="application/inkml+xml"/>
  <Override PartName="/ppt/ink/ink1849.xml" ContentType="application/inkml+xml"/>
  <Override PartName="/ppt/ink/ink1850.xml" ContentType="application/inkml+xml"/>
  <Override PartName="/ppt/ink/ink1851.xml" ContentType="application/inkml+xml"/>
  <Override PartName="/ppt/ink/ink1852.xml" ContentType="application/inkml+xml"/>
  <Override PartName="/ppt/ink/ink1853.xml" ContentType="application/inkml+xml"/>
  <Override PartName="/ppt/ink/ink1854.xml" ContentType="application/inkml+xml"/>
  <Override PartName="/ppt/ink/ink1855.xml" ContentType="application/inkml+xml"/>
  <Override PartName="/ppt/ink/ink1856.xml" ContentType="application/inkml+xml"/>
  <Override PartName="/ppt/ink/ink1857.xml" ContentType="application/inkml+xml"/>
  <Override PartName="/ppt/ink/ink1858.xml" ContentType="application/inkml+xml"/>
  <Override PartName="/ppt/ink/ink1859.xml" ContentType="application/inkml+xml"/>
  <Override PartName="/ppt/ink/ink1860.xml" ContentType="application/inkml+xml"/>
  <Override PartName="/ppt/ink/ink1861.xml" ContentType="application/inkml+xml"/>
  <Override PartName="/ppt/ink/ink1862.xml" ContentType="application/inkml+xml"/>
  <Override PartName="/ppt/ink/ink1863.xml" ContentType="application/inkml+xml"/>
  <Override PartName="/ppt/ink/ink1864.xml" ContentType="application/inkml+xml"/>
  <Override PartName="/ppt/ink/ink1865.xml" ContentType="application/inkml+xml"/>
  <Override PartName="/ppt/ink/ink1866.xml" ContentType="application/inkml+xml"/>
  <Override PartName="/ppt/ink/ink1867.xml" ContentType="application/inkml+xml"/>
  <Override PartName="/ppt/ink/ink1868.xml" ContentType="application/inkml+xml"/>
  <Override PartName="/ppt/ink/ink1869.xml" ContentType="application/inkml+xml"/>
  <Override PartName="/ppt/ink/ink1870.xml" ContentType="application/inkml+xml"/>
  <Override PartName="/ppt/ink/ink1871.xml" ContentType="application/inkml+xml"/>
  <Override PartName="/ppt/ink/ink1872.xml" ContentType="application/inkml+xml"/>
  <Override PartName="/ppt/ink/ink1873.xml" ContentType="application/inkml+xml"/>
  <Override PartName="/ppt/ink/ink1874.xml" ContentType="application/inkml+xml"/>
  <Override PartName="/ppt/ink/ink1875.xml" ContentType="application/inkml+xml"/>
  <Override PartName="/ppt/ink/ink1876.xml" ContentType="application/inkml+xml"/>
  <Override PartName="/ppt/ink/ink1877.xml" ContentType="application/inkml+xml"/>
  <Override PartName="/ppt/ink/ink1878.xml" ContentType="application/inkml+xml"/>
  <Override PartName="/ppt/ink/ink1879.xml" ContentType="application/inkml+xml"/>
  <Override PartName="/ppt/ink/ink1880.xml" ContentType="application/inkml+xml"/>
  <Override PartName="/ppt/ink/ink1881.xml" ContentType="application/inkml+xml"/>
  <Override PartName="/ppt/ink/ink1882.xml" ContentType="application/inkml+xml"/>
  <Override PartName="/ppt/ink/ink1883.xml" ContentType="application/inkml+xml"/>
  <Override PartName="/ppt/ink/ink1884.xml" ContentType="application/inkml+xml"/>
  <Override PartName="/ppt/ink/ink1885.xml" ContentType="application/inkml+xml"/>
  <Override PartName="/ppt/ink/ink1886.xml" ContentType="application/inkml+xml"/>
  <Override PartName="/ppt/ink/ink1887.xml" ContentType="application/inkml+xml"/>
  <Override PartName="/ppt/ink/ink1888.xml" ContentType="application/inkml+xml"/>
  <Override PartName="/ppt/ink/ink1889.xml" ContentType="application/inkml+xml"/>
  <Override PartName="/ppt/ink/ink1890.xml" ContentType="application/inkml+xml"/>
  <Override PartName="/ppt/ink/ink1891.xml" ContentType="application/inkml+xml"/>
  <Override PartName="/ppt/ink/ink1892.xml" ContentType="application/inkml+xml"/>
  <Override PartName="/ppt/ink/ink1893.xml" ContentType="application/inkml+xml"/>
  <Override PartName="/ppt/ink/ink1894.xml" ContentType="application/inkml+xml"/>
  <Override PartName="/ppt/ink/ink1895.xml" ContentType="application/inkml+xml"/>
  <Override PartName="/ppt/ink/ink1896.xml" ContentType="application/inkml+xml"/>
  <Override PartName="/ppt/ink/ink1897.xml" ContentType="application/inkml+xml"/>
  <Override PartName="/ppt/ink/ink1898.xml" ContentType="application/inkml+xml"/>
  <Override PartName="/ppt/ink/ink1899.xml" ContentType="application/inkml+xml"/>
  <Override PartName="/ppt/ink/ink1900.xml" ContentType="application/inkml+xml"/>
  <Override PartName="/ppt/ink/ink1901.xml" ContentType="application/inkml+xml"/>
  <Override PartName="/ppt/ink/ink1902.xml" ContentType="application/inkml+xml"/>
  <Override PartName="/ppt/ink/ink1903.xml" ContentType="application/inkml+xml"/>
  <Override PartName="/ppt/ink/ink1904.xml" ContentType="application/inkml+xml"/>
  <Override PartName="/ppt/ink/ink1905.xml" ContentType="application/inkml+xml"/>
  <Override PartName="/ppt/ink/ink1906.xml" ContentType="application/inkml+xml"/>
  <Override PartName="/ppt/ink/ink1907.xml" ContentType="application/inkml+xml"/>
  <Override PartName="/ppt/ink/ink1908.xml" ContentType="application/inkml+xml"/>
  <Override PartName="/ppt/ink/ink1909.xml" ContentType="application/inkml+xml"/>
  <Override PartName="/ppt/ink/ink1910.xml" ContentType="application/inkml+xml"/>
  <Override PartName="/ppt/ink/ink1911.xml" ContentType="application/inkml+xml"/>
  <Override PartName="/ppt/ink/ink1912.xml" ContentType="application/inkml+xml"/>
  <Override PartName="/ppt/ink/ink1913.xml" ContentType="application/inkml+xml"/>
  <Override PartName="/ppt/ink/ink1914.xml" ContentType="application/inkml+xml"/>
  <Override PartName="/ppt/ink/ink1915.xml" ContentType="application/inkml+xml"/>
  <Override PartName="/ppt/ink/ink1916.xml" ContentType="application/inkml+xml"/>
  <Override PartName="/ppt/ink/ink1917.xml" ContentType="application/inkml+xml"/>
  <Override PartName="/ppt/ink/ink1918.xml" ContentType="application/inkml+xml"/>
  <Override PartName="/ppt/ink/ink1919.xml" ContentType="application/inkml+xml"/>
  <Override PartName="/ppt/ink/ink1920.xml" ContentType="application/inkml+xml"/>
  <Override PartName="/ppt/ink/ink1921.xml" ContentType="application/inkml+xml"/>
  <Override PartName="/ppt/ink/ink1922.xml" ContentType="application/inkml+xml"/>
  <Override PartName="/ppt/ink/ink1923.xml" ContentType="application/inkml+xml"/>
  <Override PartName="/ppt/ink/ink1924.xml" ContentType="application/inkml+xml"/>
  <Override PartName="/ppt/ink/ink1925.xml" ContentType="application/inkml+xml"/>
  <Override PartName="/ppt/ink/ink1926.xml" ContentType="application/inkml+xml"/>
  <Override PartName="/ppt/ink/ink1927.xml" ContentType="application/inkml+xml"/>
  <Override PartName="/ppt/ink/ink1928.xml" ContentType="application/inkml+xml"/>
  <Override PartName="/ppt/ink/ink1929.xml" ContentType="application/inkml+xml"/>
  <Override PartName="/ppt/ink/ink1930.xml" ContentType="application/inkml+xml"/>
  <Override PartName="/ppt/ink/ink1931.xml" ContentType="application/inkml+xml"/>
  <Override PartName="/ppt/ink/ink1932.xml" ContentType="application/inkml+xml"/>
  <Override PartName="/ppt/ink/ink1933.xml" ContentType="application/inkml+xml"/>
  <Override PartName="/ppt/ink/ink1934.xml" ContentType="application/inkml+xml"/>
  <Override PartName="/ppt/ink/ink1935.xml" ContentType="application/inkml+xml"/>
  <Override PartName="/ppt/ink/ink1936.xml" ContentType="application/inkml+xml"/>
  <Override PartName="/ppt/ink/ink1937.xml" ContentType="application/inkml+xml"/>
  <Override PartName="/ppt/ink/ink1938.xml" ContentType="application/inkml+xml"/>
  <Override PartName="/ppt/ink/ink1939.xml" ContentType="application/inkml+xml"/>
  <Override PartName="/ppt/ink/ink1940.xml" ContentType="application/inkml+xml"/>
  <Override PartName="/ppt/ink/ink1941.xml" ContentType="application/inkml+xml"/>
  <Override PartName="/ppt/ink/ink1942.xml" ContentType="application/inkml+xml"/>
  <Override PartName="/ppt/ink/ink1943.xml" ContentType="application/inkml+xml"/>
  <Override PartName="/ppt/ink/ink1944.xml" ContentType="application/inkml+xml"/>
  <Override PartName="/ppt/ink/ink1945.xml" ContentType="application/inkml+xml"/>
  <Override PartName="/ppt/ink/ink1946.xml" ContentType="application/inkml+xml"/>
  <Override PartName="/ppt/ink/ink1947.xml" ContentType="application/inkml+xml"/>
  <Override PartName="/ppt/ink/ink1948.xml" ContentType="application/inkml+xml"/>
  <Override PartName="/ppt/ink/ink1949.xml" ContentType="application/inkml+xml"/>
  <Override PartName="/ppt/ink/ink1950.xml" ContentType="application/inkml+xml"/>
  <Override PartName="/ppt/ink/ink1951.xml" ContentType="application/inkml+xml"/>
  <Override PartName="/ppt/ink/ink1952.xml" ContentType="application/inkml+xml"/>
  <Override PartName="/ppt/ink/ink1953.xml" ContentType="application/inkml+xml"/>
  <Override PartName="/ppt/ink/ink1954.xml" ContentType="application/inkml+xml"/>
  <Override PartName="/ppt/ink/ink1955.xml" ContentType="application/inkml+xml"/>
  <Override PartName="/ppt/ink/ink1956.xml" ContentType="application/inkml+xml"/>
  <Override PartName="/ppt/ink/ink1957.xml" ContentType="application/inkml+xml"/>
  <Override PartName="/ppt/ink/ink1958.xml" ContentType="application/inkml+xml"/>
  <Override PartName="/ppt/ink/ink1959.xml" ContentType="application/inkml+xml"/>
  <Override PartName="/ppt/ink/ink1960.xml" ContentType="application/inkml+xml"/>
  <Override PartName="/ppt/ink/ink1961.xml" ContentType="application/inkml+xml"/>
  <Override PartName="/ppt/ink/ink1962.xml" ContentType="application/inkml+xml"/>
  <Override PartName="/ppt/ink/ink1963.xml" ContentType="application/inkml+xml"/>
  <Override PartName="/ppt/ink/ink1964.xml" ContentType="application/inkml+xml"/>
  <Override PartName="/ppt/ink/ink1965.xml" ContentType="application/inkml+xml"/>
  <Override PartName="/ppt/ink/ink1966.xml" ContentType="application/inkml+xml"/>
  <Override PartName="/ppt/ink/ink1967.xml" ContentType="application/inkml+xml"/>
  <Override PartName="/ppt/ink/ink1968.xml" ContentType="application/inkml+xml"/>
  <Override PartName="/ppt/ink/ink1969.xml" ContentType="application/inkml+xml"/>
  <Override PartName="/ppt/ink/ink1970.xml" ContentType="application/inkml+xml"/>
  <Override PartName="/ppt/ink/ink1971.xml" ContentType="application/inkml+xml"/>
  <Override PartName="/ppt/ink/ink1972.xml" ContentType="application/inkml+xml"/>
  <Override PartName="/ppt/ink/ink1973.xml" ContentType="application/inkml+xml"/>
  <Override PartName="/ppt/ink/ink1974.xml" ContentType="application/inkml+xml"/>
  <Override PartName="/ppt/ink/ink1975.xml" ContentType="application/inkml+xml"/>
  <Override PartName="/ppt/ink/ink1976.xml" ContentType="application/inkml+xml"/>
  <Override PartName="/ppt/ink/ink1977.xml" ContentType="application/inkml+xml"/>
  <Override PartName="/ppt/ink/ink1978.xml" ContentType="application/inkml+xml"/>
  <Override PartName="/ppt/ink/ink1979.xml" ContentType="application/inkml+xml"/>
  <Override PartName="/ppt/ink/ink1980.xml" ContentType="application/inkml+xml"/>
  <Override PartName="/ppt/ink/ink1981.xml" ContentType="application/inkml+xml"/>
  <Override PartName="/ppt/ink/ink1982.xml" ContentType="application/inkml+xml"/>
  <Override PartName="/ppt/ink/ink1983.xml" ContentType="application/inkml+xml"/>
  <Override PartName="/ppt/ink/ink1984.xml" ContentType="application/inkml+xml"/>
  <Override PartName="/ppt/ink/ink1985.xml" ContentType="application/inkml+xml"/>
  <Override PartName="/ppt/ink/ink1986.xml" ContentType="application/inkml+xml"/>
  <Override PartName="/ppt/ink/ink1987.xml" ContentType="application/inkml+xml"/>
  <Override PartName="/ppt/ink/ink1988.xml" ContentType="application/inkml+xml"/>
  <Override PartName="/ppt/ink/ink1989.xml" ContentType="application/inkml+xml"/>
  <Override PartName="/ppt/ink/ink1990.xml" ContentType="application/inkml+xml"/>
  <Override PartName="/ppt/ink/ink1991.xml" ContentType="application/inkml+xml"/>
  <Override PartName="/ppt/ink/ink1992.xml" ContentType="application/inkml+xml"/>
  <Override PartName="/ppt/ink/ink1993.xml" ContentType="application/inkml+xml"/>
  <Override PartName="/ppt/ink/ink1994.xml" ContentType="application/inkml+xml"/>
  <Override PartName="/ppt/ink/ink1995.xml" ContentType="application/inkml+xml"/>
  <Override PartName="/ppt/ink/ink1996.xml" ContentType="application/inkml+xml"/>
  <Override PartName="/ppt/ink/ink1997.xml" ContentType="application/inkml+xml"/>
  <Override PartName="/ppt/ink/ink1998.xml" ContentType="application/inkml+xml"/>
  <Override PartName="/ppt/ink/ink1999.xml" ContentType="application/inkml+xml"/>
  <Override PartName="/ppt/ink/ink2000.xml" ContentType="application/inkml+xml"/>
  <Override PartName="/ppt/ink/ink2001.xml" ContentType="application/inkml+xml"/>
  <Override PartName="/ppt/ink/ink2002.xml" ContentType="application/inkml+xml"/>
  <Override PartName="/ppt/ink/ink2003.xml" ContentType="application/inkml+xml"/>
  <Override PartName="/ppt/ink/ink2004.xml" ContentType="application/inkml+xml"/>
  <Override PartName="/ppt/ink/ink2005.xml" ContentType="application/inkml+xml"/>
  <Override PartName="/ppt/ink/ink2006.xml" ContentType="application/inkml+xml"/>
  <Override PartName="/ppt/ink/ink2007.xml" ContentType="application/inkml+xml"/>
  <Override PartName="/ppt/ink/ink2008.xml" ContentType="application/inkml+xml"/>
  <Override PartName="/ppt/ink/ink2009.xml" ContentType="application/inkml+xml"/>
  <Override PartName="/ppt/ink/ink2010.xml" ContentType="application/inkml+xml"/>
  <Override PartName="/ppt/ink/ink2011.xml" ContentType="application/inkml+xml"/>
  <Override PartName="/ppt/ink/ink2012.xml" ContentType="application/inkml+xml"/>
  <Override PartName="/ppt/ink/ink2013.xml" ContentType="application/inkml+xml"/>
  <Override PartName="/ppt/ink/ink2014.xml" ContentType="application/inkml+xml"/>
  <Override PartName="/ppt/ink/ink2015.xml" ContentType="application/inkml+xml"/>
  <Override PartName="/ppt/ink/ink2016.xml" ContentType="application/inkml+xml"/>
  <Override PartName="/ppt/ink/ink2017.xml" ContentType="application/inkml+xml"/>
  <Override PartName="/ppt/ink/ink2018.xml" ContentType="application/inkml+xml"/>
  <Override PartName="/ppt/ink/ink2019.xml" ContentType="application/inkml+xml"/>
  <Override PartName="/ppt/ink/ink2020.xml" ContentType="application/inkml+xml"/>
  <Override PartName="/ppt/ink/ink2021.xml" ContentType="application/inkml+xml"/>
  <Override PartName="/ppt/ink/ink2022.xml" ContentType="application/inkml+xml"/>
  <Override PartName="/ppt/ink/ink2023.xml" ContentType="application/inkml+xml"/>
  <Override PartName="/ppt/ink/ink2024.xml" ContentType="application/inkml+xml"/>
  <Override PartName="/ppt/ink/ink2025.xml" ContentType="application/inkml+xml"/>
  <Override PartName="/ppt/ink/ink2026.xml" ContentType="application/inkml+xml"/>
  <Override PartName="/ppt/ink/ink2027.xml" ContentType="application/inkml+xml"/>
  <Override PartName="/ppt/ink/ink2028.xml" ContentType="application/inkml+xml"/>
  <Override PartName="/ppt/ink/ink2029.xml" ContentType="application/inkml+xml"/>
  <Override PartName="/ppt/ink/ink2030.xml" ContentType="application/inkml+xml"/>
  <Override PartName="/ppt/ink/ink2031.xml" ContentType="application/inkml+xml"/>
  <Override PartName="/ppt/ink/ink2032.xml" ContentType="application/inkml+xml"/>
  <Override PartName="/ppt/ink/ink2033.xml" ContentType="application/inkml+xml"/>
  <Override PartName="/ppt/ink/ink2034.xml" ContentType="application/inkml+xml"/>
  <Override PartName="/ppt/ink/ink2035.xml" ContentType="application/inkml+xml"/>
  <Override PartName="/ppt/ink/ink2036.xml" ContentType="application/inkml+xml"/>
  <Override PartName="/ppt/ink/ink2037.xml" ContentType="application/inkml+xml"/>
  <Override PartName="/ppt/ink/ink2038.xml" ContentType="application/inkml+xml"/>
  <Override PartName="/ppt/ink/ink2039.xml" ContentType="application/inkml+xml"/>
  <Override PartName="/ppt/ink/ink2040.xml" ContentType="application/inkml+xml"/>
  <Override PartName="/ppt/ink/ink2041.xml" ContentType="application/inkml+xml"/>
  <Override PartName="/ppt/ink/ink2042.xml" ContentType="application/inkml+xml"/>
  <Override PartName="/ppt/ink/ink2043.xml" ContentType="application/inkml+xml"/>
  <Override PartName="/ppt/ink/ink2044.xml" ContentType="application/inkml+xml"/>
  <Override PartName="/ppt/ink/ink2045.xml" ContentType="application/inkml+xml"/>
  <Override PartName="/ppt/ink/ink2046.xml" ContentType="application/inkml+xml"/>
  <Override PartName="/ppt/ink/ink2047.xml" ContentType="application/inkml+xml"/>
  <Override PartName="/ppt/ink/ink2048.xml" ContentType="application/inkml+xml"/>
  <Override PartName="/ppt/ink/ink2049.xml" ContentType="application/inkml+xml"/>
  <Override PartName="/ppt/ink/ink2050.xml" ContentType="application/inkml+xml"/>
  <Override PartName="/ppt/ink/ink2051.xml" ContentType="application/inkml+xml"/>
  <Override PartName="/ppt/ink/ink2052.xml" ContentType="application/inkml+xml"/>
  <Override PartName="/ppt/ink/ink2053.xml" ContentType="application/inkml+xml"/>
  <Override PartName="/ppt/ink/ink2054.xml" ContentType="application/inkml+xml"/>
  <Override PartName="/ppt/ink/ink2055.xml" ContentType="application/inkml+xml"/>
  <Override PartName="/ppt/ink/ink2056.xml" ContentType="application/inkml+xml"/>
  <Override PartName="/ppt/ink/ink2057.xml" ContentType="application/inkml+xml"/>
  <Override PartName="/ppt/ink/ink2058.xml" ContentType="application/inkml+xml"/>
  <Override PartName="/ppt/ink/ink2059.xml" ContentType="application/inkml+xml"/>
  <Override PartName="/ppt/ink/ink2060.xml" ContentType="application/inkml+xml"/>
  <Override PartName="/ppt/ink/ink2061.xml" ContentType="application/inkml+xml"/>
  <Override PartName="/ppt/ink/ink2062.xml" ContentType="application/inkml+xml"/>
  <Override PartName="/ppt/ink/ink2063.xml" ContentType="application/inkml+xml"/>
  <Override PartName="/ppt/ink/ink2064.xml" ContentType="application/inkml+xml"/>
  <Override PartName="/ppt/ink/ink2065.xml" ContentType="application/inkml+xml"/>
  <Override PartName="/ppt/ink/ink2066.xml" ContentType="application/inkml+xml"/>
  <Override PartName="/ppt/ink/ink2067.xml" ContentType="application/inkml+xml"/>
  <Override PartName="/ppt/ink/ink2068.xml" ContentType="application/inkml+xml"/>
  <Override PartName="/ppt/ink/ink2069.xml" ContentType="application/inkml+xml"/>
  <Override PartName="/ppt/ink/ink2070.xml" ContentType="application/inkml+xml"/>
  <Override PartName="/ppt/ink/ink2071.xml" ContentType="application/inkml+xml"/>
  <Override PartName="/ppt/ink/ink2072.xml" ContentType="application/inkml+xml"/>
  <Override PartName="/ppt/ink/ink2073.xml" ContentType="application/inkml+xml"/>
  <Override PartName="/ppt/ink/ink2074.xml" ContentType="application/inkml+xml"/>
  <Override PartName="/ppt/ink/ink2075.xml" ContentType="application/inkml+xml"/>
  <Override PartName="/ppt/ink/ink2076.xml" ContentType="application/inkml+xml"/>
  <Override PartName="/ppt/ink/ink2077.xml" ContentType="application/inkml+xml"/>
  <Override PartName="/ppt/ink/ink2078.xml" ContentType="application/inkml+xml"/>
  <Override PartName="/ppt/ink/ink2079.xml" ContentType="application/inkml+xml"/>
  <Override PartName="/ppt/ink/ink2080.xml" ContentType="application/inkml+xml"/>
  <Override PartName="/ppt/ink/ink2081.xml" ContentType="application/inkml+xml"/>
  <Override PartName="/ppt/ink/ink2082.xml" ContentType="application/inkml+xml"/>
  <Override PartName="/ppt/ink/ink2083.xml" ContentType="application/inkml+xml"/>
  <Override PartName="/ppt/ink/ink2084.xml" ContentType="application/inkml+xml"/>
  <Override PartName="/ppt/ink/ink2085.xml" ContentType="application/inkml+xml"/>
  <Override PartName="/ppt/ink/ink2086.xml" ContentType="application/inkml+xml"/>
  <Override PartName="/ppt/ink/ink2087.xml" ContentType="application/inkml+xml"/>
  <Override PartName="/ppt/ink/ink2088.xml" ContentType="application/inkml+xml"/>
  <Override PartName="/ppt/ink/ink2089.xml" ContentType="application/inkml+xml"/>
  <Override PartName="/ppt/ink/ink2090.xml" ContentType="application/inkml+xml"/>
  <Override PartName="/ppt/ink/ink2091.xml" ContentType="application/inkml+xml"/>
  <Override PartName="/ppt/ink/ink2092.xml" ContentType="application/inkml+xml"/>
  <Override PartName="/ppt/ink/ink2093.xml" ContentType="application/inkml+xml"/>
  <Override PartName="/ppt/ink/ink2094.xml" ContentType="application/inkml+xml"/>
  <Override PartName="/ppt/ink/ink2095.xml" ContentType="application/inkml+xml"/>
  <Override PartName="/ppt/ink/ink2096.xml" ContentType="application/inkml+xml"/>
  <Override PartName="/ppt/ink/ink2097.xml" ContentType="application/inkml+xml"/>
  <Override PartName="/ppt/ink/ink2098.xml" ContentType="application/inkml+xml"/>
  <Override PartName="/ppt/ink/ink2099.xml" ContentType="application/inkml+xml"/>
  <Override PartName="/ppt/ink/ink2100.xml" ContentType="application/inkml+xml"/>
  <Override PartName="/ppt/ink/ink2101.xml" ContentType="application/inkml+xml"/>
  <Override PartName="/ppt/ink/ink2102.xml" ContentType="application/inkml+xml"/>
  <Override PartName="/ppt/ink/ink2103.xml" ContentType="application/inkml+xml"/>
  <Override PartName="/ppt/ink/ink2104.xml" ContentType="application/inkml+xml"/>
  <Override PartName="/ppt/ink/ink2105.xml" ContentType="application/inkml+xml"/>
  <Override PartName="/ppt/ink/ink2106.xml" ContentType="application/inkml+xml"/>
  <Override PartName="/ppt/ink/ink2107.xml" ContentType="application/inkml+xml"/>
  <Override PartName="/ppt/ink/ink2108.xml" ContentType="application/inkml+xml"/>
  <Override PartName="/ppt/ink/ink2109.xml" ContentType="application/inkml+xml"/>
  <Override PartName="/ppt/ink/ink2110.xml" ContentType="application/inkml+xml"/>
  <Override PartName="/ppt/ink/ink2111.xml" ContentType="application/inkml+xml"/>
  <Override PartName="/ppt/ink/ink2112.xml" ContentType="application/inkml+xml"/>
  <Override PartName="/ppt/ink/ink2113.xml" ContentType="application/inkml+xml"/>
  <Override PartName="/ppt/ink/ink2114.xml" ContentType="application/inkml+xml"/>
  <Override PartName="/ppt/ink/ink2115.xml" ContentType="application/inkml+xml"/>
  <Override PartName="/ppt/ink/ink2116.xml" ContentType="application/inkml+xml"/>
  <Override PartName="/ppt/ink/ink2117.xml" ContentType="application/inkml+xml"/>
  <Override PartName="/ppt/ink/ink2118.xml" ContentType="application/inkml+xml"/>
  <Override PartName="/ppt/ink/ink2119.xml" ContentType="application/inkml+xml"/>
  <Override PartName="/ppt/ink/ink2120.xml" ContentType="application/inkml+xml"/>
  <Override PartName="/ppt/ink/ink2121.xml" ContentType="application/inkml+xml"/>
  <Override PartName="/ppt/ink/ink2122.xml" ContentType="application/inkml+xml"/>
  <Override PartName="/ppt/ink/ink2123.xml" ContentType="application/inkml+xml"/>
  <Override PartName="/ppt/ink/ink2124.xml" ContentType="application/inkml+xml"/>
  <Override PartName="/ppt/ink/ink2125.xml" ContentType="application/inkml+xml"/>
  <Override PartName="/ppt/ink/ink2126.xml" ContentType="application/inkml+xml"/>
  <Override PartName="/ppt/ink/ink2127.xml" ContentType="application/inkml+xml"/>
  <Override PartName="/ppt/ink/ink2128.xml" ContentType="application/inkml+xml"/>
  <Override PartName="/ppt/ink/ink2129.xml" ContentType="application/inkml+xml"/>
  <Override PartName="/ppt/ink/ink2130.xml" ContentType="application/inkml+xml"/>
  <Override PartName="/ppt/ink/ink2131.xml" ContentType="application/inkml+xml"/>
  <Override PartName="/ppt/ink/ink2132.xml" ContentType="application/inkml+xml"/>
  <Override PartName="/ppt/ink/ink2133.xml" ContentType="application/inkml+xml"/>
  <Override PartName="/ppt/ink/ink2134.xml" ContentType="application/inkml+xml"/>
  <Override PartName="/ppt/ink/ink2135.xml" ContentType="application/inkml+xml"/>
  <Override PartName="/ppt/ink/ink2136.xml" ContentType="application/inkml+xml"/>
  <Override PartName="/ppt/ink/ink2137.xml" ContentType="application/inkml+xml"/>
  <Override PartName="/ppt/ink/ink2138.xml" ContentType="application/inkml+xml"/>
  <Override PartName="/ppt/ink/ink2139.xml" ContentType="application/inkml+xml"/>
  <Override PartName="/ppt/ink/ink2140.xml" ContentType="application/inkml+xml"/>
  <Override PartName="/ppt/ink/ink2141.xml" ContentType="application/inkml+xml"/>
  <Override PartName="/ppt/ink/ink2142.xml" ContentType="application/inkml+xml"/>
  <Override PartName="/ppt/ink/ink2143.xml" ContentType="application/inkml+xml"/>
  <Override PartName="/ppt/ink/ink2144.xml" ContentType="application/inkml+xml"/>
  <Override PartName="/ppt/ink/ink2145.xml" ContentType="application/inkml+xml"/>
  <Override PartName="/ppt/ink/ink2146.xml" ContentType="application/inkml+xml"/>
  <Override PartName="/ppt/ink/ink2147.xml" ContentType="application/inkml+xml"/>
  <Override PartName="/ppt/ink/ink2148.xml" ContentType="application/inkml+xml"/>
  <Override PartName="/ppt/ink/ink2149.xml" ContentType="application/inkml+xml"/>
  <Override PartName="/ppt/ink/ink2150.xml" ContentType="application/inkml+xml"/>
  <Override PartName="/ppt/ink/ink2151.xml" ContentType="application/inkml+xml"/>
  <Override PartName="/ppt/ink/ink2152.xml" ContentType="application/inkml+xml"/>
  <Override PartName="/ppt/ink/ink2153.xml" ContentType="application/inkml+xml"/>
  <Override PartName="/ppt/ink/ink2154.xml" ContentType="application/inkml+xml"/>
  <Override PartName="/ppt/ink/ink2155.xml" ContentType="application/inkml+xml"/>
  <Override PartName="/ppt/ink/ink2156.xml" ContentType="application/inkml+xml"/>
  <Override PartName="/ppt/ink/ink2157.xml" ContentType="application/inkml+xml"/>
  <Override PartName="/ppt/ink/ink2158.xml" ContentType="application/inkml+xml"/>
  <Override PartName="/ppt/ink/ink2159.xml" ContentType="application/inkml+xml"/>
  <Override PartName="/ppt/ink/ink2160.xml" ContentType="application/inkml+xml"/>
  <Override PartName="/ppt/ink/ink2161.xml" ContentType="application/inkml+xml"/>
  <Override PartName="/ppt/ink/ink2162.xml" ContentType="application/inkml+xml"/>
  <Override PartName="/ppt/ink/ink2163.xml" ContentType="application/inkml+xml"/>
  <Override PartName="/ppt/ink/ink2164.xml" ContentType="application/inkml+xml"/>
  <Override PartName="/ppt/ink/ink2165.xml" ContentType="application/inkml+xml"/>
  <Override PartName="/ppt/ink/ink2166.xml" ContentType="application/inkml+xml"/>
  <Override PartName="/ppt/ink/ink2167.xml" ContentType="application/inkml+xml"/>
  <Override PartName="/ppt/ink/ink2168.xml" ContentType="application/inkml+xml"/>
  <Override PartName="/ppt/ink/ink2169.xml" ContentType="application/inkml+xml"/>
  <Override PartName="/ppt/ink/ink2170.xml" ContentType="application/inkml+xml"/>
  <Override PartName="/ppt/ink/ink2171.xml" ContentType="application/inkml+xml"/>
  <Override PartName="/ppt/ink/ink2172.xml" ContentType="application/inkml+xml"/>
  <Override PartName="/ppt/ink/ink2173.xml" ContentType="application/inkml+xml"/>
  <Override PartName="/ppt/ink/ink2174.xml" ContentType="application/inkml+xml"/>
  <Override PartName="/ppt/ink/ink2175.xml" ContentType="application/inkml+xml"/>
  <Override PartName="/ppt/ink/ink2176.xml" ContentType="application/inkml+xml"/>
  <Override PartName="/ppt/ink/ink2177.xml" ContentType="application/inkml+xml"/>
  <Override PartName="/ppt/ink/ink2178.xml" ContentType="application/inkml+xml"/>
  <Override PartName="/ppt/ink/ink2179.xml" ContentType="application/inkml+xml"/>
  <Override PartName="/ppt/ink/ink2180.xml" ContentType="application/inkml+xml"/>
  <Override PartName="/ppt/ink/ink2181.xml" ContentType="application/inkml+xml"/>
  <Override PartName="/ppt/ink/ink2182.xml" ContentType="application/inkml+xml"/>
  <Override PartName="/ppt/ink/ink2183.xml" ContentType="application/inkml+xml"/>
  <Override PartName="/ppt/ink/ink2184.xml" ContentType="application/inkml+xml"/>
  <Override PartName="/ppt/ink/ink2185.xml" ContentType="application/inkml+xml"/>
  <Override PartName="/ppt/ink/ink2186.xml" ContentType="application/inkml+xml"/>
  <Override PartName="/ppt/ink/ink2187.xml" ContentType="application/inkml+xml"/>
  <Override PartName="/ppt/ink/ink2188.xml" ContentType="application/inkml+xml"/>
  <Override PartName="/ppt/ink/ink2189.xml" ContentType="application/inkml+xml"/>
  <Override PartName="/ppt/ink/ink2190.xml" ContentType="application/inkml+xml"/>
  <Override PartName="/ppt/ink/ink2191.xml" ContentType="application/inkml+xml"/>
  <Override PartName="/ppt/ink/ink2192.xml" ContentType="application/inkml+xml"/>
  <Override PartName="/ppt/ink/ink2193.xml" ContentType="application/inkml+xml"/>
  <Override PartName="/ppt/ink/ink2194.xml" ContentType="application/inkml+xml"/>
  <Override PartName="/ppt/ink/ink2195.xml" ContentType="application/inkml+xml"/>
  <Override PartName="/ppt/ink/ink2196.xml" ContentType="application/inkml+xml"/>
  <Override PartName="/ppt/ink/ink2197.xml" ContentType="application/inkml+xml"/>
  <Override PartName="/ppt/ink/ink2198.xml" ContentType="application/inkml+xml"/>
  <Override PartName="/ppt/ink/ink2199.xml" ContentType="application/inkml+xml"/>
  <Override PartName="/ppt/ink/ink2200.xml" ContentType="application/inkml+xml"/>
  <Override PartName="/ppt/ink/ink2201.xml" ContentType="application/inkml+xml"/>
  <Override PartName="/ppt/ink/ink2202.xml" ContentType="application/inkml+xml"/>
  <Override PartName="/ppt/ink/ink2203.xml" ContentType="application/inkml+xml"/>
  <Override PartName="/ppt/ink/ink2204.xml" ContentType="application/inkml+xml"/>
  <Override PartName="/ppt/ink/ink2205.xml" ContentType="application/inkml+xml"/>
  <Override PartName="/ppt/ink/ink2206.xml" ContentType="application/inkml+xml"/>
  <Override PartName="/ppt/ink/ink2207.xml" ContentType="application/inkml+xml"/>
  <Override PartName="/ppt/ink/ink2208.xml" ContentType="application/inkml+xml"/>
  <Override PartName="/ppt/ink/ink2209.xml" ContentType="application/inkml+xml"/>
  <Override PartName="/ppt/ink/ink2210.xml" ContentType="application/inkml+xml"/>
  <Override PartName="/ppt/ink/ink2211.xml" ContentType="application/inkml+xml"/>
  <Override PartName="/ppt/ink/ink2212.xml" ContentType="application/inkml+xml"/>
  <Override PartName="/ppt/ink/ink2213.xml" ContentType="application/inkml+xml"/>
  <Override PartName="/ppt/ink/ink2214.xml" ContentType="application/inkml+xml"/>
  <Override PartName="/ppt/ink/ink2215.xml" ContentType="application/inkml+xml"/>
  <Override PartName="/ppt/ink/ink2216.xml" ContentType="application/inkml+xml"/>
  <Override PartName="/ppt/ink/ink2217.xml" ContentType="application/inkml+xml"/>
  <Override PartName="/ppt/ink/ink2218.xml" ContentType="application/inkml+xml"/>
  <Override PartName="/ppt/ink/ink2219.xml" ContentType="application/inkml+xml"/>
  <Override PartName="/ppt/ink/ink2220.xml" ContentType="application/inkml+xml"/>
  <Override PartName="/ppt/ink/ink2221.xml" ContentType="application/inkml+xml"/>
  <Override PartName="/ppt/ink/ink2222.xml" ContentType="application/inkml+xml"/>
  <Override PartName="/ppt/ink/ink2223.xml" ContentType="application/inkml+xml"/>
  <Override PartName="/ppt/ink/ink2224.xml" ContentType="application/inkml+xml"/>
  <Override PartName="/ppt/ink/ink2225.xml" ContentType="application/inkml+xml"/>
  <Override PartName="/ppt/ink/ink2226.xml" ContentType="application/inkml+xml"/>
  <Override PartName="/ppt/ink/ink2227.xml" ContentType="application/inkml+xml"/>
  <Override PartName="/ppt/ink/ink2228.xml" ContentType="application/inkml+xml"/>
  <Override PartName="/ppt/ink/ink2229.xml" ContentType="application/inkml+xml"/>
  <Override PartName="/ppt/ink/ink2230.xml" ContentType="application/inkml+xml"/>
  <Override PartName="/ppt/ink/ink2231.xml" ContentType="application/inkml+xml"/>
  <Override PartName="/ppt/ink/ink2232.xml" ContentType="application/inkml+xml"/>
  <Override PartName="/ppt/ink/ink2233.xml" ContentType="application/inkml+xml"/>
  <Override PartName="/ppt/ink/ink2234.xml" ContentType="application/inkml+xml"/>
  <Override PartName="/ppt/ink/ink2235.xml" ContentType="application/inkml+xml"/>
  <Override PartName="/ppt/ink/ink2236.xml" ContentType="application/inkml+xml"/>
  <Override PartName="/ppt/ink/ink2237.xml" ContentType="application/inkml+xml"/>
  <Override PartName="/ppt/ink/ink2238.xml" ContentType="application/inkml+xml"/>
  <Override PartName="/ppt/ink/ink2239.xml" ContentType="application/inkml+xml"/>
  <Override PartName="/ppt/ink/ink2240.xml" ContentType="application/inkml+xml"/>
  <Override PartName="/ppt/ink/ink2241.xml" ContentType="application/inkml+xml"/>
  <Override PartName="/ppt/ink/ink2242.xml" ContentType="application/inkml+xml"/>
  <Override PartName="/ppt/ink/ink2243.xml" ContentType="application/inkml+xml"/>
  <Override PartName="/ppt/ink/ink2244.xml" ContentType="application/inkml+xml"/>
  <Override PartName="/ppt/ink/ink2245.xml" ContentType="application/inkml+xml"/>
  <Override PartName="/ppt/ink/ink2246.xml" ContentType="application/inkml+xml"/>
  <Override PartName="/ppt/ink/ink2247.xml" ContentType="application/inkml+xml"/>
  <Override PartName="/ppt/ink/ink2248.xml" ContentType="application/inkml+xml"/>
  <Override PartName="/ppt/ink/ink2249.xml" ContentType="application/inkml+xml"/>
  <Override PartName="/ppt/ink/ink2250.xml" ContentType="application/inkml+xml"/>
  <Override PartName="/ppt/ink/ink2251.xml" ContentType="application/inkml+xml"/>
  <Override PartName="/ppt/ink/ink2252.xml" ContentType="application/inkml+xml"/>
  <Override PartName="/ppt/ink/ink2253.xml" ContentType="application/inkml+xml"/>
  <Override PartName="/ppt/ink/ink2254.xml" ContentType="application/inkml+xml"/>
  <Override PartName="/ppt/ink/ink2255.xml" ContentType="application/inkml+xml"/>
  <Override PartName="/ppt/ink/ink2256.xml" ContentType="application/inkml+xml"/>
  <Override PartName="/ppt/ink/ink2257.xml" ContentType="application/inkml+xml"/>
  <Override PartName="/ppt/ink/ink2258.xml" ContentType="application/inkml+xml"/>
  <Override PartName="/ppt/ink/ink2259.xml" ContentType="application/inkml+xml"/>
  <Override PartName="/ppt/ink/ink2260.xml" ContentType="application/inkml+xml"/>
  <Override PartName="/ppt/ink/ink2261.xml" ContentType="application/inkml+xml"/>
  <Override PartName="/ppt/ink/ink2262.xml" ContentType="application/inkml+xml"/>
  <Override PartName="/ppt/ink/ink2263.xml" ContentType="application/inkml+xml"/>
  <Override PartName="/ppt/ink/ink2264.xml" ContentType="application/inkml+xml"/>
  <Override PartName="/ppt/ink/ink2265.xml" ContentType="application/inkml+xml"/>
  <Override PartName="/ppt/ink/ink2266.xml" ContentType="application/inkml+xml"/>
  <Override PartName="/ppt/ink/ink2267.xml" ContentType="application/inkml+xml"/>
  <Override PartName="/ppt/ink/ink2268.xml" ContentType="application/inkml+xml"/>
  <Override PartName="/ppt/ink/ink2269.xml" ContentType="application/inkml+xml"/>
  <Override PartName="/ppt/ink/ink2270.xml" ContentType="application/inkml+xml"/>
  <Override PartName="/ppt/ink/ink2271.xml" ContentType="application/inkml+xml"/>
  <Override PartName="/ppt/ink/ink2272.xml" ContentType="application/inkml+xml"/>
  <Override PartName="/ppt/ink/ink2273.xml" ContentType="application/inkml+xml"/>
  <Override PartName="/ppt/ink/ink2274.xml" ContentType="application/inkml+xml"/>
  <Override PartName="/ppt/ink/ink2275.xml" ContentType="application/inkml+xml"/>
  <Override PartName="/ppt/ink/ink2276.xml" ContentType="application/inkml+xml"/>
  <Override PartName="/ppt/ink/ink2277.xml" ContentType="application/inkml+xml"/>
  <Override PartName="/ppt/ink/ink2278.xml" ContentType="application/inkml+xml"/>
  <Override PartName="/ppt/ink/ink2279.xml" ContentType="application/inkml+xml"/>
  <Override PartName="/ppt/ink/ink2280.xml" ContentType="application/inkml+xml"/>
  <Override PartName="/ppt/ink/ink2281.xml" ContentType="application/inkml+xml"/>
  <Override PartName="/ppt/ink/ink2282.xml" ContentType="application/inkml+xml"/>
  <Override PartName="/ppt/ink/ink2283.xml" ContentType="application/inkml+xml"/>
  <Override PartName="/ppt/ink/ink2284.xml" ContentType="application/inkml+xml"/>
  <Override PartName="/ppt/ink/ink2285.xml" ContentType="application/inkml+xml"/>
  <Override PartName="/ppt/ink/ink2286.xml" ContentType="application/inkml+xml"/>
  <Override PartName="/ppt/ink/ink2287.xml" ContentType="application/inkml+xml"/>
  <Override PartName="/ppt/ink/ink2288.xml" ContentType="application/inkml+xml"/>
  <Override PartName="/ppt/ink/ink2289.xml" ContentType="application/inkml+xml"/>
  <Override PartName="/ppt/ink/ink2290.xml" ContentType="application/inkml+xml"/>
  <Override PartName="/ppt/ink/ink2291.xml" ContentType="application/inkml+xml"/>
  <Override PartName="/ppt/ink/ink2292.xml" ContentType="application/inkml+xml"/>
  <Override PartName="/ppt/ink/ink2293.xml" ContentType="application/inkml+xml"/>
  <Override PartName="/ppt/ink/ink2294.xml" ContentType="application/inkml+xml"/>
  <Override PartName="/ppt/ink/ink2295.xml" ContentType="application/inkml+xml"/>
  <Override PartName="/ppt/ink/ink2296.xml" ContentType="application/inkml+xml"/>
  <Override PartName="/ppt/ink/ink2297.xml" ContentType="application/inkml+xml"/>
  <Override PartName="/ppt/ink/ink2298.xml" ContentType="application/inkml+xml"/>
  <Override PartName="/ppt/ink/ink2299.xml" ContentType="application/inkml+xml"/>
  <Override PartName="/ppt/ink/ink2300.xml" ContentType="application/inkml+xml"/>
  <Override PartName="/ppt/ink/ink2301.xml" ContentType="application/inkml+xml"/>
  <Override PartName="/ppt/ink/ink2302.xml" ContentType="application/inkml+xml"/>
  <Override PartName="/ppt/ink/ink2303.xml" ContentType="application/inkml+xml"/>
  <Override PartName="/ppt/ink/ink2304.xml" ContentType="application/inkml+xml"/>
  <Override PartName="/ppt/ink/ink2305.xml" ContentType="application/inkml+xml"/>
  <Override PartName="/ppt/ink/ink2306.xml" ContentType="application/inkml+xml"/>
  <Override PartName="/ppt/ink/ink2307.xml" ContentType="application/inkml+xml"/>
  <Override PartName="/ppt/ink/ink2308.xml" ContentType="application/inkml+xml"/>
  <Override PartName="/ppt/ink/ink2309.xml" ContentType="application/inkml+xml"/>
  <Override PartName="/ppt/ink/ink2310.xml" ContentType="application/inkml+xml"/>
  <Override PartName="/ppt/ink/ink2311.xml" ContentType="application/inkml+xml"/>
  <Override PartName="/ppt/ink/ink2312.xml" ContentType="application/inkml+xml"/>
  <Override PartName="/ppt/ink/ink2313.xml" ContentType="application/inkml+xml"/>
  <Override PartName="/ppt/ink/ink2314.xml" ContentType="application/inkml+xml"/>
  <Override PartName="/ppt/ink/ink2315.xml" ContentType="application/inkml+xml"/>
  <Override PartName="/ppt/ink/ink2316.xml" ContentType="application/inkml+xml"/>
  <Override PartName="/ppt/ink/ink2317.xml" ContentType="application/inkml+xml"/>
  <Override PartName="/ppt/ink/ink2318.xml" ContentType="application/inkml+xml"/>
  <Override PartName="/ppt/ink/ink2319.xml" ContentType="application/inkml+xml"/>
  <Override PartName="/ppt/ink/ink2320.xml" ContentType="application/inkml+xml"/>
  <Override PartName="/ppt/ink/ink2321.xml" ContentType="application/inkml+xml"/>
  <Override PartName="/ppt/ink/ink2322.xml" ContentType="application/inkml+xml"/>
  <Override PartName="/ppt/ink/ink2323.xml" ContentType="application/inkml+xml"/>
  <Override PartName="/ppt/ink/ink2324.xml" ContentType="application/inkml+xml"/>
  <Override PartName="/ppt/ink/ink2325.xml" ContentType="application/inkml+xml"/>
  <Override PartName="/ppt/ink/ink2326.xml" ContentType="application/inkml+xml"/>
  <Override PartName="/ppt/ink/ink2327.xml" ContentType="application/inkml+xml"/>
  <Override PartName="/ppt/ink/ink2328.xml" ContentType="application/inkml+xml"/>
  <Override PartName="/ppt/ink/ink2329.xml" ContentType="application/inkml+xml"/>
  <Override PartName="/ppt/ink/ink2330.xml" ContentType="application/inkml+xml"/>
  <Override PartName="/ppt/ink/ink2331.xml" ContentType="application/inkml+xml"/>
  <Override PartName="/ppt/ink/ink2332.xml" ContentType="application/inkml+xml"/>
  <Override PartName="/ppt/ink/ink2333.xml" ContentType="application/inkml+xml"/>
  <Override PartName="/ppt/ink/ink2334.xml" ContentType="application/inkml+xml"/>
  <Override PartName="/ppt/ink/ink2335.xml" ContentType="application/inkml+xml"/>
  <Override PartName="/ppt/ink/ink2336.xml" ContentType="application/inkml+xml"/>
  <Override PartName="/ppt/ink/ink2337.xml" ContentType="application/inkml+xml"/>
  <Override PartName="/ppt/ink/ink2338.xml" ContentType="application/inkml+xml"/>
  <Override PartName="/ppt/ink/ink2339.xml" ContentType="application/inkml+xml"/>
  <Override PartName="/ppt/ink/ink2340.xml" ContentType="application/inkml+xml"/>
  <Override PartName="/ppt/ink/ink2341.xml" ContentType="application/inkml+xml"/>
  <Override PartName="/ppt/ink/ink2342.xml" ContentType="application/inkml+xml"/>
  <Override PartName="/ppt/ink/ink2343.xml" ContentType="application/inkml+xml"/>
  <Override PartName="/ppt/ink/ink2344.xml" ContentType="application/inkml+xml"/>
  <Override PartName="/ppt/ink/ink2345.xml" ContentType="application/inkml+xml"/>
  <Override PartName="/ppt/ink/ink2346.xml" ContentType="application/inkml+xml"/>
  <Override PartName="/ppt/ink/ink2347.xml" ContentType="application/inkml+xml"/>
  <Override PartName="/ppt/ink/ink2348.xml" ContentType="application/inkml+xml"/>
  <Override PartName="/ppt/ink/ink2349.xml" ContentType="application/inkml+xml"/>
  <Override PartName="/ppt/ink/ink2350.xml" ContentType="application/inkml+xml"/>
  <Override PartName="/ppt/ink/ink2351.xml" ContentType="application/inkml+xml"/>
  <Override PartName="/ppt/ink/ink2352.xml" ContentType="application/inkml+xml"/>
  <Override PartName="/ppt/ink/ink2353.xml" ContentType="application/inkml+xml"/>
  <Override PartName="/ppt/ink/ink2354.xml" ContentType="application/inkml+xml"/>
  <Override PartName="/ppt/ink/ink2355.xml" ContentType="application/inkml+xml"/>
  <Override PartName="/ppt/ink/ink2356.xml" ContentType="application/inkml+xml"/>
  <Override PartName="/ppt/ink/ink2357.xml" ContentType="application/inkml+xml"/>
  <Override PartName="/ppt/ink/ink2358.xml" ContentType="application/inkml+xml"/>
  <Override PartName="/ppt/ink/ink2359.xml" ContentType="application/inkml+xml"/>
  <Override PartName="/ppt/ink/ink2360.xml" ContentType="application/inkml+xml"/>
  <Override PartName="/ppt/ink/ink2361.xml" ContentType="application/inkml+xml"/>
  <Override PartName="/ppt/ink/ink2362.xml" ContentType="application/inkml+xml"/>
  <Override PartName="/ppt/ink/ink2363.xml" ContentType="application/inkml+xml"/>
  <Override PartName="/ppt/ink/ink2364.xml" ContentType="application/inkml+xml"/>
  <Override PartName="/ppt/ink/ink2365.xml" ContentType="application/inkml+xml"/>
  <Override PartName="/ppt/ink/ink2366.xml" ContentType="application/inkml+xml"/>
  <Override PartName="/ppt/ink/ink2367.xml" ContentType="application/inkml+xml"/>
  <Override PartName="/ppt/ink/ink2368.xml" ContentType="application/inkml+xml"/>
  <Override PartName="/ppt/ink/ink2369.xml" ContentType="application/inkml+xml"/>
  <Override PartName="/ppt/ink/ink2370.xml" ContentType="application/inkml+xml"/>
  <Override PartName="/ppt/ink/ink2371.xml" ContentType="application/inkml+xml"/>
  <Override PartName="/ppt/ink/ink2372.xml" ContentType="application/inkml+xml"/>
  <Override PartName="/ppt/ink/ink2373.xml" ContentType="application/inkml+xml"/>
  <Override PartName="/ppt/ink/ink2374.xml" ContentType="application/inkml+xml"/>
  <Override PartName="/ppt/ink/ink2375.xml" ContentType="application/inkml+xml"/>
  <Override PartName="/ppt/ink/ink2376.xml" ContentType="application/inkml+xml"/>
  <Override PartName="/ppt/ink/ink2377.xml" ContentType="application/inkml+xml"/>
  <Override PartName="/ppt/ink/ink2378.xml" ContentType="application/inkml+xml"/>
  <Override PartName="/ppt/ink/ink2379.xml" ContentType="application/inkml+xml"/>
  <Override PartName="/ppt/ink/ink2380.xml" ContentType="application/inkml+xml"/>
  <Override PartName="/ppt/ink/ink2381.xml" ContentType="application/inkml+xml"/>
  <Override PartName="/ppt/ink/ink2382.xml" ContentType="application/inkml+xml"/>
  <Override PartName="/ppt/ink/ink2383.xml" ContentType="application/inkml+xml"/>
  <Override PartName="/ppt/ink/ink2384.xml" ContentType="application/inkml+xml"/>
  <Override PartName="/ppt/ink/ink2385.xml" ContentType="application/inkml+xml"/>
  <Override PartName="/ppt/ink/ink2386.xml" ContentType="application/inkml+xml"/>
  <Override PartName="/ppt/ink/ink2387.xml" ContentType="application/inkml+xml"/>
  <Override PartName="/ppt/ink/ink2388.xml" ContentType="application/inkml+xml"/>
  <Override PartName="/ppt/ink/ink2389.xml" ContentType="application/inkml+xml"/>
  <Override PartName="/ppt/ink/ink2390.xml" ContentType="application/inkml+xml"/>
  <Override PartName="/ppt/ink/ink2391.xml" ContentType="application/inkml+xml"/>
  <Override PartName="/ppt/ink/ink2392.xml" ContentType="application/inkml+xml"/>
  <Override PartName="/ppt/ink/ink2393.xml" ContentType="application/inkml+xml"/>
  <Override PartName="/ppt/ink/ink2394.xml" ContentType="application/inkml+xml"/>
  <Override PartName="/ppt/ink/ink2395.xml" ContentType="application/inkml+xml"/>
  <Override PartName="/ppt/ink/ink2396.xml" ContentType="application/inkml+xml"/>
  <Override PartName="/ppt/ink/ink2397.xml" ContentType="application/inkml+xml"/>
  <Override PartName="/ppt/ink/ink2398.xml" ContentType="application/inkml+xml"/>
  <Override PartName="/ppt/ink/ink2399.xml" ContentType="application/inkml+xml"/>
  <Override PartName="/ppt/ink/ink2400.xml" ContentType="application/inkml+xml"/>
  <Override PartName="/ppt/ink/ink2401.xml" ContentType="application/inkml+xml"/>
  <Override PartName="/ppt/ink/ink2402.xml" ContentType="application/inkml+xml"/>
  <Override PartName="/ppt/ink/ink2403.xml" ContentType="application/inkml+xml"/>
  <Override PartName="/ppt/ink/ink2404.xml" ContentType="application/inkml+xml"/>
  <Override PartName="/ppt/ink/ink2405.xml" ContentType="application/inkml+xml"/>
  <Override PartName="/ppt/ink/ink2406.xml" ContentType="application/inkml+xml"/>
  <Override PartName="/ppt/ink/ink2407.xml" ContentType="application/inkml+xml"/>
  <Override PartName="/ppt/ink/ink2408.xml" ContentType="application/inkml+xml"/>
  <Override PartName="/ppt/ink/ink2409.xml" ContentType="application/inkml+xml"/>
  <Override PartName="/ppt/ink/ink2410.xml" ContentType="application/inkml+xml"/>
  <Override PartName="/ppt/ink/ink2411.xml" ContentType="application/inkml+xml"/>
  <Override PartName="/ppt/ink/ink2412.xml" ContentType="application/inkml+xml"/>
  <Override PartName="/ppt/ink/ink2413.xml" ContentType="application/inkml+xml"/>
  <Override PartName="/ppt/ink/ink2414.xml" ContentType="application/inkml+xml"/>
  <Override PartName="/ppt/ink/ink2415.xml" ContentType="application/inkml+xml"/>
  <Override PartName="/ppt/ink/ink2416.xml" ContentType="application/inkml+xml"/>
  <Override PartName="/ppt/ink/ink2417.xml" ContentType="application/inkml+xml"/>
  <Override PartName="/ppt/ink/ink2418.xml" ContentType="application/inkml+xml"/>
  <Override PartName="/ppt/ink/ink2419.xml" ContentType="application/inkml+xml"/>
  <Override PartName="/ppt/ink/ink2420.xml" ContentType="application/inkml+xml"/>
  <Override PartName="/ppt/ink/ink2421.xml" ContentType="application/inkml+xml"/>
  <Override PartName="/ppt/ink/ink2422.xml" ContentType="application/inkml+xml"/>
  <Override PartName="/ppt/ink/ink2423.xml" ContentType="application/inkml+xml"/>
  <Override PartName="/ppt/ink/ink2424.xml" ContentType="application/inkml+xml"/>
  <Override PartName="/ppt/ink/ink2425.xml" ContentType="application/inkml+xml"/>
  <Override PartName="/ppt/ink/ink2426.xml" ContentType="application/inkml+xml"/>
  <Override PartName="/ppt/ink/ink2427.xml" ContentType="application/inkml+xml"/>
  <Override PartName="/ppt/ink/ink2428.xml" ContentType="application/inkml+xml"/>
  <Override PartName="/ppt/ink/ink2429.xml" ContentType="application/inkml+xml"/>
  <Override PartName="/ppt/ink/ink2430.xml" ContentType="application/inkml+xml"/>
  <Override PartName="/ppt/ink/ink2431.xml" ContentType="application/inkml+xml"/>
  <Override PartName="/ppt/ink/ink2432.xml" ContentType="application/inkml+xml"/>
  <Override PartName="/ppt/ink/ink2433.xml" ContentType="application/inkml+xml"/>
  <Override PartName="/ppt/ink/ink2434.xml" ContentType="application/inkml+xml"/>
  <Override PartName="/ppt/ink/ink2435.xml" ContentType="application/inkml+xml"/>
  <Override PartName="/ppt/ink/ink2436.xml" ContentType="application/inkml+xml"/>
  <Override PartName="/ppt/ink/ink2437.xml" ContentType="application/inkml+xml"/>
  <Override PartName="/ppt/ink/ink2438.xml" ContentType="application/inkml+xml"/>
  <Override PartName="/ppt/ink/ink2439.xml" ContentType="application/inkml+xml"/>
  <Override PartName="/ppt/ink/ink2440.xml" ContentType="application/inkml+xml"/>
  <Override PartName="/ppt/ink/ink2441.xml" ContentType="application/inkml+xml"/>
  <Override PartName="/ppt/ink/ink2442.xml" ContentType="application/inkml+xml"/>
  <Override PartName="/ppt/ink/ink2443.xml" ContentType="application/inkml+xml"/>
  <Override PartName="/ppt/ink/ink2444.xml" ContentType="application/inkml+xml"/>
  <Override PartName="/ppt/ink/ink2445.xml" ContentType="application/inkml+xml"/>
  <Override PartName="/ppt/ink/ink2446.xml" ContentType="application/inkml+xml"/>
  <Override PartName="/ppt/ink/ink2447.xml" ContentType="application/inkml+xml"/>
  <Override PartName="/ppt/ink/ink2448.xml" ContentType="application/inkml+xml"/>
  <Override PartName="/ppt/ink/ink2449.xml" ContentType="application/inkml+xml"/>
  <Override PartName="/ppt/ink/ink2450.xml" ContentType="application/inkml+xml"/>
  <Override PartName="/ppt/ink/ink2451.xml" ContentType="application/inkml+xml"/>
  <Override PartName="/ppt/ink/ink2452.xml" ContentType="application/inkml+xml"/>
  <Override PartName="/ppt/ink/ink2453.xml" ContentType="application/inkml+xml"/>
  <Override PartName="/ppt/ink/ink2454.xml" ContentType="application/inkml+xml"/>
  <Override PartName="/ppt/ink/ink2455.xml" ContentType="application/inkml+xml"/>
  <Override PartName="/ppt/ink/ink2456.xml" ContentType="application/inkml+xml"/>
  <Override PartName="/ppt/ink/ink2457.xml" ContentType="application/inkml+xml"/>
  <Override PartName="/ppt/ink/ink2458.xml" ContentType="application/inkml+xml"/>
  <Override PartName="/ppt/ink/ink2459.xml" ContentType="application/inkml+xml"/>
  <Override PartName="/ppt/ink/ink2460.xml" ContentType="application/inkml+xml"/>
  <Override PartName="/ppt/ink/ink2461.xml" ContentType="application/inkml+xml"/>
  <Override PartName="/ppt/ink/ink2462.xml" ContentType="application/inkml+xml"/>
  <Override PartName="/ppt/ink/ink2463.xml" ContentType="application/inkml+xml"/>
  <Override PartName="/ppt/ink/ink2464.xml" ContentType="application/inkml+xml"/>
  <Override PartName="/ppt/ink/ink2465.xml" ContentType="application/inkml+xml"/>
  <Override PartName="/ppt/ink/ink2466.xml" ContentType="application/inkml+xml"/>
  <Override PartName="/ppt/ink/ink2467.xml" ContentType="application/inkml+xml"/>
  <Override PartName="/ppt/ink/ink2468.xml" ContentType="application/inkml+xml"/>
  <Override PartName="/ppt/ink/ink2469.xml" ContentType="application/inkml+xml"/>
  <Override PartName="/ppt/ink/ink2470.xml" ContentType="application/inkml+xml"/>
  <Override PartName="/ppt/ink/ink2471.xml" ContentType="application/inkml+xml"/>
  <Override PartName="/ppt/ink/ink2472.xml" ContentType="application/inkml+xml"/>
  <Override PartName="/ppt/ink/ink2473.xml" ContentType="application/inkml+xml"/>
  <Override PartName="/ppt/ink/ink2474.xml" ContentType="application/inkml+xml"/>
  <Override PartName="/ppt/ink/ink2475.xml" ContentType="application/inkml+xml"/>
  <Override PartName="/ppt/ink/ink2476.xml" ContentType="application/inkml+xml"/>
  <Override PartName="/ppt/ink/ink2477.xml" ContentType="application/inkml+xml"/>
  <Override PartName="/ppt/ink/ink2478.xml" ContentType="application/inkml+xml"/>
  <Override PartName="/ppt/ink/ink2479.xml" ContentType="application/inkml+xml"/>
  <Override PartName="/ppt/ink/ink2480.xml" ContentType="application/inkml+xml"/>
  <Override PartName="/ppt/ink/ink2481.xml" ContentType="application/inkml+xml"/>
  <Override PartName="/ppt/ink/ink2482.xml" ContentType="application/inkml+xml"/>
  <Override PartName="/ppt/ink/ink2483.xml" ContentType="application/inkml+xml"/>
  <Override PartName="/ppt/ink/ink2484.xml" ContentType="application/inkml+xml"/>
  <Override PartName="/ppt/ink/ink2485.xml" ContentType="application/inkml+xml"/>
  <Override PartName="/ppt/ink/ink2486.xml" ContentType="application/inkml+xml"/>
  <Override PartName="/ppt/ink/ink2487.xml" ContentType="application/inkml+xml"/>
  <Override PartName="/ppt/ink/ink2488.xml" ContentType="application/inkml+xml"/>
  <Override PartName="/ppt/ink/ink2489.xml" ContentType="application/inkml+xml"/>
  <Override PartName="/ppt/ink/ink2490.xml" ContentType="application/inkml+xml"/>
  <Override PartName="/ppt/ink/ink2491.xml" ContentType="application/inkml+xml"/>
  <Override PartName="/ppt/ink/ink2492.xml" ContentType="application/inkml+xml"/>
  <Override PartName="/ppt/ink/ink2493.xml" ContentType="application/inkml+xml"/>
  <Override PartName="/ppt/ink/ink2494.xml" ContentType="application/inkml+xml"/>
  <Override PartName="/ppt/ink/ink2495.xml" ContentType="application/inkml+xml"/>
  <Override PartName="/ppt/ink/ink2496.xml" ContentType="application/inkml+xml"/>
  <Override PartName="/ppt/ink/ink2497.xml" ContentType="application/inkml+xml"/>
  <Override PartName="/ppt/ink/ink2498.xml" ContentType="application/inkml+xml"/>
  <Override PartName="/ppt/ink/ink2499.xml" ContentType="application/inkml+xml"/>
  <Override PartName="/ppt/ink/ink2500.xml" ContentType="application/inkml+xml"/>
  <Override PartName="/ppt/ink/ink2501.xml" ContentType="application/inkml+xml"/>
  <Override PartName="/ppt/ink/ink2502.xml" ContentType="application/inkml+xml"/>
  <Override PartName="/ppt/ink/ink2503.xml" ContentType="application/inkml+xml"/>
  <Override PartName="/ppt/ink/ink2504.xml" ContentType="application/inkml+xml"/>
  <Override PartName="/ppt/ink/ink2505.xml" ContentType="application/inkml+xml"/>
  <Override PartName="/ppt/ink/ink2506.xml" ContentType="application/inkml+xml"/>
  <Override PartName="/ppt/ink/ink2507.xml" ContentType="application/inkml+xml"/>
  <Override PartName="/ppt/ink/ink2508.xml" ContentType="application/inkml+xml"/>
  <Override PartName="/ppt/ink/ink2509.xml" ContentType="application/inkml+xml"/>
  <Override PartName="/ppt/ink/ink2510.xml" ContentType="application/inkml+xml"/>
  <Override PartName="/ppt/ink/ink2511.xml" ContentType="application/inkml+xml"/>
  <Override PartName="/ppt/ink/ink2512.xml" ContentType="application/inkml+xml"/>
  <Override PartName="/ppt/ink/ink2513.xml" ContentType="application/inkml+xml"/>
  <Override PartName="/ppt/ink/ink2514.xml" ContentType="application/inkml+xml"/>
  <Override PartName="/ppt/ink/ink2515.xml" ContentType="application/inkml+xml"/>
  <Override PartName="/ppt/ink/ink2516.xml" ContentType="application/inkml+xml"/>
  <Override PartName="/ppt/ink/ink2517.xml" ContentType="application/inkml+xml"/>
  <Override PartName="/ppt/ink/ink2518.xml" ContentType="application/inkml+xml"/>
  <Override PartName="/ppt/ink/ink2519.xml" ContentType="application/inkml+xml"/>
  <Override PartName="/ppt/ink/ink2520.xml" ContentType="application/inkml+xml"/>
  <Override PartName="/ppt/ink/ink2521.xml" ContentType="application/inkml+xml"/>
  <Override PartName="/ppt/ink/ink2522.xml" ContentType="application/inkml+xml"/>
  <Override PartName="/ppt/ink/ink2523.xml" ContentType="application/inkml+xml"/>
  <Override PartName="/ppt/ink/ink2524.xml" ContentType="application/inkml+xml"/>
  <Override PartName="/ppt/ink/ink2525.xml" ContentType="application/inkml+xml"/>
  <Override PartName="/ppt/ink/ink2526.xml" ContentType="application/inkml+xml"/>
  <Override PartName="/ppt/ink/ink2527.xml" ContentType="application/inkml+xml"/>
  <Override PartName="/ppt/ink/ink2528.xml" ContentType="application/inkml+xml"/>
  <Override PartName="/ppt/ink/ink2529.xml" ContentType="application/inkml+xml"/>
  <Override PartName="/ppt/ink/ink2530.xml" ContentType="application/inkml+xml"/>
  <Override PartName="/ppt/ink/ink2531.xml" ContentType="application/inkml+xml"/>
  <Override PartName="/ppt/ink/ink2532.xml" ContentType="application/inkml+xml"/>
  <Override PartName="/ppt/ink/ink2533.xml" ContentType="application/inkml+xml"/>
  <Override PartName="/ppt/ink/ink2534.xml" ContentType="application/inkml+xml"/>
  <Override PartName="/ppt/ink/ink2535.xml" ContentType="application/inkml+xml"/>
  <Override PartName="/ppt/ink/ink2536.xml" ContentType="application/inkml+xml"/>
  <Override PartName="/ppt/ink/ink2537.xml" ContentType="application/inkml+xml"/>
  <Override PartName="/ppt/ink/ink2538.xml" ContentType="application/inkml+xml"/>
  <Override PartName="/ppt/ink/ink2539.xml" ContentType="application/inkml+xml"/>
  <Override PartName="/ppt/ink/ink2540.xml" ContentType="application/inkml+xml"/>
  <Override PartName="/ppt/ink/ink2541.xml" ContentType="application/inkml+xml"/>
  <Override PartName="/ppt/ink/ink2542.xml" ContentType="application/inkml+xml"/>
  <Override PartName="/ppt/ink/ink2543.xml" ContentType="application/inkml+xml"/>
  <Override PartName="/ppt/ink/ink2544.xml" ContentType="application/inkml+xml"/>
  <Override PartName="/ppt/ink/ink2545.xml" ContentType="application/inkml+xml"/>
  <Override PartName="/ppt/ink/ink2546.xml" ContentType="application/inkml+xml"/>
  <Override PartName="/ppt/ink/ink2547.xml" ContentType="application/inkml+xml"/>
  <Override PartName="/ppt/ink/ink2548.xml" ContentType="application/inkml+xml"/>
  <Override PartName="/ppt/ink/ink2549.xml" ContentType="application/inkml+xml"/>
  <Override PartName="/ppt/ink/ink2550.xml" ContentType="application/inkml+xml"/>
  <Override PartName="/ppt/ink/ink2551.xml" ContentType="application/inkml+xml"/>
  <Override PartName="/ppt/ink/ink2552.xml" ContentType="application/inkml+xml"/>
  <Override PartName="/ppt/ink/ink2553.xml" ContentType="application/inkml+xml"/>
  <Override PartName="/ppt/ink/ink2554.xml" ContentType="application/inkml+xml"/>
  <Override PartName="/ppt/ink/ink2555.xml" ContentType="application/inkml+xml"/>
  <Override PartName="/ppt/ink/ink2556.xml" ContentType="application/inkml+xml"/>
  <Override PartName="/ppt/ink/ink2557.xml" ContentType="application/inkml+xml"/>
  <Override PartName="/ppt/ink/ink2558.xml" ContentType="application/inkml+xml"/>
  <Override PartName="/ppt/ink/ink2559.xml" ContentType="application/inkml+xml"/>
  <Override PartName="/ppt/ink/ink2560.xml" ContentType="application/inkml+xml"/>
  <Override PartName="/ppt/ink/ink2561.xml" ContentType="application/inkml+xml"/>
  <Override PartName="/ppt/ink/ink2562.xml" ContentType="application/inkml+xml"/>
  <Override PartName="/ppt/ink/ink2563.xml" ContentType="application/inkml+xml"/>
  <Override PartName="/ppt/ink/ink2564.xml" ContentType="application/inkml+xml"/>
  <Override PartName="/ppt/ink/ink2565.xml" ContentType="application/inkml+xml"/>
  <Override PartName="/ppt/ink/ink2566.xml" ContentType="application/inkml+xml"/>
  <Override PartName="/ppt/ink/ink2567.xml" ContentType="application/inkml+xml"/>
  <Override PartName="/ppt/ink/ink2568.xml" ContentType="application/inkml+xml"/>
  <Override PartName="/ppt/ink/ink2569.xml" ContentType="application/inkml+xml"/>
  <Override PartName="/ppt/ink/ink2570.xml" ContentType="application/inkml+xml"/>
  <Override PartName="/ppt/ink/ink2571.xml" ContentType="application/inkml+xml"/>
  <Override PartName="/ppt/ink/ink2572.xml" ContentType="application/inkml+xml"/>
  <Override PartName="/ppt/ink/ink2573.xml" ContentType="application/inkml+xml"/>
  <Override PartName="/ppt/ink/ink2574.xml" ContentType="application/inkml+xml"/>
  <Override PartName="/ppt/ink/ink2575.xml" ContentType="application/inkml+xml"/>
  <Override PartName="/ppt/ink/ink2576.xml" ContentType="application/inkml+xml"/>
  <Override PartName="/ppt/ink/ink2577.xml" ContentType="application/inkml+xml"/>
  <Override PartName="/ppt/ink/ink2578.xml" ContentType="application/inkml+xml"/>
  <Override PartName="/ppt/ink/ink2579.xml" ContentType="application/inkml+xml"/>
  <Override PartName="/ppt/ink/ink2580.xml" ContentType="application/inkml+xml"/>
  <Override PartName="/ppt/ink/ink2581.xml" ContentType="application/inkml+xml"/>
  <Override PartName="/ppt/ink/ink2582.xml" ContentType="application/inkml+xml"/>
  <Override PartName="/ppt/ink/ink2583.xml" ContentType="application/inkml+xml"/>
  <Override PartName="/ppt/ink/ink2584.xml" ContentType="application/inkml+xml"/>
  <Override PartName="/ppt/ink/ink2585.xml" ContentType="application/inkml+xml"/>
  <Override PartName="/ppt/ink/ink2586.xml" ContentType="application/inkml+xml"/>
  <Override PartName="/ppt/ink/ink2587.xml" ContentType="application/inkml+xml"/>
  <Override PartName="/ppt/ink/ink2588.xml" ContentType="application/inkml+xml"/>
  <Override PartName="/ppt/ink/ink2589.xml" ContentType="application/inkml+xml"/>
  <Override PartName="/ppt/ink/ink2590.xml" ContentType="application/inkml+xml"/>
  <Override PartName="/ppt/ink/ink2591.xml" ContentType="application/inkml+xml"/>
  <Override PartName="/ppt/ink/ink2592.xml" ContentType="application/inkml+xml"/>
  <Override PartName="/ppt/ink/ink2593.xml" ContentType="application/inkml+xml"/>
  <Override PartName="/ppt/ink/ink2594.xml" ContentType="application/inkml+xml"/>
  <Override PartName="/ppt/ink/ink2595.xml" ContentType="application/inkml+xml"/>
  <Override PartName="/ppt/ink/ink2596.xml" ContentType="application/inkml+xml"/>
  <Override PartName="/ppt/ink/ink2597.xml" ContentType="application/inkml+xml"/>
  <Override PartName="/ppt/ink/ink2598.xml" ContentType="application/inkml+xml"/>
  <Override PartName="/ppt/ink/ink2599.xml" ContentType="application/inkml+xml"/>
  <Override PartName="/ppt/ink/ink2600.xml" ContentType="application/inkml+xml"/>
  <Override PartName="/ppt/ink/ink2601.xml" ContentType="application/inkml+xml"/>
  <Override PartName="/ppt/ink/ink2602.xml" ContentType="application/inkml+xml"/>
  <Override PartName="/ppt/ink/ink2603.xml" ContentType="application/inkml+xml"/>
  <Override PartName="/ppt/ink/ink2604.xml" ContentType="application/inkml+xml"/>
  <Override PartName="/ppt/ink/ink2605.xml" ContentType="application/inkml+xml"/>
  <Override PartName="/ppt/ink/ink2606.xml" ContentType="application/inkml+xml"/>
  <Override PartName="/ppt/ink/ink2607.xml" ContentType="application/inkml+xml"/>
  <Override PartName="/ppt/ink/ink2608.xml" ContentType="application/inkml+xml"/>
  <Override PartName="/ppt/ink/ink2609.xml" ContentType="application/inkml+xml"/>
  <Override PartName="/ppt/ink/ink2610.xml" ContentType="application/inkml+xml"/>
  <Override PartName="/ppt/ink/ink2611.xml" ContentType="application/inkml+xml"/>
  <Override PartName="/ppt/ink/ink2612.xml" ContentType="application/inkml+xml"/>
  <Override PartName="/ppt/ink/ink2613.xml" ContentType="application/inkml+xml"/>
  <Override PartName="/ppt/ink/ink2614.xml" ContentType="application/inkml+xml"/>
  <Override PartName="/ppt/ink/ink2615.xml" ContentType="application/inkml+xml"/>
  <Override PartName="/ppt/ink/ink2616.xml" ContentType="application/inkml+xml"/>
  <Override PartName="/ppt/ink/ink2617.xml" ContentType="application/inkml+xml"/>
  <Override PartName="/ppt/ink/ink2618.xml" ContentType="application/inkml+xml"/>
  <Override PartName="/ppt/ink/ink2619.xml" ContentType="application/inkml+xml"/>
  <Override PartName="/ppt/ink/ink2620.xml" ContentType="application/inkml+xml"/>
  <Override PartName="/ppt/ink/ink2621.xml" ContentType="application/inkml+xml"/>
  <Override PartName="/ppt/ink/ink2622.xml" ContentType="application/inkml+xml"/>
  <Override PartName="/ppt/ink/ink2623.xml" ContentType="application/inkml+xml"/>
  <Override PartName="/ppt/ink/ink2624.xml" ContentType="application/inkml+xml"/>
  <Override PartName="/ppt/ink/ink2625.xml" ContentType="application/inkml+xml"/>
  <Override PartName="/ppt/ink/ink2626.xml" ContentType="application/inkml+xml"/>
  <Override PartName="/ppt/ink/ink2627.xml" ContentType="application/inkml+xml"/>
  <Override PartName="/ppt/ink/ink2628.xml" ContentType="application/inkml+xml"/>
  <Override PartName="/ppt/ink/ink2629.xml" ContentType="application/inkml+xml"/>
  <Override PartName="/ppt/ink/ink2630.xml" ContentType="application/inkml+xml"/>
  <Override PartName="/ppt/ink/ink2631.xml" ContentType="application/inkml+xml"/>
  <Override PartName="/ppt/ink/ink2632.xml" ContentType="application/inkml+xml"/>
  <Override PartName="/ppt/ink/ink2633.xml" ContentType="application/inkml+xml"/>
  <Override PartName="/ppt/ink/ink2634.xml" ContentType="application/inkml+xml"/>
  <Override PartName="/ppt/ink/ink2635.xml" ContentType="application/inkml+xml"/>
  <Override PartName="/ppt/ink/ink2636.xml" ContentType="application/inkml+xml"/>
  <Override PartName="/ppt/ink/ink2637.xml" ContentType="application/inkml+xml"/>
  <Override PartName="/ppt/ink/ink2638.xml" ContentType="application/inkml+xml"/>
  <Override PartName="/ppt/ink/ink2639.xml" ContentType="application/inkml+xml"/>
  <Override PartName="/ppt/ink/ink2640.xml" ContentType="application/inkml+xml"/>
  <Override PartName="/ppt/ink/ink2641.xml" ContentType="application/inkml+xml"/>
  <Override PartName="/ppt/ink/ink2642.xml" ContentType="application/inkml+xml"/>
  <Override PartName="/ppt/ink/ink2643.xml" ContentType="application/inkml+xml"/>
  <Override PartName="/ppt/ink/ink2644.xml" ContentType="application/inkml+xml"/>
  <Override PartName="/ppt/ink/ink2645.xml" ContentType="application/inkml+xml"/>
  <Override PartName="/ppt/ink/ink2646.xml" ContentType="application/inkml+xml"/>
  <Override PartName="/ppt/ink/ink2647.xml" ContentType="application/inkml+xml"/>
  <Override PartName="/ppt/ink/ink2648.xml" ContentType="application/inkml+xml"/>
  <Override PartName="/ppt/ink/ink2649.xml" ContentType="application/inkml+xml"/>
  <Override PartName="/ppt/ink/ink2650.xml" ContentType="application/inkml+xml"/>
  <Override PartName="/ppt/ink/ink2651.xml" ContentType="application/inkml+xml"/>
  <Override PartName="/ppt/ink/ink2652.xml" ContentType="application/inkml+xml"/>
  <Override PartName="/ppt/ink/ink2653.xml" ContentType="application/inkml+xml"/>
  <Override PartName="/ppt/ink/ink2654.xml" ContentType="application/inkml+xml"/>
  <Override PartName="/ppt/ink/ink2655.xml" ContentType="application/inkml+xml"/>
  <Override PartName="/ppt/ink/ink2656.xml" ContentType="application/inkml+xml"/>
  <Override PartName="/ppt/ink/ink2657.xml" ContentType="application/inkml+xml"/>
  <Override PartName="/ppt/ink/ink2658.xml" ContentType="application/inkml+xml"/>
  <Override PartName="/ppt/ink/ink2659.xml" ContentType="application/inkml+xml"/>
  <Override PartName="/ppt/ink/ink2660.xml" ContentType="application/inkml+xml"/>
  <Override PartName="/ppt/ink/ink2661.xml" ContentType="application/inkml+xml"/>
  <Override PartName="/ppt/ink/ink2662.xml" ContentType="application/inkml+xml"/>
  <Override PartName="/ppt/ink/ink2663.xml" ContentType="application/inkml+xml"/>
  <Override PartName="/ppt/ink/ink2664.xml" ContentType="application/inkml+xml"/>
  <Override PartName="/ppt/ink/ink2665.xml" ContentType="application/inkml+xml"/>
  <Override PartName="/ppt/ink/ink2666.xml" ContentType="application/inkml+xml"/>
  <Override PartName="/ppt/ink/ink2667.xml" ContentType="application/inkml+xml"/>
  <Override PartName="/ppt/ink/ink2668.xml" ContentType="application/inkml+xml"/>
  <Override PartName="/ppt/ink/ink2669.xml" ContentType="application/inkml+xml"/>
  <Override PartName="/ppt/ink/ink2670.xml" ContentType="application/inkml+xml"/>
  <Override PartName="/ppt/ink/ink2671.xml" ContentType="application/inkml+xml"/>
  <Override PartName="/ppt/ink/ink2672.xml" ContentType="application/inkml+xml"/>
  <Override PartName="/ppt/ink/ink2673.xml" ContentType="application/inkml+xml"/>
  <Override PartName="/ppt/ink/ink2674.xml" ContentType="application/inkml+xml"/>
  <Override PartName="/ppt/ink/ink2675.xml" ContentType="application/inkml+xml"/>
  <Override PartName="/ppt/ink/ink2676.xml" ContentType="application/inkml+xml"/>
  <Override PartName="/ppt/ink/ink2677.xml" ContentType="application/inkml+xml"/>
  <Override PartName="/ppt/ink/ink2678.xml" ContentType="application/inkml+xml"/>
  <Override PartName="/ppt/ink/ink2679.xml" ContentType="application/inkml+xml"/>
  <Override PartName="/ppt/ink/ink2680.xml" ContentType="application/inkml+xml"/>
  <Override PartName="/ppt/ink/ink2681.xml" ContentType="application/inkml+xml"/>
  <Override PartName="/ppt/ink/ink2682.xml" ContentType="application/inkml+xml"/>
  <Override PartName="/ppt/ink/ink2683.xml" ContentType="application/inkml+xml"/>
  <Override PartName="/ppt/ink/ink2684.xml" ContentType="application/inkml+xml"/>
  <Override PartName="/ppt/ink/ink268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4"/>
  </p:notesMasterIdLst>
  <p:sldIdLst>
    <p:sldId id="256" r:id="rId2"/>
    <p:sldId id="389" r:id="rId3"/>
    <p:sldId id="445" r:id="rId4"/>
    <p:sldId id="446" r:id="rId5"/>
    <p:sldId id="419" r:id="rId6"/>
    <p:sldId id="420" r:id="rId7"/>
    <p:sldId id="421" r:id="rId8"/>
    <p:sldId id="422" r:id="rId9"/>
    <p:sldId id="423" r:id="rId10"/>
    <p:sldId id="424" r:id="rId11"/>
    <p:sldId id="425" r:id="rId12"/>
    <p:sldId id="426" r:id="rId13"/>
    <p:sldId id="427" r:id="rId14"/>
    <p:sldId id="428" r:id="rId15"/>
    <p:sldId id="429" r:id="rId16"/>
    <p:sldId id="430" r:id="rId17"/>
    <p:sldId id="431" r:id="rId18"/>
    <p:sldId id="432" r:id="rId19"/>
    <p:sldId id="433" r:id="rId20"/>
    <p:sldId id="434" r:id="rId21"/>
    <p:sldId id="438" r:id="rId22"/>
    <p:sldId id="390" r:id="rId23"/>
    <p:sldId id="391" r:id="rId24"/>
    <p:sldId id="392" r:id="rId25"/>
    <p:sldId id="393" r:id="rId26"/>
    <p:sldId id="394" r:id="rId27"/>
    <p:sldId id="395" r:id="rId28"/>
    <p:sldId id="407" r:id="rId29"/>
    <p:sldId id="396" r:id="rId30"/>
    <p:sldId id="397" r:id="rId31"/>
    <p:sldId id="398" r:id="rId32"/>
    <p:sldId id="399" r:id="rId33"/>
    <p:sldId id="400" r:id="rId34"/>
    <p:sldId id="401" r:id="rId35"/>
    <p:sldId id="402" r:id="rId36"/>
    <p:sldId id="439" r:id="rId37"/>
    <p:sldId id="440" r:id="rId38"/>
    <p:sldId id="441" r:id="rId39"/>
    <p:sldId id="442" r:id="rId40"/>
    <p:sldId id="447" r:id="rId41"/>
    <p:sldId id="443" r:id="rId42"/>
    <p:sldId id="444" r:id="rId4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9D0D0"/>
          </a:solidFill>
        </a:fill>
      </a:tcStyle>
    </a:wholeTbl>
    <a:band2H>
      <a:tcTxStyle/>
      <a:tcStyle>
        <a:tcBdr/>
        <a:fill>
          <a:solidFill>
            <a:srgbClr val="FCE9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CD2"/>
          </a:solidFill>
        </a:fill>
      </a:tcStyle>
    </a:wholeTbl>
    <a:band2H>
      <a:tcTxStyle/>
      <a:tcStyle>
        <a:tcBdr/>
        <a:fill>
          <a:solidFill>
            <a:srgbClr val="E6E7EA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9D9DA"/>
          </a:solidFill>
        </a:fill>
      </a:tcStyle>
    </a:wholeTbl>
    <a:band2H>
      <a:tcTxStyle/>
      <a:tcStyle>
        <a:tcBdr/>
        <a:fill>
          <a:solidFill>
            <a:srgbClr val="EDEDED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369"/>
    <p:restoredTop sz="94493"/>
  </p:normalViewPr>
  <p:slideViewPr>
    <p:cSldViewPr snapToGrid="0">
      <p:cViewPr varScale="1">
        <p:scale>
          <a:sx n="111" d="100"/>
          <a:sy n="111" d="100"/>
        </p:scale>
        <p:origin x="22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960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08:51.2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400 134 18518,'-16'0'3608,"3"0"-3014,13 0 34,-77 16-304,43 1 360,-59 16 33,63-4-347,5 0 56,-1-2-135,6 0-201,1-1 100,4 4-156,2 3 33,4 4-11,3 6 0,4 1-34,1 3-22,4 0 12,9-2 66,6-1-78,11-2 0,2-4 0,5-5 11,3-6-11,2-11 0,3-5 11,1-8-33,27-4 22,-17-12 0,21-7-90,-25-10 90,-5-3-11,-4-2 11,-9 0 34,-5-7-34,0-23 0,-11 8 33,0-19-33,-12 20 0,-3 0 23,-2-1-12,-5 1 11,-8 3 12,-20-12 0,-3 22-1,-12-3-33,7 26 11,0 10 23,0 3 0,3 6-34,4 1 0,5 0 0,1 13 0,-10 36 0,9 2-34,-6 23 34,14-24-78,7-9-202,7-13-426,4-9-549,3-8-8576,11-6 8563,5-2 0,-1-3 0,-2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08:51.9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4 19246,'4'-2'4875,"-1"1"-4225,-3 1 258,0 0-550,1 77-123,0-38-50,-1 12 0,1 1-28,-1-5 44,-4 0-55,0 3-67,-4-2 33,1-1-90,1-1-22,1-5 34,-2 0-34,4-7 0,-2-1 0,3-9-303,1-6-347,1-7-527,0-6-1354,3-4-6624,8-2 9155,3-12 0,-2 9 0,-3-9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08:52.1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76 20860,'0'-8'4291,"0"2"-3707,0 6 32,0 0-426,57-27-56,-32 20-134,48-20 0,-42 27-22,1 0-404,4 0-762,-5 0-2397,-1 0 3585,-9 0 0,-9 0 0,-6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08:52.7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24 19291,'0'-13'3160,"0"2"-2846,0 11 403,0 0-426,-31 86 35,16-41-142,-5 12 1,1 0 73,2-8 33,2-5-45,4-5-33,3-8 1,4-6-113,3-5 33,1-6 180,0-2-202,0-1 190,4-1-112,3 0-44,8 0 123,1-5-134,7 2 22,0-2-45,5-3-3504,1 1 3448,3-3-45,19 0-22,-12 0-269,15 0-639,-17 0-863,4-3-8049,3-5 9818,4-2 0,-21 1 0,-5 5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08:59.6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1 222 26205,'4'-44'549,"9"6"-314,27 18-168,4-1-44,10-4-23,-1 2 44,0 1-44,-7 7 0,-12 6 0,-11 4-11,-9 5 45,-6 5-34,-3 11 12,-1 12 10,-3 13 23,-1 9 0,0 1-12,-7 4 124,-4 1-90,-8-1-22,-3 1 0,1-2-12,1-2-21,2-2-1,3-5 11,2-4 1,-1 8-23,6-16-12,-1 9-88,5-19-147,0-2-549,1-2-884,1-8-3968,2-3 5648,8-8 0,-7 0 0,7-2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08:59.9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1 21868,'9'1'3653,"-2"1"-3429,-7 41 1,-7 15 100,-4 6-264,2 10 1,0 3 117,-9 11-112,1-1-56,3-7 12,1-7-23,2-12-179,3-9-415,5-14-1446,2-11-7764,1-10 9804,0-11 0,0-3 0,0-3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09:00.1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0 157 21891,'5'-9'3182,"0"1"-2824,-5 8-290,0 0-68,74-41-79,-32 25-229,9-8 0,3 1-1585,0 13-5906,2 2 7799,-1-1 0,-24 5 0,-6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09:00.6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184 21 25342,'-48'40'179,"-1"-1"1,4-2-1,12-2-123,28 0-33,2 0 10,3-1-33,4-1 0,10-1 0,9-6 23,8-4-46,5-10 34,0-5-11,3-6 23,1-8-1,-1-12-22,-4-9 11,-4-11 12,-8-1 33,-7 0 33,-6-1-10,-4 1 44,-4 3-112,-1 3 56,-1 6-67,-1 6-11,-5 7 0,-4 6-303,-4 3-392,-2 4-874,0 0-3719,-7 11 5299,-5 15 0,11-10 0,1 7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09:00.9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17 21992,'0'-9'2801,"0"1"-2387,0 8 181,0 0-371,0 50-67,0-18-146,0 43 22,-5-32-33,1-5-145,-2-3-314,2-9-864,3-3-2431,1-7 3754,0-7 0,0-5 0,0-4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09:01.1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 22732,'0'-14'2610,"0"4"-2341,0 10-33,1 77-102,2-33-78,0 8 0,0 2 78,2-3-134,-1-7-11,-2-3-45,0-9-291,-2-1-606,0-7-1456,0 1-6442,0-3 8851,-8-1 0,7-8 0,-7-6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09:01.5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19 22944,'-13'-6'3496,"3"1"-2678,10 5-146,0 0-156,74 8-291,-16-6-225,4 2 0,4-1 0,29-6 0,-45-1 0,0 0 0,1 1 0,0 1 0,-1-2 0,0 0 0,2 3 0,0 2-279,1 5 1,1 2 278,4-1 0,1 2 0,1 5 0,1 0 0,-1-2 0,0-1 0,-7-1 0,-2-1-46,29 5-3112,-29 5 3158,-27 9 0,-15-11 0,-9 3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09:02.8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253 0 24626,'-43'58'128,"1"-1"1,-1 1 0,-10 10 0,11-3-84,26-12 0,8-4-45,2 14 546,6-9-546,11-6 253,9-7-253,15-9 0,13-9-11,8-12 11,11-6 11,4-8 12,5-14-23,-1-9 11,-5-15-11,-8-4 0,-12-4 0,-12-5 145,-7-4-145,-11-5 11,-7-2 320,-7 0-309,-4 5 2,-8 12-24,-10 9 0,-11 15-11,-11 12 11,-2 6 0,-2 6 0,4 6-67,2 6-124,8 9-3548,5 6 2853,10 3-660,5 0-4011,5 3 5557,3-4 0,0-11 0,0-6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09:03.0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25015,'3'71'194,"-1"-1"0,1-2 1,-1-6-173,-2 12-22,1-3-392,3-6-219,4-9-1764,0-8-7456,6-11 9453,-2-6 1,-3-16 0,-3-5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09:03.2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62 23616,'70'-34'-1051,"-14"6"1,-51 28 0,-2 0-1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09:03.5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0 24670,'-35'73'478,"0"0"0,3-7 0,6-9-164,13-17-34,7-6 45,3-7-45,3-1-11,4-2-90,10-4-112,9 1 34,11-7-90,7-6-11,9-3-246,12-7-987,12-13-839,9-7 2072,2-16 0,-36 17 0,-11 3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09:04.2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25577,'51'-9'617,"1"3"-494,-6 4-101,0 2 34,-6 5 23,-6 2 10,-8 5 79,-6 4 23,-7 1 45,-7 4 66,-3 8-168,-4 9 57,-10 8-90,-5 5-90,-8 4 67,0 1-78,-1 2 0,3 0-45,-1 0-358,4-8-449,5-9-649,6-11-2521,5-11 4022,5-8 0,-2-7 0,1-4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09:04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11 20994,'2'-6'4505,"0"2"-3945,-2 4 392,0 0-682,0 75 10,0-21-247,0 4 1,0 2-34,0 15-34,0-4-593,0-4-695,-3-4-2701,-1-5 4023,-4-7 0,4-21 0,0-11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09:04.6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1 222 26026,'57'-56'29,"0"0"1,-8 7 0,-5 10-399,-12 24-1133,-9 9-4761,-3 6 6263,-6 8 0,-7-7 0,-2 7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09:04.9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292 0 14383,'-52'69'97,"1"-1"0,4-6 0,6-6 2053,7-2-3191,6-8-1402,10-13-899,7-8 3342,5-14 0,4-5 0,0-6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09:05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20781,'3'-4'3710,"0"1"-3229,-3 3-55,0 0-426,19 83-381,-10-44-45,3 12 1,-1-2-1850,-1-17-3518,0-10 5793,0-4 0,-3-10 0,-3-3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09:05.4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289 11 22564,'0'-6'2901,"0"2"-2598,0 4-224,-53 84 10,20-28-89,-6 6 0,-2 2-22,0 6-449,5-12-806,11-15-1457,12-13-4494,7-16 7228,4-6 0,2-7 0,0-1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09:05.5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20401,'7'-4'4594,"-1"1"-4034,-6 3-11,0 0-549,16 75 0,-6-46-168,16 57-829,-6-69-1637,6-7 2634,8-5 0,-14-5 0,-2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09:06.0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164 42 24939,'-45'72'205,"0"-1"0,4-3 1,11-9 63,28-10-112,2-2 11,16-9-22,8-7-124,20-9 168,7-12-33,2-4-112,-1-12 145,-5-15-10,-8-14 190,-10-18-68,-10-7-268,-10-5 89,-6-1-123,-3 0 34,-1 10 22,-7 11-56,-3 20-101,-6 12-403,-2 10-527,0 15-1020,2 7 2051,4 16 0,6-14 0,4-3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09:06.3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7 23717,'-14'0'3014,"2"0"-2397,12 0-1,0 0-538,80-3-78,-43 2 0,14 0 0,-1-1-347,-13 2-650,-1 0-930,-4 0-7904,0 0 9549,-8 0 0,-9 0 0,-6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09:06.5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1 26171,'-21'75'396,"-1"0"0,2-5 0,3-6-306,3 8-90,5-7-168,5-7-740,3-12-1714,8-7 2622,10-12 0,-6-13 0,3-6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09:06.9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351 1 22955,'-61'29'321,"1"1"0,4-2 1,8 2-154,4 21 745,8 3-801,13 2 300,8-5-199,9 2-68,5-12 68,15-5 311,10-11-445,22-11 212,9-6-100,4-6 22,3-16 0,-9-10-191,-5-21 292,-14-12-102,-13-6-200,-8 0 122,-8 0-134,-4 9 0,-5 12 0,-10 13-1266,-30 15-123,0 16-1625,-20 21 3014,16 17 0,21-12 0,7-1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09:07.2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10 21768,'0'-5'3630,"0"0"-3092,0 5-123,0 0-359,0 76-56,0-39-236,0 58-336,0-57-1097,0-6-5166,-1 0 6835,0-4 0,0-12 0,1-5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09:07.4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23258,'7'-6'3093,"-1"2"-2679,-6 4 12,0 0-415,15 87-11,-12-51-180,5 16 1,-1-2-537,-7-23-708,0-3-2363,-3 3 3787,-15 3 0,10-12 0,-9-1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09:07.6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63 24491,'0'-11'3585,"0"2"-2990,83-9-595,-13 13 0,2-4 0,6 0-2126,-19 8 0,0 2 2126,1 2 0,0 2 0,0 1 0,1 3 224,-2 4 1,0 2-225,2 3 0,1 3 0,5 1 0,2 2 0,4 2 0,0 1-275,3 1 1,0 0 21,-4-1 1,-4-2-1513,-10-2 1,-4-1 1764,26 7 0,-42-14 0,-19-9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09:11.3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43 170 18182,'-6'-1'4190,"2"-1"-3237,4 2 1041,0 0-1590,-13 0 67,8 0-258,-8 0-45,11-2 78,2-1-112,0-4 102,9-3-68,8-5-134,13-3 111,9-2-122,5 0-1,3 1-22,-2 2 11,-3 1-11,-6 6 0,-10 3 23,-7 4-23,-7 3 45,-6 5-45,-3 15 100,-1 14-44,-2 24 12,0 9-24,-6 11 34,-7-16 1,-3 2-68,2-15 1,-1 0-125,-7 16 1,0-1 112,-9 18 33,6-7-33,5-10 0,6-13-100,5-10-24,5-13-694,2-7-369,2-10-2062,0-6 3249,2-7 0,-2 0 0,1-2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09:11.5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0 22720,'-5'0'3059,"1"0"-2577,-14 94-112,9-33-326,-2 11 1,-2 2 123,-2 17-168,-3 4-1171,-3-4 1104,1-4-157,5-15-344,7-11-2301,5-19-6962,3-17 8434,3-14 1,-3-8 0,3-3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09:11.7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4 225 23392,'-2'-8'2006,"1"2"-1961,1 6-45,0 0-45,76-42-806,-31 21-584,9-8 1,2-1-8397,1 4 8557,1-6 1,-28 16-1,-6 1 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09:12.0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55 22967,'-2'-4'3048,"1"1"-2589,1 3 34,0 0-359,70-21-134,-32 15-78,57-15-102,-49 21-514,-2 0-516,-3 2-1401,-3 4-7220,-10 3 9412,-4 3 0,-13-5 0,-4-2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09:12.2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240 0 23359,'-43'74'235,"0"-1"0,-2 6 0,7-9-268,13-16 10,-4 6-559,20-36-1401,3-12-7026,5-8 9009,4-22 0,-3 13 0,3-13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09:12.4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 20905,'2'-11'3518,"-1"2"-3137,-1 9 45,0 0-415,22 80-22,-13-43 11,4 13 0,1-1-672,-8-16-1132,2-6-7654,-1-6 9458,1-8 0,-4-6 0,0-4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09:12.7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22182,'1'-2'3417,"1"0"-2699,-2 2-449,6 87-236,-5-40-5,2 11 0,0 1-28,-3-5-481,1-6-1178,3-7-8172,1-8 8162,4-11 1,-4-10 0,0-6-1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09:13.7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285 1 24939,'-65'52'347,"-1"-1"0,7-2 1,12-2-337,18 14 135,14 3 44,11-1-67,14-5 191,12-7-135,14-11 91,14-14-24,4-13-224,5-9 102,2-26-80,-2-13-21,-6-27 156,-14-5-179,-16-1 22,-12 6-22,-10 6-22,-5 13-12,-6 13-346,-4 13-539,-2 11-650,6 4-5367,4 2 6936,4 5 0,2-4 0,0 3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09:13.9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17 20423,'9'-9'4415,"-1"1"-3630,-8 8-214,3 85-258,-11-29-167,5 7 0,-1 1-146,-9 8-12,3-6-44,7-6-627,1-9-930,2-5-3912,0-7 5525,5-10 0,-4-11 0,3-9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09:14.1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0 120 23482,'0'-11'2309,"0"2"-2164,0 9-122,0 0-191,70-44-472,-44 33-984,54-33-3709,-67 44 5333,-5 7 0,-5-5 0,-3 6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09:14.4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200 3 20737,'-11'-1'4146,"2"-1"-3956,9 2 135,-67 95 45,45-54-247,-16 17 1,3-1 256,25-25-133,5-4-34,2-8-23,3-5-100,0-5 101,9-3-169,6-3 23,10-3-90,8-1 11,1 0-425,6-12-505,-1-3-919,5-15-5971,-3 0 7854,2-5 0,-20 17 0,-5 1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09:14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1 100 27056,'58'-27'-676,"-1"0"0,-6 2 0,-7 8-2002,-13 14-7153,-13 3 9591,-7 6 0,-8-5 0,-1 6 1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09:14.8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62 22305,'-7'5'3609,"1"0"-3307,6-5-89,0 0-213,42-30-45,-21 21-257,34-22-1043,-37 29-2240,-2 2 3585,-4 0 0,-7 0 0,-1 0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09:14.9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11852,'0'0'0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09:14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11852,'0'0'0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09:15.9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164 7 19213,'0'-4'4818,"0"1"-4280,0 3 179,0 0-493,-64 17-179,44-4-23,-48 18-22,61-6 11,4 3-11,2 0 0,1-1 0,0-4 35,13-8 32,6-7 123,17-5 34,4-3-157,1-9 57,-3-2-1,-8-6 22,-11 0 191,-9 5-112,-7 0-122,-3 2-102,-6 0 22,-9 1-33,-8 4 11,-7 2-202,2 3-123,6 0-504,8 0-695,7 0 1524,6 0 0,1 0 0,2 0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09:16.2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62 21196,'-5'-3'3429,"1"0"-2903,4 3 147,0 0-438,-56 75-4475,41-35 4245,-15 11 1,4-1 854,25-10-838,12-8-22,7-13 67,13-9 124,4-7 66,1-12 3247,-2-12-3369,-1-15 66,-3-11 58,-7-2 9,-4 1-133,-9 4-79,-3 6 33,-6 4-89,-1 10-11,-4 7-157,-10 9-1725,-23 15-1088,3 17 2981,-4 13 0,24-10 0,8-6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09:16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0 27852,'-4'88'-254,"0"-1"0,0-6 0,0-9-1461,-4-2-2789,1-7 4504,1-12 0,4-22 0,-1-11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09:16.6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 24423,'59'-9'-589,"1"0"1,22-3 0,-57 8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09:17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181 15 20602,'1'-8'3665,"1"2"-3408,-2 6 1,0 0-191,-23 27 79,2 0-124,-19 23-11,11-9-22,4-4-235,5-4-1021,7-7-2991,5-6 4258,5-11 0,1-3 0,2-6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09:17.5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15655,'5'-5'3216,"0"0"-1139,-5 5-1506,0 0 150,39 26-721,-23-12 230,32 20-1272,-35-21-881,3 1-7345,-1-4 9268,3-1 0,-9-4 0,0-4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09:17.7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8 21611,'6'-4'3182,"-2"1"-2902,-4 3-157,0 0-134,-48 81-392,30-51-404,-9 16 0,3-3-8381,18-30 9188,5-8 0,1-2 0,0-3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09:17.9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24004,'78'51'-796,"-1"0"1,-9-2 0,-18-16-1,-38-33 1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09:20.2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0 21790,'-40'69'579,"-1"0"0,4-7 0,11-9-142,23-16-258,3-8 34,7 0 56,10-10-45,10-2 168,9-8-123,1-5-156,0-2 189,-4-2-22,-7-9-22,-5-7 10,-6-13-178,-5-9 44,-6-4-89,-2-3-45,-4 2 56,-7 7-56,-2 7-22,-5 9 22,3 8-1031,5 5-459,3 6-2914,3 1 4404,2 0 0,0 0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09:20.3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13039,'0'0'0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09:20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13039,'0'0'0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09:20.6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14 21297,'-8'-7'3317,"3"1"-3026,-15 58 0,-1 24-123,6-19-168,-8 21 0,3-2 45,14-31-45,4-7-22,0-5-236,2-1-795,0-3-2443,3-3 3496,11-7 0,-8-9 0,7-5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09:21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509 82 19583,'0'-12'4840,"0"3"-4190,0 9-280,-89-22-225,35 13 34,-10-4 1,-1 1 67,-3 9-158,9 1 46,11 2-135,16 0-23,13 0-167,10 0-628,8 5-762,8 0-5961,11 5 7541,15 1 0,-11-6 0,0 0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09:21.7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41 25668,'-43'59'52,"-1"0"0,4-5 0,17-9-18,40-19 558,13-9-503,12-7 259,11-7-68,4-6-134,6-13 337,-4-7-315,-5-12 130,-9 0-151,-11 3 115,-14 4-262,-9 2 0,-8 2 0,-6 1 0,-11 0 0,-5 3-13,-14 6-412,-1 5-841,-4 6-650,0 8-5189,0 16 7105,1 11 0,17-7 0,2-2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09:21.9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17 24311,'0'-9'2667,"0"1"-2163,0 8-324,0 0-35,0 79-145,0-38 0,0 11 0,-1 1-56,-5-7-369,-2-3-674,-1-5-996,2-8-7736,4-7 9353,1-8 0,2-8 0,0-4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09:22.1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23000,'6'-6'2959,"-2"2"-2691,-4 4 180,0 0-425,32 19-46,-19 1-21,24 22-460,-28 0-259,-1 5-514,-3 3-2409,-2-4-6145,-2-8 9112,-1-8 0,0-16 0,0-5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09:22.4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62 28671,'99'-16'0,"0"0"0,-2 2 0,-3 3-274,-18 8 1,-3 3 273,0-1 0,0 0-621,-4 1 0,0 0 621,-3 0 0,1 0 0,-3 0 0,0 0 0,2 0 0,0 0 0,-1 0 0,-1 0 0,-6 0 0,-2 0-727,37 0-4529,-26 3 5256,-21 0 0,-25 0 0,-9-2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1:11.1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 28009,'31'-18'662,"-3"4"-662,-9 14 0,-1 0 0,-1 2 0,-3 2 0,-3-1-293,-3 1-894,-4-1-685,-1 2-2666,-1 1 4538,0 2 0,-1-4 0,0 1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1:11.4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12 19392,'0'-6'3743,"0"0"-3340,0 6-190,0 49 0,0-24 0,-1 38-45,0-40-34,0-6 113,0-10 167,1-3 45,0-4 91,0 0-169,0-8-124,0-3-89,0-10-56,0-3-78,2 2-12,0 1-22,1 5-33,0 6-449,-1 5-829,0 4-1513,3 1 2824,2 0 0,-2 0 0,-1 0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1:30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13 24244,'0'-7'3059,"0"2"-2454,0 5 158,0 0-763,-7 24 0,4-3 0,-5 21 0,6-9 0,1-2 0,-1-2 0,1-3-371,-1-5-985,1-6-437,0-6-1736,1-6 3529,0-2 0,-1-1 0,1 0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1:30.6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60 26295,'72'-36'806,"-12"13"-559,-41 33-1,-3 9-10,-4 5-57,-4 2 45,-4 2-56,-2 0 11,-3 2-88,-8-1-91,-3-1 0,-8-3 0,0-2 0,2-4 0,-1-4 0,2-2 0,-1-1 0,1-3 0,1-3 0,5 0 0,3-5 0,3 1-371,3-2-749,0 0-6780,2 0 7900,6-5 0,-5 4 0,5-3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1:30.8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5 23908,'0'-3'2801,"0"2"-2431,0 57-258,0-27-112,0 46-79,-2-44-470,-3-3-784,-3-3-2611,-1-3 3944,1-3 0,4-9 0,1-4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1:31.0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48 23460,'0'-4'2622,"0"0"-2342,0 4-179,0 0-247,49-17-616,-30 12-863,37-12-4919,-45 16 6544,-5 1 0,-3 0 0,-2 0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1:31.3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0 26115,'-32'71'930,"6"-12"-649,22-43 66,1-2-56,2-3-78,1-2 11,0-3-79,5-2-20,3-2-125,8-2 0,3 0 0,3 0 0,2-6-696,1-2-783,4-7-1658,3-4 3137,4 2 0,-16 6 0,-3 4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1:31.8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0 24580,'-20'70'1233,"6"-11"-718,13-35-89,1-3 0,0-1-12,0-3-145,0-4-101,0-2-101,3-2-11,4-3 23,4 1-68,5-4 11,0 1-22,3-3 0,-1 0-134,-2-1-280,0 0-393,-3 0-807,2-6-3473,3-2 5087,3-7 0,-9 6 0,0 0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1:32.1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4 23191,'0'-2'3126,"0"0"-2667,-7 48-212,4-19 56,-7 39-113,6-29-78,0 0-112,1-2 0,1-3-336,-1-4-695,-2-5-997,1-5-4213,0-3 6241,1-5 0,2-4 0,0-3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1:32.3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 26082,'64'-11'-7138,"-7"2"7138,-47 16 0,0-5 0,-8 5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1:32.6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302 0 26104,'-44'31'207,"1"0"1,-33 26-208,44-26-45,4-1-190,5-3-381,4-5-315,3-5-1130,6-5-4562,3-4 6623,4-4 0,2-2 0,1-2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1:32.8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18698,'2'-1'5042,"0"0"-3440,-2 1-1153,29 17-80,-15-7-156,22 12-202,-22-13-11,-1-3-157,-1-2-482,0-2-470,-1-1-1602,2-1-7120,1 0 9476,3 0 0,-8 0 1,0 0-1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1:33.0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1 25499,'-36'37'-1003,"0"0"0,-17 20-2582,34-40-6246,14-12 9697,3-3 1,2-2-1,0 0 1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1:33.1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25196,'50'9'595,"-1"2"-719,-34-1-985,8-1-3653,-3-8 4762,4-3 0,-9 1 0,-2-2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1:33.6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12 25499,'-55'73'616,"12"-12"-257,40-35-46,4-7 91,9-6 111,5-4-291,14-6-56,3-1-100,6-4-35,-3-5 90,-3-4 90,-6-7-77,-7-2-136,-7-2 0,-5-1 0,-4-1 0,-2 0 0,-3 1 0,-5 4 0,-3 5 0,-4 7-337,-1 3-1109,2 4-1658,3 5 3104,5 4 0,3-3 0,2 2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1:33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 28334,'69'-18'-191,"0"5"-885,-42 12-896,2 1-4560,-12 0 6532,-4 0 0,-5 0 0,-2 0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1:34.0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5 22484,'-8'-2'3889,"2"0"-3206,6 2-223,-25 60-270,12-27-190,-20 46-22,21-44-628,2-8-997,5-6-4550,2-7 6197,5-5 0,-1-5 0,0-2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1:34.4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49 27101,'-57'73'505,"12"-10"-360,46-44 34,8-5 45,7-4-100,10-6 10,4-2 0,2-5-9,0-5-125,-2-5 0,-3-6 0,-5-4 0,-4-3 0,-7-1 0,-2-1 0,-5 3 0,-2 1 0,-3 8 0,-6 3-24,-2 8-1443,-8 1-1614,-3 13 3081,-4 10 0,11-6 0,1 3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1:34.6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0 23975,'-5'0'3104,"0"0"-2667,5 0-202,0 0-156,-6 53-35,4-33-44,-6 43-246,6-47-483,-1 1-940,-2 0-5267,2-1 6936,0-4 0,3-5 0,0-4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1:34.8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23482,'1'-4'2589,"0"0"-2287,-1 4-280,0 0-738,10 53-1503,-8-28 2219,7 42 0,-9-52 0,0-4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1:35.0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7 106 25342,'-3'-5'3329,"0"2"-3329,3 3 0,0 0 0,63-16 0,-25 11 0,52-14 0,-39 13 0,-1-3-1099,-1-1-2621,2-1 3720,-1 0 0,-22 5 0,-5 2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1:35.8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28 27919,'0'-17'739,"0"7"-726,-4 34-13,0 1 0,-4 20-46,-1-5-156,2-2-459,-1 0-538,0-5-851,3-5-6287,-1-8 8337,4-4 0,0-9 0,2-2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1:36.1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0 26551,'48'32'696,"-10"-1"-433,-37-2-50,-7 1-88,-4 1-58,-8 0-21,-3 1-12,-1-2-23,0-1-8,3-5-59,2-4 45,4-6-79,6-5-168,1-6-336,4-2-571,1-1-953,0 0-7713,1-4 9159,4-4 1,-3 1 0,2 0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1:36.3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26709,'1'71'-1894,"0"-10"-470,-1-37-5468,0-2 7832,0 0 0,0-10 0,0-2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1:36.5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59 21846,'7'-7'3160,"-1"2"-2992,-6 5-168,44-19-45,-26 14-280,32-15-493,-38 19-1546,-3 0-5984,-4 1 8348,-3 0 0,-1 0 0,-1 0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1:36.8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26026,'6'28'403,"3"-5"-381,3-22-22,7-1-179,1 0-572,4-4-1053,2-3-5266,2-6 7070,2-5 0,-13 7 0,-3 2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1:37.2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5 22440,'-1'-2'2454,"0"0"-1771,1 2-391,-20 53-23,8-22-34,-16 42 0,14-37-44,2-5 44,5-6 45,1-6-33,4-5-23,0-3 22,2-4-100,0-1-23,4-3 11,2 0-33,4-2 35,3 0-136,2-1 0,2-1 0,0-2 0,2-1-629,1-3-480,-7 2-729,2 0-4403,-7 0 6241,1-4 0,-4 4 0,0-1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1:37.5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0 25510,'-18'84'572,"3"-14"-572,11-40-459,-1-6-1189,3-5-5624,0-4 7272,1-8 0,1-2 0,0-5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1:37.6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 24143,'68'-9'-2458,"-5"2"0,-50 6 1,0 0-1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1:38.0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0 27056,'-48'68'281,"9"-11"-136,40-43 158,6-2 22,5-1-12,8-4-65,3-3-248,1-2 0,1-3 0,-4-5 0,-3-4 0,-5-5 0,-3-2 0,-6-1 0,-1 0 0,-2-1 0,-1 2 0,-2 2 0,-4 3-113,-4 4-839,-5 1-673,-1 5-2409,-1 0 4034,-3 10 0,9-6 0,2 6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1:38.3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 23639,'-2'1'3249,"0"0"-2027,2-1-1099,-1 36-112,0-19-11,-1 26-258,0-29-537,0-3-841,1-2-2398,0-1 4034,1-3 0,0-2 0,0-2 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1:38.5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5 23964,'4'-3'2420,"0"2"-2028,-4 1-123,0 0-269,7 37-246,-6-21-852,3 29-931,-11-31-7461,-5 1 9490,-4 0 0,7-6 0,0-1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1:38.7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59 23930,'0'-5'3743,"0"2"-2970,0 3-548,0 0-225,53-16 0,-19 8 0,47-11 0,-32 14 0,0 3 0,-2 2 0,-4 0 0,-3 0 0,1 0 0,2 0 0,3 1-2712,-5 4-4225,-10 4 6937,-12 4 0,-12-6 0,-4 0 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1:39.9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285 1 28390,'-35'47'14,"0"0"1,2-3 0,3-4-6011,-3 6 5212,2-4-762,4-8 388,6-7-8673,3-11 8321,7-6 1,4-6-1,3-3 1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1:40.1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23292,'5'0'3115,"0"0"-2667,-5 0-89,0 0-247,45 54-112,-28-33-214,36 41-805,-41-49-1547,1-5 2566,3-5 0,-8-3 0,2 0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1:40.3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1 17329,'-58'76'-213,"12"-13"751,33-44-10369,8-8 9523,3-7 0,2-4 0,0 0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1:40.4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25577,'36'91'662,"-4"-16"-1021,-13-62-1557,1-3-7915,4-2 8622,4-4 0,-12-2 0,-2-2 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1:40.8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 0 26474,'-74'25'358,"13"3"-246,45 3-45,7 1 12,5-4 33,6-5-100,9-7 133,6-7 46,11-4-35,3-4-3335,3-7 3302,-2-5-11,-3-7-33,-5-4-79,-8 0-34,-6 1-235,-5 0-257,-5 3 2809,0 1-4390,-3 5-6274,0 4 8381,-5 5 0,5 3 0,-1 0 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1:40.9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21734,'0'0'0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1:40.9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21734,'0'0'0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1:41.2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1 26989,'-28'83'1423,"5"-8"-1311,14-38-112,3 4-437,3-14-527,2-2-1254,3-17-4942,6-4 7160,4-3 0,-2-1 0,-1 0 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1:41.8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239 2 19190,'-5'0'5502,"2"0"-4841,3 0-89,-46-1-146,20 1-146,-38-1-45,32 1-101,5 3-100,8-1-34,8 2-336,7-1-325,3 0-1042,6-2-3900,7 1 5603,8-2 0,-6 0 0,-1 0 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1:42.3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 0 24871,'-70'12'1244,"6"11"-1087,50 0-22,0 7-1,11-9 23,3-2 134,10-4 57,6-2 10,11-3 1,5-4-147,1-3-100,-1-3 34,-3 0-79,-8-5-11,-3-3-56,-9-6-56,-3-4-134,-4 1-359,-2-1-269,-3 5-4031,-4 5 782,-6 4 4067,-5 3 0,7 1 0,3 0 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1:42.5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 21096,'-8'1'5165,"2"0"-4616,6-1-33,0 0-147,-20 44-22,15-25-223,-15 36-46,19-35-78,1-3-34,0-2-268,0-4-392,0-2-763,0-2-1950,0-4 3407,4 0 0,-3-3 0,3 0 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1:42.7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0 26026,'1'97'526,"-2"-12"-593,-2-44-415,-2-9-784,2-10-2319,-1-8-6246,-1-8 9050,-2-3 0,4-3 1,-2 0-1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1:42.9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15 23460,'-7'0'4638,"2"0"-4065,5 0-573,0 0 0,58-7 0,-17 6 0,50-5 0,-31 6 0,0 0 0,-2 0 0,-6 0 0,-5 0 0,-9 0 0,-7 0-1716,-8 1-6575,-5 1 8291,-7 0 0,-5-1 0,-2-1 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1:43.7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63 25241,'92'-28'1849,"-9"5"-1412,-37 17-213,-6 2-157,-3 3 23,-8 5-12,-5 6-22,-6 6 0,-3 4-33,-4-1 22,2-1 33,0-3-56,4-4 124,2-4 0,1-2-33,1-4-113,-3 0 0,2-1 0,-1 0 0,1-5 0,4-1 0,3-6 0,2-3 0,0 1-718,-3 0-929,-4 2-1883,-2 3 3530,-3 3 0,-8 3 0,-2 2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1:49.1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26295,'65'38'44,"-11"-8"-480,-38-26-1459,-5-2-7936,-3-4 9409,-1-8 0,-3 6 1,-1-6-1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1:49.4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35 23180,'-7'69'1927,"0"-12"-1411,4-40-12,0-8 78,2-4 91,0-7-281,1-12-168,0-8-146,6-13-44,2-2-34,5 5 0,-3 7-12,-2 10-133,-3 8-314,-2 5-393,-2 2-1838,0 0 2690,-1 8 0,1-6 0,0 6 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1:50.1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37 25331,'-2'0'2767,"0"0"-2194,2 0-573,47-10 0,-23 5 0,37-8 0,-36 9 0,-4 1 0,-3 2-449,-3 1-1266,-2 0-1422,-2 0 3137,0 0 0,-6 0 0,0 0 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1:50.4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6 22294,'0'-3'2488,"0"0"-2141,0 3-78,0 51-22,0-21 89,-3 43-101,-1-37-123,-2-4 0,1-9-33,2-8 133,2-8 315,1-4-56,0-6-57,0-9-223,0-7-91,1-11-21,4-4-34,1 1-34,4 0-22,0 4-23,-1 5-112,1 7-850,0 4-304,-3 8-1479,4 1 2779,-2 4 0,-3 0 0,-1 0 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2:10.1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93 27561,'0'24'683,"0"-5"-672,-2 16 0,-2-8 1,-2 2 10,-3 0-44,1-1 22,0-4-12,4-7-21,1-5 33,3-7 0,-1-2 11,0-3 11,-1-10-22,1-7 0,0-12 12,1-4-1,0-1 0,4 0-11,2-1 0,8 2 0,3 1-11,4 3 11,2 5 0,-2 6-11,-1 8 11,-4 5 0,-2 3 0,-2 2 33,-2 0-22,-2 4 68,-4 6 22,-2 2-90,-1 7 22,-3-1 46,-5 4-79,-4 2 46,-6 1-46,-1 0 0,-3 1 0,8-9-24,0 0-245,9-12-683,1-2-1009,2-2-3115,4-1 5076,8-4 0,-6 3 0,5-2 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2:10.5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0 22967,'-7'6'2599,"1"-2"-2240,6-4 414,0 0-437,-16 48-11,12-30-235,-11 36-45,15-44-45,0-2-12,5-5-10,3-1 0,7-6-113,3-6 46,1-7-136,-1-5 102,-3 0 123,-5 4-45,-4 5 45,-2 4 11,-3 4 12,0 3 77,-1 1-21,0 1 45,0 3-102,1 3 56,0 5-66,1 4 10,0 2 0,0 0-22,1 0-67,0-1-202,0-3-470,1-4-528,2-4-1937,0-3-6627,3-2 8904,2-7 1,-4 5 0,-1-5 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2:10.9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6 18798,'1'-3'3306,"0"0"-2982,-1 3-212,0 0-156,-18 50-393,9-30-560,-13 37-504,17-47-1066,3-4-1724,2-4 2185,2-4 1724,4-5 382,3-4 1693,4-5 626,-1-1-235,4 1 123,-3 1-224,2 3-324,-4 4-550,-1 2-414,-3 3-112,0 2-135,-2 0 0,3 1 45,-2 3-157,0 4-56,-2 3 23,-2 5-158,-1 0 1,0 1-78,-1-2-68,0 0 0,0-4-270,0-2-659,0-5-1582,0-1 2511,0-2 0,0 0 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2:11.2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91 23751,'43'-48'-67,"-9"9"67,-42 36 56,-4 3 56,-11 0 100,-1 6 35,-4 4 381,0 10-46,-1 6 68,5 1 123,3 3-167,8-2-114,5-2-156,6-4-224,3-5-67,7-4-45,7-6-325,11-3-818,8-3-1758,5-1 2901,3 0 0,-18 0 0,-4 0 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2:27.6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21107,'0'-4'3294,"0"0"-2868,0 4 1042,0 0-1188,9 23-168,-6-6 0,6 21-68,-8-11-32,-1-1 10,1-1-22,0-4-56,-1-4-123,0-3-314,0-4-247,0-3-346,0-3-1111,0-2-2274,0-1 4471,0-1 0,0 0 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2:28.0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67 25588,'38'-37'595,"-5"7"-405,-20 30-100,-1 6-23,-1 1 34,0 8-79,-3-1 90,0 3-22,-2 1-57,-3 3 102,-1 1-68,-2 1-11,0 1 45,-6-1-45,0-3 56,-6-3-33,-2-4-23,-1-3 22,0-2-44,-1-4-12,2-1-22,1-2-45,3-1-67,3 0-359,2 0-884,3 0-2086,1-2 3441,7-6 0,-4 5 0,4-4 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2:28.2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 24423,'5'-3'2981,"0"0"-2387,-5 3-46,0 0-503,49-2-45,-28 3-11,39 0-280,-40 2-303,-4-1-392,-1-1-908,-5-1-3977,0-2 5871,-4-5 0,-2 3 0,-3-3 0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2:28.4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17 22160,'0'-9'3474,"0"2"-2802,0 7 213,0 0-661,4 45-33,-3-18-79,4 38-68,-5-31-32,0-1-12,-1-1-292,0-4-324,-2-5-875,1-4-1411,-1-6-6929,0-4 9187,-2-4 1,3-3 0,-2-1 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2:28.7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69 25577,'78'-34'404,"-10"7"-359,-37 22-12,-7 3 102,-6 2 22,-6 3 78,-5 4 34,-5 6-79,-1 6-10,-7 3-79,-4 4-90,-7 3 0,-3 0-11,1-1-45,3-5-202,3-6-436,7-8-337,3-4-694,6-7-3979,10-12 5693,8-5 0,-6 3 0,-1 4 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2:29.2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43 27146,'-37'36'258,"8"3"-236,33-22 1,4 2-23,8-11 56,4-4-11,5-2 55,0-2-10,1-7 22,-3-3 34,-2-8-46,-3 0 46,-6-1 22,-2 4-34,-6-1-9,-1 2-125,-3 1 0,-1 0 0,-4 3 0,-3 1 0,-5 5 0,-5 3 0,-3 1 0,-1 8 0,-2 4-371,3 8-402,4 1-1053,5-2 1826,6-5 0,4-7 0,2-4 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2:29.7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63 27594,'22'0'1077,"0"-1"-1077,-5-2 0,2-1 0,-3 0 0,0-1 0,1 1 0,-2-1 0,1-1 0,-2-1-830,-4 1-470,-2 1-874,-2 0-4448,-4 3 6622,-1-1 0,-1 2 0,0 0 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2:29.9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7 21723,'0'-3'3619,"0"0"-3081,0 3 392,0 0-560,-3 40-112,2-11-1,-3 34-100,2-22-67,1-4-90,0-3-79,1-8-268,0-6-538,3-6-1020,3-6-4953,6-4 6858,9-2 0,-10-2 0,2 0 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2:30.4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267 122 25319,'-77'-9'1200,"12"2"-764,43 7-77,2 0-157,0 4-68,3 3 46,2 5-124,3 5 11,6 1-56,3 3 34,4 1 33,8-2 1,7-3 55,13-5 68,3-6-57,2-3-121,-1-9-24,-3-7 0,-4-7 0,-6-7 0,-5-2 0,-7-2 0,-4 1 0,-2 3 0,-2 2 0,-6 4 0,-3 3 0,-9 7 0,-3 4-595,-20 7-649,6 13-784,-15 9-4482,17 13 6510,3 5 0,14-17 0,6-4 0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2:30.6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22900,'2'-4'3619,"-1"0"-3138,-1 4 449,0 0-717,13 15-123,-10 0-68,9 14-22,-12-2-201,0-1-673,0-5-964,0-4-2711,0-7 4549,0-6 0,0-3 0,0-1 0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2:30.8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23807,'7'-5'2544,"-2"0"-2096,-5 5-146,0 0-313,19 42-348,-14-28-649,15 33-1110,-19-40-6532,0 0 8650,-1 0 0,0-4 0,0 1 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2:31.1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60 28671,'62'-10'0,"-1"-1"0,-3 1 0,-3 2 0,23-1 0,-4 3 0,-4 2 0,-7 2 0,-8 2 0,-7 0 0,-7 0 0,-6 0 0,-6 3-449,-6 1-3081,-9 5 3530,-6 2 0,-6-4 0,-2-1 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2:36.4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8 24278,'0'-4'2453,"0"0"-2184,0 4 628,0 0-696,-2 46-122,1-21-79,-2 36 0,-1-33-135,0-3-290,-3-3-517,2-3-705,-3-2-1860,3-1 3507,0-1 0,3-7 0,0-2 0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2:36.7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 26194,'64'-17'627,"-12"4"-414,-36 21 11,-3 3-11,-3 9 11,-1 3 0,-6 2-11,-1 2-45,-2 1 0,-8 2-34,-3-1-78,-7-4-43,-1-2-13,3-6 0,3-4 0,4-6 0,3-3 0,2-3-24,0-1-502,2 0-572,0-3-830,1-2-3685,2-3 5613,6-3 0,-4 5 0,4 1 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2:36.9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85 24110,'9'-7'3865,"-2"0"-3260,-7 7-514,52-13-91,-25 7 0,43-11 0,-40 13 0,-3-1 0,-3 4-561,-6-1-594,-6 1-1097,-5-1-7579,-5-2 9588,3-3 1,-4 3-1,2 0 1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2:37.1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 27841,'-6'85'257,"0"-14"-581,3-45-584,-1-6-1008,0-2-5905,-1-3 7821,-2 1 0,2-8 0,1 0 0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2:37.4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 26440,'79'-14'504,"-7"2"-268,-54 18 33,-2 5-45,-13 7-123,-3 8-90,-6 3-22,-2 1 11,-5 0-180,1-3-223,0-5-281,4-5-604,1-6-2040,4-2 3328,0-5 0,3-1 0,0-2 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2:37.9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77 25263,'-22'40'1659,"19"-4"-1423,18-31-68,14 0-101,-9-5 11,0 0-22,-3 0 0,-3 0 23,-2-4-46,-1-5-10,-2-8 10,-1-5-10,-2-1 21,-3 0-32,-2 2 10,-1 5-22,0 5 0,-3 2-101,0 5-235,-3 1-392,0 2-606,0 1-2330,1 0 3664,1 8 0,1-7 0,2 6 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2:38.2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 23426,'2'1'3518,"0"0"-2968,-2-1-192,45-6-134,-24 4-146,36-4-55,-36 6-23,-2 0-291,-3 0-381,-4 0-729,-2 0-1008,-6 0 2409,0-2 0,-3 2 0,0-2 0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2:38.4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21980,'1'-1'3721,"0"0"-3183,-1 1-180,0 49-123,0-22-145,0 36-90,0-37-45,0-8-325,0-5-414,0-5-415,0-4-2443,0 0 3642,0-1 0,0-1 0,0 0 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2:38.8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297 0 28098,'-39'42'93,"0"-1"1,2-2-1,4-4-93,-2-1-201,2-1-482,4-7-427,6-6-649,8-7-1423,6-7-3497,6-3 6679,2-3 0,1 0 0,0 0 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2:38.9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25914,'51'8'257,"-8"0"-637,-35 6-573,-1-4-1703,1-2 2656,2-5 0,-4-2 0,0-1 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2:39.1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11 23751,'0'-6'2622,"0"2"-2331,0 4-201,-36 53-90,19-28-112,-27 41-403,29-43-752,5-6-2509,1-4 3776,4-7 0,2-4 0,2-2 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2:39.3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21667,'7'-6'3350,"-1"2"-3059,-6 4-246,0 0-448,12 32-1110,-6-22-8318,11 22 8843,-4-30 0,-5-2 1,0 0-1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2:39.7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0 25623,'-65'45'1332,"12"-4"-1096,46-23-34,3 3-12,4-2 12,0 1-23,8-2 11,6-4 23,10-6-11,3-3-100,1-5-102,-2-7 0,-3-4 0,-7-10 0,-6-3 0,-5-1 0,-5-1 0,-3 0 0,-6 4 0,-6 3 0,-5 6 0,1 5-875,-1 4-1344,4 3-5837,3 2 8056,6 3 0,4-2 0,3 1 0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2:39.9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7941,'0'0'0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2:39.9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7941,'0'0'0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2:40.2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1 26888,'-25'83'1199,"2"-11"-1132,13-41-67,2-4-56,2-4-459,3-5-415,1-4-773,2-1-4370,0-3 6073,0-2 0,0-3 0,0-3 0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2:40.6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0 27112,'-57'0'-437,"8"0"-358,37 0-639,2 0-4180,0 2 5614,3 0 0,3 0 0,3 0 0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2:41.2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60 23728,'-4'0'1827,"1"0"-1591,3 0 212,0 0-202,-24 40 0,17-24 12,-17 30-67,29-34-34,4-4-34,8-3-22,6-3 0,3-2-57,0-3 46,1-5 44,-3-5 79,-2-2-56,-4-1-56,-2-1 44,-5 2-20,-3-3-125,-4 0 0,-3 0 0,0 2 0,-4 3 0,-5 4 0,-12 3-214,-1 3-279,-6 2-381,5 1-190,2 4-505,0 3-4123,4 5 5692,2 5 0,7-8 0,2 0 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2:41.5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 28457,'3'19'214,"0"3"-214,-3-3 0,-1 4 0,-3 1 0,-2 1 0,-3 0 0,2-5 0,-1-3-393,4-7-571,1-5-739,2-3-1401,1-2 3104,0-6 0,0 4 0,0-4 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2:41.7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24267,'4'-5'3126,"-1"2"-2488,-3 3 2,0 0-640,16 28 0,-11-12 0,10 22 0,-14-21 0,-1-3-539,0-2-839,0-3-1042,0 1-7411,-2 1 8829,-3 2 0,2-6 0,-2-1 1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2:42.0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89 28671,'49'-18'0,"0"0"0,46-13 0,-24 20 0,1 4 0,0 4 0,2 3 0,2 2 0,6 4 0,4 3 0,-3 0 0,-7-4 0,-11-2 0,-11-3 0,-16 0-1301,-11 0-2912,-16 2 4213,-5 2 0,-6-2 0,0 2 0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2:57.1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17 23359,'1'-9'2756,"0"2"-2240,-1 7 671,0 0-951,-32 47-80,20-17 35,-23 42-135,27-30-11,5 2-23,0 1-11,3-1-11,4-1 0,5-3 11,6-6 34,8-8-11,3-8 12,3-10-46,1-4 0,0-5 0,-2-8 0,-3-5 0,-4-9 0,-3-4 0,-5-2 0,-2-3 0,-5 0 0,-2 1 0,-3-12 0,0 13-13,-2-7-558,-3 18-325,-3 5-538,-7 6-1625,-3 5 3059,-4 3 0,7 0 0,3 0 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2:57.4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39 22631,'0'-6'4201,"0"1"-3394,0 5-213,0 0-225,44-9-300,-18 6-69,37-7 0,-31 10 0,-1 0 0,-2 0-35,-1 0-872,-2 0-639,0 0-1222,-1 0-7063,-3 0 8619,0-2 0,-11 1 0,-2-2 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2:57.7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0 27191,'-47'78'784,"7"-7"-627,29-27-56,3-1 0,4-1 89,2-5-43,5-2-147,6-5 0,6-7 0,6-8 0,2-6 0,-2-6 0,-2-2 0,-2-3 0,-2-6-237,-2-4-311,-1-7-192,-3-4-223,-2 2-629,-2-1-1556,-3 5-6683,-1 2 9322,-1 5 0,0 4 0,0 4 1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2:57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53 28210,'62'-11'34,"-7"1"-314,-33 6-403,-2 0-393,-1 1-1053,-3-1-7702,-1 0 9017,0-2 0,-8 3 0,0-1 0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2:58.1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26365,'-4'74'292,"2"-9"-349,2-37-267,0-1-1144,0-4-3050,0-3 4518,0-3 0,0-7 0,0-4 0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2:58.3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 24782,'0'-5'1927,"0"2"-1837,0 3-214,0 0-503,49-15-830,-33 12-2812,37-12 4269,-47 19 0,-3-3 0,-1 2 0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2:58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67 25992,'-49'66'605,"10"-9"-415,39-36-22,9-1-67,4 0-56,11-4-23,5-3 1,0-6-23,4-4 12,-3-4-12,-1-9 56,-3-5-12,-4-9 91,-1-4-12,-6-2 56,-3-3 236,-5 2-79,-5 3-124,-2 2-199,-8 4-13,-7 4 0,-9 4 0,-3 8 0,-3 2 0,2 4 0,0 0 0,7 2-169,5 1-3070,8 5-5209,9-4 8448,16 2 0,-7-6 0,6 0 0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3:01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428 1 24008,'-94'20'2555,"11"0"-2084,30-3 190,8 3-179,5 3-45,8 6-380,3 7-57,7 7 0,5 5 0,8 5 0,5 1 0,4 0 0,7-5 0,5-5 0,9-9 0,7-9 0,6-8 0,10-10-158,6-4-1904,7-13-3237,3-6 5299,-2-11 0,-26 10 0,-7 4 0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3:02.1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 28671,'-20'89'0,"4"-9"0,22-39 0,6-1 0,13-6 0,8-9 0,6-10 0,4-9 0,0-15 0,1-10 0,-3-15 0,-2-10 0,-6 0 0,-5 3 0,-9 10 0,-6 11 0,-8 10-1357,-3 6-4548,-2 15 5905,-5 13 0,4-8 0,-4 6 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3:02.7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510 40 25140,'-79'-21'1748,"7"4"-1266,29 15-78,1 2-68,-1 9-34,1 8-43,-2 14-259,4 9 0,2 7 0,8 1 0,9-1 0,10-5 0,7-2 0,12-3 0,7-2 0,13-3 0,9-5 0,5-9 0,7-8 0,-2-7-550,4-4-1892,-5-3-4192,-2 1 6634,-6-2 0,-18 4 0,-6 1 0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3:03.7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238 778 23404,'-3'4'3137,"5"-49"-2622,7 10-223,6-43-57,3 24 34,-1-1 45,-1-2-79,-5 2-22,-4 1-156,-3 5-57,-3 5 0,-1 6 0,0 7 0,-1 8 0,-1 6 0,-2 6 0,-2 5 0,-4 3 0,-4 2 0,-6 8 0,-4 5 0,-3 7 0,-1 3 0,1-2 0,-1-2 0,0-1 0,-1-4 0,2-1 0,3-4 0,7-3 0,6-1 0,6-3 0,2 0 0,12 0 0,7-1 0,16 1 0,14-1 0,8 0 0,35 0 0,-22 0 0,14 0 0,-37-2 0,-10 1 0,-11-3 0,-8-1 0,-7-3 0,-5-6 0,-2-5 0,-3-25 0,-5 8 0,-3-16 0,-4 19 0,-2 4 0,-1 9 0,0 6 0,-7 8 0,8 12 0,-3 7-1716,12 12 1716,4 3 0,3-11 0,0-4 0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3:05.2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428 1 24715,'-92'15'1356,"6"6"-886,39 15-78,-3 6-11,2 7-67,6 0 0,9 2-34,14-4-157,9-4-22,10-2 111,13-3-199,11-3-13,16-3 0,11-6 0,8-9 0,9-8 0,3-9 0,1-13 0,-3-7 0,-7-14 0,-9-5 0,-10-5 0,-14-2 0,-12-1 0,-10-3 0,-13 0-3392,-15 0 3392,-15 4 0,-16 8 0,-30 14 0,20 17 0,-15 18 0,34 11 0,8 8-819,10 1 819,13 11 0,7-22 0,5 6 0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3:05.9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 26608,'-3'53'359,"0"1"0,-3 41-57,-3-47-100,1-3 66,-1-6-133,1-9-124,1-9 56,4-10 45,1-7-45,2-2 90,0-12-133,8-8-24,5-14 0,10-7 0,6-2 0,0 3 0,1 3 0,-5 9 0,-2 7 0,-4 9 0,-4 5 0,-1 4 0,2 1 0,0 0 0,3 0 0,0 3 0,6 5 0,-7 0 0,0 4 0,-8-5 0,-5 1 0,-3 0 0,-1 3 0,-1 3-3497,0 12-5478,0-8 8975,0 4 0,0-16 0,0-4 0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3:06.2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18 21700,'0'-10'3463,"0"2"-2959,0 8-56,0 0-67,-19 52 101,14-30 56,-15 40-12,20-45-22,2-3-379,5-3-125,5-2 0,6-2 0,3-2 0,1-2 0,1-2 0,2-1 0,-3-5 0,0-4 0,-2-7-1177,-3-3-886,-4 0-4446,-2-2 6509,-2 0 0,-4 8 0,-1 4 0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3:06.4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3 24659,'-1'-1'3507,"0"0"-3002,1 1-505,-7 65 0,5-25 0,-8 55 0,6-43 0,-3 1-494,-3-3-1556,-3-3-3172,-1-3 5222,-1-6 0,7-16 0,2-7 0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3:06.6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63 24379,'69'-34'-2458,"-9"7"0,-48 26 1,-2 1-1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3:07.0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11 21768,'0'-6'3933,"0"1"-3395,0 5 257,0 0-447,-52 51-68,33-27-45,-38 39-90,48-41 68,5-5-67,2-4-68,2-5 1,7-4-68,2-2-11,9-2-45,1-7-101,1-3 57,0-9-1,-3-1 34,0-2 45,-5 2 22,-1 1-11,-4 4 11,-2 4-11,-2 5 90,0 4 33,-1 2 101,0 6-144,0 5-80,1 9 0,1 3 0,1 0 0,5-2 0,3-3 0,8-2 0,4-3 0,4-3 0,-1-3 0,-2-4-1805,-6-1-3629,-5 1 5434,-2 2 0,-7-1 0,-2 0 0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3:07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51 28671,'74'-22'0,"-7"5"0,-33 12 0,0 2 0,-3 1-24,-5 1-2452,-6 1-4572,-8 9 7048,-6 5 0,-4-3 0,-2 1 0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3:07.7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97 27023,'-6'0'1648,"0"0"-1648,6 0 0,0 0 0,60-32 0,-26 19 0,50-23 0,-40 28 0,2 3-2007,2 3-7824,4 1 7658,1 4 0,-23-3 1,-7 3-1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3:08.4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19 688 23135,'-7'4'3731,"2"-2"-3081,5-2 100,0 0-391,-6-47-313,8 13-46,-5-42 0,10 25 0,-3-1 0,-1-3 0,-1-4 0,-2-1 0,1-1 0,0 5 0,0 7 0,-1 11 0,0 11 0,0 11 0,0 7 0,0 6 0,0 24 0,0 7 0,2 27 0,4 7 0,4 5 0,3 2 0,-1-1 0,1-6 0,0-4 0,2-9 0,4-9 0,3-9 0,1-13 0,3-10 0,2-8 0,0-13 0,10-26 0,-10 1 0,5-18 0,-15 18 0,-3 1 0,-1 3 0,-2 4 0,-2 6 0,0 6 0,-4 7-382,3 6-2184,-1 7-7265,5 8 9073,4 8 0,-8-6 0,0-2 0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3:09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344 0 26799,'-89'28'1535,"9"3"-1198,40 5-337,4 2 0,4 2 0,4 1 0,9-1 0,6-2 0,8 0 0,3-3 0,12-3 0,7 0 0,13-5 0,4-4 0,2-9 0,-2-6 0,-4-5 0,-4-3 0,-5-7 0,-3-1 0,-6-10 0,-4-1 0,-4-1 0,-3 1 0,-4 3 0,-5 0 0,-6 2 0,-5 1 0,0-1 0,1 2 0,4 0 0,1 1 0,3 3 0,4 3 0,1 1 0,3 3 0,1 0 0,8 1 0,7 0 0,27 0 0,-5 0 0,15 0 0,-13-1 0,0 0 0,0-1 0,-5 1 0,-4 0-886,-14 1-5927,-5 0 6813,-18 1 0,6-1 0,-5 1 0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2:59.2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17 25095,'-2'-4'3171,"2"2"-2766,0 2-405,0 0 0,41-5 0,-13 4 0,37-3 0,-23 4 0,-1 0 0,-1 0-1121,-5 0-762,-6 2-2487,-11 2 4370,-8 8 0,-7-6 0,-3 2 0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2:59.4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14 24871,'-11'0'3003,"2"0"-2431,9 0-347,0 0-225,43 0 0,-14 0 0,36 0 0,-25-1 0,-2-2-449,-4-2-1288,-4 3-1636,-5-1 3373,-3 3 0,-11 0 0,-3 0 0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3:11.6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85 26474,'0'58'231,"0"0"1,0-3 0,0-4-42,0 14 1,0-1-23,0-5-90,0-7 34,0-10-11,0-13 33,0-10 124,0-10-1,-1-5-244,-3-7-13,-4-12 0,-2-12 0,-1-16 0,2-9 0,4-7 0,3-6 0,2-2 0,8 1 0,6 4 0,13 7 0,2 9 0,2 10 0,5 8 0,-12 13 0,5 5 0,-14 10 0,1 1 0,-3 5 0,-4 14 0,-4 1 0,-2 9 0,-11-6 0,-5 1 0,-9 0 0,-4 0 0,2-2-304,1-4-1231,7-2-8296,6-6 8134,6-4 1,3-4-1,1-3 1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3:12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0 25679,'-23'70'1444,"6"-11"-1006,15-35-1,2-5-269,0-3-68,0-8-55,0-3-45,7-5 67,2-6-67,7-8-11,1-9-134,0-5-23,-3 1 78,-3 3 90,-5 6 0,-4 6 34,-1 5-34,-1 4 0,0 2 11,0 7-11,0 8 33,2 8 23,2 8-22,2 0 11,2-1-45,0-4-45,1-7-313,-2-4-797,-1-7-906,-1-3-4505,1-3 6566,3-7 0,-4 5 0,1-4 0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3:12.4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 26720,'-11'78'818,"-1"-10"-549,2-35-134,3-8-135,3-10-12,2-7 68,2-6 0,8-18-33,2 0-1,8-14 57,1 6-79,0 6 22,-2 7 0,1 5 1,-2 5 89,0 1 0,-2 2 11,-2 6-32,-4 4-91,-2 6 0,-4 2 0,-1 2-13,-1 1-614,0-1-919,0-2-2319,0-5 3865,0-5 0,0-5 0,0-3 0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3:12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0 24591,'-7'0'2376,"2"0"-1950,5 0 235,0 0-415,-46 56 23,31-30-167,-34 42-102,45-47 0,2-5 0,2-6 0,5-5 0,2-4 0,7-7 0,4-4 0,-1-10 0,1-1 0,-3-2 0,-1 2 0,-3 4 0,-1 4 0,-4 5 0,-1 4 0,-3 2 0,0 12 0,-1 8 0,-1 14 0,-4 9 0,-4 4 0,-7 2 0,-9 14 0,3-20 0,-4 4-57,8-27-3092,2-6 3149,-1-1 0,8-7 0,1 2 0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3:14.5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117 156 26575,'-12'-2'392,"2"11"-224,6 26-78,-2 7-57,-3 6 68,-2 0-78,-2 2 21,1-4 24,0-3-35,2-8 34,2-10-44,4-9 10,1-8 147,2-5 88,0-3-66,1-11-56,0-10-90,0-14-12,4-12-21,4-6-1,7-6 58,5-2-80,3-1 0,5 8 0,1 4 0,-1 10 0,-1 10 0,-5 8 0,-5 11 0,-3 5 0,-9 11 0,-6 23 0,-13-1 0,-10 18 0,-4-13 0,-2-3 0,4-2 0,2-7 0,4-4-337,5-7-896,3-4-918,4-2-5883,2-2 8034,1 3 0,2-3 0,0 2 0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3:33.9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18 103 26496,'-10'-6'2175,"3"2"-2175,7 4 0,0 0 0,37-39 0,-15 27 0,31-28 0,-29 38 0,-2 2-304,-8 4-1589,-3 4-2746,-5 7 4639,-2 5 0,-2-8 0,-2-2 0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3:34.1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35 285 23135,'-4'2'3025,"1"0"-2543,3-2 269,0 0-404,-8-39 11,6 13-122,-6-30-147,8 22-78,-2 7-11,-1 2-425,0 5-326,2 2-627,2 1-1054,7 4 2432,0 4 0,0 6 0,-2 2 0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4:40.1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25 26754,'-22'21'404,"2"1"-337,8 6 11,0 1-55,3 2-23,2-1 0,2 1 33,3-2-33,1-4 23,4-3-1,3-6 12,3-3-12,6-5 45,1-3 34,4-3-90,4-2 56,2 0-55,16-6-12,-8 0 11,6-5-22,-14 3 11,-6 0 0,-1 1 11,-4 0-11,-2 0 0,-2 2 0,-1 0 22,-4 2-44,-3 1 22,-1 0 0,-2 2 78,1-4-55,-1-7-23,0 0 56,0-8-56,0 1 0,-3-1 0,-1-3 11,-5-1 11,-2-2-22,-4-8 11,3 9 1,-1-3-1,7 15 22,0 4-66,2 5 22,1 2-213,1 1-1502,-2 0 45,-2 0-2129,-4 3-6021,-3 6 8986,-4 5 0,7-4 1,-1-2-1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4:40.3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85 21667,'-8'-1'3462,"2"0"-2834,6 1 156,0 0-571,36-24-68,-19 16-133,31-20-24,-29 24-32,3 0-214,2-1-112,1 2-459,0-1-325,-2 2-1446,-5 2-4571,-5 0 7171,-7 3 0,-4-3 0,-2 4 0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4:40.6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 22743,'-3'4'2565,"1"-1"-2194,2-3-136,0 0-213,0 38-22,0-19-56,0 29-449,0-29-491,0-1-1481,-1 2-7354,-4 0 9694,-2-2 1,1-6 0,1-5 0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4:40.9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87 26239,'61'0'795,"-6"0"-638,-27-1-101,-2 0-22,-1 0-23,-3-2-11,-1 1-90,-2-2-112,-2-1-436,0-3-595,-2-4-1602,-1-1-6996,-2-1 8694,-3 2 1,-4 6 0,-4 2 0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4:41.4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1 24703,'-59'30'1076,"12"-4"-975,39-13 22,5 2-100,1 1 10,2 2-10,3 0 10,5-2-33,6-2 12,5-3 32,5-4 12,2-4-56,2-3 0,-1-3 34,-4-4 0,-3-2 111,-5-5-10,-3 1-1,-3 0 79,-4-1-56,-3 2 45,-1-1 11,-1 0-124,-4 1-10,-2 1-23,-5 2-56,-2 0 33,0 2-33,1 2-11,1 0-67,1 3-158,0 2-1075,-5 0 45,6 5-2196,0 0 3462,7 2 0,2-2 0,0-3 0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4:41.7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0 27292,'0'64'302,"-2"-8"-268,2-26-34,-2-2-179,2-3-191,-1-4-437,1-6-549,0-4-2622,0-5 3978,0-3 0,0-3 0,0 0 0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4:41.9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69 24356,'-4'-2'2219,"1"1"-1861,3 1-268,0 0-124,34-17-336,-18 10-615,27-13-585,-26 13-3024,-1 0 4594,2 3 0,-9 1 0,-1 3 0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4:42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53 25118,'-35'48'516,"11"-8"-214,36-31-11,8-3-11,8-4 79,3-1-113,2-6-66,-2-5-34,-2-8-57,-4-5 12,-5 0-11,-5 1-79,-9 3-11,-3 4-112,-3 3-291,-6 5-427,-7 2-660,-11 5-3496,-8 10 4986,-1 6 0,12-4 0,6 0 0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4:42.5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22204,'0'0'0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4:42.5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22204,'0'0'0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4:42.7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25577,'10'82'-4179,"-3"-20"4179,-11-33 0,3-19 0,-4-3 0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4:43.0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 28199,'66'-9'472,"-8"2"-472,-35 6 0,-2 1 0,-2 0-181,-3 0-759,-3 0-707,-4 0-1895,-2 0 3542,-3 0 0,-2 0 0,-1 0 0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4:43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3 20770,'-3'-1'3519,"1"0"-2309,2 1-997,-8 32-146,5-14-67,-6 26-213,8-25-515,-1-2-1345,1-4 2073,-2-1 0,2-6 0,0-1 0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4:43.9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46 22866,'-2'-1'2666,"0"0"-1579,2 1-919,1-5-168,2 3-44,3-3-494,4 1-740,3-1-2464,6-3 3742,0 1 0,-7 2 0,-3 2 0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4:44.2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27 22788,'2'-5'1882,"0"1"-1591,-2 4 23,0 0-214,-9 47 24,4-24 11,-7 37 89,8-39-11,1-6-34,0-5 78,2-6 158,1-2 11,0-2-135,0-9-112,0-5 101,0-10-67,0-5 0,1 1-66,2 1-147,0 6 0,2 3-80,0 5-648,3 4-706,3 4-1580,3 3 3014,3 2 0,-6 0 0,-3 0 0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4:47.5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80 21174,'0'-8'3384,"0"2"-3015,0 6 439,0 0-640,-4-5-101,0 11 168,-7 0-235,3 14 22,-2 0-22,3 3 0,2-2 0,3-3 0,1 0 0,1-4-33,1-2 33,4-3 0,2-3 0,5-2 78,0-3-78,1 0 0,-1-1 0,6 0 23,-3 0-23,3 0 0,-4 0-23,0 0 23,0 0 0,0-1 11,1 0-22,-1-2 22,-1 0-11,-2 0 0,-2 1 56,-4-1-56,-2 2 45,-1-4 67,0 1-112,1-4 11,-3-1 57,1-1-46,-1-1 168,0-8-145,0 4 146,-1-7-180,-2 4 22,-2-1 1,-3 1 0,-1 3-34,0 2-79,-2-1 57,3 6-269,0-1-180,5 6-167,0 1-774,2 2-3362,-3 0 4774,-2 1 0,2-1 0,-1 2 0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4:47.7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53 26429,'36'-25'90,"-5"5"-202,-19 18-336,1 0-404,0 0-471,-1 1-3047,0 1 4370,-4 0 0,-4 0 0,-1 0 0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4:48.0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0 22608,'-2'0'1883,"1"0"-1693,1 0-190,-1 18 0,1-10-179,-1 15-191,1-15-78,0-1-1043,0-1-1624,0 2-6716,-2-1 9661,-1-1 0,0-2 1,1-2-1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4:48.3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44 22608,'2'0'3429,"-1"0"-2354,-1 0-1041,31 3 67,-16-3 45,25 2-34,-21-2 101,-1 0-146,2 0 22,-1 0-77,-2 0-12,-1-2-23,-4 0-122,-2-2-158,-1 0-134,-3 1-616,0-2-661,-1-1-3598,1-1 5312,-3-1 0,0 3 0,-2 2 0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4:48.6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 26373,'-1'76'291,"1"-7"-291,0-32-112,0-3-257,0-3-483,1-5-1221,1-4-7758,-1-4 9484,0-3 1,0-8 0,-1-2 0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4:48.8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68 24614,'0'-7'2509,"0"1"-2318,0 6-280,0 0-270,43-18-716,-23 12-663,34-13-3113,-33 16 4851,-1-1 0,-9 2 0,-1 0 0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4:49.2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31 25174,'-64'16'1109,"11"2"-885,40-1-56,2 3-89,5 1 10,3 0 1,3 0-23,7-3 45,3-2-22,10-3-56,0-2 78,2-5 0,-1-3 90,-1-2 178,-2-6-111,-3-5 45,-2-8-268,-3-4-46,-2-4 0,-4 1 0,-3-3 0,0 3 0,-1 2 0,-5 2 0,-2 6 0,-6 6-595,-3 3-3842,-12 28 4437,4 4 0,1 2 0,12-6 0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4:49.4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9 23807,'-2'-5'2947,"1"1"-2701,1 4 80,0 0-293,-8 28-33,5-11-101,-6 22-302,7-18-628,0-1-762,1-3-4100,1-3 5893,0-5 0,0-3 0,0-4 0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4:49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4 23639,'1'-2'2924,"0"1"-2565,-1 1-348,11 21-11,-7-11-179,7 18-460,-10-16-582,-1 0-1614,-5 1 2835,-5 3 0,3-8 0,-1 0 0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4:49.8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82 28671,'47'-21'0,"0"0"0,39-12 0,-41 29 0,-1 2 0,-3 2 0,-4 0 0,4 6 0,6-1 0,9 5 0,7-4-13,-6-3-2731,-11-2-7087,-20-1 7571,-14 0 0,-9 0 1,-3 0-1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5:49.1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16 559 23527,'-7'1'2107,"2"-1"-1637,5 0-123,-2-38 45,2 13-134,-1-35 34,1 21-68,0-3-90,0-1 57,0 0-124,1 0 22,1 1-10,-1 3-46,0 4-21,0 5-12,-1 6 33,0 6 1,0 5-23,0 4-11,1 4 0,1 2 22,1 1 1,2 0 89,2 2 11,0-2-32,1 1-91,1 1 0,8-1 0,0 1 0,7 0 0,-2 0 0,-1 0 0,-1 1 0,3 1 0,-8 1-46,2 0-626,-10-1-314,-2-1-695,-3 1-1972,0 2 3653,-2 2 0,1-2 0,-1 1 0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5:49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88 28671,'64'-33'0,"-15"8"0,-20 13-181,-12 6-502,-2 2-225,-3 0-716,-1 2-4124,-3 1 5748,2 1 0,-6 0 0,0 0 0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5:49.7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 26171,'-4'71'594,"-1"-7"-594,-1-29-56,-1-3-437,0-1-796,-1-4-2318,0-2 3607,1-4 0,2-9 0,3-5 0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5:50.1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25163,'3'56'560,"-1"-11"-436,-2-31-12,0-7 44,4-6-32,2-11-68,5-5 89,1-4 90,0 2-89,0 3 67,-1 4 56,1 3-34,0 4 12,2 2 33,2 1 22,-1 2-78,0 4-144,-1 3-80,-3 4 0,0 2 0,-4 0 0,-1 1-13,-3-2-715,-2-1-874,-1-2-2578,0-2 4180,0-3 0,1-3 0,-1-3 0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5:50.4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50 121 26071,'29'-52'257,"-5"9"-100,-23 32-11,0 3 33,-1 5 0,-3 0 1,-3 3-79,-4 4 55,-2 7 113,0 7 112,-3 9-23,2 3-121,1 3-237,2 1 0,3-2 0,4-4 0,1-5 0,2-6-24,6-6-1141,2-5-1826,9-4 2991,4-2 0,-8 0 0,-1 0 0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6:05.1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0 24535,'-47'0'1132,"9"0"-930,33 0-180,3 1-10,1 1 44,1 2 11,2 2 90,5 1-23,2-1 90,3 2 22,-1 0-111,-3 1 89,-1 1-11,-4 2 0,-1-1 45,-2 3-102,-2-1-10,-4 1-45,-3-1-68,-4 0 1,0-1-34,0-3 0,1-1-34,2-4-178,3 0-404,0-1-4258,3 0 4874,3-2 0,0 1 0,2-2 0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6:05.4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38 104 21499,'5'-4'2465,"-1"1"-2387,-4 3-78,0 0-11,34-35-12,-23 24 1,23-28 22,-32 35-45,-2 1-11,-1 0 56,-5 2 11,-2 1 101,-6 3 169,-2 4 133,-1 7 102,1 4-23,1 2-45,2 0 34,3-1-124,3-2-10,4-1-34,2 1-281,2-5-33,4 2-280,3-9-280,4-2-650,4-3-897,2-5-7724,3-5 8804,2-10 0,-10 8 0,-3 0 0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6:05.6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21432,'0'-4'3339,"0"0"-2757,0 4-212,0 0-45,5 40-45,-3-11-157,4 33-123,-4-21-22,-2-2-784,1-2-809,-1-5-4099,0-7 5714,0-7 0,0-9 0,0-4 0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6:05.8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67 21600,'0'-6'3103,"0"0"-2632,0 6-258,0 0-213,23-3-359,-11 0-593,20-5-2903,-18-3 3855,0-2 0,-6 4 0,-2 1 0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6:06.0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10 22855,'0'-5'2924,"0"1"-2565,0 4 78,0 0-370,-2 34 0,0-9-67,-2 30-269,0-19-605,-1 1-740,0-4-4974,-1-1 6588,-1-4 0,3-12 0,1-5 0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6:06.1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55 25196,'40'-25'-1667,"-7"3"1,-25 18-1,-2 0 1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6:06.3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25263,'-8'58'-246,"2"-7"-650,2-31-1928,1-2-7007,0-3 9238,2-7 0,0-3 1,1-4-1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6:06.7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4 23034,'0'-2'1636,"0"1"-1334,-10 36-67,4-17 34,-6 28 68,8-28-191,2-6-135,1-6 34,1-3 55,0-3-21,4-7-46,2-2-21,4-5 21,-1 2 12,1 2 45,-1 3 10,-1 2-44,0 3 247,1 1-202,-2 1 22,0 4-67,-3-1-44,0 4-12,-1-1 0,-1 1-135,-2-1-358,0 0-572,0-1-2364,1-2 3429,1-2 0,-1-1 0,1 0 0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6:07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1 25308,'-37'62'1356,"11"-16"-1221,19-29 33,6-13 45,3-3-135,5-7-78,4-7-56,4-9 34,0-3 22,-2 2-11,-3 7 22,-4 6 56,-4 5 23,0 4-23,-2 2 90,0 6-101,0 3-56,0 7 0,0 0-11,0-1-135,0-1-314,0-3-817,0-4-1535,0-3-7019,5-4 8086,2-7 1,-1 4 0,0-4 0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6:07.1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16938,'0'0'0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6:07.1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16938,'0'0'0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6:08.1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 25746,'-18'8'358,"2"5"-235,12 9 68,-2 4-46,-1 1-10,-1 1 10,-1-3-100,1-4 0,1-6-11,3-7-12,2-4 90,2-3-22,0-6 11,2-5 78,5-8-11,5-5 123,7-3-11,-1 3-112,1 3 45,-4 6-133,-2 4-80,-4 5 0,-2 3 0,-2 4 0,0 7 0,-1 15 0,-1 0 0,-2 7-35,-2-11-895,-1-5-840,0-4-2902,-1-5 4672,2-3 0,1-3 0,0 0 0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6:08.4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26799,'-14'52'527,"3"-12"-483,11-36 102,0-3-68,5-1-22,1-5-44,4-3 21,-1-5-22,-1 0 68,-3 3 22,0 4 123,-2 4-23,1 1 12,0 6-66,2 4-147,-1 6 0,0 2 0,1 0 0,-1-5-46,0-1-906,0-5-449,2 0-1333,0 0 2734,3-1 0,-5-1 0,0-1 0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6:21.6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28671,'19'-4'0,"6"-1"0,11 3 0,2-1 0,2 3 0,-1 0 0,-1 0 0,-3 0 0,-5 3 0,-6 1 0,-7 1-1233,-6-2-3945,-4 0 5178,-3-1 0,-3-1 0,0-1 0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6:22.2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74 25476,'-2'0'2757,"0"0"-2319,2 0-438,49-10 0,-15 4 0,42-6 0,-29 8 0,-2 3 0,-6 0 0,-2 0 0,-3-1 0,-2-3-1513,1-2-2129,-3-1 3642,-2 0 0,-13 3 0,-5 2 0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7:03.6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30 25623,'-6'0'2677,"0"0"-2306,6 0-371,0 0 0,13-12 0,-5 8 0,10-9 0,-7 12-393,0 1-1658,1 0-2800,1 0 4851,0 0 0,-6 0 0,-2 0 0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7:03.9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61 26407,'-14'45'1624,"4"-8"-1165,10-37-278,-2 0-181,1-2 0,-2-2 0,0-4 0,0-1 0,1-3 0,1-3 0,1-3 0,0-3 0,3 1-517,1 3-446,0 6-662,-2 5-4672,-10 10 6297,-8 9 0,4-6 0,-1 5 0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7:34.4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2 23224,'2'-1'2768,"0"0"-2465,-2 39-35,0-16-32,0 31-113,0-26 56,-3 1-122,0-2-35,-2-1-44,1-3-147,1-2-581,1-5-1166,0-2-7688,1-4 9604,0-3 0,1-3 0,0-1 0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7:34.8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2 100 26037,'51'-31'213,"-8"4"-213,-28 15 0,-6 2 11,-4 3-33,-3 3 22,-1 0-101,-1 2 78,-3 0-89,-1 1 34,-4 1 22,-4 3 56,0 7 11,-3 6 101,0 8 112,0 3 135,1 2-46,3-2-66,2-3-168,3-4-79,4-6-102,1-3-424,5-5-483,5-3-1176,10-2-7646,8-8 9602,4-4 1,-12 2-1,-4-1 1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7:35.1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0 26071,'-38'53'369,"8"-11"-369,30-35 11,3-4 12,4-2-23,4-2 0,3-3 0,-2 0-11,-3-1 11,-2 3 0,-3 1 33,-2 1-10,-1 4 133,-1 5 24,0 7-68,-4 5 11,-2 2-123,-3-1 0,1-1 0,2-6-269,3-1-481,1-7-998,2-3-3956,1-2 5704,7-2 0,-6 0 0,5 0 0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7:35.5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 25409,'-15'20'281,"3"-4"-124,14-16-68,2 0 46,2 0-35,1 0-66,-1 0 89,-1 0-33,-1 0 44,-1 3 169,-2 4-79,0 7 11,-3 3-100,-3 2-135,-1-2 0,-2-2-3448,1-6 3044,2-2-559,3-4-942,1-1-6017,1-1 7922,0-1 0,0 0 0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7:35.8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58 24502,'26'-25'750,"-4"4"-582,-22 17-67,1 2 23,-1 0-102,0 0 57,0 1 10,-2 0 35,-3 1 88,-2 3 91,-3 5 22,0 5 134,1 4-100,1 2 33,1-1-56,2 0-157,1-3-32,2-3-147,1-3 0,1-3 0,0 0-181,2-2-211,4 1-425,6 0 223,8-3-628,4 0-4559,4-2 5781,-1-2 0,-10 1 0,-7-2 0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7:36.2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0 25214,'-24'74'572,"3"-10"389,13-39-748,3-6 141,2-9-63,1-5 113,2-4-123,0-2 100,1-4-381,3-2 0,1-3 0,4 0 0,-1 0-393,2 2-1131,1-1-1008,3-1 2532,1-1 0,-5 4 0,-2 2 0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7:36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 26787,'-13'53'751,"3"-9"-728,10-37 44,1-3-67,3-2-11,4-4 11,4-6-168,0-4 67,-2-6 79,-1 2 33,-2 3-11,-2 3 22,-1 3-22,0 4 135,-2 0-102,0 3-10,2 0-1,-1 5 0,1 1-22,3 7 0,1 0-78,9 3 33,6-1-818,5-2-3384,4-2-2946,-5-1 7193,-2 1 0,-13-4 0,-3-2 0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8:26.0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0 28671,'-4'94'0,"-2"-4"0,0-32-5661,0 7 5661,0 1 1409,1 1-1409,-1 0 0,0-4 860,-1-4-860,2-8-113,-1-9-1333,2-13-1086,2-8-7299,1-11 10251,1-5 1,0-5-1,0 0 1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8:26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42 25577,'0'-3'3094,"0"0"-3094,0 3 0,0 0 0,35-16 0,-12 12 0,32-12 0,-20 16 0,0 0 0,-1 0 0,-4 0 0,-3 0 0,-4 0 0,-1 1-1144,-2 0-3416,0 3 4560,-3 3 0,-7-3 0,-3 1 0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8:27.7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50 147 26295,'67'-2'436,"-7"-3"-436,-32-3 23,-4-3-23,-4-1-34,-6 0-11,-6-2-212,-5-2-90,-1 0-113,-8-1 34,-4 2 112,-10 4 79,-7 5 235,-4 4 45,-3 7 168,1 4 224,3 6 0,3 2-34,6 2 57,6-1-136,4 2 91,5 1 45,2 3-91,3 2-111,1 2-101,3 0-157,6 0-12,9-6-536,12-4-887,12-8-2184,11-4 3619,9-5 0,-26-1 0,-4 0 0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8:28.2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23560,'1'-2'3261,"-1"0"-2062,0 2-605,10 42-537,-3-16-57,8 37 0,-6-27 0,0-2 0,-2-2 0,-1-7-80,-4-3-1017,-1-6-865,-1-4-2766,0-2 4728,0 0 0,-1-6 0,1 0 0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8:28.5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28671,'89'-1'0,"2"1"0,-11 2 0,10 1-950,9-1 950,-49-1 0,1 0 0,2 0 0,-1 0 0,-2-1 0,0 1 0,43-1 0,-7 0 0,-10-5 0,-11-1 306,-14-2-2155,-19 4-6185,-15 2 8034,-16 5 0,-2-2 0,-3 2 0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8:29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212 3 24871,'-55'-2'1681,"6"8"-1502,22 5 57,2 7-34,4 2-45,4 0 11,7 1-112,5 2 0,3 4 33,5 5-78,8 2 34,9-1-11,10-4-23,9-7 157,2-9-45,3-7 0,-4-7-44,-5-9-1,-6-7 12,-8-8 44,-7-2-123,-7-2 45,-3-1-43,-4 2-13,-5 0 0,-6 3 0,-7 3 0,-5 3 0,-2 4-125,-11 6-99,8 7-78,-6 11-191,10 6-471,2 9-347,3 3 1311,5 10 0,7-19 0,4 4 0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8:29.6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6 25006,'0'-3'2633,"0"1"-2118,0 2-223,0 39-67,0-11-225,0 36 0,0-23-147,0 3-693,0-3-583,0 0-1278,0-5 2701,-1-3 0,1-16 0,0-5 0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8:29.8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 27706,'74'-4'-1803,"-4"1"-3655,-26 1 5458,5-1 0,-20 0 0,-3 0 0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8:30.2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198 41 24871,'-65'-4'1312,"9"8"-1044,33 6-77,2 9-23,5 3 22,6 2-67,5-1 124,3 0 0,10-1-12,4-2 11,11-2-44,6-6-23,5-5-11,3-5-144,1-5-24,-4-6 0,-5-4 0,-9-7 0,-6-1 0,-8-2 0,-4-2 0,-2-1 0,-7 0 0,-3 2 0,-9 3-24,-2 4-1029,-2 7-806,-1 5-3442,0 9 5301,2 9 0,9-6 0,4 5 0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8:30.5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28671,'-4'71'0,"1"-8"0,3-37 0,0-2-203,0-4-1107,0-3-1077,0-3-7444,0-2 9355,0-5 1,0-3 0,0-3 0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8:30.7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24782,'1'-3'2768,"0"1"-1647,-1 2-1121,15 40 0,-9-23-416,10 30-693,-15-34-908,-1 0-5166,0-2 7183,-3 0 0,2-4 0,-2-2 0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8:30.9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57 28671,'55'-9'0,"1"0"0,-1 2 0,-2 0 0,25 0 0,3 0 0,-3 2 0,-5 1 0,-6 2 0,-7 2 0,-7 0-1233,-9 2-2734,-10 3 3967,-10 4 0,-12-4 0,-7 1 0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8:35.6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0 26362,'-19'88'1882,"1"-2"-2694,6-19 812,-1 8 0,-2 5-105,1-1 105,1-8 318,3-10-318,4-11-695,4-12-1748,1-10-4933,8-9 7376,5-8 0,-3-6 0,2-4 0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8:37.0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116 156 25454,'53'0'493,"-4"-5"-403,-24-13-23,0-2-22,-2-1-34,-4 2 23,-4 2-12,-6 3-22,-5 2 45,-3 2-45,-5 1-34,-8 3-22,-10 3 12,-11 1 44,-5 8 11,-4 4 0,1 8 135,3 2-3382,4 1 3572,7-1 102,7 1-80,7 3 135,5 4-23,4 6-345,2 2-125,2 1 3392,13 6-3392,2-14 0,17 1 0,0-18 0,6-5 0,2-4-1088,2-2-1108,3-7-6824,-3-4 9020,-2-5 0,-17 5 0,-8 3 0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8:40.7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 28009,'74'-3'662,"-7"6"-662,-26 3 0,0 6 0,-1-1 0,-2-1 0,-1-4 0,-1-2 0,1-4 0,-1 0 0,0-5 0,-3-5 0,-4-4-337,-6 0-582,-8 2-33,-7 5-808,-4 3-3091,-5 5 4851,-8 6 0,6-4 0,-5 4 0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8:41.0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 27561,'-5'71'369,"1"-6"-436,3-29-605,1-3-1043,0-4-4694,4-4 6409,8-6 0,-5-8 0,3-6 0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8:41.5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79 117 26765,'29'-13'460,"0"-1"-438,0 1-22,-2-2 0,-7 2-56,-6 1 23,-7 0-58,-4 2-77,-6 2 0,-8 3 101,-10 4 67,-10 11 11,-4 5 90,-1 12 78,4 0 80,6 1 144,6-3 11,7 1-123,7-2-33,4 0-167,4-2-91,6-1 0,5-3-293,25-3-670,-3-7-437,16-3-842,-8-8-4537,1-5 6779,2-5 0,-21 4 0,-5 2 0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8:41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220 0 26418,'-56'19'1983,"4"2"-1713,25 3-270,1 1 0,4 1 0,4 0 0,7-1 0,5-2 0,4 0 0,6-3 0,6-2 0,9-2 0,5-3 0,4-5 0,0-4-382,1-4-1366,3-7-964,-1-3-7119,1-6 9526,-2 1 1,-14 7 0,-4 3 0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8:42.4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 1 27426,'-49'19'986,"6"0"-727,28 7-259,1-1 0,1 0 0,3-2 0,1-1 0,2-2 0,3 0 0,2-3 0,3-1 0,5-5 0,3-1 0,6-3 0,3-4-248,4-1-1164,2-2-728,2-4-6342,-1-1 8482,1-3 0,-12 3 0,-4 2 0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8:42.6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22989,'0'0'0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8:43.3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198 32 25241,'-57'-16'1793,"6"4"-1401,30 12-44,2 2-35,3 5-66,2 5-147,5 4-10,3 3 11,3 1-55,1 1-46,5 3 0,6 0 0,8 0 0,10-3 0,7-3 0,3-7 0,3-5 0,-3-4 0,-3-2 0,-3-9 0,-4-3 0,-5-10 0,-2-2 0,-6-5 0,-4 1-3392,-5 2 3392,-3 2 0,-10 5 0,-18 1 0,-2 8 0,-13 2 0,11 7 0,-3 4 3392,10 1-3392,1 2-629,15-1-838,5-2-617,5 2-2925,8 0 5009,9 4 0,-5-4 0,-1-1 0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8:43.5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39 24502,'-4'0'3585,"1"0"-3001,3 0-584,0 0-4252,40-3 4252,-19-1 860,30-3-860,-32 0 0,-4 1-472,-5 1-1164,-1 1-1187,-3 2 3671,-3 1 0,-2 1 0,-1 0 0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8:43.8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7 22462,'0'-3'3452,"0"0"-2870,0 3 651,0 0-763,-14 50-134,6-19-200,-11 44-136,11-31 0,2-2 0,3-4 0,1-5-774,4-8-1075,9-4-3283,7-8 5132,11-5 0,-12-6 0,-1-1 0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8:44.2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17 26698,'-59'10'818,"10"4"-572,37 8 57,2 3-146,3-1-1,4 2 46,2-2-111,5 0-91,6-3 0,8-5-3392,7-5 3392,4-6 0,1-5 0,-1-7 0,-3-5 0,-4-7 0,-4-6 0,-5-3 3392,-4-2-3392,-4 1 0,-3 2 0,-2 4 0,-7 6 0,-4 4-886,-6 8-996,-4 2-2567,-1 10 4449,-1 4 0,11-2 0,2 0 0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8:44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 28671,'-17'53'0,"2"-7"-237,11-24-737,-1-1-763,2 2-1120,0-2 2857,2-2 0,1-8 0,0-4 0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8:44.7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28671,'9'48'0,"-1"-8"0,-6-27-225,-1-2-739,0 1-930,-1-2-3607,0 2 5501,-2-3 0,2-3 0,-1-2 0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8:44.9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0 132 28671,'83'-31'0,"-6"5"0,-22 16 0,-2 0 0,-4 0 0,-3 0 0,-1 0 0,-2 1 0,-3 2 0,-3 2 0,-7 3-1592,-11 1-2587,-8 2 4179,-14 6 0,2-4 0,-5 5 0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8:47.4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254 51 25947,'-62'17'1278,"5"4"-1110,26 6 123,-1 4-145,5 3-46,6 0-21,7 1-79,7-3 101,4 0-45,5-4-56,8 0 44,7-6-21,12-5-23,8-7 0,7-6 11,3-4-11,0-10 0,-3-7-11,-5-11-12,-7-7 23,-3-5 0,-9-3 0,-5-3 0,-8 2 12,-3 2-1,-8 6 0,-6 7 11,-6 7-10,-17 5-12,9 9-45,-4 3-302,15 5-483,7 0-570,3 0-360,14 0-4391,5 0 6151,12 0 0,-11 0 0,-3 0 0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8:47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26 23740,'-6'2'2700,"2"1"-2207,4-3 34,0 0-482,28-13-45,-15 9-45,24-8-280,-25 11-392,-2 1-606,-3 2-1982,-3 4 3305,-3 3 0,-1-2 0,0-1 0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8:47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35 24468,'-4'2'2925,"1"1"-2421,3-3-146,0 0-190,38-11-134,-22 9-1,29-9-33,-30 11-268,-3 0-516,-1 0-628,-2 0-1759,-2-1 3171,-1-5 0,-2 3 0,-2-2 0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8:48.1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5 23807,'0'-3'2980,"0"1"-1601,0 2-954,-15 57-345,5-17-80,-14 50 0,9-30 0,1 0 0,1-1 0,5-7-651,3-6-1108,4-10-3227,12-11 4986,10-9 0,-5-8 0,2-5 0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8:48.5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89 122 25319,'-48'42'1233,"10"-5"-841,36-23-10,3 1-58,9-6-32,7-2-3483,13-5 3359,4-3-56,3-6-67,-1-5 45,-3-6-68,-5-2 56,-7-2-65,-8 2 3379,-6 0-3392,-4 0 0,-2 1 0,-3-1 0,-4 1-147,-3 2-55,-3 2-223,-2 5-281,-2 5-616,-1 3-673,0 4-7836,-2 8 9574,1 6 0,8-3 1,2-1-1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8:48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24659,'0'4'3148,"0"-1"-2655,0-3-280,0 0-101,2 46-79,-1-20-33,2 37-145,-3-36-270,0-4-638,1-8-1345,2-7-6465,4-4 8863,4-13 0,-5 6 0,1-6 0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8:48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 25443,'0'57'717,"0"-7"-874,0-27-605,-5 0-1176,-2-2-7893,-6-1 9526,-4-2 1,8-8 0,0-3 0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8:49.1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 28671,'42'1'0,"2"0"0,-2-1 0,4 0 0,1 0 0,-1-2 0,0-2 0,1-1-595,2 1-918,4-1 1513,-2 3 0,-21-1 0,-9 3 0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8:49.6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44 28671,'56'-24'-91,"-7"4"-659,-33 20-629,0 0-1377,-1 2 2756,-2 0 0,-6 0 0,-3 0 0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8:49.9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24132,'0'71'1367,"0"-9"-975,0-36-44,0-3-113,0-6-123,0-5-11,0-5 22,0-4 168,0-1 191,0-2-101,0-8-45,2-4-78,1-10-145,1-5-113,0 0 0,0-1 0,-1 4 0,0 2 0,1 6 0,1 5 0,1 6-864,3 3-1366,6 2-6621,5 6 8851,7 2 0,-12 0 0,-1-1 0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8:50.6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281 0 23885,'-65'7'1647,"5"2"-1243,18 6-113,4 0-123,8 0 135,9-3-113,7-4-123,7-2 12,4-2 67,7 2 224,8 2-57,9 4-100,9 4-45,3 2-34,-1 2-33,-5 1 78,-7 1-166,-7-1-13,-6-1 0,-4 0 0,-8 0 0,-8 0 0,-9 2 0,-8 0 0,-16 4 0,16-8 0,-6 0-662,22-13-1299,7-2-2297,14-9 4258,14-8 0,-7 6 0,4-5 0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8:50.9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46 22687,'0'-6'3272,"0"2"-2600,0 4 23,0 0-102,-17 39-111,13-20-212,-12 32-270,25-33 0,6-3 0,12-8 0,5-3 0,4-9 0,0-6 0,-3-7 0,-7-5 0,-7-1 0,-9 0 0,-5 1 0,-7 3 0,-8 3 0,-8 4 0,-12 6 0,-6 3 0,-4 4-281,2 7-1008,6-2-1064,10 7-5457,11-5 7810,6-2 0,5-3 0,0-2 0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8:51.1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11 25263,'0'-6'2959,"0"2"-2510,0 4-449,-10 42 0,3-12 0,-8 37 0,6-26 0,0 0-1065,4-3-1894,1-2 2959,2-3 0,1-15 0,1-4 0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8:51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75 27247,'23'42'515,"-1"-9"-268,-4-31-23,2-6-56,-1-5 45,-1-6-156,-5-6-57,-3-1 0,-5 1 0,-3 2 0,-4 3 0,-3 4 0,-3 5 0,-4 3 0,0 2 0,0 5-1144,2 5-2217,4 3 3361,3 6 0,2-8 0,1 0 0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8:53.2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71 113 27684,'-1'11'112,"-3"7"-101,-4 23 12,-3 2 33,-2 1-45,1-6-11,3-8 33,2-10-21,4-10 122,1-6-112,2-15-10,0-9 44,4-16-34,5-8-11,6-6 90,4 0 22,2 4 23,-1 6-44,1 10-102,-4 8 0,0 9 0,-1 7 0,1 3 0,1 6 0,-1 5 0,-1 6 0,-5 21 0,-10-4 0,-12 13 0,-9-12 0,-4-2 0,3-9-393,8-7-638,6-8-459,5-6-886,5-8-7455,4-3 8232,4-4 1,-3 6-1,-1 2 1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8:53.5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58 25880,'57'4'79,"-10"-4"-79,-37-11-45,-4 0-45,-5-2 45,-6 2 45,-3 3 0,-7 3 12,-2 3 111,-1 2 123,0 8 90,-1 5 224,2 9-122,1 3-203,4 0-134,6-1-79,2-3-44,3-3-102,5-3-548,3-4-571,6-4-1066,6-4-4302,3-2 6611,4-4 0,-11 2 0,-2-3 0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8:53.7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 26037,'-21'61'1636,"5"-11"-1255,13-37-191,2-5 12,1-5 23,0-1-225,3-10 0,4-1 0,3-8 0,2 3 0,2 2 0,2 1 0,1 2-1245,3 1-1646,0 3 2891,2 3 0,-10 0 0,-3 2 0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8:54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7 27706,'-28'-1'965,"7"0"-965,28 1 0,6 0 0,6 0 0,4 0 0,4 0 0,4-1 0,2-1 0,0 1 0,-1 1 0,-5 0-461,-5 0-1085,-7 0-560,-6 2-3385,-5 4 5491,-3 5 0,-1-5 0,0 1 0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8:54.6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28671,'15'-2'0,"2"1"0,4-1 0,1 0 0,2 2 0,-2-1-371,-1 1-1332,-6 1-830,-3 4-7298,-4 3 9092,-4 4 1,-2-6 0,-1-1 0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8:54.9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0 27011,'-34'68'1524,"10"-16"-1388,32-30-136,3-12 0,6-5 0,2-3 0,1-3 0,-1-5 0,-3-1 0,-2-3 0,-5-1 0,-3 1 0,-3-1 0,-1 0 0,-2-1 0,0 1 0,-3-2-13,-2 2-1017,-2 2-897,1 1-3586,2 2 5513,2-2 0,2 4 0,0-1 0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8:55.1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12 22552,'0'-6'3933,"0"1"-3519,0 5 875,0 0-863,0 35-369,0-7-57,-5 33 0,0-13 0,-2 0 0,1-3 0,2-6-561,2-8-1434,1-7-2688,1-10 4683,4-6 0,-3-6 0,3-2 0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8:55.2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52 27505,'50'-22'-6029,"-5"2"6029,-18 16 0,-11 1 0,-4 1 0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8:55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67 28671,'64'-33'0,"-6"7"0,-27 22 0,-3 2-741,-2 1-581,-2 0-986,-2 1-4975,-4 0 7283,-5 0 0,-6 0 0,-5 0 0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8:55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 27729,'-37'61'862,"6"-5"-782,27-25-80,2 1 0,1-2 0,1-2 0,0-4 0,0-4 0,4-6 0,1-2 0,6-7 0,2-1 0,2-3 0,3-1 0,1-4 0,1-1 0,1-4 0,-3-1 0,-3 1-976,-3 0-1198,-4 0-2834,-3-1 5008,1 0 0,-4 4 0,1 1 0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8:56.0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6 24591,'0'-3'3104,"0"0"-2667,0 3-56,0 0-223,-12 35-158,5-11 0,-8 28 0,8-22-315,4-3-940,1-3-818,1-4-4392,1-4 6465,0-3 0,0-6 0,0-2 0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8:56.2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 24356,'2'-3'1916,"-1"1"-1916,-1 2-649,42-4-2725,-22 2 3374,31-3 0,-41 4 0,-4-1 0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8:58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64 27023,'42'-30'-8202,"-7"4"8202,-25 23 0,-6 0 0,1 1 0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8:58.3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8 25319,'-6'59'819,"1"-4"-640,0-23-45,-2 1 12,1-5-45,2-7-34,2-9 112,1-7 270,1-5 77,0-11-111,3-6-78,2-13-337,3-3 0,1-3 0,-2 2 0,0 3 0,-2 5 0,-1 8 0,-2 7 0,-1 7 0,2 2-1469,6 2-2374,10 6 3843,10 3 0,-11-1 0,0 0 0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8:58.9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15 25196,'-3'-2'2544,"0"0"-2006,3 2-145,0 0-393,14-4 0,-1 2 0,13-3 0,-2 5 0,3 0 0,3 1 0,3 0 0,1 0 0,1 0 0,-2-1-113,-5 0-1512,-4 0-1019,-6 0-7187,-9 5 8386,-4 5 1,-4-3-1,-1 0 1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8:59.1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 28671,'31'-19'0,"-3"4"0,-11 15 0,-3 0 0,-2 3-696,-2 1-660,-2 4-2296,1 2 3652,1 0 0,-4-3 0,-1-2 0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8:59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51 25981,'11'51'1445,"3"-10"-1053,5-36-78,3-3-12,-1-7-78,3-6-211,-4-7-13,-3-4 0,-5 0 0,-7 4 0,-2 1 0,-4 4 0,-5 4 0,-2 1 0,-6 4 0,1 2 0,0 1 0,0 1-136,3 0-1197,1 0-1188,5 1-7310,2 0 8350,4 1 0,-1-1 1,2-1-1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8:59.7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7 23751,'0'-4'3204,"0"2"-2598,0 2-69,-5 42-145,1-11-211,-5 37-181,2-22 0,0-4-270,1-3-805,2-5-640,1-6-1804,2-4 3519,4-8 0,-3-8 0,3-5 0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8:59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55 26933,'54'-27'-9468,"-9"4"9468,-33 21 0,-6 0 0,0 2 0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9:00.1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1 28076,'-7'47'595,"-2"3"-595,-3 2 0,0 0 0,1-4 0,5-5-561,2-7-335,3-7-583,7-6-1569,6-8 3048,12-7 0,-8-4 0,-1-4 0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9:00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114 106 27594,'-53'6'1077,"10"4"-1077,34 8 0,4 4 0,4 1 0,6 1 0,5-2 0,6-2 0,5-4 0,1-4 0,0-7 0,0-2 0,-1-10 0,0-6 0,0-10 0,-3-5 0,-4-3 0,-5 0 0,-5 0 0,-2 0 0,-6 4 0,-5 3 0,-5 5 0,-6 6 0,-3 6 0,-4 5-707,-2 11-940,0 7-1569,2 13 3216,1 9 0,13-16 0,3-2 0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9:00.7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 28671,'-16'32'0,"2"0"0,10-1 0,-1-4-584,3-4-940,0-6-1367,1-6 2891,1-6 0,0-3 0,0-2 0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9:00.9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27460,'-1'69'190,"4"-13"-537,0-36-762,2-6-886,-2-5-5793,-1-3 7788,-2-4 0,0-2 0,0 0 0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9:01.1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80 28671,'72'-15'0,"-19"3"0,0 0 0,22-6 0,-23 8 0,0 2 0,22 4 0,6 4 0,5 2 0,-8 2 0,-15 2-1850,-21 0-7981,-19 1 8165,-13 2 1,-7-4-1,-2-1 1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9:24.7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211 65 17307,'-54'-5'1737,"12"5"1063,8 5-2576,12 5 1309,4 5-1321,2 2 726,4 2-882,4 4 3459,4 1-3503,3 0-1,8-1 45,4-3-11,11-4 134,9-5-133,6-6-46,7-2 0,2-7 0,-3-4 0,-5-6 0,-7-4 0,-9-1 0,-6-4 0,-7-1 0,-5-3 0,-15-13 0,-4 10 0,-14-5 0,-1 19 0,-2 5-125,-1 7-625,3 2-539,5 5-2050,4 1 3339,7 4 0,6-2 0,4-1 0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9:22.6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219 0 25577,'-45'12'1177,"4"3"-897,16 3 90,0 1-56,3-2-23,3 0 22,4-2-10,3 0-257,4 1-46,4 0 0,2 2 0,2 0 0,3 1 0,4-3 0,5-2 0,3-3 0,2-5 0,1-2-13,2-3-1398,-1-3-1155,0-3 2566,-1-3 0,-9 3 0,-2 1 0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9:22.9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0 28188,'-2'46'483,"1"-4"-483,3-20 0,3-2 0,4-3 0,5-6 0,3-5 0,3-6 0,3-8 0,1-6 0,0-8 0,-4-1 0,-3 1 0,-4 1 0,-5 3 0,-3 3-1155,-2 5-1837,-2 5 2992,-3 6 0,2 0 0,-2 2 0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9:23.2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172 4 24726,'-1'-2'2868,"1"1"-2364,-28 5-190,9 4-146,-22 5-77,19 3-91,2 1 0,5 1 0,5-2 0,3 0 0,2-1 0,3 1 0,1 1 0,1-1 0,5-1 0,4-3 0,8-3 0,5-5 0,5-2 0,3-9 0,2-2-752,1-4-1668,-4 0-7411,-3 2 7865,-2 3 1,-11 3 0,-3 1-1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9:25.8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898 141 23796,'1'-42'829,"-3"6"-392,-5 20 0,-6 1-168,-8 3 123,-8 1-201,-8 5-102,-8 3 169,-8 5-146,-6 6 11,-6 8 90,-6 10-192,-6 8 450,-1 5-236,2 4-213,8 1 46,9 3-57,9 1 213,10 1 1,12-2-225,12-3 0,11-3 0,15-5 0,8-2 248,14-2-248,9-4 0,10-6 0,9-7 0,9-6-3392,5-12 3392,5-10 0,1-13-90,-24-2 1,-1-5 89,28-22 0,-31 16 0,-3 0 0,10-19 0,-14 4 0,-18 7 0,-25-8 0,-17 21 0,-21-6 3303,-6 24-3303,-6 6 268,0 5-268,3 5-13,5 2-614,9 0-516,9 2-1098,11-2-7590,7 0 9476,11 0 1,-4-1-1,3 0 1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9:27.1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1 733 25454,'8'-36'1445,"2"2"-1030,1 13-191,0-3 23,1-3-23,1-1-135,0-1 158,1-1-135,1-1-34,1-1 1,1-1-46,1-1-33,2-1 0,0 1 24,0 1-24,-1 2 0,-1 1 0,-1 3 0,0 1 0,1 2 0,-2 2 0,1 3 0,-2 2 0,-1 3 0,0 1 0,-2 2 0,2 2 0,0 2 0,7-2 0,-4 5 0,4-2 0,-6 5 0,0-1 0,-1 2 0,4 0 0,-6 1 0,3 1 0,-7 1 0,-1 3 0,0-1 0,2 1 0,-2-2 0,2 3 0,-4-3 0,2 1 0,-3-2 0,0 1 0,-2-1 0,1 1 0,-1 0 0,0 2 0,1-1 0,0 1 0,-1 0 0,1 0 0,0-2 0,-1 0 0,1-1 0,-1 0 0,-1 0 0,0 0 0,2 1 0,-2 0 0,1 1 0,0 0 0,0-1 0,0 0 0,-1-1 0,0-1 0,-1-1-3755,0 0-2609,-2 1 6364,0 0 0,0 1 0,0-1 0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9:27.7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27 157 20188,'-1'2'4359,"1"-1"-2712,0-1-1210,1 5-1,2-4-110,3 3-80,3-4-67,2-2-145,2-2 33,2-2-67,0-3 23,1 0-12,-1-3 0,0 0-11,-1 0 0,-2-1 11,-1 1-22,-2 1 11,-1 2 0,-2 1 22,0 1 1,-3 0-12,1 1 11,-2 1 12,-2-2-34,1 1 0,-1 1 34,-3 1-23,-2 2 11,-6 0-22,-4 2 23,-4 4-12,-5 2-11,-2 6 45,0 0-1,2 2 1,5-1 11,2 0-11,5 0-23,1-3-100,6-3-269,2-2-370,3-5-415,0 1-952,2-1-5322,2 1 7406,2 1 0,-1-2 0,-2 1 0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4:57.0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34 25959,'-24'25'772,"3"2"-559,9 2-34,2 1-156,4-2 45,3-1-57,2 1 11,1-1-11,3 0 12,3-1-23,4-1 0,5-4 22,1-3-22,2-5 11,1-5 1,-1-5 144,1-2-55,0-4 78,-1-5 45,-1-6-145,0-6 66,0-3-66,-1-2-57,-3 0 68,-3-1-90,-4 0-3392,-2 1 3381,-4-1-1,0 0-32,-2-14-80,-1 11 102,-2-7-269,0 16-79,1 7 3291,-3 5-4052,0 5-763,-4 4 1894,-11 17 0,11-12 0,-5 12 0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4:57.3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24053,'1'-7'2600,"1"1"-2309,-2 6 191,0 0-235,23-1-169,-9 1-33,19-1-45,-14 1-45,-3 0-56,0 0-223,-2-1-371,-2 1-493,-3 0-728,0 0-4225,-1 0 6141,-1 1 0,-2-1 0,-2 0 0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4:57.6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6 23538,'0'-3'1871,"0"0"-1646,0 3-225,2 28-158,0-15-55,0 21-515,-1-22-571,-1-2-1716,0-1-6816,0-1 8675,-5 1 0,4-5 1,-3 0-1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4:57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0 169 27550,'59'-17'649,"-4"3"-526,-27 7-78,3-1 11,-2 1-56,-1-1-67,-4-2-269,-2-1-370,-1-3-526,-3-2-1558,-2-1 2790,0-3 0,-8 9 0,-2 2 0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4:58.1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27785,'0'54'369,"0"-3"-369,0-17-224,0-1-280,0-3-728,0-1-628,0-2-3978,0 0 5838,0-2 0,0-11 0,0-3 0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4:58.3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1 138 26855,'65'-56'829,"-7"10"-829,-34 32-90,-2 5-638,-4 2-852,-4 3-3473,-3 2 5053,-2 3 0,-5-1 0,-1 1 0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5:04.9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1 26261,'-53'52'1020,"13"-5"-707,38-24-10,5 0-113,7-5-44,6-5 67,6-6-124,4-5-33,-2-9 24,-1-4-80,-6-10 0,-5-2 0,-5-1 0,-4 0 0,-2 2 0,-3 2 0,-6 5-136,-2 5-603,-4 4-4662,-1 9 5401,7 6 0,1-2 0,7 2 0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5:05.1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41 28671,'50'-14'-1077,"-8"2"-491,-29 9-2108,-2-1 3676,-2 1 0,-4 0 0,-1 1 0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5:05.3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17 24849,'-2'-9'2218,"-1"2"-1657,3 7-124,-17 57-224,7-21-135,-14 47-78,13-39-504,2-5-695,5-8-1894,1-5 3093,3-9 0,0-7 0,0-4 0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5:05.7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43 25679,'-57'29'1512,"12"2"-1086,35-4-79,5 3-33,3 2-34,11-3-167,5-2-113,13-9 0,6-7 0,5-7 0,1-12 0,-4-6 0,-3-12 0,-9-5 0,-6-2 0,-9-3 0,-4 3 0,-3-1 0,-7 6-483,-5 6-727,-7 10-1401,-5 9 2611,-4 19 0,12-10 0,1 10 0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5:05.9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0 28671,'-19'75'0,"4"-13"0,8-38-729,4-6-728,-1-4-1356,3-6 2813,1-4 0,0-2 0,0-2 0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5:06.1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 28671,'19'65'0,"-5"-8"0,-13-33-293,-1-3-827,-4-2-695,-4-2-3597,-9-1 5412,-6 1 0,9-7 0,0-2 0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5:06.3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0 108 28671,'72'-17'0,"0"-1"0,-14 4 0,-1 1 0,10 4 0,-2 2-1254,32-2 1254,-2 0 0,-3 4 0,-2 2-426,-3 1-4109,-1 2 4535,-6-1 0,-35 1 0,-13 0 0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5:42.7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14 26877,'0'-8'953,"1"2"-606,-1 8-112,0 6-67,0 3-77,0 7-91,-3 3 0,-5 3 0,-4 3 0,-4 3 0,-2 0-214,2-3-279,-1-3-313,4-6-281,1-5-527,3-5-3014,2-5 4628,4-2 0,1-1 0,2 0 0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5: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24379,'6'-2'2812,"-1"1"-2319,-5 1 257,0 0-537,31 24-189,-21-11-24,24 21 0,-30-18 0,-2-2-136,-2-3-603,0-4-258,0-2-1110,0-4-5031,0 0 7138,2-1 0,-2 0 0,2 0 0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5:43.2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1 22821,'-3'0'3317,"0"0"-2780,3 0-245,0 0-113,-32 42-111,16-19-68,-25 35-102,24-31-368,0-1-527,2-3-1289,2-6-7545,5-5 9263,4-6 0,2-3 1,2-3-1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5:43.4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24401,'4'-1'3193,"0"0"-2588,-4 1-202,0 0-334,31 38-69,-18-18 0,24 29 0,-26-32 0,-3-4-293,-2-7-1197,-2-3-3048,-3-2 4538,0-1 0,-1 0 0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7:40.1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179 12 18653,'0'-5'4415,"0"2"-3822,0 3-144,0 0-24,-39 1-167,21 5-56,-31 3 55,32 5-134,0 1 1,3 1-80,3 1-32,4 1 44,3 1-44,2 3 21,13 9-22,-1-8-11,12 5 68,-1-15-35,2-3 23,2-7 0,1 0-11,-2-6 101,-1-4 10,2-16-111,-6-1-45,1-9 123,-10 8-55,-3 1 32,-3 2 12,-3 1-89,-1 2 66,-2 3-77,-2 2 32,-9 3-32,1 5-12,-5 3 0,6 3-79,0 4-190,2 2-1333,1 11-1659,3-4 3261,1 7 0,4-13 0,0-1 0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7:40.4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23549,'0'-6'2186,"0"2"-1806,0 4 348,0 0-436,2 46-90,-1-22-191,1 36-22,-2-37 0,0-3-315,0-5-346,0-2-639,0-4-1300,0 0-7014,0 0 9625,0 2 0,0-4 0,0-2 0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7:40.8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46 25420,'58'-25'315,"-11"6"-293,-33 18 34,-6 1-34,-4 4 23,-3 3-3392,-1 6 3369,-4 3 57,-3 1 10,-6 2 1,-3 0 100,0-2 1,1 0 66,3-4 3550,4-1-3538,2 0 34,2 2-135,0 1-45,2 3-78,0-2-45,2 0 0,0-4-45,2-2-258,5-5-414,4-2-448,7-2-8666,11-15 8563,-5 2 0,-2-4 0,-12 8 0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7:41.2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60 22810,'0'-5'2947,"0"1"-2566,0 4-45,0 0-179,38-18-146,-21 11 11,30-12-22,-33 15 45,-4 2-23,-5 2 57,-2 0 44,-2 7 146,-1 6-11,-7 8 22,-3 5-90,-7 2-145,-2 3 34,1-1-79,1-3-45,3-4-470,3-5-1076,4-4-3026,5-6 4617,2-4 0,1-3 0,0-1 0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7:46.7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271 10 14305,'-2'-3'4941,"1"0"-3865,1 3 1569,0 0-2029,-41-3 45,22 3-403,-35 0 257,32 7-168,-2 4-156,2 4 56,2 3-214,2 3 57,2 1-90,4 0 67,2 1-67,4-2 0,3-2 0,2-1 56,2-3-22,4-2-12,5-2 23,6-2 45,5-4-79,2-3-11,3-1 22,1-5 12,-2-4-12,-1-4 12,3-14 33,-9 5 0,-1-7 34,-12 9-101,-3 1 168,-2-3-168,-1 8 0,-3 0-34,-3 8 12,-2 2 0,-1 1-169,-1 1 146,1 0-235,1 0-212,3 0-237,1 0-3708,3 0-5087,2 0 9524,6 1 0,-4 0 0,4 0 0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7:46.9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22384,'5'0'3799,"4"0"-3060,2 0-179,5 0-448,2 0 34,1 0-146,1 0 11,-1 0-44,-2 0-147,-2 0-302,-3 0-268,-1 0-729,-3 0-1513,-2 0-6839,-1 1 8313,-4-1 1,0 0 0,-1 0 0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7:47.1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 25140,'-3'61'437,"1"-5"-369,1-21-68,1 0 0,-1-2-46,0-5-166,0-3-729,0-5-1995,0-5 2936,3-8 0,-2-3 0,1-4 0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7:47.5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3 23874,'-54'6'1737,"6"3"-1311,27 10-213,4 1 11,5 3-23,6-2-201,3-1 180,6-2-46,6-4 23,7-1 224,9-6-224,4-2 22,2-4-22,0-2-135,-3-5 113,-5-4 22,-6-4-79,-7-3 90,-3-2-157,-5-1-11,0-1 0,-2 0-201,-5 2-113,-2 4-470,-5 4-639,-1 6-1815,-2 7 3238,-2 9 0,8-5 0,1 4 0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7:47.7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0 26519,'-16'64'324,"3"-12"-357,12-35-617,1-4-874,0-2-2005,0-5 3529,5-3 0,-4-2 0,4-1 0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7:47.9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25443,'2'39'-1860,"-2"-7"-7396,1-25 9256,-1-1 0,0-3 0,0-1 0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7:48.1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42 25645,'-2'-3'3026,"0"0"-3026,38-11 0,-5 9 0,33-10 0,-15 14 0,1 0 0,1 1 0,2 0 0,4 0-707,0 0-2408,-3 0 3115,-10 1 0,-19-1 0,-11 1 0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9:36.5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0 26899,'-12'42'124,"2"-5"-259,3-17-156,0-1-504,1-3-449,0-3-1625,4-5-6935,0-4 9804,6-3 0,-3-1 0,3-1 0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9:36.8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0 24222,'-15'34'728,"3"-6"-370,8-18-145,0-1 202,3-3 100,0 0-235,0 0 45,1 0-123,-1-1-90,1 1 101,0-1-202,0 0 12,2-1-23,2-2-56,3-1 11,4-1-179,0 0-180,2 0-178,0 0-965,1-2-2979,0 0 4526,2-2 0,-7 2 0,-2 0 0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9:37.6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1 23583,'-38'15'1647,"5"-1"-1210,19-5-201,2 1-24,2 1-32,2 0-158,1 2 56,3 0-55,2 1-12,2 1 123,3 0-111,3-1 156,4 0 157,5-3-336,4-5 90,3-4-90,1-6 34,-2-2 55,-3-2-89,-8 1 79,-3 1-79,-5 1-11,-2 0-1,0 0-10,-2 0-23,-2 0-33,-4 0 78,-1 1 0,0 1 0,1 2 45,1 0-34,2 1 134,1 0 1,1 0 156,2 0 202,0 0-492,1 1 77,4 1-89,3 0 34,5-1-68,3 0-190,2-1-347,2 0-438,0-3-895,-1 0-2892,1-3 4796,-2 0 0,-7 2 0,-2 2 0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9:38.0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5 26485,'-27'27'605,"5"-2"-403,22-14-135,1 2 45,4-2 67,3 1-179,5-5 90,3-2-79,1-2 0,0-4 113,0-3-1,-1-4 11,-1-4 34,-2-2-134,-4 0 111,-2 2 23,-4-1-155,-1 4-13,-2-1 0,0 4 0,-3 0 0,-2 2 0,-1 1 0,0 2 0,1 0-606,1 1-425,1 0-1568,-1 5 2599,1 3 0,1-2 0,1-1 0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9:38.6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24513,'0'-2'3093,"0"0"-2028,0 2-1065,21 17 0,-11-7 0,17 13 0,-17-13 0,-2 0-259,-1 0-939,0-1-1290,-1 1-7343,1-1 7980,3-1 1,-5-5-1,2-1 1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9:38.7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1 25387,'-37'32'1680,"3"0"-1567,14-10-113,2 0-303,4-3-515,5-4-728,4-4-2746,4-4 4292,7-3 0,-5-3 0,5-1 0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9:39.1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60 25970,'-17'36'1344,"3"-4"-1120,14-16 68,3-2-124,4-2 0,6-4 78,4-4-179,3-3 34,1-2-10,-3-4-91,-3-3 0,-3-5 0,-4-2 0,-4-3 0,-2-2 0,-3 0 0,-4 1 0,-3 1-293,-7 1-390,-5 4-717,-4 4-3340,-3 5 4740,-2 2 0,12 2 0,3 0 0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9:50.6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160 1 23448,'-5'0'2365,"1"0"-1939,4 0-57,-32 7-178,16 1-35,-25 8-3402,24 1 3257,1 1 68,3 2-68,4 1 12,4-2 78,3 1-79,5-3 12,6-2 3436,6-4-3448,8-5 23,4-3-45,3-3 11,1-3 12,-1-3 10,-5-6-33,-4 0 168,-4-2-78,-6-2 134,-2-1-168,-5-2-45,-2-2 45,-5-6-56,-3 8 0,-5 0-101,-4 12 68,-3 4-46,1 2-223,-8 1-270,11 2-346,-2 2-673,13 2-5592,1 3 7183,2-1 0,0-2 0,0-3 0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9:50.9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28457,'-3'50'214,"1"-6"-238,3-24-390,1-2-404,0-3-952,1-2-3978,1-1 5748,0-1 0,-2-5 0,-1-1 0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9:51.3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 24883,'32'-1'246,"-7"3"-179,-24 10-67,-7 3 123,-2 2-111,-8 3 32,0 0 68,-1-1 0,1 0 214,3-3 44,3-1-23,3-3 101,1-1-145,3-1 33,1-1 78,1 0-291,1-1 57,0 0-158,4-2 12,2-1-68,4-3-168,2-1-582,1-3-829,2-4 1613,13-15 0,-16 10 0,7-6 0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9:51.6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41 23964,'-1'-2'3137,"1"1"-2879,0 1-135,29-17-100,-17 13 78,22-13 33,-25 18 45,-4 4 101,-2 4-179,-2 5 11,-1 4 11,-3 2-100,-3 3 21,-5 0-44,-2 3 23,-2-1-57,2-2-190,1-3-817,7-6-1290,1-5-7500,8-6 8988,5-4 1,-3 0 0,3-1 0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9:52.1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8 26115,'-28'44'885,"5"-5"-537,23-20-214,2-3 146,6-2-33,5-5-191,7-5 45,1-6-79,1-6 0,-3-5 79,-3-5-101,-5 0 90,-5 0-45,-3 1-45,-2 2 67,-5 1-67,-4 4 0,-5 2 0,-2 2-202,0 2-190,3 3-706,4 0-1367,3 3-4661,3 3 7126,1 2 0,1-1 0,0-1 0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9:52.3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28671,'44'-1'0,"-7"0"0,-24-3 0,-3 1-1077,-1 1-838,-3 1-3800,0 0 5715,-1 1 0,-2 0 0,0 0 0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9:52.5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0 27863,'-8'49'808,"-1"-3"-808,3-16 0,0-2 0,0-2-91,2-5-995,1-5-1301,2-3-7444,1-3 8745,0-2 0,0-3 0,0-2 1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9:53.2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1 27404,'-45'44'302,"5"-5"-313,20-14-493,3-3-672,3-4-1167,4-4-5881,6-6 8224,1-4 0,3-3 0,0-1 0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9:53.4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27292,'22'34'504,"-4"-5"-504,-15-15-213,0-3-359,0-2-840,-1-4-1523,2-2-6896,2-1 8454,3-5 0,-4 3 0,0-3 0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9:53.6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7 23796,'1'-3'2017,"-1"0"-1759,-11 39-247,4-16-11,-11 29-258,7-27-650,0-3-1153,2-5-3486,3-7 5547,3-4 0,2-3 0,1 0 0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9:53.8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26362,'2'32'-90,"1"-7"-863,4-23-1478,4-1 2431,3-4 0,-6 2 0,0-2 0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9:54.2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57 25084,'-32'47'1804,"6"-6"-1344,30-26-23,3 0-135,7-4-78,4-5 45,5-3-178,1-4-91,0-7 0,-1-5 0,-4-8 0,-4-4 0,-4-1 0,-4 0 0,-4 3 0,-2 4 0,-1 5 0,-2 5 0,-2 4 0,-3 2-113,-1 3-1243,1-1-1042,1 4 2398,3 14 0,2-10 0,1 9 0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9:54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25051,'3'0'3115,"-1"0"-2791,-2 0-143,32 0-181,-17 0 0,25 0-203,-25 0-603,-3 0-673,-1-2-1916,-1 0 3395,-2-2 0,-4 2 0,0 0 0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9:54.6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 25454,'-4'0'2443,"-8"29"-2018,6-6-89,-8 26-323,4-15-13,3-2 0,1-4-113,3-6-996,1-5-1525,4-6 2634,3-2 0,-2-5 0,2-1 0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9:55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177 63 25129,'-60'-4'1826,"10"5"-1534,28 7 22,5 6-45,4 4-34,5 0-11,3-1-56,4-1 46,3-1-214,6-2 0,5-4 0,7-3 0,3-3 0,2-3 0,-1-8 0,-2-3 0,-3-10 0,-5-3 0,-4-2 0,-5 1 0,-3 4 0,-3 2 0,-3 4 0,-4 4 0,-4 3-561,-3 3-650,-1 3-1489,-2 3 2700,-2 8 0,9-5 0,2 6 0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9:55.3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 28614,'-22'42'57,"4"-5"-316,17-22-447,-1-2-605,2 0-1949,-1-1 3260,-1-1 0,0-6 0,1 0 0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9:55.5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27527,'9'44'-112,"-2"-8"-605,-7-24-762,0-4-1972,0-1 3451,-1-1 0,0-4 0,0 1 0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19:55.7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76 28671,'34'5'0,"3"-3"0,6-11 0,3-1 0,0 1 0,-3 1 0,-1-1 0,-4 0 0,-4 0 0,-5 1 0,-6 2-1189,-5 2-1130,-7 3-5592,-5 1 7911,-3 5 0,-3-3 0,0 3 0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04.54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 28195,'35'29'983,"-3"-5"0,-12-22 0,2 0-840,3 0-1127,0 2 0,-5 3 656,-7 4 0,-5 1 0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05.15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 22861,'46'9'983,"-6"-1"0,-20 1 0,-3-1 0,-3 2-1050,-5 1 0,0 0 0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06.21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0 25987,'54'9'983,"-4"-1"0,-18-1-1967,-4 1 889,-5 3 1,-10-4 0,-5-2 0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06.77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53 27925,'50'-4'983,"-5"0"0,-21-2 0,1-1-1870,0-1-97,0-1 738,-1 2 0,-10 2 0,-3 2 0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10.6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63 27415,'68'-30'1256,"0"6"-1256,-18 19 0,6 2 0,-2 2 0,0 1 0,-4 0 0,-3 1 0,-5 1 0,-3 1 0,-4 0 0,-4-1 0,-6-1-897,-5 0-930,-8 0-2498,-5 1 4325,-5 2 0,-2-1 0,0 0 0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10.8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184 0 23684,'-5'1'2398,"-23"41"-2141,9-12-178,-22 37-4331,16-23 4219,2-1 590,4-6-1275,7-8-671,4-8-4258,5-11 5647,2-7 0,1-4 0,1-2 0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11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27023,'22'44'1635,"1"-4"-1622,-3-16-13,4-1 0,4-3 0,0-5-57,-2-2-727,-3-5-427,-5-3-1220,-6-1-7400,-6 1 8566,-3 1 0,-3-3 0,0 1 0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11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59 28671,'86'-19'0,"-3"3"0,-23 5 0,-3 4 0,-8 3-80,-9 3-1992,-9 1-3116,-10 1 5188,-6 1 0,-8-1 0,-3 2 0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11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0 27225,'-26'59'1446,"2"-3"-1446,10-16 0,-1-2 0,2-1-584,3-5-895,4-4-2330,2-9 3809,10-8 0,-5-7 0,5-4 0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11.7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56 28671,'74'-27'-225,"-18"8"-2352,-12 11-7254,-22 7 9221,-8 8 1,-7-5-1,-4 5 1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11.9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 28671,'53'6'-2197,"-3"-5"-7634,-6-15 8734,-3 2 0,-18 5 0,-6 4 0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12.4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261 1 24099,'-61'10'1938,"3"2"-1333,14 0-180,7-1-32,9-3-1,9-1-280,10-2 22,5 0-55,4 2 22,8 0 145,6 1-99,9 2-147,2-1 0,-1 1 0,-6 0 0,-7 1 0,-6 4 0,-7 1 0,-8 4 0,-6 1 0,-6-1 0,2-2 0,2-5-337,7-3-1142,4-5-1199,4-2 2678,4-2 0,0-1 0,0 0 0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12.7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93 155 25566,'59'-37'863,"-7"4"-852,-24 10 0,-10 3 23,-9 5-34,-9 3-45,-8 4-67,-7 3-123,-9 3 123,-4 2 101,-1 6 22,0 6 179,3 9 270,2 9 156,3 5 135,1 6-337,4 0-155,5-1-259,5-5 0,5-5 0,9-7 0,6-6 0,11-8 0,8-5-651,5-14-1746,5-6 2397,17-34 0,-30 27 0,5-12 0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13.0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0 28134,'-22'79'0,"3"-3"0,9-16 0,2 4 0,-1 1 265,3-5-265,0-8-248,1-8-1903,2-12-5513,1-11 7664,1-10 0,1-6 0,0-5 0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13.1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63 25690,'-2'-2'1468,"0"1"-2152,2 1-1557,27-21 2241,-15 10 0,16-11 0,-22 16 0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13.3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1 28671,'-27'77'0,"4"-1"0,16-15 0,1 6 0,0 2 0,2-2 0,0-5-2018,0-6-4895,0-8 6913,-2-10 0,3-17 0,0-8 0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13.4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 26731,'53'-11'-2458,"-6"1"0,-34 7 1,-3 0-1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13.6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 28671,'-19'63'0,"3"-7"0,11-23-1513,2-5-2488,2-3 4001,2-3 0,0-11 0,0-2 0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14.2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 26911,'4'74'1087,"-7"-1"-6501,-8-14 5660,-6-1 1331,0-5-1565,4-10-12,2-11 0,6-12 860,2-11-860,4-7 0,6-11 0,4-9 3392,8-10-3392,3-6 0,2 1 0,-1 4 0,-2 4 0,-2 8 0,-2 7 0,0 5 0,-1 3 0,0 2 0,-1 2 0,-1 2 0,-1 4 0,-1 4 0,-1 4 0,0 11 0,-5-5 0,0 4 0,-4-14-1525,0-4-1792,1-4 3317,3-2 0,-2-2 0,0 0 0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14.6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0 25847,'-35'62'1423,"6"-7"-1031,15-23 33,4-3-190,4-4-145,3-6 44,3-7-111,6-6 22,3-4-45,7-12-79,2-5-44,1-10-11,-2-3 66,-2 0 68,-3 2 12,-4 4 44,-3 6 123,-3 6 11,-1 5-166,-1 5-24,0 9 0,0 5 0,-1 10 0,-1 3 0,0 1 0,-1-2-337,2-5-1490,0-4-5467,1-7 7294,2-5 0,-2-3 0,1-2 0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14.9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 25521,'-24'47'1637,"5"-7"-1324,12-27-167,4-3-45,2-6 179,3-4-202,5-8-56,3-3 23,4-5 11,0 1 90,-1 3-23,-1 4-33,-3 4 23,0 2-113,-3 2 0,-1 4 0,-2 3 0,-2 6 0,-1 2 0,-2 1-69,-1 0-1051,-1-1-1580,1-2-7131,2 0 8675,3-3 0,-2-5 0,2-1 1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15.2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0 26709,'-43'42'1681,"8"-8"-1614,28-22-67,4-5 22,4-4-55,7-5-113,5-5-257,7-4 257,-1-2 68,0 2 78,-5 5 89,-2 4 191,-2 6 112,-2 6-155,1 8-237,-1 6 0,1 3 0,2 0 0,2-1 0,2-3 0,4-4 0,2-2-505,4-1-1557,3-3-1098,1-4 3160,1-4 0,-13-4 0,-6-1 0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20.1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28671,'51'-1'0,"-1"0"0,-11 1 0,2 0 0,-1 0 0,-1 2 0,-3-1 0,-2 1 0,-3-1 0,-3-1-360,-2 0-1544,-7 0-2019,-3 0 3923,-8 4 0,-4-3 0,-4 2 0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20.3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0 23548,'-50'51'718,"7"-5"140,26-20-1059,2 0-55,5-2-785,1-3-2064,5-3-6726,1-5 8614,3-3 0,0-6 1,0-1-1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20.6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22305,'1'-2'3407,"0"1"-2701,-1 1-247,31 20-10,-12-5-192,26 17-178,-22-9-79,1-2-135,-4-2-291,-2-3-448,-4-2-1210,-5-1-5065,-4 0 7149,-3 0 0,-2-5 0,0-2 0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20.8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46 24356,'-2'0'3395,"1"-1"-2475,1 1-920,39-6 0,-12 3 0,33-5 0,-22 4 0,-2-1 0,-4-1-629,-6 0-1600,-8 2-4046,-8 2 6275,-5 2 0,-5 0 0,0 0 0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21.0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0 27101,'-22'58'930,"5"-7"-952,11-24-661,3-5-673,2-5-2186,6-6 3542,5-5 0,-3-4 0,2-2 0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21.2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3 25981,'-3'-2'2341,"1"1"-1992,2 1-349,-6 37 0,3-12 0,-4 33 0,4-20 0,-1 3 0,-1 0-102,0-2-1635,-1-5-2588,1-6 4325,-1-7 0,3-10 0,0-4 0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21.4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28671,'49'-3'0,"-5"1"0,-16 1-808,-3 0-1309,-3 0-7714,-3 1 9353,-1-1 0,-9 1 0,-1 0 0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21.8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5 24468,'-1'-3'2577,"1"1"-1445,0 2-852,-1 35-135,1-11-145,0 30-3492,0-22 2920,0 0-638,-1-2-762,0-4-4830,-1-4 6802,0-8 0,0-7 0,1-5 0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22.1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0 25723,'44'13'1715,"-5"3"-1435,-21 4-23,-4 3-10,-4 0-68,-6 1 11,-2 2-110,-5-1-80,-5 1 0,-6 0 0,-5-2 0,-3 0 0,-1-5 0,2-3 0,1-6-293,5-4-345,4-4-68,3-2-852,5-3-1982,1-4 3540,5-6 0,-2 5 0,2 1 0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22.3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0 27617,'-5'46'1030,"-1"-4"-1006,0-14-24,2 0 0,-1-3-337,3-5-997,0-5-1511,2-4 2845,0-5 0,1-2 0,-1-2 0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22.5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 24670,'0'-3'2162,"0"0"-2139,32-4-23,-17 4-12,26-5-200,-26 6-572,-2 2-999,-3-1-5578,-4 1 7361,-2 0 0,-2 0 0,-2 0 0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22.9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76 24267,'33'-16'2397,"-11"5"-2341,30-12 56,-22 11-56,-6 4-45,-7 4 1,-7 3-12,-5 1 134,-5 0-112,-7 7-22,-5 3 124,-5 6-68,0 3 112,2 0 146,4 0 78,1 0-34,2 0-166,2-1-192,2-1 0,2-2 0,1-2 0,5-4 0,6-4-371,8-4-862,9-7-1343,9-4-5548,5-4 8124,6-1 0,-21 7 0,-5 2 0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23.6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269 0 24222,'-49'26'3025,"2"6"-2308,11 13-179,1 9-739,2 7 201,7 5 75,5 3-75,8 0 0,5 1 0,7-4 0,10-5 0,6-5-3295,9-9 3295,4-9 0,3-14 0,2-12-1843,4-15-7972,1-8 9817,2-7 1,-17 6 0,-5 2 0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33.9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16 552 25039,'-4'0'2981,"0"0"-2600,0-27-111,3 2-270,-1-27 0,4 6 0,1-3 0,0-2 0,-2 1 0,-1 2 0,0 3 0,0 4 0,0 6 0,0 7 0,0 6 0,-1 7 0,1 6 0,-1 5 0,1 2 0,0 1 0,0 1 0,1-1 0,3 1 0,3-1 0,6 1 0,15 0 0,-5 0 0,11 0 0,-9 0 0,0 0 0,-2 0 0,-1 0 0,3 2 0,-8-1 0,-1 2 0,-10 0 0,-3 2-752,-2 3-1579,-5 4-4627,-4 6 6958,-5 5 0,4-9 0,1-1 0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34.1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6 25981,'-3'0'2690,"0"0"-2690,3 0 0,38-1 0,-15 1 0,32-1 0,-27 0 0,-2 1 0,-5-1 0,-2 0 0,-4 0 0,-4 1-214,-2 0-3114,-3 0 3328,-1 0 0,-2 0 0,-1 0 0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34.3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4 24435,'0'-2'3081,"0"0"-2555,0 2-122,0 29-179,-1-5-225,-5 29 0,-3-9 0,-7 4-371,-2 2-1298,2-3-1794,2-6 3463,7-8 0,3-17 0,3-6 0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34.7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 26317,'2'49'325,"-3"-2"-269,-2-15 45,-1-1-79,2-7-22,1-6 0,1-9 0,0-4 34,5-9-1,2-7-33,4-8 90,2-1 179,-3-1 190,0 7-67,-3 4-89,-1 6-57,-2 3-222,0 1-24,-1 3 0,-1 4 0,-1 5 0,-1 3 0,0 1 0,0 0-1043,0-2-951,0-3 189,9-2-8026,4-3 8162,9-3 1,-8-2 0,-3-1 0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35.0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169 108 27079,'22'-39'101,"-4"7"-34,-18 22-67,-4 1 23,-3 2 21,-8 1 192,-4 3-24,-4 1 236,-1 8 13,-1 5-461,1 9 0,2 6 0,4 4 0,5 2 0,4-1 0,5-1 0,2-3 0,5-6 0,6-3 0,5-5 0,7-4 0,5-3 0,2-3 0,2-1 0,-1-2-1077,-3 0-2161,-4 0 3238,-4 0 0,-9 0 0,-4 0 0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40.4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 25017,'3'0'3496,"-1"0"-3338,23 41-158,-10-8-4252,19 41 4252,-16-16 859,-5 10-859,-6 8 0,-5 8-231,-14 7 231,-6 7 0,5-47 0,-2 0 0,0 2 0,-1 0 0,2-2 0,1 0 0,-9 42 0,8-19 0,7-23 901,14-22-10732,8-17 8877,14-17 0,-11 3 0,-1-7 0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40.7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28446,'51'-10'-1972,"-4"6"-1334,-22 11 3306,-5 6 0,-9-5 0,-6 1 0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40.9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78 26866,'-4'0'1805,"1"0"-1805,3 0 0,0 0 0,45-18-2096,-7 7-7735,44-15 9176,-16 14 1,-28 6-1,-6 1 1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41.2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 28671,'67'-13'0,"-4"3"0,-23 10 0,1-1 0,-2 1 0,-4 0 0,-7 0-1065,-9 0-2129,-9 5 3194,-6 2 0,-4 0 0,-1-1 0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41.4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0 26765,'-39'50'796,"6"-5"-852,17-17-482,4 0-806,3-2-1918,4-3 3262,3-7 0,2-8 0,0-4 0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41.6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28031,'47'22'571,"-4"-2"-571,-19-5-44,-1-1-920,-4 0-873,-4-3-3239,-5 0 5076,-5 0 0,-2-5 0,-3 0 0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41.8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 28671,'48'-8'0,"-5"1"-987,-15 5-1456,-6 0-7388,-4 2 9033,-9 5 1,-5-4 0,-3 4 0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41.9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0 27886,'-10'48'235,"2"-7"-1535,7-23-2677,6-5 3977,5-6 0,-3-4 0,1-2 0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42.5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 27516,'-14'51'347,"1"-4"-358,8-18-23,0-1-694,1-2-1267,0-4-7836,0-5 9235,-1-6 1,3-5-1,0-4 1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42.8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4 26317,'44'-3'897,"-7"6"-528,-25 16-5727,-4 5 5549,-3 4 1553,-3 5-1699,-6 5 882,-3 1-927,-3 0 56,-2-3-56,1-7 3392,1-5-3381,-1-7 12,-1-4-23,-2-5-101,-1-4-45,-1-2-425,-1-2 67,1 0-393,-1-1-884,3-2-2892,2-2 4673,2-2 0,6 3 0,1 1 0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43.1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27841,'9'45'830,"-2"-1"-830,-7-12 0,0 0 0,-2 2-259,-1-3-973,-4-3-942,-1-3-7657,-1-4 9159,3-4 1,2-9 0,2-2 0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43.3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75 27045,'43'-26'706,"-3"3"-751,-15 13-44,-1 3-449,-1 2-773,-3 3 56,-3 0-2230,-6 6 3485,-4 3 0,-4-3 0,-2 3 0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43.7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59 23796,'-5'0'3081,"1"0"-2644,4 0-336,39-22 34,-14 14-102,31-16-10,-28 21-1,-6 2-22,-6 1 0,-7 0 0,-4 3 45,-3 2-45,-5 6 0,-5 3 11,-5 6 135,-5 4 156,-2 3 112,1 2-289,1 0-125,5-5 0,5-5 0,4-4 0,3-5 0,7-2 0,6-4 0,9-2 0,8-2 0,7-5-819,9-3-1388,6-5-7624,6-2 9484,1 2 1,-25 5 0,-7 3-1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44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34 28671,'50'-17'0,"-6"3"0,-20 12-382,-3 1-1120,-3 1-2486,-4 2 3988,-4 5 0,-5-4 0,-3 4 0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44.2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70 27785,'67'-17'-9267,"-5"-1"9267,-21 1 0,-17 6 0,-7 4 0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44.7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62 25353,'-4'66'1872,"1"-6"-1402,5-25 180,3-5-324,4-7-326,2-6 0,1-6 0,-1-6 0,1-4 0,5-10 0,5-8 0,4-13 0,3-6 0,1-4 0,-1 0 0,-3 3 0,-4 5-886,-4 5-2106,-6 8 2992,-6 6 0,-3 6 0,-3 4 0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45.0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26597,'-3'48'1423,"1"-3"-1031,2-13-133,2 1-259,1-1 0,4-4 0,3-8 0,3-10 0,4-5 0,4-13 0,3-5 0,2-12 0,2-4 0,-2-4-539,-2 2-1994,-3 0-7298,-4 4 9134,-1 3 1,-7 11 0,-3 5 0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45.3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89 104 25420,'1'3'2522,"37"-8"-2388,-15-3-134,29-6-11,-28 0-124,-7 1-167,-8 0 123,-5 2-112,-8 0 133,-7 1 102,-8 5 112,-8 2 0,-5 8 258,-2 5-34,1 8 236,2 5-11,6 1-505,5-3 0,8-3 0,6-2 0,3-3 0,6-1 0,6-4 0,7 0 0,7-5-57,4-1-1781,4-2-5321,1-1 7159,-1-2 0,-14 1 0,-4-1 0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45.7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102 128 26048,'-5'1'2521,"1"0"-2419,30-17-102,-9 5 0,21-14 0,-20 12 0,-4 1 0,-6 2-46,-5 0-234,-5 0-56,-5 1 56,-5 2 269,-4 2 11,-2 3 0,-2 8 313,-3 5-66,-1 10 146,-2 6-393,1 2 0,5-1 0,7-2 0,5-4 0,6-2 0,7-4 0,4-2 0,6-3 0,16-4-2388,-6-4-6945,10-5 9333,-9-4 0,-12 2 0,-2-2 0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45.8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7 25163,'0'-4'3036,"0"2"-2577,0 2-446,-3 28-13,0-11 0,-2 24 0,2-20-1043,-2-2-783,1-4-3273,-1-5 5099,1-3 0,1-5 0,2-1 0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46.0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27045,'35'41'-661,"-4"-6"-728,-18-26 1389,-1 1 0,-4-6 0,-3 0 0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46.1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77 28671,'37'-38'-2399,"-3"7"-2285,-12 27 4684,0 1 0,-10 3 0,-3-1 0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46.5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93 27191,'39'-32'23,"-7"4"-57,-27 21-23,-2 1-111,-6-1 79,-5 1 89,-5 2 22,-6 1 213,-2 4 326,-1 7-1,1 4-133,2 10-427,3 2 0,4 0 0,5-1 0,4-5 0,3-3 0,5-2 0,5-4 0,7-2 0,3-2 0,5-4-1592,2 0-4291,-1-1 5883,-3 0 0,-11 0 0,-4 0 0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48.5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0 25510,'-15'26'78,"3"-4"-67,5-6 113,2-4-124,1-3 0,2-4 124,2-3-35,0-2-33,1-6-56,4-4 0,3-7-33,4 1 55,-1 1-22,-1 4 190,-1 4-33,-2 4 67,-2 2 0,-1 5-22,-1 2 67,-2 5-179,0 2-45,-1 1-45,0-1-68,0 0-492,1-3-1166,0-1-3741,4-5 5467,2-2 0,-2-2 0,1 0 0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48.8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173 0 26575,'4'45'537,"0"-5"-480,-4-16-46,0-3 34,0-3-45,0-6 0,0-5 22,0-4-11,-3-1-11,-3-2 0,-6 0 34,-3 2 56,-4 1-12,0 3 79,-1 1 145,0 4 23,2 1 78,3 1-379,1 0-24,5-1 0,2-1 0,4 0 0,2-2 0,8-1 0,4-3 0,10-2-942,4-2-2375,2-3 3317,2-1 0,-13 1 0,-4-2 0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51.7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99 28671,'56'-8'0,"-2"2"0,-12 4 0,6 0 0,4-2 0,7-3 0,1 0 0,-3-2 0,-7 2 0,-8 0 0,-7 0 0,-6-1 0,-6 0 0,-7 1 0,-7 2-1581,-5 2-2329,-5 2 3910,-6 1 0,3 0 0,-3 0 0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51.9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245 1 26227,'-36'46'1703,"2"-3"-1445,13-13-247,0 0 101,-2 1-112,1-1-269,0 0-347,2-1-762,1-2-751,6-2-5524,4-6 7653,6-8 0,2-5 0,1-5 0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52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27527,'1'55'1144,"1"-6"-1144,0-24 0,2 0 0,1-2 0,1-2 0,1-3-1054,3-2-1591,4-4-7186,2-4 8059,2-4 0,-8-3 0,-2-1 0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52.4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1 28110,'-2'51'561,"-2"0"-561,-6-13 0,-3 3 0,2-1 0,-1 0-169,3-3-1512,3-5-1972,3-6 3653,4-9 0,-1-8 0,2-6 0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52.8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4 25992,'0'-2'2185,"1"0"-1950,-1 2 24,-13 34-259,2-11 0,-13 29 0,6-20 0,2-2 0,2-3 0,6-5 0,3-5 0,3-3 0,2-4 0,0-1 0,2-3 0,2-1 0,5-1 0,4-2 0,4-1 0,3-1 0,1-2 0,1-1-337,-2-2-1758,-2-2-3743,-2 0 5838,-1-2 0,-7 4 0,-1 0 0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53.0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0 28378,'-22'47'293,"5"-3"-293,14-18 0,3 1 0,-1-1 0,1-3 0,0-3-953,0-3-280,0-3-1288,0-3-7310,0-1 8227,0-3 0,0-4 0,0-1 0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53.2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3 25645,'-1'-1'1804,"0"0"-1659,1 1-145,30 0 0,-14 0-179,25 0-449,-22 0-492,-3 0-448,-3 5-8263,-4 2 8291,-5 5 0,-3-4 0,-1-2 1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53.5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0 26552,'-49'41'1726,"6"-5"-1357,27-17-345,3-2-24,2-1 0,5-2 0,2-1 0,3-1 0,3 0 0,5-3 0,7-2 0,11-3 0,7-3 0,7-8 0,2-2 0,0-6 0,-4 0 0,-4 1-841,-4 1-2823,-1 2 3664,-2 3 0,-11 3 0,-3 3 0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54.3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28671,'40'16'0,"3"-3"0,3-13 0,4-3 0,3-2 0,0-3 0,-1-1 0,-7 3 0,-9 0 0,-11 4-1693,-11 2-2531,-8 5 4224,-11 2 0,3 0 0,-5-1 0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54.5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209 1 27000,'-34'47'1300,"0"-3"-1166,9-16-22,0 2-112,0-3-100,4-2-494,3-6-482,5-5-493,5-5-2509,4-5 4078,2-5 0,2 1 0,0-2 0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54.7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27056,'42'3'1615,"-4"4"-1615,-18 8 0,2 2 0,3-2 0,0 0 0,1-4 0,-2-2 0,-4-4-763,-4-1-817,-6-3-1087,-4 1 2667,-3-1 0,-3 0 0,0 0 0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55.3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43 28671,'51'-20'0,"1"3"0,-7 14 0,4 1 0,0 2 0,-1 0 0,-3 0 0,0 0-4252,-3 1 4252,-5-1 411,-7 0-3235,-9 0-7007,-10 0 9218,-6 2 1,-5-2 0,0 2-1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55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 28490,'-22'58'181,"3"-7"-181,13-25 0,2-2 0,1-4 0,2-4-774,2-3-884,4 0-3788,3-1 5446,2 2 0,-4-6 0,-1-2 0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56.5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1330 133 27785,'-37'-42'886,"0"6"-886,3 19 0,-6 2 0,-7 3 0,-8 5 0,-8 3 0,-10 5 0,-10 10 0,34-2 0,0 3-219,-5 5 0,-1 2 219,-3 4 0,-1 3 0,1 2 0,0 2 0,3 3 0,1 2 0,5 1 0,2 2 0,5 0 0,4 1 0,-23 39 0,19 1 0,18 0 0,15 1 0,21 0-3247,17-3 3247,23-5 0,19-4-188,-30-37 0,4-2 188,4-1 0,3-3 0,3-2 0,2-3 0,2-3 0,2-2 0,1-3 0,1-3 0,-1-3 0,0-1-1024,-2-2 1,-1-2 1023,-3-2 0,-1-2 0,-5-2 0,1-5 70,15-12 1,-2-6-71,-17 4 0,-1-2 0,11-11 0,-4-3 0,9-22 2117,-16-2-2117,-13-1 0,-15-33 189,-16 19-189,-5 25 0,-5 0 0,-17-28 0,-10-2 0,-7 2 0,-6 8 0,-5 11 0,13 30 0,-2 5 0,-23-7 3259,-20 6-3259,27 23-651,4 12-1489,6 7-4112,9 12 6252,8 7 0,16-13 0,5-2 0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57.5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 28009,'1'55'662,"2"-2"-662,-2-19 0,0-1 0,0-2-136,0-6-1241,-1-3-1514,-3-4 2891,-4-3 0,2-6 0,-1-2 0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57.9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88 27527,'46'42'851,"2"-10"-851,-6-28 34,2-4-34,1-5 0,-3-1 0,-1-8 11,-3-1 0,-5-3-11,-7-1 0,-7-1 23,-9 0 22,-6 3 100,-9 3-121,-8 5-24,-10 3 0,-8 4 0,-7 1 0,-4 6 0,-3 2 0,-1 7 0,1 4-573,2 4 573,-8 14 0,27-19 0,-3 7 0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59.1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247 0 23045,'-51'13'2274,"5"-1"-1892,15-5-57,6-1 89,3-1-212,7-2-79,3-1 112,7 0-212,2 1-23,3 1 0,8 0 33,4 2 12,9-1 0,2 1 11,1 0 213,-1 2-90,-6 0 180,-4 2 55,-7 3-268,-5 3-44,-21 15-102,0-5 0,-17 10 0,8-13 0,4-4 0,4-7 0,6-5 0,5-3-673,5-3-874,3-1 1547,13-7 0,-8 5 0,8-4 0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59.4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225 1 26485,'-58'11'1737,"7"2"-1379,24 3-267,2 2-91,4 2 0,4 0 0,4 0 0,5 0 0,4-1 0,3 1 0,8-1 0,3-1 0,9-3 0,3-4 0,3-5 0,0-3-573,1-5-906,0-4-1064,1-4-7288,0-4 9722,1-2 1,-12 7 0,-3 1 0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0:59.8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27 25981,'-38'26'1513,"7"-4"-1345,24-11-112,4 0 201,2 1-190,1-1 68,4 0-1,5 0-111,6-2 145,5-3-112,3-2-45,4-3 91,-1-2-102,-1-3 0,-4-2 0,-3-4 0,-4-3 0,-4-2 0,-2-2 0,-5 0 0,-1 1 0,-10-4 0,-3 5 0,-9 0 0,0 8 0,-1 3 0,-1 3 0,1 1 0,2 2 0,3 3-69,5 4-1858,5 1-2050,3 1 3977,5 0 0,-1-5 0,1-2 0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1:00.2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0 26855,'-4'53'504,"-1"-4"-425,0-15 234,-3-1-190,0-3 90,-1-7 67,0-6 0,2-8-256,2-5-24,1-4 0,2-7 0,1-3 0,1-6 0,5 0 0,1 0 0,5 0 0,3 0 0,2-1 0,3 1 0,1-1-1121,0 4-1311,-2 5-7399,-3 4 9190,-2 3 1,-6 1 0,-2 0-1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1:00.6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321 0 25487,'-41'7'2141,"6"1"-1749,17 3-22,3 0-247,2 0 35,3 0-158,5 0 0,2 0 0,6-1 0,4 1 0,5-1 0,4 0 0,-2-1 0,-2 0 0,-7-2 0,-2 0 0,-6 2 0,-6 2 0,-10 4 0,-10 2 0,-6 3 0,-4 0 0,1-1 0,7-3 0,8-5 0,8-6-606,7-2-1635,5-3-4751,3-4 6992,8-4 0,-4 2 0,4-2 0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1:01.0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176 0 26687,'-49'17'1176,"5"1"-929,23 4 33,0 1-112,4 1-55,4-1-113,6-4 0,4-2 0,8-4 0,7-5 0,9-4 0,8-7 0,4-7 0,0-5 0,-5-6 0,-6 1 0,-8 3 0,-7 3 0,-4 5 0,-3 4 0,0 2 0,0 3 0,0 8 0,0 5 0,0 9 0,0 3 0,8 7 0,5-11 0,14 0 0,8-15-1133,11-4-4245,5-5 5378,6-4 0,-26 3 0,-5-2 0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1:04.3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20 22014,'0'-2'2757,"0"0"-2298,0 2-235,-2 39-191,2-7 259,-2 35-280,2-17 44,0-3-56,0-6 33,0-6-33,0-7 11,0-8 23,0-7 369,0-7-358,-2-4 56,0-11 112,-2-6-202,2-12 190,1-6 46,4-6-79,3-2 168,3 0-324,5 1 88,1 3-66,2 4 67,1 5-101,0 7 0,-1 6 22,-1 6 23,4 4-45,-8 3 67,2 3-33,-11 4 145,-1 3-145,-12 15-169,1-5-100,-8 5-179,5-10-192,2-1-828,2-3-1434,3-2 2868,2-3 0,2-2 0,1-2 0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1:04.6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 23616,'-16'46'2432,"3"-7"-1939,11-22-280,1-4-34,1-6-145,0-3-34,5-6 0,2-8-101,5-5 56,0-5 11,0 2 34,-4 5-22,-2 5 33,-3 5-11,-1 2 56,-1 7 45,0 6-101,1 8 0,0 2-157,2-2-44,3-3-954,2-5-884,4-7-7792,5-1 9333,4-9 1,-9 4-1,-1-4 1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1:04.9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0 26799,'-18'38'437,"7"-6"-280,21-19-101,1-1-45,-2-2 291,0-1-246,-2 0 157,-2-1 213,-2-1-269,-1 3-100,-4 2-57,-6 3 0,-4 0 0,-5 0 0,-2-1 0,2-3 0,2-2 0,3-4-449,4-2-896,3-2-1512,3-3-6974,8-5 9159,6-5 1,-4 3 0,2-1 0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1:05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2 22709,'-4'-1'3294,"0"0"-2879,4 1 66,0 0-447,-12 19 381,11-12-146,-6 14 156,16-14 23,0 0-267,-1 2-181,-1 3 0,-4 2 0,0 1 0,-3 2 0,0 0 0,-4 1 0,-3 2 0,-6-1 0,-3 0 0,-1-2 0,0-2 0,2-4 0,1-4 0,4-4 0,3-2-976,4-1-783,2-1-1535,4-4 3294,5-4 0,-3 3 0,2-2 0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1:05.6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5 23639,'0'-2'2846,"0"0"-2443,0 2-21,-19 37 32,11-18-347,-14 30 157,18-29-123,2-3-79,2-5 79,1-5-90,4-4-11,2-9 0,6-6-358,2-8 268,-1-3-10,-1 2 88,-4 6-55,-1 7 134,-3 4-67,-3 9 124,0 6-46,-2 8-11,-1 19-56,0-10-100,0 7-57,0-19-582,1-6-920,0-4-2688,4-9 4336,3-6 0,-2 3 0,1-3 0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1:05.8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5 24334,'0'-3'2565,"0"1"-1354,0 2-1043,0 30 100,0-10-268,0 25-112,0-18-526,-1-2-1423,0-1-2444,-2-3 4505,0-4 0,0-7 0,2-3 0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1:05.9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43 25185,'38'-24'-1352,"-12"5"0,-19 19 0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1:06.2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72 26138,'-27'51'1580,"7"-8"-1233,18-26 34,2-2-156,4-4-225,4-3 0,5-5 0,4-4 0,0-10 0,1-8 0,-3-9 0,-3-4 0,-4 1 0,-5 3 0,-2 6 0,-7 4 0,-2 5-886,-8 4-1669,-3 4 2555,-1 3 0,9 1 0,1 1 0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1:09.2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3 18866,'-41'-2'3607,"5"1"-2822,21 7-79,3 2-4431,1 5 4263,4 1 825,4-2-970,1 0 201,8 0-135,2 2-11,8 2 112,-1 2 2956,0 3-3315,-6-1-111,-2 0-45,-5-2 33,-1-4-78,-1-2-11,-3-4-23,0-3-335,-2-1-191,1-3-135,0 0-3529,1-1 4224,0-3 0,2 2 0,1-2 0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1:09.5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75 25420,'44'-4'157,"-7"-2"-157,-26-2-22,-2-4-34,-5 1-23,-2 0 68,-4 1 22,-4 3-11,-5 3 191,-5 3 78,-4 6 314,0 6 10,-1 10-133,2 4 89,1 3-213,3 0-135,1-1-132,4-2-69,3-3 0,4-4-3392,2-4 3392,7-4 0,4-5-1671,21-10 35,-4-7-2453,12-12 4089,-11-7 0,-13 13 0,-3 2 0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1:09.7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 27762,'-16'69'784,"3"-6"-739,9-27-22,3-2-46,1-4-716,0-3-628,0-7-1591,0-3 2958,0-5 0,0-5 0,0-3 0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1:09.9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64 25465,'0'-2'1602,"0"0"-2038,0 2-1044,27-14-2710,-14 4 4190,21-12 0,-27 15 0,-1 0 0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1:10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4 23885,'0'-2'2645,"0"1"-1961,0 1-438,-10 38-89,5-14 11,-9 33-168,9-24 0,1 0-179,2-3-886,-1-3-1243,1-4-7523,-1-5 9411,-1-4 1,2-7 0,0-3 0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1:10.2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 26261,'40'-15'-7183,"-7"3"7183,-21 12 0,-6 0 0,-2 0 0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1:10.4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 27247,'-19'45'594,"1"-3"-594,12-18-437,1-1-549,0-1-1188,2-2-6398,1-2 8572,1-4 0,1-5 0,0-4 0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1:10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7 23930,'0'-4'2118,"0"1"-1748,0 3 55,0 0-234,-9 34-67,4-14 156,-8 27-269,7-25 34,2-5-45,2-5 22,0-5-11,2-5-11,0 0 34,0-2-12,0-7-11,3-2-11,3-7 124,5-1 32,0 1 214,1 2-101,-3 3-135,1 3-110,-1 4-24,0 2 0,0 2 0,-2 1 0,1 4 0,0 1 0,-1 5 0,0 8 0,-3-2 0,1 7 0,-2-8-449,2-2-986,0-5-1231,2-4 2666,2-3 0,-4-2 0,0 0 0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1:11.2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1 25263,'-33'49'1401,"7"-8"-1278,21-25 135,3-4-258,1-5 113,3-4-102,4-2 34,4-6-90,3-4-1,1-5 2,-1 0-12,-3 0 11,-3 4 45,-3 3-11,-2 2 67,0 3 56,-1 2 67,-1 2-89,0 6 201,0 4-246,0 7 0,0 0-45,0 1-101,0-3-45,0-1-302,0-4-997,1-4-3967,2-3 5412,2-3 0,-1-2 0,0 0 0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1:11.6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0 26115,'-22'49'1446,"2"-8"-1110,14-27 11,2-4-336,2-5 45,1-4 213,5-5-178,4-6-91,7-7 0,1-4 0,1 2 0,-2 3 0,-1 5 0,-4 4 0,-1 3 0,-2 2 0,-1 2 0,-3 1 0,0 4 0,-2 3 0,-1 5 0,0 0 0,0 1 0,-1 0 0,-1-2-1144,-1 4-1176,2-6-5467,-1 2 7787,2-7 0,0-3 0,0 0 0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1:11.9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 27874,'-26'44'728,"4"-4"-659,22-31-69,3-2 0,3-5 0,5-4 0,2-5 0,1-3 0,0-5 0,-2 1 0,-2 2 0,-3 4 0,-1 4 0,-2 2 0,-1 6 0,-1 3 0,-1 6 0,1 3 0,0-1 0,2 0 0,1-2 0,2-1-326,2 0-1971,4-2-5805,7 2 8102,7 1 0,-10-6 0,-1-1 0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1:34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49 28671,'4'-15'0,"3"4"0,9 8 0,2 2 0,-1 0 0,0 1 0,0 0-774,0-1-1176,-2-2-1669,0-2 3619,-5 1 0,-5 1 0,-2 2 0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1:34.3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4 25364,'-9'58'337,"1"-8"-1,6-25-67,1-4 0,1-5 123,0-6-78,0-4 212,0-6-223,0-9-225,0-6 135,1-9-213,1-3 0,2-1 0,1 0-314,0 4-470,-1 6-953,-1 7-4302,-1 7 6039,-1 2 0,-1 2 0,0 0 0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1:55.2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62 16266,'-5'2'5905,"1"0"-4840,4-2 1770,0 0-2287,-10 3-44,8-2-55,-4 2-12,13-5-146,6-1 0,4-4-211,4-1-80,4-1 0,2 0 0,-1 1 0,0 1 0,-1 3 0,-2 2 0,-3 1 0,-2 1 0,-1 0 0,-1 0 0,0 0 0,0 0 0,-1 0 0,0 0 0,-1 0 0,1-1 0,-2-1 0,-3-2 0,-2 2 0,-5 0-427,-1 1-761,-2 0-5266,-12 2 6454,2 3 0,-3-2 0,5 1 0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1:55.5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1 26160,'-35'48'549,"3"-4"-515,18-20-23,0 2-11,1-1-67,2-1-146,1-2-235,2-5-315,2-5-233,2-5-539,2-4-1872,1-2-4033,1-3 7440,1-5 0,0 3 0,0-2 0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1:55.8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16826,'3'0'3317,"-1"0"-2959,-2 0-324,9 34 22,-5-17-45,6 28 0,-7-24 12,-1 0-23,2-2 0,0-1 0,0-2-101,1-4-403,-2-3-505,1-2-1310,-1-3-6298,0-1 8617,0-2 0,-1 0 0,-1-1 0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1:56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17622,'0'-2'5143,"0"0"-3664,0 2-1210,0 26-79,0-10-44,0 23-101,0-15-23,0 1-22,0 1-89,0-2-135,0-2-112,1-4-270,1-3-817,-1-3-1120,1-5-2107,0-2 4650,1-2 0,-2-2 0,0 0 0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1:57.1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57 28054,'33'-28'571,"-2"5"-571,-10 20 0,0 1-135,-2 2-380,-2 0-393,-3 0-593,-2 0-1434,-2 3 2935,-1 3 0,-4-1 0,-2-1 0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2:01.2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43 16916,'0'-2'5535,"1"1"-3137,-1 1-2084,-9-13-57,1 10-54,-8-10 21,3 13-68,-1 0 35,1 3-79,0 2-11,-2 6-45,4-2-56,0 3 78,6-2-67,3 1 12,0 0 10,2 2-10,2-1-12,2-2 11,3-2-22,4-2 67,2-3-22,2-1 0,1-1 0,1-4-34,-1-3 11,-1-4 12,0-2-12,-4-1 34,1 0-44,-4-1-12,-2 1 11,-3 1-11,-1 3 0,-2-1-45,0 3-56,-2 1-459,-6 1-191,-2 2-604,-6 1-2948,1 7 4303,-2 3 0,6-1 0,3 0 0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2:01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26507,'5'-1'381,"-1"5"-358,-4 9-12,0 4-11,0 0-213,0 1-179,0 2-382,0-2-368,0-1-1200,0-2-2252,0-4 4594,0-5 0,0-3 0,0-3 0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2:01.7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26664,'16'11'336,"-3"-1"-459,-10-2-336,0-2-651,-1 0-1164,-1-2-7557,0 2 9829,-1-3 0,0 0 0,0-1 1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2:02.0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65 23527,'-6'0'3204,"2"0"-2553,4 0 32,25-3-202,-4 0-356,26-4-125,-9 3 0,4-2 0,1 1 0,0 0 0,-3-1 0,-3 0 0,-5 0 0,-3 2 0,-5 1 0,-3 0 0,-3 1 0,-4 1 0,-2 0-1043,-5 1-380,0 0-504,-4 0-3026,0 0 4953,-2 3 0,-1-3 0,0 2 0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2:15.4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65 28671,'48'-2'0,"13"-1"0,-25-2 0,14-2 0,-15 0 0,1 0 0,-2-1 0,-1 1 0,-4 1 0,-2 1 0,-5 2 0,-4 0 0,-6 2 0,-6 1 0,-3 0 0,-2 0-1469,-7 3-1489,-3 1 2958,-6 4 0,6-3 0,1-1 0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2:15.7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0 27975,'-26'58'370,"3"-6"-370,12-25-90,0-1-279,-2-3-270,2-3-325,2-4-604,4-8-1424,3-3 2992,9-10 0,-5 3 0,4-4 0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2:15.9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26754,'11'54'448,"-3"-7"-448,-6-29-370,0-3-4934,0-4 3522,2-5-4485,1-3 6267,2-2 0,-3-1 0,-1 0 0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2:16.1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27897,'7'63'672,"-2"-6"-583,-5-23-89,0-1 0,0-2-291,2-4-661,3-3-807,3-5-2689,1-3 4448,-1-4 0,-4-6 0,-2-2 0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2:16.2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45 28502,'50'-24'169,"-8"6"-169,-23 16-371,-5 1-682,-4 1-830,-3 0-5882,-4 4 7765,-2 0 0,-1 1 0,0-1 0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2:16.5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188 0 26003,'-35'56'1053,"3"-5"-1053,11-20-56,-1 0-336,1-4-571,2-4-516,4-4-4236,4-6 5715,4-5 0,4-4 0,1-3 0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2:16.7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23616,'2'-3'3272,"-1"0"-2678,-1 3-67,0 0-527,23 20-112,-13-9-426,17 16-426,-19-16-784,-3-1-4000,-1-1 5748,-3-1 0,0-4 0,-1 0 0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2:16.9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9 24076,'0'-5'1849,"0"1"-1849,0 4-101,-23 30-493,7-12-650,-20 25-3832,14-23 5076,5-2 0,7-8 0,5-5 0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2:17.0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25476,'-5'43'-1972,"4"-13"-4717,8-22 6689,7-7 0,-5-1 0,1 0 0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2:17.5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15 102 27550,'-14'47'1121,"15"-2"-1121,13-32 0,12-1 0,-3-10 0,1-7 0,0-5 0,-1-8 0,-1-5 0,-3-2 0,-2-2 0,-5 3 0,-6 1 0,-3 4 0,-6 3 0,-4 3 0,-6 4 0,-5 3 0,-1 4 0,-1 5 0,1 6 0,2 5-158,2 5-1825,6 0-2085,4-1 4068,5-3 0,0-7 0,2-4 0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2:17.7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 28671,'47'-12'0,"-6"1"0,-26 9 0,-1 0-595,-4 2-1556,-3 0-6220,-2 0 8371,-1 0 0,-2 0 0,-1 0 0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2:17.9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0 28671,'-3'49'0,"-1"-3"0,-6-14 0,0-1 0,2-3-169,2-5-2710,3-3-6952,1-4 7529,6-2 0,-2-6 1,2-3-1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2:18.3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32 25936,'-41'18'1916,"7"2"-1502,24 3-167,4 2-89,4 0-158,5-2 0,7-5 0,8-6 0,7-6 0,4-3 0,3-8 0,-1-5 0,-1-9 0,-5-3 0,-6-3 0,-6-1 0,-7 1 0,-3 1 0,-7 3 0,-5 5-293,-6 8-2609,-6 4 2902,-4 14 0,11-7 0,2 7 0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2:18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1 25847,'-4'3'2824,"2"0"-2824,2-3 0,-16 34 0,9-16 0,-14 29 0,14-23-237,-2 0-1846,1 0-4248,0-3 6331,4-4 0,0-7 0,4-4 0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2:18.6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28671,'12'50'0,"-2"-8"-976,-2-26-77,-3-3-2174,-1-2 3227,-3-1 0,-1-4 0,0-1 0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2:18.8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95 28671,'76'-20'0,"-2"-2"0,-16 6 0,-3 0 0,-6 5-1626,-8 5 1626,-9 3 0,-15 3 0,-6 0 0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2:36.8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0 27905,'-13'47'90,"-1"-3"-377,6-11-1405,-2 2-1838,0 0 3530,-1-2 0,6-15 0,0-5 0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2:37.1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73 26440,'45'20'359,"-4"-5"-315,-12-13-44,-2-2 0,-1-4 12,-2-3 44,-4-5-45,-2-3 22,-6-1 192,-4 0 33,-5 1 178,-11 4-200,-8 3-136,-12 4 91,-7 3-180,-1 6-11,2 3 0,4 4-112,4 0-560,5 1-684,3 1 1356,-3 11 0,12-14 0,-3 6 0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2:37.6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27191,'54'-4'1480,"-3"0"-1480,-19 3 0,2-2 0,0 1 0,-2 1 0,-3 1 0,-6 0-337,-6 0-1512,-6 0-3866,-5 3 5715,-4 2 0,-2 0 0,0-1 0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2:37.8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 28434,'-10'57'79,"3"-5"-1054,5-19-1255,2-2-6431,5-5 8661,3-3 0,-2-11 0,1-4 0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2:38.2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1 417 25398,'9'-53'1905,"0"3"-1658,4 6 167,-2-1-123,0-1 0,-2 2-166,-1 5-125,0 6 0,0 7 0,-1 8 0,0 6 0,1 7 0,-1 3 0,2 7 0,-1 6 0,2 9 0,-1 10 0,-1 5 0,0 4 0,-1 0 0,-2-1 0,-1-5-46,-2-4-1388,-1-5-1065,-3-5-7332,-5-3 8949,-5-5 1,4-4 0,0-3 0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2:38.3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40 25701,'-4'-4'2565,"1"1"-2341,3 3-123,0 0-101,36-7-179,-12 3-963,31-6-1772,-23 5 2914,-3 2 0,-13 0 0,-5 2 0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2:38.8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69 102 24815,'-14'48'1345,"0"-5"-1054,6-17-123,0 0 213,0-4-123,2-2-22,2-4 32,1-5-268,1-5 101,1-3 0,0-10-56,1-7 22,1-11-67,1-9 0,1-6 22,0-2 12,-1 0-34,-2 4 0,0 7 11,0 7 202,0 9-79,0 8-122,0 4 21,0 9-10,3 6-23,2 10 0,2 6 0,1 3-12,1-1 12,1-2 0,1-5 34,-1-5 33,1-7-43,0-5-24,-1-4 0,0-5 0,1-5 0,0-5 0,-1-6 0,0-2 0,-3-1 0,0 1 0,-1 1 0,1 2-393,2 2-1086,-1 4-1681,1 3 3160,-1 4 0,-3 3 0,-1 2 0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2:39.0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 28671,'51'-5'0,"-4"1"0,-24-1 0,0 1-629,-2 1-917,-2 2-1703,-4 0-6582,-6 1 8002,-5 0 1,-2 0 0,-2 0 0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2:39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0 27897,'-22'42'774,"5"-4"-774,15-18-113,2-1-683,0-1-884,1-2-2892,4-3 4572,5-2 0,-3-5 0,0-3 0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2:39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0 26530,'-37'54'1165,"6"-4"-795,22-20-135,4-2 45,2-4-202,10-6-65,4-5-13,10-5 0,4-3 0,-1-3 0,-2-1 0,-5-4 0,-5-12 0,-6 1 0,-5-9 0,-8 6 0,-6 1 0,-4 3 0,-2 2 0,1 3 0,2 3 0,3 2-1872,3-1-7959,4 0 7876,3-2 1,3 3 0,0 1 0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2:39.9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307 1 26631,'-56'82'666,"27"-40"1,3 0-421,-19 34-145,2 4-739,4-1 627,8-8 11,9-10-851,11-13-708,7-15-4761,14-16 6348,9-15 0,-4-4 0,0-4 1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2:40.2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28300,'47'5'371,"-2"-1"-371,-13-2 0,-1 1 0,-5-1 0,-5 3-875,-6 1-985,-6 1-3429,-5 2 5289,-4 0 0,0-4 0,-1-1 0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2:40.3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0 27482,'-26'47'952,"5"5"-952,20-29-761,1 7-785,0-11-3474,4-2 5020,3-4 0,-1-7 0,0-3 0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2:40.6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1 362 26194,'11'-57'1456,"1"3"-1321,4 18 89,-3-2 101,-1 2-146,-2 1-21,-1 6-158,0 3 0,1 5 0,1 6 0,1 6 0,0 4 0,0 10 0,1 7 0,-2 12 0,1 9 0,-3 4 0,0 1 0,-2-2 0,0-5 0,-2-5 0,-3-5-181,-1-3-1734,-2-4-2265,-5-2 4180,-6-1 0,3-6 0,0 0 0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2:40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50 28132,'52'-11'168,"-5"1"-392,-15 4-1154,-3 0-1356,-6 0 2734,-2 1 0,-11 1 0,-2 3 0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2:41.3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23 25107,'-2'-4'2084,"0"1"-1714,2 3-79,-5 31-123,0-6 78,-5 29-145,1-16-90,0-1 169,1-4-180,3-9 0,2-7 0,1-8 56,2-5-56,0-7 0,0-9 11,0-8-11,0-8 0,2-3 0,0 1 0,2-1 0,-1 5 0,1 5 0,0 6 0,1 7-11,-1 4 22,1 7-11,1 5 0,0 8 0,1 6 0,1 4 0,0 0 22,2-3 2,1-3-24,2-6 0,2-6 0,4-3 0,1-4 0,1-6 0,-2-4 0,-4-7 0,-2-5 0,-2-3 0,-1-2 0,0 0 0,-1 2 0,3-4-1009,-3 11-2039,1-3 3048,-5 13 0,-2 2 0,-1 3 0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2:41.5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31 26339,'-5'4'2332,"28"-4"-2332,-4-5 0,24-2 0,-16 0 0,0 2 0,-1 1 0,-2 1-550,-3 2-896,-6-1-1848,-7 2 3294,-4 0 0,-4 0 0,0 0 0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2:41.7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0 28671,'-27'53'0,"6"-4"0,17-20-13,2-1-1667,1-1-2320,1-4 4000,5-4 0,-3-9 0,3-4 0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2:41.9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3 24849,'1'-1'3451,"-1"0"-3080,0 28-371,0-3 0,-4 26 0,-1-10 0,-4 1-1749,1-1-8082,-1 0 8913,-1-3 0,5-16 1,-1-5-1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2:52.9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28671,'46'-4'0,"-2"1"0,-10-1 0,1 2 0,2-1 0,-3 2 0,-5 1 0,-9 1 0,-6 1 0,-8 1-1704,-3 2-3227,-4-1 4931,-6 3 0,5-4 0,-4 0 0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2:53.3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1 26877,'-46'50'617,"9"-5"-584,25-19 180,5-1 123,3-4-190,3-2 201,2-2-245,2-4-102,2 0 0,5-4 0,2-3 0,4-2 0,5-2 0,4-1 0,4-2 0,2-2 0,0-2 0,-1-4 0,0-1 0,-2-2 0,0-1 0,-4 0-987,-2 4-962,-6 4-5896,-7 3 7845,-5 8 0,-3-4 0,-1 3 0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2:53.7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77 28671,'70'-31'0,"-5"6"0,-20 18 0,-2 1 0,1 2 0,-2 1 0,2 2 0,2 3 0,2 2 0,-3 1 0,-7 0-1222,-9-1-1423,-11 0-7136,-10 0 9781,-4 1 0,-4-2 0,0 1 0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2:54.1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19 23661,'-3'1'2824,"33"-6"-2566,-7 1-214,27-3 46,-22 5-90,-5 1 0,-7 1 11,-7 0 101,-5 0-78,-5 0-34,-7 2 33,-7 5 80,-6 4-91,-2 4 113,2 1 78,3 2 313,3 0-302,4-1 147,2 0-371,3-1 0,3-1 0,2 0 0,4-1 0,4-1 0,8-1 0,11-4 0,10-3 0,13-5-774,11-11 774,-10-3 0,-1-2 0,-2-1 0,16-9 0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2:54.5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20479,'23'56'0,"0"1"0,8 22 1265,1-28 1,2-2-1266,7 8 0,0-4 1409,-2-5-1409,-4-9 0,-8-9 0,-6-9 19,-8-8-3246,-7-3 4075,-4-3 0,-2-4 0,0 1 0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2:54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0 837 28412,'19'-92'259,"5"-4"-663,14 5 404,-17 41 0,3 1 0,1-1 0,1 0 0,1 2 0,2 1 0,0 5 0,2 2 0,31-29 0,4 16-1524,0 18-8307,-3 17 7602,-7 11 0,-25 7 0,-11 2 0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2:56.6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0 147 23964,'48'4'3866,"14"-2"-3446,-2-4 1,7-3-421,11-1 0,6-2-1808,-15 1 0,3-2 1,4 0 1807,12-1 0,4 0 0,3 0 0,-15 2 0,1 0 0,3 0 0,0 1 0,7-1 0,1 2 0,2 0 0,0 1 0,-15 1 0,1 1 0,1 0 0,-1 0 0,1 1 0,2 0 0,-1 0 0,1 1 0,0 0 0,0 2 0,-1 0 0,0 2 0,1 0 0,-1 0 0,-1 1-299,19 1 0,-1 0 1,0 2-1,-2 0 299,-4 3 0,0 1 0,-2 1 0,-1 0 8,-6 0 1,-1 1 0,-2 1 0,-1 1-9,16 4 0,-2 2 0,-5 1-359,-12-1 0,-4 1 1,-5 1-2999,11 9 1,-11 4 3356,6 30 0,-43-29 0,-31-9 0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3:18.1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24575,'5'0'0,"-1"0"0,0 0 0,-1 0 0,1 0 0,0 0 0,-1 0 0,1 0 0,-1 0 0,1 0 0,-1 0 0,1 0 0,0 2 0,-1-2 0,1 3 0,-1-2 0,1 0 0,0 1 0,-1-2 0,1 3 0,-1-2 0,1 0 0,-1-1 0,1 2 0,0-2 0,6 2 0,-2 0 0,9-1 0,-2 4 0,9-5 0,-5 3 0,5-3 0,-1 0 0,2 0 0,0 0 0,-1 0 0,-10 0 0,0 2 0,-4-1 0,-3 1 0,-1-2 0,-2 0 0,-1 0 0,1 0 0,-1 0 0,1 0 0,0 0 0,-1 0 0,1 0 0,-1 0 0,1 0 0,-1 0 0,4 0 0,0 0 0,11 0 0,-2 0 0,13 0 0,-4 0 0,5 0 0,0 0 0,-5 0 0,-6 0 0,-1 0 0,-8 0 0,4 0 0,0 0 0,5 0 0,1 0 0,4 0 0,-6 0 0,-3 0 0,-1 0 0,-5 0 0,1 0 0,-3 0 0,-1 0 0,-2 0 0,0 0 0,-1 0 0,1 0 0,-2 1 0,1-1 0,-3 3 0,2-1 0,-2 0 0,0-1 0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3:37.2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4 23101,'0'-2'3238,"0"1"-1322,0 1-1770,0 36 67,0-15-156,0 31-57,-1-25 0,-1-2 0,-2-1 0,0-2 0,-2-1-651,0-1-727,1-3-2017,1-4 3395,3-6 0,1-4 0,0-3 0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3:37.5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50 132 25129,'0'-3'2353,"-1"1"-2151,30-8-191,-13 1 79,23-9-90,-22 2 0,-3 2 11,-5 1-22,-4 1 11,-4 2-101,-1 0 45,-3 3-325,-4 2 303,-5 2-68,-6 5 146,-5 8 0,-4 5 44,1 8-44,3 0 281,5 1-203,7-2 281,5-2-79,3-2-213,2-1 191,2-3-247,4-2-22,2-3-303,5-4-1053,4-3-1154,2-1-7310,3-5 7675,2-4 0,-10 2 1,-1-1-1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3:37.8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 26272,'-17'61'942,"-1"-6"-483,6-24-246,0-5 212,3-6-122,3-7-246,4-6-57,1-5 0,1-4 0,1-6 0,5-4 0,2-4 0,5-1 0,0 3 0,2 1 0,1 1 0,1 1-942,1 1-3148,1-1 4090,0 1 0,-9 4 0,-2 1 0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3:38.0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0 28345,'-16'45'326,"3"-5"-326,7-22 0,1-2-1581,2-3-6117,0-3 7698,2-3 0,1-4 0,0-2 0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3:55.2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215 3 27011,'-43'-3'852,"3"5"-796,17 8 179,0 6-167,1 0-57,2 4 123,3 1-111,3 5-23,6 3 67,4 2-11,5-1 11,8-4 24,7-7-91,10-8 0,6-6 0,6-7 0,3-8 0,-1-7 0,-4-5 0,-5-2 0,-7 1 0,-8 2 0,-8 1 0,-4 2 0,-7-9 0,-3 8-371,-5-4-671,-2 15-930,0 4-4448,-2 8 6420,-2 7 0,6-4 0,2 3 0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3:55.4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28591,'9'47'45,"-1"-7"-291,-8-27-348,0-2-639,0-1-974,0-1-6298,-3 1 8505,-2-2 0,1-2 0,-1-2 0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3:55.7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61 28671,'44'8'0,"3"-6"0,1-10 0,4-5 0,2 1 0,-1 1 0,-1 3 0,19 0 0,-19 4 0,10-1-662,-25 4-2711,-10 0 3373,-9 4 0,-10-2 0,-6 1 0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3:56.5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4 23168,'2'-2'3317,"-1"0"-1916,-1 2-1211,-1 8-112,-4 2 102,-1 9-169,-3 1-11,2 2 0,-1-1 56,1-1-56,0 0 0,-1-1 11,3-1 56,0-1-44,3-4-23,1-3 145,1-4-145,3-3 24,3-2-24,5-1 0,3 0 0,3-1 0,1-1 0,2-1 0,3-1 0,1 0 0,3-1 0,1 1 0,1 0 0,-1 1 0,-1 1 0,-2 1 0,-5 1 0,-5 0 0,-4 0 0,-5 0-237,-2 0-1174,-3 0-1469,-1 1 2880,0 2 0,0-2 0,0 2 0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3:56.9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38 22339,'-4'1'3776,"1"-1"-3216,3 0 12,0 0 246,2 3-269,7-2-492,6 2-57,8-3 0,5 0 0,3-1 0,4-2 0,2-2 0,3 0 0,-1 0 0,0 2 0,-1 0 0,-3 0 0,-4 2 0,-4-2 0,-5 2-3392,-5-1 3392,-3 0 0,-4 1 0,-2-1 0,-4 0 0,-1 1-1390,-1-1-1199,-1 2-3924,0 0 6513,-1 4 0,0-3 0,0 3 0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3:58.1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14 21219,'-6'0'4145,"2"0"-3405,4 0 336,0 0-807,-5 0 78,3 0-101,-3 0 281,4 0-425,12 0-102,3 0 0,13-3 0,2 1 0,0-2 0,1 1 0,-4 2 0,-3 0 0,-5 1 0,-5 0 0,-2 0 0,-4 0 0,-1 0 0,-1 0 0,-2 0 0,-1 0 0,0 0 0,0 0 0,0 0 0,0 0 0,1 0 0,-1 0 0,-1 1 0,1 6 0,-2-1 0,1 8 0,-1-3 0,0 1 0,0-3 0,-2-1 0,0-2 0,-2-1 0,-1 0 0,-2 0 0,-3-1 0,-10 4 0,5-3 0,-3 0 0,7-2 0,2-2 0,2 0 0,-2 1 0,2 0 0,-1 0 0,1 0 0,2-1 0,1 1 0,-1-1 0,0 3 0,-1-1 0,1 2 0,-4 3 0,4-2 0,-2 3 0,4-4 0,-1 1 0,0 0 0,0 0 0,1-2 0,1 1 0,1-2 0,1 1 0,0 0 0,0 0 0,0 1 0,2-1 0,0 0 0,3 0 0,0-1 0,0-1 0,-1 1 0,4-1 0,-1 0 0,3-1 0,0 0 0,0-1 0,1 0 0,3 0 0,-3 0 0,1 0 0,-5 0 0,1 0 0,0 0 0,1 0 0,1 0 0,0 0 0,1 0 0,-1 0 0,-1-1-9831,4-4 9434,-4-1 0,0 0 0,-5 3 0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3:58.5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5 24580,'-3'-2'3630,"1"1"-3169,2 1-461,0 0 0,-1-1 0,9 0 0,3 3 0,11 1 0,3 1 0,2-1 0,1-2-1009,-1 2-2510,-6 3 3519,-10 5 0,-5-3 0,-6-1 0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3:58.7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 28671,'63'7'0,"-5"-3"0,-18-9-125,1-2-2216,0-2-7490,-2 2 9524,-4 3 0,-15 2 0,-6 2 0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3:59.3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31 25599,'-48'-19'1166,"5"7"-931,22 21 113,2 6-303,5 8 22,5 3-33,4 2 33,7-1-67,8-1 22,7-4-22,11-3 235,7-6-167,4-5-12,3-4 0,-2-6 22,-3-7 0,-6-5 90,-8-7-56,-7-2 125,-9-3-237,-4 0 0,-9 1 0,-5 2 0,-22 4 0,6 8-147,-11 4-111,14 15-615,4 3-774,7 9-1626,7 0 3273,8-2 0,-1-8 0,4-4 0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3:59.7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1 26205,'-43'14'1188,"5"2"-942,20 5-111,3 1 156,4-3-224,5 0 34,3-4 112,3-2-213,6-3 225,5-4-225,8-4 0,4-1 0,3-5 0,0-3 0,-2-5 0,-3-3 0,-5 0 0,-4 2 0,-4 2 0,-4 2 0,-2 4 0,-1 3 0,-1 2 0,-2 7 0,-3 6 0,-5 7 0,-3 3 0,-1 2 0,0-1 0,3-1 0,2-1 0,3-3-539,4-2-1534,3-3-4269,9-3 6342,11-5 0,-7-3 0,2-2 0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00.1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1 27146,'-45'3'1300,"7"4"-1075,22 5-225,1 3 0,4 3 0,2-1 0,5-1 0,2-2 0,7-4 0,5-3 0,10-4 0,5-2 0,2-6 0,-1-3 0,-2-7 0,-5-1 0,-5 0 0,-5 1 0,-3 2 0,-3 2 0,-2 2 0,-1 3 0,0 3 0,0 1 0,-3 8 0,-2 5 0,-3 7 0,1 2 0,1 1 0,2-3 0,2-1 0,1-3 0,1-2 0,2-4 0,4-2-1828,3-4-4278,6-1 6106,1-5 0,-5 3 0,-2-3 0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00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 28671,'-6'53'0,"0"-3"0,0-18 0,2 1 0,2 0 0,1-3-774,1 0-4123,0-2 4897,-1 2 0,1-14 0,-1-2 0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01.3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2 23684,'3'-2'3137,"-10"29"-2711,-3-5-224,-10 28 100,2-12-33,0 3-112,2 0 100,0 1-145,1-1 13,2-3-125,2-4 0,3-6 0,4-7 0,2-6 0,2-5 0,6-4 0,3-4 0,6-1 0,3-1 0,3 0 0,2 0 0,2-1 0,2 0 0,2-1 0,0 1 0,-2 0 0,-3 1 0,2 0 0,-8-1 0,0-2-1861,-7-2-2341,-1-4 4202,2-2 0,-5 4 0,0 0 0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01.6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4 25095,'0'-2'3351,"0"1"-3126,0 1-225,-7 36 0,3-10 0,-6 34 0,3-18 0,0 6 0,-1 2 0,0 2 0,0 1 0,0-3 0,1-4 0,3-3 0,1-7 0,2-5-371,1-6-2138,3-9-5616,2-6 8125,3-6 0,-2-3 0,-2-1 0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01.8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28671,'46'0'0,"-6"0"0,-26 0 0,-2 0-1110,-3 0-874,-2 0-4358,-2 0 6342,-2-3 0,0 2 0,-2-2 0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02.1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 27482,'-12'49'1189,"1"0"-1189,5-10 0,-1 5 0,1 1 0,-1 4 0,1-2 0,2 0 0,1-3 0,1-1 0,1-3 0,1-5 0,0-7 0,0-7-1570,0-7-1175,0-6 2745,3-5 0,-3-2 0,3-1 0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02.7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1 25275,'-47'44'964,"8"-2"-640,26-17 1,5 1-168,4-4 56,4-1 23,8-4-1,7-3 179,9-3-223,6-3 21,3-4-144,0-2-57,-1-2 35,-3-4-46,-5-4 0,-3-5 0,-3-4 0,-1-4 0,-2-2 0,-3 0 0,-4 1 0,-5 2 0,-11-1 0,-3 7 0,-9 0 0,-2 9 0,0 2 0,1 2 0,2 2 0,3 4 0,5 2-662,5 2-5904,8 5 6566,7-4 0,-2-1 0,2-6 0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02.9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28671,'0'49'0,"0"-4"0,0-19 0,1-1 0,2-2 0,2-2 0,2-3-505,1 0-1019,-2-2-1569,1 0 3093,-4-1 0,-1-7 0,-2-2 0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03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11 25151,'51'-6'964,"-7"1"-762,-24 6-68,-5 2-66,-6 0-24,-4 4-21,-3 0 10,-4 3-10,-5 1 44,-3 2-11,-5 1 146,0 1 89,-1 1-89,1 0 156,0 0 135,1 1-157,0-1-312,2-1-24,3-2 0,3-1 0,3-2 0,2-2 0,5-2 0,5-3 0,9-1 0,7-1 0,7-6-909,5-2-1074,3-4-7661,2-2 9644,4 1 0,-21 5 0,-4 1 0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03.7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28671,'64'0'0,"-5"0"0,-21 0 0,1 0 0,-1 0 0,-5 0-808,-7 3-1354,-11 3-4337,-8 4 6499,-11 4 0,3-6 0,-4-1 0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03.9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 28671,'63'-1'0,"-5"-2"0,-22 0 0,3-1 0,3 1-472,3 1-4133,-2 0 4605,-3 2 0,-18-1 0,-7 1 0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04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84 25981,'-8'70'885,"-1"-6"-740,0-24 102,0-3-79,0-6 56,2-8-78,2-8-124,1-8 180,2-5-45,1-9-23,0-6-111,0-12-1,4-10-22,5-7 0,5-2 22,4-1 46,4 4-35,3 5 68,4 5-10,15 3-91,-11 14 0,9 2 0,-17 13 0,-4 9 0,-2 7 0,-6 13 0,-6 6 0,-6 7 0,-9 2 0,-7 1 0,-8-1 0,-17 11 0,9-19 0,-7 3 0,19-25 0,6-6 0,5-5 0,1-3 0,3-1-3150,2-2-6681,5-2 9459,9-4 1,-4 3 0,4 1-1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05.1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86 26239,'-1'44'1120,"5"-6"-739,7-21 123,7-1-258,6-3-65,5-3-181,6-5 0,3-2 0,1-8 0,-3-5 0,-7-7 0,-8-4 0,-8-1 0,-7-2 0,-4-1 0,-5 0 0,-6 2 0,-6 2 0,-6 4 0,-6 5 0,-3 5 0,-2 5 0,1 6 0,3 7 0,7 6-337,7 6-1434,7 1-2532,6-3 4303,11-3 0,-6-8 0,6-4 0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05.5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4 25028,'0'-2'2331,"0"0"-1995,0 2-145,-10 40 55,1-15-235,-8 33 112,6-27-44,3-6-68,3-6 146,3-7-124,1-7 12,1-5 35,5-8-80,4-6 0,6-7 0,1-1 0,-1 2 0,-3 4 0,-2 4 0,-3 5 0,-1 3 0,0 2 0,0 1 0,2 0 0,2 1 0,2-1 0,2 1 0,1 0 0,0 0 0,2 0 0,-6 3 0,-1 2 0,-7 3 0,-1 2 0,-2 0 0,0 1 0,0 2 0,-4 0 0,1 0 0,-2-1-2130,6 2-2856,8-8 4986,9 0 0,-6-6 0,0 0 0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05.9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20 22888,'0'-3'3687,"0"0"-3104,0 3-12,0 0-123,-29 18-146,17-6-110,-21 16-192,26-10 0,3-2 0,2-4 0,2-3 0,5-5 0,3-2 0,6-5 0,4-5 0,1-6 0,-1-6 0,-3-1 0,-3 1 0,-5 2 0,-2 5 0,-4 3 0,0 6 0,-1 2 0,0 3 0,0 4 0,0 5 0,0 6 0,0 2 0,0-1 0,0-1 0,0 0 0,3-7 0,0-2 0,3-5-875,-1-2-1624,2-3 2499,1-4 0,-4 2 0,0-1 0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06.3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 25028,'2'3'2701,"-8"28"-2309,-1-11-79,-7 23-201,4-16 13,3-4-125,1-6 0,4-5 0,0-6 0,2-4 0,3-6 0,3-5 0,4-6 0,2-4 0,1 1 0,-2 3 0,0 3 0,0 5 0,-2 3 0,0 3 0,-1 1 0,0 1 0,-2 3 0,-1 2 0,-2 6 0,-1 2 0,-2 3 0,0 2 0,0-1 0,0-1 0,2-3 0,0-6-1648,4-4-2711,3-6 4359,4-7 0,-6 5 0,0-5 0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06.5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 28671,'-7'56'0,"0"-3"0,0-19 0,2 0 0,1-3 0,2-4 0,0-3 0,1-3 0,1 0-2802,-1-2-7029,1 2 9347,3 2 0,-2-10 1,2-2-1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08.4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291 0 24143,'-56'18'1333,"3"4"-962,18 6-125,-1 7 146,3 4-11,3 1-202,8 0 124,7 0-292,8-3 168,4-1 68,5-3-113,7-4 213,6-5-111,11-7-3528,8-8 3361,10-5-69,4-10 0,1-6 0,-4-8 0,-8-4 0,-10-3 0,-7 0 0,-6-20 3392,-8 9-3392,-2-14 0,-8 14 0,-4 6 0,-7 5 0,-5 8 0,-3 9 0,-1 5 0,1 9-113,5 5-481,5 6-3373,12 14 3967,11-9 0,-2 0 0,3-13 0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08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 28468,'30'9'203,"0"-3"-203,-7-6 0,1-1-57,-1-3-895,-1-2-404,-4-2-504,-4 0-4516,-4 1 6376,-5-1 0,-2 5 0,-2-1 0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09.0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2 24591,'-1'-1'3171,"-2"26"-2431,1-2-571,-4 27-169,1-12 0,-1 3 0,0-3 0,1-2 0,1-4 0,2-4 0,1-5-1749,4-4-1131,5-5 2880,3-5 0,-2-3 0,-2-4 0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09.5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73 27818,'50'-19'853,"-1"1"-853,-8 4 0,2 3 0,-3 4 0,-2 4 0,-4 3 0,-2 2-3392,-2 1 3392,-3 1 0,-4 1-237,-5-2-1253,-7 0-1266,-4 2-7075,-5 1 8952,-7 2 1,3-3-1,-3 0 1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09.7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1 25095,'-39'53'1379,"5"-6"-1301,21-25-100,0-2 22,2-2-291,0-4-269,0-1-673,2-3-1849,1-4 3082,4-3 0,2-2 0,2-1 0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09.9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26586,'6'49'1692,"0"-6"-1446,-1-19-246,1-3-78,2-2-348,2-6-907,1-4-1099,2-5-7399,1-3 9510,0-1 0,-7 0 0,-1 0 0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10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 19047,'45'0'404,"-6"-1"1651,-19-2-3523,-4-2-1026,-4-3 2494,-3 0 0,-6 3 0,-1 1 0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10.3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 26351,'-2'73'1725,"-1"-5"-1456,-2-25-56,1-1-146,-1-1-134,2-3 44,-1-3-682,1-8-584,1-5-2106,1-7 3395,0-7 0,1-5 0,0-3 0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10.5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6 25006,'1'-3'2364,"-1"1"-1972,-1 29 146,-3-6-426,-2 26-34,-4-12-78,0 2-22,0 1-45,1-1-448,0-2-528,4-6-962,1-6-5279,3-9 7284,3-6 0,-1-6 0,1-2 0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11.0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43 28671,'56'-23'0,"-9"3"-46,-24 23-1421,-5 4-2758,-5 5 4225,-3 4 0,-6-6 0,-2-2 0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11.1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35 28671,'58'-4'0,"-3"-1"-1009,-12-4-2554,-3 1 3563,-3 3 0,-17 2 0,-6 3 0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11.6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0 28446,'-6'57'225,"-1"-2"-225,-1-13 0,-1 0 0,3-4-24,1-6-1029,2-6-1076,2-8-4482,5-6 6611,4-7 0,-2-3 0,1-2 0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12.0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44 203 27011,'63'-35'617,"-9"0"-617,-30 10-34,-8 1 34,-8 2-78,-5 5-3482,-5 2 3482,-5 4-91,-5 2 79,-6 3 23,-4 3 67,-2 2 23,-1 7 89,0 4 3471,1 7-3225,5 2-56,4 2 180,5 2-223,5 1-259,2 2 0,2 2 0,2 1 0,5-2 0,3-2 0,7-7 0,2-5 0,4-7 0,0-3-1345,0-4-1670,-1-5 3015,-2-3 0,-8 2 0,-3 0 0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12.3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1 24678,'-3'52'1311,"-3"-2"2,-3-12-1156,-3-2 331,-1 0-488,1-6 176,2-6-176,2-6 548,1-10-548,4-3 0,1-9 0,1-6 0,6-8 0,3-4 0,6-1 0,1 1 0,0 4 0,0 2 0,0 3 0,1 2 0,0 1-315,3 2-2340,0 2-7176,0 1 9431,3 1 0,-10 2 1,-2 0-1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12.5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6 27740,'2'-3'931,"-1"1"-931,-1 2 0,0 0 0,-8 37 0,2-13 0,-6 30 0,4-23 0,2-4 0,0-2 0,3-4 0,0-2 0,2-2 0,0 0-1581,1-2-2542,3-2 4123,0-3 0,0-4 0,-1-4 0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26.0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1 428 23594,'53'0'485,"0"0"1,6-2 0,1-2-330,3-2 1,3-2-763,13-3 1,5 0 840,12-2 0,4-1-355,-25 4 0,3 0 0,1 0 220,9-1 1,2 0 0,2 1-417,-17 1 1,1 1 0,1-1 0,1 1 385,6-1 0,2 0 0,1 0 0,0 1-48,5-1 1,1 1-1,1 0 1,1 0 37,-16 1 1,1 1-1,-1-1 1,2 1-1,-1-1-408,3 1 0,0 0 0,0 1 0,0-1 0,1 1 397,0-1 0,1 1 1,-1 0-1,1 0 1,0 0-12,0 0 0,0 1 0,0-1 1,0 1-1,-1 0-38,1 1 0,-1-1 0,0 1 0,0 0 0,0-1-235,-1 1 0,0 0 1,-1 0-1,1 1 1,-1-1 234,0 1 0,-1 0 0,0 0 0,0 0 0,0 0 0,19 0 0,0-1 0,-1 1 0,0 0-6,-1 1 1,0-1 0,0 0 0,0 1 5,-2 0 0,0-1 0,0 1 0,-1 0-73,-2-1 0,0 1 0,0-1 0,-1 1 73,-4-1 0,-1 1 0,1 0 0,3-1-157,-3 1 0,5-1 0,0 1 0,-2 0 0,-5 0-20,-3-1 0,-6 1 0,0 0 0,2 1 62,14-1 0,4 0 0,-3 0 0,-9 2 391,17 3 1,-11 2-1056,-11 2 1,-6 2-1183,-14 3 0,-6 2 1961,24 15 0,-40-12 0,-19-6 0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32.1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28671,'56'0'0,"1"0"0,-7-1 0,9-1 0,6-1 0,1 1 0,-3 0 0,-9 1 0,-8 1 0,-7 2 0,-3 3 0,-1 1 0,-1 2 0,-3-2 0,-3 0 0,-6-1 0,-6-2 0,-4-1 0,-5-1 0,-3-1 0,-2 0-976,-1 0-2240,-6 0 3216,-3 0 0,1 0 0,0 0 0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32.4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243 1 26642,'-41'39'1008,"3"-2"-772,19-12 55,-3 5-235,-1 0-45,0 1-22,0-2-34,4-4-246,3-5-258,5-7-560,5-6-550,4-4-1624,6-5 3283,5-6 0,-3 4 0,2-3 0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32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28671,'52'45'0,"-5"-3"0,-21-13 0,1 1 0,0-3 0,0-2 0,-3-2 0,-1-4 0,-4-2 0,-2-3 0,-4-4-595,-2-1-2173,-4-2-7063,-3 0 7622,-3-1 0,-1-2 0,0-1 0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33.1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5 24894,'-3'1'3305,"0"0"-2833,3-1-472,0 0 0,42 11 0,-11-8 0,41 9 0,-19-12 0,6 0 0,1-3 0,-4-1 0,-3-2 0,-9 0 0,-5 2 0,-6 1 0,-6 1 0,-4 1 0,-7 0 0,-5 0-35,-6 0-2665,-3 0-7131,-7 1 9288,-4 0 1,2 0 0,-1 0 0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33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 25297,'-6'0'3014,"2"0"-2711,-9 37-246,7-13-57,-10 32 0,11-21 0,1-1 0,3-1 0,0-4-3830,1-5 1522,1-6-7523,4-1 9313,2-2 1,-2-6 0,0-2 0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33.8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28671,'47'0'0,"-3"-1"0,-18-1 0,2-1-976,-1 1-1265,-5 0-5927,-6 3 8168,-8 6 0,-4-5 0,-4 5 0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34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28671,'31'16'0,"2"-3"0,1-13 0,5-4-1189,3-1-2071,-1-4 3260,-3 4 0,-17 1 0,-7 4 0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34.8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318 0 25802,'-46'12'1568,"2"-1"-1444,14-3 200,-3 1-256,2-2 55,3 1 134,6-3-223,6 1 0,9-2-34,3 1 0,6 2 33,3 1 1,6 2-34,5-1 0,2 2 134,-1-1-55,-3 2-22,-5 1-57,-4 2 0,-6 2 0,-8 3 0,-6 1 0,-6 0 0,-2-1 0,2-3 0,2-2 0,3-2 0,4-2 0,2-4-752,5-3-1197,4-3-1783,10-8 3732,6-6 0,-3 3 0,0 1 0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35.2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6 135 22944,'4'0'3787,"-1"0"-3024,-3 0-551,38 4 113,-14-5-325,32-2 79,-24-8-46,-2-5-33,-6-1-33,-6-1 10,-9 1-346,-4 1 279,-6 1-56,-7 3 146,-7 5-100,-6 3 111,-4 3-11,0 6 67,-1 6 0,1 7 236,0 5 133,1 4-144,3 2-179,4 1-113,7-1 0,5-1 0,5-1 0,6-1 0,4-3 0,8-4 0,5-8 0,5-6-237,5-7-1342,2-8-987,-1-7-7265,-3-6 8907,-3-4 1,-13 12 0,-4 2 0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35.4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0 28580,'-25'64'91,"6"-1"-91,12-13 0,4 3 0,1 0 0,2-4 0,0 0 0,1-2 0,0-5-147,1-4-1422,-1-9-1467,-1-9 3036,0-9 0,0-6 0,0-4 0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35.6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72 27214,'40'-26'-7418,"-6"2"7418,-21 14 0,-7 4 0,-2 1 0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35.8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2 25701,'-1'-1'2509,"1"0"-2061,0 1-435,-6 27-13,4-1 0,-4 26 0,5-5 0,1 3 0,0 1 0,-1-2 0,-2-2-718,-2-4-1815,-1-5-7298,-1-6 8619,-1-10 0,4-9 1,1-7-1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35.9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26127,'0'-4'2218,"0"1"-2129,0 3-89,0 0-67,29-4-1445,-13 3-875,21-2-7444,-24 3 9400,-3 2 1,-5-1 0,-2 2 0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36.1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4 25039,'-4'-2'2970,"1"1"-2421,3 1-436,-16 38-113,10-16 0,-12 32 0,15-26 0,1-1-1289,2-1-527,0-2-3114,0-3 4930,1-4 0,-1-7 0,1-4 0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36.5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0 27314,'-16'52'728,"2"-6"-728,9-21 236,3-4-236,0-6 0,1-7 0,1-5 33,4-10-33,2-5 0,5-7 11,0-1 1,1 2 21,-3 4-33,1 5 146,-2 2-79,1 2 24,0 1-91,-1 0 0,0 2 0,0 1 0,-1 0 0,1 1 0,-1 1 0,0 4 0,-1 2 0,-2 4 0,-1 2 0,-1 1 0,1 2 0,-1 0-886,2 0-1423,1 0-5646,0-2 7955,3-3 0,-5-5 0,2-3 0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36.9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1 27247,'-40'23'1131,"5"1"-838,21 0-293,2 1 0,4 0 0,3-4 0,4-4 0,6-5 0,2-6 0,8-5 0,2-9 0,1-4 0,-1-8 0,-2 0 0,-4 1 0,-1 3 0,-4 2 0,-2 5 0,-1 4 0,-2 3 0,-1 4 0,0 7 0,0 7 0,0 7 0,-1 5 0,1 0 0,0-1 0,0-2 0,3-4-304,1-5-1500,4-4-1221,0-7 3025,2-2 0,-6-3 0,0 0 0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37.4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4 23773,'1'-2'3261,"0"1"-1749,-1 1-1387,0 15-125,0-1 0,-2 15 0,-2-5 0,-1 0 0,1-1 0,0-2 0,2-4 0,1-4 0,0-4 0,0-3 0,1-4 0,0-1 0,2-9 0,5-4 0,3-9 0,5-3 0,0 0 0,0 1 0,-2 2 0,-1 4 0,-1 5 0,0 4 0,0 4 0,-1 3 0,-1 1 0,-1 3 0,-2 3 0,-3 6 0,-1 6 0,-2 2 0,0 1 0,0 0 0,0-2-1704,0 1-4190,1-8 5894,6-1 0,-4-8 0,4-3 0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37.8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38 28334,'-33'33'337,"7"-5"-337,25-15 0,2-3 0,3-3 0,4-3 0,4-2 0,3-8 0,1-3 0,-1-6 0,-2-1-136,-1-1 136,-2 0 0,-1 1 11,-2 2-33,-1 3 100,-2 3-78,-1 4 69,0 3-69,0 1 0,-1 3 0,2 3 0,0 4 0,2 4 0,5 13 0,0-4 0,7 9 0,-2-9 0,4-5 0,2-5 0,-1-6-584,-1-5-3147,-2-2 3731,-1-5 0,-8 4 0,-2-3 0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41.1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191 0 26295,'-18'89'2128,"-1"6"-1880,-2-2-248,10-38 0,-1 1-601,0 6 1,1 2 600,0 3 0,1 1 0,2 3 0,0 0 0,1 0 0,1 0 0,1 1 0,1 0 0,-1-2 0,1 1 0,0-2 0,0-1 0,1-3 0,0-1 0,1-3 0,1-2 0,0-5 0,0-1 384,1 39-598,0-16-2049,3-20-3810,3-21 6122,4-18 1,-3-10-1,0-7 1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41.7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29 23751,'-3'-6'2947,"1"2"-2241,2 4 392,0 0-929,25-8-169,-10 6 0,23-6 0,-14 10 0,2 1 0,2 2 0,3-1 0,0-2 0,1-1 0,-1-1 0,-1 0 0,-1-1 0,-5-1 0,-5-1 0,-7 0-774,-5 2-604,-5 1-1289,-1 0-7164,-7 2 9159,-4 3 1,3-1 0,-2 1 0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41.9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4 23852,'-1'-2'2902,"0"1"-2476,1 1-101,-21 32-90,9-12-168,-16 27-44,15-23-23,1 0-348,1-2-167,0-2-875,1-2-683,2-3-6240,3-4 8313,1-6 0,3-2 0,1-3 0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42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26888,'38'33'1278,"-6"-1"-1234,-24-7-32,-2 2-12,-2-2-224,0-2-381,-2-3-706,0-5-942,1-4-5165,1-4 7418,2-3 0,-3-3 0,0-1 0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42.4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22855,'0'-3'3137,"0"1"-2431,0 2-404,2 32-55,-2-12-135,2 28-22,-2-21-180,0-1 79,0-2-762,0-4-382,0-4-3820,0-5 4975,3-5 0,-2-2 0,2-4 0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42.8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1 25588,'-13'53'572,"2"-5"-381,3-22-102,1 0 258,-1-1-78,0-1-89,-1-1 246,0-4-326,2-3 80,2-5 21,3-3-190,1-4 247,1-2-45,2-1-167,4-1-46,4 0 0,4-1 0,1-2 0,1-2 0,0-1-35,-2-1-592,-1 1-651,-1 1-839,-1-2-5346,-1 0 7463,1-3 0,-5 4 0,-1 1 0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43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 25510,'-9'47'885,"0"-3"-761,2-14-124,0-2-68,1-2-301,2-3-696,0-3-1479,2-3-7287,0-2 9451,0-4 0,1-5 1,0-2-1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43.2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 22517,'42'-12'225,"-6"3"1651,-23 8-2224,-2 1-48,-2 0-1375,-3 0-7144,-2 0 8915,-1 1 0,-3-1 0,0 1 0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43.5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 25723,'-17'39'1435,"7"-5"-1055,17-24 158,4 0-224,0 0-180,1 0-78,0-1-56,0-2-34,-2-1-279,2-3-594,1-2-752,4-2-2744,5-5 4403,2-3 0,-9 2 0,-3 2 0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44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37 23628,'-4'-2'3316,"1"0"-2968,3 2 514,0 0-660,2-12-68,3 8-122,4-8-24,2 10-44,3 1-627,2 0-314,2 1-1132,-1 0-5087,-3 1 7216,-5 6 0,-4-4 0,-4 3 0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44.2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28671,'15'5'0,"0"-1"0,1-3 0,1 1 0,2 0 0,4 1-24,5 0-2026,3-1-2040,5 0 4090,1-1 0,-16-1 0,-5 0 0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44.6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254 5 25062,'-58'-3'1837,"8"1"-1613,25 7 102,6 0-13,7 2-301,6-1 144,4-1-55,4 2 11,3 1 224,3 3-224,3 2-32,0 1-80,-2 2 0,-4-1 0,-3 2 0,-6 2 0,-5 1 0,-7 3 0,-6 0 0,-2 0 0,2-3 0,4-6 0,6-4-349,6-5-1466,4-3-661,4-1-7355,7-1 9795,7-7 1,-5 5 0,1-4 0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44.8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0 27135,'-41'19'1411,"5"0"-1286,19-4-125,3 1 0,3 2 0,4 0 0,3 1 0,3 1 0,1 1 0,3-1 0,2-2 0,5-2 0,3-5 0,1-6-136,3-2-1332,2-6-1546,2-3 3014,2-5 0,-10 3 0,-2 2 0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45.3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0 26922,'-37'13'964,"6"1"-684,23-1-101,3 3-123,3-1 145,1 1-132,2-1-69,5-2 0,4-2 0,7-1 0,3-1 0,1-1 0,-1-1 0,-2-3 0,-1-1 0,-3-3 0,-2-4 0,-2-4 0,-3-7 0,-1-3 0,-3-1 0,-2 0 0,0 2 0,-1 3 0,-3 2 0,-3 3 0,-3 3 0,-4 3-449,-6 1-358,4 2-593,-1 2-1357,9 2 2757,4 3 0,1-2 0,2-2 0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45.6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4 22967,'2'-2'3238,"0"1"-2846,-2 1 123,0 0-234,3 26-12,-6-7 33,2 24-268,-7-16 89,0 0-123,0-3 33,1-6 180,2-6-22,1-6-78,2-3-113,1-5 0,0-4 0,1-4 0,0-6 0,0-1 0,1 1 0,1 1 0,1 3 0,3 2 0,1 2-35,2 3-1567,1 0-1401,2 3 3003,1 1 0,-6 1 0,0 0 0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46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0 26059,'-40'7'1457,"7"-2"-1323,29 0-33,1-1 11,3-1-56,3 1 56,4 0 23,2 1-1,3 1 180,-2 2-257,-1 0-57,-5 1 0,-2 1 0,-2 2 0,-5 2 0,-4 2 0,-9 2 0,-3 1 0,0-2 0,1-1 0,5-5-808,6-3-1208,4-5-2982,4-1 4998,6-2 0,-4 0 0,4 0 0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46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22 27830,'-16'40'347,"4"-8"-347,16-29 22,4-1-33,2-1 11,1-6-258,-1-3 135,0-5-134,-1-3 257,-2 0-45,-1 2 11,-2 3 23,-1 3 11,-1 3 0,-2 3 291,1 1-89,-1 1 179,1 1-44,1 4-337,2 2 0,3 5 0,4 3 0,4 1 0,4 1 0,2 1 0,1-5 0,-1-1-416,2-4-1220,-10-3-2083,0-2 3719,-11-1 0,-1-2 0,-1 1 0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51.9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27662,'42'-3'1009,"-4"0"-1009,-17 3 0,-1 0 0,-1 0 0,0 0 0,0 0 0,1 0 0,1 0 0,0 0 0,-2 0 0,-2 0-1144,-4 0-907,-4 0-2520,-5 0 4571,-2 0 0,-2 0 0,0 0 0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52.1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1 25443,'-43'44'1188,"7"-6"-1188,20-19 0,2-1-404,1-2-929,2-3-1480,1-4-7018,4-4 9204,2-2 1,3-3 0,1 0 0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52.3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27415,'42'17'751,"-7"-1"-774,-22-4 12,-1 0-571,-1-3-181,-1-1-1164,-1-3-4280,-3-1 6207,-1 1 0,-3-2 0,-1-1 0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52.5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0 24558,'-1'0'2992,"-1"0"-2466,2 0-571,29 6-459,-15-5-460,22 5-1366,-24-6-7501,-2 0 9756,-2 0 0,-5 0 1,-1 0-1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52.7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11 23325,'-1'-6'1804,"-1"2"-1390,2 4-144,-6 30-1,2-13-146,-5 24-123,4-24-470,1-2-1155,3-6-6387,2-4 8012,5-3 0,-3-2 0,3 0 0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52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 26765,'-8'45'370,"1"-5"-482,4-20-840,1-3-1290,1-5-7383,1-4 9625,3-5 0,-2-1 0,2-2 0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53.2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0 26922,'41'7'986,"-8"1"-751,-26 3 213,-4 3-368,-2 3-80,-2 2 0,-5 3 0,-3 2 0,-4-2 0,-1-1 0,0-3 0,0-3 0,1-4 0,1-4-920,3-4-1130,3-1-1906,3-4 3956,2-3 0,1 2 0,0-1 0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53.4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 28266,'-5'50'180,"1"-5"-382,-3-23-896,2-2-1524,1-5 2622,0-1 0,2-7 0,0-2 0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53.6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25521,'42'-5'-974,"-8"2"-1996,-23 3 2970,-3 2 0,-4-1 0,-1 2 0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53.9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25230,'42'2'-45,"-8"-1"45,-20-1-34,-6 0 79,-5 0-45,-2 0 123,-1 5-33,-6 3 325,-2 7 22,-4-1-56,2 0 359,3-2-259,4-3 46,2-2-246,0-1-281,1-1 0,2 0 0,3 0 0,5-1 0,5 0 0,7-2 0,5-1-113,6 0-2016,5-2-4112,5-6 6241,2-4 0,-20 3 0,-4 0 0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54.1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24703,'0'-4'2667,"-1"0"-2487,1 4-730,0 0-1220,25 3-8061,-15 0 9356,17 5 0,-23-4 0,-3 0 0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54.3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28671,'41'4'0,"-7"0"-1604,-24-5-5029,-3 0 6633,0-1 0,-4 1 0,0 0 0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54.9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13 506 22832,'-4'0'3283,"1"1"-2543,3-1-202,0 0-135,-2-28 135,1 8-348,-1-26-43,2 12-147,2-5 0,2-5 0,2-3 0,2 0 0,1 2 0,2 5 0,0 6 0,-1 8 0,-1 7 0,1 6 0,-1 5 0,2 2 0,2 1 0,1 3 0,2 0 0,-1 1 0,1 0-147,-3 1-895,-2 0-964,-3 4-3965,-3 3 5123,-3 6 0,-1-5 0,-1 0 0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55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28671,'28'12'0,"-4"-3"0,-10-4 0,-2-2-24,0 0-2272,0 0-4932,0 0 7228,1 1 0,-6-2 0,-1 1 0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55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7 22564,'0'-4'2823,"0"2"-2263,0 2-470,-6 27 67,0-10-157,-5 24-718,1-18-200,2-2-2130,0-3 3048,4-5 0,2-5 0,1-5 0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55.7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21622,'5'-2'4113,"-2"1"-3352,-3 1-548,0 0 134,0 30-302,0-16 45,-2 23-34,0-26-56,1-3 0,0-3 0,1-3 34,0-1-34,5-8 11,3-1 23,7-8-34,1 0 0,2-1 0,-1 2 134,-1 1-33,-3 4 123,-1 2-11,-4 5 291,-2 1-426,-3 2 13,0 2-91,-2 2 0,0 2 0,-1 4 0,0 0 0,0 0 0,0 0-192,-1-1-401,0 1-35,-2-2-1311,0-1-4425,1-1 6364,1-3 0,1-1 0,0-2 0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56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72 26899,'46'-13'79,"-9"0"-113,-29 5 23,-4 1-123,-2-2 89,-3 2-78,-4 0 123,-2 3 0,-6 1 78,-2 3-78,-4 6 291,-1 4 158,-2 8 447,0 4-570,3 1-326,4-2 0,5-4 0,5-2 0,3-3 0,3-1 0,4-1 0,6-1 0,7-3-80,8 1-2799,5-3 2879,7 1 0,-16-3 0,-3 1 0</inkml:trace>
</inkml:ink>
</file>

<file path=ppt/ink/ink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56.7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 24838,'-14'12'526,"6"-1"-279,21-3 627,-1 0-437,1 1 23,-3 0 133,-3 1-167,-4-1-156,-1 0-270,-2 0 0,-5 0 0,-1 1 0,-6 2 0,-1-1 0,1 1 0,0-3 0,3-1-1155,3-1-1926,1-1 3081,4-2 0,0-2 0,1-1 0</inkml:trace>
</inkml:ink>
</file>

<file path=ppt/ink/ink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57.1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74 27863,'43'-6'482,"-6"-1"-482,-22 0 33,0-2-89,-2-1-89,-2 0 10,-5 1 124,-3 2-157,-7 3 135,-5 1-46,-7 2 79,-7 1-56,-3 0 56,-3 4 0,2 2 79,2 6-23,6 1 246,3 4-22,4 0-21,5 2-259,2 2 0,4-1 0,3 1 0,5-1 0,6-1 0,5-2 0,3-4 0,0-3 0,-1-5 0,-2-3-1682,-5-2-4716,-1-8 6398,0-6 0,-6 3 0,-1 0 0</inkml:trace>
</inkml:ink>
</file>

<file path=ppt/ink/ink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57.4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3 25487,'0'-2'3184,"-1"28"-3184,-4-3 0,-2 29 0,-2-9 0,-1 6 0,1 3 0,1-1 0,3-2 0,2-8 0,2-6-158,1-10-2497,0-6-7176,-1-6 9148,-3-6 0,2-3 1,-1-2-1</inkml:trace>
</inkml:ink>
</file>

<file path=ppt/ink/ink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57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69 23616,'4'-3'3003,"-1"1"-2913,-3 2-90,30-10-706,-15 4-1142,24-10-4685,-24 7 6533,-2-2 0,-6 5 0,-2 0 0</inkml:trace>
</inkml:ink>
</file>

<file path=ppt/ink/ink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57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 27930,'-14'69'741,"1"-3"-741,7-18 0,-1 1 0,4-2 0,1-2 0,1-6 0,1-5-931,0-5-1254,0-6-3462,0-4 5647,0-5 0,0-6 0,-1-4 0</inkml:trace>
</inkml:ink>
</file>

<file path=ppt/ink/ink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58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27628,'38'-8'-1445,"-7"2"-1066,-24 6 2511,-1 1 0,-3-1 0,-1 1 0</inkml:trace>
</inkml:ink>
</file>

<file path=ppt/ink/ink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58.1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4 24995,'0'-2'2510,"0"1"-2230,0 1 89,0 29-279,-2-9-68,-1 24-44,0-17-952,0-2-1593,2-4 2567,0 0 0,1-10 0,0-3 0</inkml:trace>
</inkml:ink>
</file>

<file path=ppt/ink/ink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59.2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7 22900,'2'-3'3271,"-1"-1"-2912,-1 4-258,2 13 156,-1 0-145,-1 14-22,-5 0 67,-2 0-123,0 1 22,1-3-45,1-3 23,2-4 134,-1-3-124,2-5-21,1-4-1,1-4 45,0-1 23,1-7-56,4-2 212,3-7-145,3 0-12,1 0 12,-1 2-56,-2 3-45,0 4 0,-3 1 22,0 3 1,0 0-23,2-1 0,5 0-11,5-4 22,4-2-11,1 2 112,-2 0-10,-6 4-102,-5 1 0,-4 3 0,-3 3 0,0 3 0,-1 4 0,-1 9 0,-1-3 0,0 6 0,-1-3 0,0-5 0,-1 2-1110,0-9-2117,2-4 3227,1-2 0,-1-1 0,1-1 0</inkml:trace>
</inkml:ink>
</file>

<file path=ppt/ink/ink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4:59.6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13 26384,'-32'52'998,"6"-6"-730,22-26-189,1-4 89,3-3-146,0-4-22,5-5 0,2-2-33,6-9-23,2-2-68,0-10 68,-3-1 23,0-3 44,-4 1-11,-1 0 112,-1 4-101,-3 3 180,0 5 33,0 4-23,-1 3 103,2 3-304,-1 5 0,0 4 0,1 8 0,-1 4 0,0 3 0,0 0 0,0-2 0,-1-3 0,1-3-270,0-7-1489,1-4-1401,0-3 3160,1-6 0,-2 3 0,-1-2 0</inkml:trace>
</inkml:ink>
</file>

<file path=ppt/ink/ink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5:00.0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0 22732,'3'5'3439,"0"-1"-2767,-9 30-245,0-15-58,-5 28 46,1-25-326,2-5 23,2-4-112,3-5 45,2-5 89,1-2-22,4-7-78,2-2 44,6-7-78,0 0 13,1-2-13,1 2 0,-1 1 0,-1 2 0,-1 4 0,-2 4 0,-1 3 0,-3 1 0,-1 5 0,-2 4 0,0 5 0,-2 3 0,0 1 0,-1 0 0,-1 0 0,0-2-203,0-3-1332,1-1-347,2-2-7949,7-3 9571,4-1 1,-2-4-1,-2 0 1</inkml:trace>
</inkml:ink>
</file>

<file path=ppt/ink/ink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5:00.4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4 22451,'-3'-1'3922,"1"-1"-3194,2 2-167,0 0-147,-28 30 68,19-15-369,-19 24-113,26-25 0,2-2 0,4-3 0,3-2 0,5-4 0,3-1 0,1-6 0,2-3-80,-1-4 2,-3-3-202,-3 1 257,-1 0 12,-4 3 22,0 1 169,-3 4-102,-1 2 125,0 2-203,1 1 0,0 4 0,3 2 0,1 5 0,2 2 0,1 0 0,2 1 0,2-2 0,2 0 0,1-1 0,0-1-1525,-3-2-6576,-2-1 8101,-4 0 0,-3-4 0,-2 0 0</inkml:trace>
</inkml:ink>
</file>

<file path=ppt/ink/ink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3:58.4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93 22137,'5'-47'3967,"-1"11"-2948,-4 29-413,-3 5-225,1 13 180,-2 19-561,0 31 0,-2 37-987,1-33 0,1 5 987,1 16 0,0 4 0,1-19 0,0 1 0,1 4 0,0 9 0,0 4 0,1 2-560,-1-14 0,1 1 0,-1 2 0,0 1 560,0 8 0,-2 2 0,1 1 0,-1 1-373,1-12 0,-1 1 1,0 0-1,0 2 1,0 0 372,-1 4 0,0 0 0,-1 2 0,1-1 0,-1 2 0,1 2 0,-1 1 0,1 0 0,-1 0 0,0 1 0,1 0 0,-1 0 0,1 1 0,0-1 0,0 0 0,0-1 0,0-1 0,1 1 0,0-2 0,0 1 0,0-3 0,1-1 0,0 1 0,1-2 0,0 0 0,1-5 0,1 0 0,0 0 0,1-2 0,1 0 0,2 14 0,0-1 0,2-1 0,1-1 0,2-7 0,1 0 0,1-2 0,2-2-251,5 19 1,3-2-1,1-4-690,0-10 0,2-2 0,1-4-2336,-1-10 0,0-2 0,1-4 2817,8 12 0,-2-9 1,6 7-1,-17-34 0</inkml:trace>
</inkml:ink>
</file>

<file path=ppt/ink/ink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02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344 1 26138,'-72'21'1938,"12"1"-1792,9 16 78,12-2-34,1 5-155,6 1-35,7 3 0,9-1 0,9 2 0,4-2 0,5-1 0,7-3 0,6-5 0,13-4 0,5-7 0,8-7 0,3-8 0,3-6 0,1-11 0,-4-6 0,-6-9 0,-8-5 0,-9-3 0,-8-3 0,-4-4 0,-4-5 0,-2-4 0,-2-28 0,-4 19 0,-7-15 0,-7 31 0,-8 9 0,-2 11 0,-1 10 0,2 7-337,-5 24-537,12-3-5367,0 34 6241,17-20 0,1-1 0,4-19 0</inkml:trace>
</inkml:ink>
</file>

<file path=ppt/ink/ink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02.5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5 23695,'0'-3'3519,"0"1"-2948,0 2-78,-6 33-169,2-3-255,-6 32-69,4-6 0,0 8 0,-1 8 0,-1 3 0,0 0 0,0-5 0,1-7 0,0-9 0,2-8-931,1-9-1422,1-11-6858,2-10 9211,1-8 0,0-6 0,0-2 0</inkml:trace>
</inkml:ink>
</file>

<file path=ppt/ink/ink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02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31 24692,'0'-2'2634,"0"0"-2343,0 2-291,45-3-303,-21 1-448,36-2-1254,-35 0-7826,-2 1 8930,-2-2 0,-10 2 0,-2 1 0</inkml:trace>
</inkml:ink>
</file>

<file path=ppt/ink/ink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03.3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28009,'0'52'662,"1"-3"-662,-1-12 0,0-2 0,0-4 0,0-5-337,1-6-683,0-6-425,1-3-1895,1-5 3340,-2-1 0,1-4 0,-2 1 0</inkml:trace>
</inkml:ink>
</file>

<file path=ppt/ink/ink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03.7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 27180,'63'-9'1491,"-2"2"-1491,-14 6 0,6 1-4252,-1 0 4252,4 0 860,-3 0-860,0 2 0,-4 1 0,-4 2 0,-6 0 0,-5-1 3392,-4-1-3392,-4 0 0,-3-2 0,-2 0 0,-4-1 0,-3 0 0,-5 0 0,-4 0 0,-3 0 0,-1 0 0,-4-1 0,-7-1-528,-7 0-2811,-6 1 3339,-3 2 0,11 0 0,4 0 0</inkml:trace>
</inkml:ink>
</file>

<file path=ppt/ink/ink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04.0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182 2 24222,'3'-1'2992,"-2"1"-1996,-1 0-794,-17 44 57,5-15-259,-17 40 0,9-26 0,-2 0 0,1-2 0,1-4 0,5-7 0,3-6 0,4-7-528,2-4-1186,3-7-1099,2-3 2813,5-6 0,-3 3 0,4-3 0</inkml:trace>
</inkml:ink>
</file>

<file path=ppt/ink/ink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04.3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28671,'6'68'0,"1"-4"0,3-23 0,2-1 0,0-5 0,3-6 0,-2-5 0,3-6 0,0-3-1435,4-5-3204,5-3-2017,5-3 6656,6-3 0,-17-1 0,-2 0 0</inkml:trace>
</inkml:ink>
</file>

<file path=ppt/ink/ink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04.7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5 25791,'-5'-2'2520,"1"0"-2160,4 2-360,-4 35 0,0-7 0,-4 35 0,2-15 0,-1 5 0,1-1 0,0-3 0,0-8 0,2-7 0,1-8 0,2-9-1996,1-7-2721,3-6 4717,2-3 0,-1-1 0,-1 0 0</inkml:trace>
</inkml:ink>
</file>

<file path=ppt/ink/ink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05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3 23045,'0'-2'3608,"0"1"-2431,0 1-763,-6 45-224,1-17-33,-5 38-157,4-32-11,3-3-191,2-6-582,1-7-549,0-4-572,0-5-2420,1-5 4325,0-1 0,1-3 0,-1 0 0</inkml:trace>
</inkml:ink>
</file>

<file path=ppt/ink/ink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05.5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7 21163,'3'-2'4863,"-1"0"-4191,-2 2-156,0 0-35,39-3-156,-20 6 0,33 2-56,-29 6-212,0 7-57,-1 0 0,-4 2 0,-2 1 0,-3-2 0,-3-3 0,-3-2 0,-3-2 0,-2-1 0,-1 3 0,-5 1 0,-7 4 0,-7 3 0,-9 2 0,-2 1 0,-3-4 0,1-1 0,2-5 0,0-3 0,5-5 0,2-3 0,5-2 0,4-5 0,6-6-1413,3-6-1164,6-6 2577,7-4 0,-3 11 0,3 2 0</inkml:trace>
</inkml:ink>
</file>

<file path=ppt/ink/ink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05.9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 24356,'-6'1'3742,"2"-1"-3361,4 0-189,0 0-192,26 20 0,-4-13 0,22 15 0,-9-18 0,-1-2-91,-4 0-1366,-4 0-1545,-9 4 3002,-8 6 0,-5-5 0,-4 1 0</inkml:trace>
</inkml:ink>
</file>

<file path=ppt/ink/ink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06.1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38 28625,'44'14'-952,"1"-6"-1076,2-25-4931,2 2 6959,0 1 0,-22 6 0,-5 3 0</inkml:trace>
</inkml:ink>
</file>

<file path=ppt/ink/ink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07.0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19 28222,'0'-16'449,"0"14"-449,0 36 0,-1 12 0,-3 8 0,-4 4 0,-5 1 0,-2-6 0,0-7 0,3-10 0,4-12 0,3-9 0,3-10 0,1-2 0,1-12 0,5-7 0,4-12 0,6-5 0,1 1 0,-1 4 0,-3 6 0,-3 6 0,-1 7 0,0 5 0,0 3-3392,2 1 3392,2 0 0,1 0 0,13 0 0,-5 0 0,10-3 0,-9 1 0,5-1 3392,-8 1-3392,-1 2 0,-11 7 0,-4 5 0,-1 9 0,-2 2 0,-2 3 0,-2 2 0,-4 10-1099,2-10-1053,1 5-6038,5-20 8190,8-6 0,-4-5 0,4-2 0</inkml:trace>
</inkml:ink>
</file>

<file path=ppt/ink/ink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07.4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 25577,'-29'56'830,"3"-3"-461,13-17 24,2-1 21,2-3-89,5-7-258,1-7 0,5-9-67,6-5 45,4-13-22,7-7-23,0-10 0,-3-3 11,-3 2 34,-4 3 11,-3 5 33,-3 5 46,-2 6 90,0 3-225,-1 4 0,0 6 0,0 7 0,0 9 0,0 7 0,0 1 0,0 0 0,0-4 0,0-3 0,2-5-293,4-4-1387,4-6-1592,5-3 3272,2-3 0,-7-1 0,-2 0 0</inkml:trace>
</inkml:ink>
</file>

<file path=ppt/ink/ink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07.7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0 28671,'-31'89'0,"6"-4"0,17-23 0,3 0 0,2-3 0,2-3-113,1-7-1725,0-6-2094,0-7 3932,0-8 0,0-13 0,0-6 0</inkml:trace>
</inkml:ink>
</file>

<file path=ppt/ink/ink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07.8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0 101 25735,'2'-4'2330,"-1"1"-2162,-1 3-168,35-18-359,-18 9-672,26-14-1411,-27 13-7389,-2 0 7955,-2-1 0,-6 4 0,-1 1 1</inkml:trace>
</inkml:ink>
</file>

<file path=ppt/ink/ink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08.1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0 28625,'-33'73'46,"6"-2"-46,19-19 0,0 6 0,1 6 0,0 0 0,3 1 0,2-5 0,1-5 0,3-10-281,0-10-2532,2-7-7018,-1-9 9426,-2-6 0,-1-6 0,0-4 0</inkml:trace>
</inkml:ink>
</file>

<file path=ppt/ink/ink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08.3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52 27326,'49'-27'-4135,"-4"5"-5696,-20 20 9428,1 2 1,-10 0-1,-4 0 1</inkml:trace>
</inkml:ink>
</file>

<file path=ppt/ink/ink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08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0 28671,'-29'74'0,"6"-8"0,16-28 0,2-4-472,2-3-1242,1-6-3048,2-2 4762,3-7 0,-2-6 0,3-5 0</inkml:trace>
</inkml:ink>
</file>

<file path=ppt/ink/ink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08.9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 28255,'-18'49'224,"2"-5"-112,5-18-89,2-4-23,2-5 0,2-7-12,4-6 12,2-5 45,15-17-21,-4 2-24,10-13 0,-7 10 0,-1 2 0,1 5 0,1 2 0,-2 5 0,-1 2 0,-4 3 0,-2 2 0,-4 5 0,-1 6 0,-1 5 0,-1 4 0,0 2 0,0 1 0,0-1 0,0-3-853,0-1-2463,0-7-6515,3-5 9260,4-4 1,-2-3 0,2-1-1</inkml:trace>
</inkml:ink>
</file>

<file path=ppt/ink/ink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09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16 23482,'0'-2'4000,"0"1"-3182,0 1-447,-14 22-371,8-9 0,-10 17 0,12-15 0,3-4 0,0-3 0,1-4 0,5-2 0,2-3 0,5-4 0,0-3 0,-2-6 0,-1-1 0,-2-1 0,-2 0-3392,-1 2 3392,-1 2 0,-1 4 0,-1 2 0,0 4 0,-1 1 0,2 2 0,-1 4 3392,2 10-3392,1-1 0,1 8 0,2-7 0,4 2 0,5 1 0,9 0 0,5 0 0,4-5 0,-3-3 0,-10-2 0,-10-4-1390,-12 1-8441,-6-2 7373,-1 1 0,2-1 1,5 0-1</inkml:trace>
</inkml:ink>
</file>

<file path=ppt/ink/ink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10.7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66 23460,'-4'0'3014,"1"0"-2151,3 0-34,35-9-324,-3 0-505,36-9 0,-8 6 0,5 2 0,-2 5 0,-3 2 0,-8 8 0,-6 4 0,-3 7 0,-3 1 0,0 1 0,-3-4 0,-7-2 0,-6-6 0,-8-2 0,-7-3 0,-5-1-1917,-3 0-3372,-1-2 5289,-6 1 0,4 0 0,-4 1 0</inkml:trace>
</inkml:ink>
</file>

<file path=ppt/ink/ink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11.0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252 1 27415,'-51'55'1165,"5"-4"-1074,22-19-91,0 0 0,2-1 0,2 0 0,3-1 0,0-4-3741,4-3 2789,3-7-661,5-7-5346,3-5 6959,2-7 0,1 0 0</inkml:trace>
</inkml:ink>
</file>

<file path=ppt/ink/ink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11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28671,'21'80'0,"-4"-7"0,-9-31 0,-2-1 0,1-3 0,2-3 0,2-6-1211,8-3 113,10-5-4079,11-6 5177,11-8 0,-21-3 0,-4-4 0</inkml:trace>
</inkml:ink>
</file>

<file path=ppt/ink/ink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11.6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45 23919,'-2'1'3563,"0"0"-2374,2-1-1189,24 0 0,-7 0 0,21 0 0,-12-1 0,1-2-181,-3-2-1320,-3-3-2129,-4 0 3630,-3-2 0,-7 4 0,-1 1 0</inkml:trace>
</inkml:ink>
</file>

<file path=ppt/ink/ink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11.8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 24681,'-3'0'3283,"2"0"-2611,-15 53-637,7-18-35,-10 46 0,11-33 0,4-5 0,1-5 0,2-8 0,1-6-651,2-6-2374,2-3 3025,1-2 0,0-5 0,-3-2 0</inkml:trace>
</inkml:ink>
</file>

<file path=ppt/ink/ink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12.2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8 24771,'0'-4'2868,"0"1"-2465,0 3 226,0 0-629,-9 47 0,1-11 0,-6 42 0,4-27 0,4-4 0,3-7 0,2-9-427,1-5-1399,0-9-2757,6-5 4583,3-7 0,-1-3 0,-1-2 0</inkml:trace>
</inkml:ink>
</file>

<file path=ppt/ink/ink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12.6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45 23717,'0'-6'3272,"1"1"-2644,-1 5-12,0 0-314,41-16-166,-19 12-136,34-9 0,-30 21 0,0 7 0,0 6 0,-2 5 0,-3 1 0,-1 4 0,-5 0 0,-3-1 0,-3 0 0,-5-4 0,-2-2 0,-2-3 0,-7-1 0,-5-1 0,-11 1 0,-7-2 0,-4-2 0,-1-1 0,1-3 0,3-1 0,3-3 0,3-3 0,3-3 0,4-2 0,3-9 0,6-3-214,4-9-2520,9-1 2734,6 1 0,-3 9 0,2 4 0</inkml:trace>
</inkml:ink>
</file>

<file path=ppt/ink/ink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13.1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163 1 28356,'-14'59'315,"-1"-2"-315,-3-14 0,-1 1 0,0-2 0,-1-3-113,2-2-1568,0-4-1288,6-6 2969,6-9 0,2-8 0,4-6 0</inkml:trace>
</inkml:ink>
</file>

<file path=ppt/ink/ink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13.3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23292,'2'0'4000,"0"0"-3328,-2 0-123,20 37-391,-7-17-158,18 29 0,-11-28 0,2-4 0,0-5-920,-1-5-1702,1-4-7209,-2-2 9350,3-5 0,-11 4 0,-2-4 1</inkml:trace>
</inkml:ink>
</file>

<file path=ppt/ink/ink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13.5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0 28524,'-18'76'147,"2"-8"-147,9-29 0,2-2 0,0-4 0,4-4 0,-1-1-1054,2-2-2016,0 2-6761,5 0 9196,0 0 0,0-12 0,0-4 0</inkml:trace>
</inkml:ink>
</file>

<file path=ppt/ink/ink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13.8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0 28671,'-10'48'0,"2"-11"0,6 3 0,2-17 0,-1-4-1009,0-5-1042,0-3-2420,0-4 4471,1-3 0,0-2 0,0-1 0</inkml:trace>
</inkml:ink>
</file>

<file path=ppt/ink/ink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14.1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 26989,'57'8'1244,"1"11"-964,-35 1-122,2 8-158,-15-5 0,-4 1 0,-4 2 0,-1 0 0,-4 0 0,-6-1 0,-6-2 0,-8-2 0,-4 0 0,-5-3 0,1-2 0,-1-3 0,5-5 0,2-3 0,5-3 0,6-2-24,7-3-1623,3-6-1389,13-7 3036,7-8 0,-5 9 0,3 3 0</inkml:trace>
</inkml:ink>
</file>

<file path=ppt/ink/ink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14.6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9 23101,'-4'-2'3899,"1"0"-3372,3 2 526,0 0-962,12-2-91,3 1 0,13-1 0,0 2 0,1 0 0,0 0 0,-4 0-853,-4 0-1230,-6 5-7748,-7 1 9823,-4 6 1,-4-6-1,0 0 1</inkml:trace>
</inkml:ink>
</file>

<file path=ppt/ink/ink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14.8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58 25107,'0'1'3564,"-1"1"-3564,1-2 0,31 1 0,-7-4 0,28-2 0,-15-6 0,2 0-718,1 0-2599,2 3 3317,1 1 0,-18 3 0,-6 2 0</inkml:trace>
</inkml:ink>
</file>

<file path=ppt/ink/ink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15.6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95 28322,'-5'29'349,"-1"10"-349,2 23 0,-1 5 0,0 1 0,0-5 0,0-7 0,0-9 0,2-11 0,1-11 0,1-13-80,0-8 80,1-17 0,0-10 23,0-18-12,5-9-11,3-7 11,5-2 24,4 0-35,2 1 0,4 4 0,3 7 0,4 6 0,3 8 0,2 7 0,0 7 0,1 6 0,-3 6 0,-3 5 0,-6 2 0,-6 20 0,-9 0 0,-8 18 0,-11-6 0,-5 1 0,-7-2 0,-2-1 0,0-5 0,2-5-136,4-5-1578,4-4-1883,5-4 3597,5-3 0,2-2 0,2-2 0</inkml:trace>
</inkml:ink>
</file>

<file path=ppt/ink/ink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15.9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7 24838,'4'-4'2398,"-1"2"-1916,-3 2-202,-1 37 11,-8-7-168,-5 33-89,-8-18-23,1-4-11,5-6 0,4-10 0,6-6-23,3-10 23,2-4 0,1-4 101,0-7 35,6-5-136,1-8 0,6-4 0,1-1 0,-1 1 0,0 1 0,-1 2 0,2 0 0,2 3-662,2 1-1478,4 3-5748,2 4 7888,3 4 0,-12 2 0,-3 3 0</inkml:trace>
</inkml:ink>
</file>

<file path=ppt/ink/ink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16.3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1 25779,'-46'55'1165,"9"-7"-3737,27-27 2964,5-1 808,2-3-830,3-4 274,5-5-566,3-4-65,7-6-13,1-7 0,2-4-13,-2-8 1571,-2 2-1570,-4 1 24,-2 3-1,-3 4 35,-2 4-46,-1 3 0,-1 3 0,1 1 0,-1 4 0,3 5 0,-1 6 0,3 3 0,-1 1 0,4-3 0,0-1 0,3-3-606,0-4-851,1-2-940,1-3-7434,0-2 7868,2-1 0,-7 0 1,-1 0-1</inkml:trace>
</inkml:ink>
</file>

<file path=ppt/ink/ink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16.7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1 27023,'-41'68'706,"6"-8"-639,21-33-11,3-4-45,4-8-11,3-8 0,3-3 11,1-7 34,6-5-45,3-6 0,5-6 0,3-1-22,-1 0 22,2 1 0,2 0 22,-1 1-11,0 6 101,-4 4 124,-3 5 66,-3 3-211,-3 8-91,-1 5 0,-3 8 0,0 4 0,-2 1 0,-2 1 0,-1-1 0,-1-2 0,-2-3 0,3-7-573,1-5-1802,1-4-4751,3-4 7126,6-8 0,-5 6 0,5-5 0</inkml:trace>
</inkml:ink>
</file>

<file path=ppt/ink/ink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17.1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17 25936,'0'-2'2364,"0"0"-1993,0 2-371,37-6 0,-22 5 0,27-5 0,-33 10 0,-5 5 0,-3 5 0,-5 5 0,-4 1-46,-4 0 1,-3-1 11,0-4 34,0 0 90,-1-1-55,1-1-35,-1 1 0,2-1 0,2-1 0,4-1 0,4-3 0,2-2 0,2-1 0,4-2 0,3-1 0,7-2 0,4-1 0,4-4 0,0-4-281,1-3-1445,1 0-1187,3 0 258,2 3 2655,2-2 0,-12 5 0,-5 1 0</inkml:trace>
</inkml:ink>
</file>

<file path=ppt/ink/ink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17.6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3 28345,'-39'58'326,"8"-8"-326,31-30 0,0-2 0,5-1 0,3-4 0,10-1 0,8-1 0,7-2 0,7 1 0,-2-5 0,-7-1 0,-10-3 0,-10-5 0,-7-5 0,-2-8 0,-2-7 0,0-1 0,0 1 0,-4 0 0,0 3 0,-6 2 0,0 1 0,-3 3 0,0 3 0,-3 2 0,0 4 0,-1 4 0,-1 1-349,1 1-1130,-1 0-1557,0 3 3036,-2 3 0,9-2 0,2 0 0</inkml:trace>
</inkml:ink>
</file>

<file path=ppt/ink/ink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19.1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 28671,'90'1'0,"-5"0"0,-21 1 0,-6 1 0,0 0 0,-6-1 0,-1 1 0,-5-3 0,-3 1 0,-6-1 0,-5-3 0,-9-1 0,-6-4 0,-7 0-113,-6 1-2453,-3 3-4314,-8 2 6880,-5 2 0,3 0 0,-1 1 0</inkml:trace>
</inkml:ink>
</file>

<file path=ppt/ink/ink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19.4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292 0 28266,'-56'57'405,"8"-5"-405,30-19 0,-1 0 0,1 1 0,1-2 0,1-1 0,2-3 0,1 2 0,2-2 0,-2 0 0,-1 0-438,1-3-649,2-5-560,5-6-1266,2-7-6918,4-3 8784,0-7 0,0 2 1,0-2-1</inkml:trace>
</inkml:ink>
</file>

<file path=ppt/ink/ink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19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28671,'29'75'0,"-5"-9"0,-19-30 0,0-2 0,3-3 0,3-2 0,2-5-1121,2-2-1266,4-6-7444,7-3 8994,9-7 1,-14-2-1,0-4 1</inkml:trace>
</inkml:ink>
</file>

<file path=ppt/ink/ink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20.1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 28671,'34'-8'0,"-2"1"0,-8 5 0,-2-2 0,-4 0-1334,-2-2-1378,-4 1-4426,-1-1 7138,-1 1 0,-5 1 0,-1 2 0</inkml:trace>
</inkml:ink>
</file>

<file path=ppt/ink/ink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20.3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0 23964,'1'3'3787,"-9"43"-3160,-3-13-334,-9 39-293,1-25 0,2 0 0,3-5 0,5-3 0,4-7 0,2-5-147,4-7-1310,6-5-1870,6-8 3327,9-3 0,-9-4 0,-1 0 0</inkml:trace>
</inkml:ink>
</file>

<file path=ppt/ink/ink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20.7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199 1 27079,'-54'54'1131,"8"-4"-862,30-16-77,-1 0-192,1 2 0,1-3 0,2-3 0,3-3 0,3-5 0,4-3 0,2-4 0,1-2 0,3-4 0,4-2 0,5-3 0,6-2 0,2-2 0,3 0 0,2 0 0,1 0 0,4 0 0,2-5 0,2-2 0,2-7 0,1-1-953,-2 0-1838,-4 0-7040,-4 2 9000,-6 0 0,-10 6 0,-5 2 1</inkml:trace>
</inkml:ink>
</file>

<file path=ppt/ink/ink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21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 25185,'0'-2'3272,"0"1"-3058,0 1-214,35 0 0,-17 0 0,28 0 0,-26-1 0,-2-4-237,0 0-983,-1-4-798,-1 3-2542,-2 1 4560,-5 3 0,-3 2 0,-4 0 0</inkml:trace>
</inkml:ink>
</file>

<file path=ppt/ink/ink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21.2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0 140 28671,'55'-21'0,"-7"2"0,-22 7 0,-3 3 0,-2 2 0,-2 0 0,-2-1-483,1-2-1993,0 0-4001,1-3 6477,-2 2 0,-6 4 0,-5 2 0</inkml:trace>
</inkml:ink>
</file>

<file path=ppt/ink/ink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21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0 25073,'-4'0'2835,"1"0"-2297,-17 34-313,9-7-225,-17 32 0,15-14 0,1 0 0,3-4 0,3-7 0,3-7 0,2-7 0,1-5-517,0-2-1622,0-2-1470,3 1 3609,1 3 0,-1-7 0,-1 0 0</inkml:trace>
</inkml:ink>
</file>

<file path=ppt/ink/ink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21.8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1 131 28636,'44'-28'17,"-1"1"1,37-20-18,-33 33 0,-5 5 0,-7 4 0,-11 4 0,-8 8 0,-9 5 0,-4 10 0,-9 8 0,-9 7 0,-10 8 0,-11 4 0,-3 3 0,1-1 0,3-5 0,8-5 0,5-10 0,8-8-729,6-9-2666,4-7 3395,4-4 0,0-3 0,1 0 0</inkml:trace>
</inkml:ink>
</file>

<file path=ppt/ink/ink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22.8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36 23852,'-4'-1'3597,"1"-1"-2869,3 2-234,0 0-494,16-7 0,-2 5 0,16-6 0,-5 8 0,3 0 0,0 0 0,1-1 0,0-1 0,-2-1 0,-3-1-483,-2 1-1186,-3 1-2163,-5 1 3832,-6 5 0,-5-4 0,-3 4 0</inkml:trace>
</inkml:ink>
</file>

<file path=ppt/ink/ink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23.1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43 28671,'62'-1'0,"-5"-2"0,-24-1 0,1-4 0,1 0-35,-1-1-2206,0 4-4616,-1 1 6857,0 4 0,-16 0 0,-3 0 0</inkml:trace>
</inkml:ink>
</file>

<file path=ppt/ink/ink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23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424 1 25196,'-64'-1'2230,"4"8"-1782,20 6-44,-1 9-11,-1 7-393,2 5 0,4 4 0,3 1 0,7-3 0,5-1 0,9-4 0,5-1 0,6-2 0,9-4 0,7-4 0,10-6 0,10-6 0,5-4-976,5-3-1096,2-4-3722,-1-3 5794,-4-4 0,-19 3 0,-6 1 0</inkml:trace>
</inkml:ink>
</file>

<file path=ppt/ink/ink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24.2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90 126 24692,'-1'4'2824,"1"0"-2376,0-4-56,39 3-258,-16-6-44,31 0-45,-28-8 1,-5-1-46,-2 0 0,-4 0-46,-5 0 12,-5-1-100,-2 0-1,-4-1 68,-8 2-112,-4 2 145,-10 4 34,-2 3 0,-3 3 90,0 3-23,-1 7 146,1 7 46,0 8-259,2 6 0,3 0 0,3 1 0,7-2 0,6-2 0,4-3 0,9 0 0,6-3 0,7-1 0,6-1 0,2-3 0,3-4 0,3-5 0,7-3 0,4-5 0,3-7-629,-3-3-1881,-7-4-4918,-5 0 7428,-7 1 0,-11 5 0,-4 2 0</inkml:trace>
</inkml:ink>
</file>

<file path=ppt/ink/ink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24.6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7 24457,'-4'-4'2913,"1"1"-2689,3 3 224,0 0-336,-17 37 68,7-10-169,-14 31 45,13-22 22,-1-2-67,1-4 34,1-7-34,3-6 12,2-7 33,3-5-23,2-3-20,0-5-13,3-5-3392,4-6 3392,5-6 0,4-1 0,1 3 0,0 0 0,0 5 0,2 3 0,-2 4 3392,1 3-3392,-4 2 0,-2 1 0,-3 2 0,-4 5 0,-3 6 0,-1 6 0,-5 4 0,-4 2 0,-5 0 0,-1-2 0,3-7-337,3-5-1770,5-4-2666,2-4 4773,10-2 0,-7-1 0,6 0 0</inkml:trace>
</inkml:ink>
</file>

<file path=ppt/ink/ink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25.1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1 27214,'-56'23'1299,"8"1"-1141,29-2-158,3 2 0,5-1 0,6-1 0,2-3 0,6-3 0,5-5 0,5-5 0,5-3 0,0-3 0,2-5 0,-1-4 0,0-7 0,0-3-91,-2 0 13,-3 4 66,-3 1 12,-3 4 0,-1 2 34,-3 3-34,0 2 147,-2 2-147,0 2 0,0 8 0,3 6 0,1 8 0,6 3 0,7 0 0,8-1 0,8-2 0,3-4 0,2-3 0,-6-5 0,-6-4 0,-9-3 0,-5-3-4113,-8-1 4113,-4-2 0,-2 1 0,-1-1 0</inkml:trace>
</inkml:ink>
</file>

<file path=ppt/ink/ink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35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637 70 25387,'75'-33'1916,"5"5"-1524,-1 22-89,11 3-135,-40 9 0,0 4-407,2 3 1,-1 5 289,2 7 0,-1 5-358,1 5 1,0 3 306,1 4 0,0 2 0,0 1 0,0 2 0,-1 0 0,-1 1 0,-4 0 0,-4 1 0,-4 1 0,-5 0 0,-7 0 0,-5 1 0,-7-1 0,-5 1 0,-3-1 0,-7 0 15,-21 46-15,3-49 0,-4-1 0,-8-1 0,-5-2 0,-3 0 0,-2-2 0,-3 0 0,-2-2 0,-1-1 0,-2-1 0,-3 0 0,-1-1 0,-4 0 0,-1-1 0,-4 1 0,-1 0 0,-1 1 0,-1 0-278,2 0 1,1 1 277,6-2 0,3 0 0,8-4 0,4 0 307,-14 19-307,28-12 610,19-12-610,24-10 311,14-7-311,58-6 0,-7-7 163,-22-1 1,2 0-164,-12-2 0,0-1 0,2 1 0,-1 0 0,-1 1 0,-1-1 0,38-2 0,-18 2 0,-18 0 0,-26 4 0,-19-1 0,-31 3 0,-23 7 0,-23 8 310,-19 11-310,40-10 0,-1 1 0,-1 1 0,-1 0 0,3 1 0,-1 1 0,-11 7 0,3 0 0,-19 12 0,-3 7 0,52-20 0,16-2 0,13 0 0,19-1 0,16 1 0,22-2 0,-5-1 0,4 1 0,-12-1 0,1 1-232,17 12 1,-2 3 231,-18-3 0,-4 3 0,0 2 0,-2 2 0,-3 2 0,-2 1 0,-1 0 0,-2 1 0,-3 1 0,-2 1-1620,-1 0 1,-3 1 1619,-3 0 0,-3 0 0,6 45-70,-14-31 1,-3-1 69,-8 27 0,1-32 0,-4-2 0,-18 18 0,-15 0 0,-19 6 0,22-38 0,-6-1 0,-3-1 0,-8-2-261,-3-5 0,-7-2 1,2-2 260,-13 1 0,-1-3 0,10-6 0,-5 0 0,5-5 0,-7-5 0,4-4 0,2-1 0,1-3 0,2-2 0,2-2 0,4 0 0,3-3-237,-42-11 237,21-7 2666,28-6-2925,23-3-2071,18-3-7501,22-4 9021,14-6 1,-7 20-1,1 1 1</inkml:trace>
</inkml:ink>
</file>

<file path=ppt/ink/ink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35.9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0 28671,'-7'61'0,"0"1"0,2-9 0,-1 4 0,1 1 0,1-2 0,2-5 0,0-5 0,2-9 0,-1-9-1615,1-10-1130,2-10 2745,2-7 0,-2-1 0,1-1 0</inkml:trace>
</inkml:ink>
</file>

<file path=ppt/ink/ink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36.3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0 27662,'55'7'1009,"-8"6"-1009,-30 12 0,-2 8 0,-1 4 0,-3 5 0,-3 4 0,-5 2 0,-1 1 0,-5-2 0,-6-1 0,-6-4 0,-7-5 0,-1-5 0,2-8 0,2-6 0,2-8 0,2-4 0,0-4 0,2-1 0,0-5 0,4-4-2186,3-6-3428,7-5 5614,10-4 0,-6 10 0,6 2 0</inkml:trace>
</inkml:ink>
</file>

<file path=ppt/ink/ink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36.5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85 27247,'3'0'1424,"0"0"-1424,-3 0 0,39-8 0,-21 1 0,32-8 0,-33 4 0,-2 2-1043,-4 0-2162,-2 2 3205,-3-2 0,-2 5 0,-1-2 0</inkml:trace>
</inkml:ink>
</file>

<file path=ppt/ink/ink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36.7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1 28647,'-20'71'24,"-3"0"-24,1-12 0,-1 6 0,2-2 0,6-3 0,4-6-349,6-7-2082,3-7-3608,2-4 6039,1-6 0,0-14 0,0-5 0</inkml:trace>
</inkml:ink>
</file>

<file path=ppt/ink/ink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37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9 146 25207,'-5'-3'2231,"1"1"-1996,53-35-134,-9 16-45,42-27 0,-27 30 156,-11 7 270,-13 5-391,-14 7-91,-10 9 0,-10 10 0,-9 14 0,-11 10 0,-9 7 0,-6 4 0,2-3 0,6-8 0,13-10-46,9-15-1736,21-10-1579,11-18 3361,19-10 0,-17 3 0,-2-1 0</inkml:trace>
</inkml:ink>
</file>

<file path=ppt/ink/ink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37.4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9 28671,'-13'6'0,"16"0"0,41-7 0,8-1 0,-1-1 0,-5 1 0,-7-1 0,-10 1 0,-8-1-494,-8 1-2072,-4 0-5267,-5 1 7833,-2 1 0,-2 0 0,0 0 0</inkml:trace>
</inkml:ink>
</file>

<file path=ppt/ink/ink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37.7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293 0 27550,'-55'38'1121,"4"2"-1121,19-2 0,0 3 0,0 3 0,3 0 0,4 2 0,7-3 0,6-3 0,6-3 0,6-6 0,10-6 0,8-6 0,12-6 0,6-6 0,4-4 0,0-4 0,0-7 0,-3-5 0,-2-7 0,-5-1-1189,-4 0-2026,-2 0 3215,-4-1 0,-7 10 0,-4 1 0</inkml:trace>
</inkml:ink>
</file>

<file path=ppt/ink/ink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37.9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5 25398,'0'-2'2992,"0"0"-2711,0 2-281,-21 42 0,10-13 0,-18 37 0,16-22 0,0 0 0,3-1 0,2-5-573,4-4-1376,3-4-1580,1-7 3529,0-6 0,0-8 0,0-5 0</inkml:trace>
</inkml:ink>
</file>

<file path=ppt/ink/ink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38.1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83 28671,'53'-27'0,"-2"5"0,-22 18 0,3 1 0,-4-1-4252,-2-1 3075,-7 0-14,-3 1-4423,-5-1 5614,-2 3 0,-4 1 0,-1 0 0</inkml:trace>
</inkml:ink>
</file>

<file path=ppt/ink/ink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45.9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311 0 25611,'-75'32'1614,"7"1"-1155,31 0-89,2 6-180,3 5 157,6 2-280,7 1-54,8-4-13,5-2 0,4-4 0,6-5-293,5-5-737,8-8-875,8-9-4616,7-5 6521,5-10 0,-16 3 0,-3-3 0</inkml:trace>
</inkml:ink>
</file>

<file path=ppt/ink/ink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46.3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58 27112,'-24'52'292,"5"-5"-281,22-22 56,5-2 135,5-4-191,4-5 168,2-7-33,1-5-56,1-7 167,-3-7-212,-1-9 33,-1-8 79,-2-3-133,-3 2-24,-2 2 0,-5 4 0,-3 5 0,-1 3 0,-3 4 0,-2 2 0,-5 5 0,-3 2 0,0 2-46,-2 2-1298,3 5-1390,0 2 2734,5 3 0,4-4 0,2-3 0</inkml:trace>
</inkml:ink>
</file>

<file path=ppt/ink/ink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46.5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198 0 28558,'-37'67'113,"2"-1"-113,10-14 0,-1 2 0,3-1 0,3-1-427,4-6-1377,6-7-2913,5-10 4717,5-11 0,1-10 0,1-6 0</inkml:trace>
</inkml:ink>
</file>

<file path=ppt/ink/ink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46.9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2 22821,'-4'-1'3664,"1"0"-2891,3 1-313,-35 39-46,20-16-134,-25 31-258,33-30 135,4-5-77,3-7-80,8-6 0,3-8 0,11-10 0,1-7 0,-2-4 0,-3 0 0,-5 7 0,-6 5 0,-3 6 0,-3 2 0,-1 3 0,0 7 0,-4 2 0,1 7 0,-3 0 0,3-2-573,1-3-1600,2-4-3609,4-3 5782,9-3 0,-6-1 0,5 0 0</inkml:trace>
</inkml:ink>
</file>

<file path=ppt/ink/ink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47.2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37 26440,'45'-20'359,"-10"3"-247,-32 20-23,-5 8-22,-8 8-67,-6 8 0,-7 2 23,-1 0 246,2-2 157,2-2 89,4-4-144,4-3-371,3-3 0,3-3 0,2 1 0,2-3 0,2 0 0,0-2 0,5-4 0,3-1 0,6-3-1379,2-2-1411,2-4 2790,5-3 0,-12 2 0,2 3 0</inkml:trace>
</inkml:ink>
</file>

<file path=ppt/ink/ink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47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6 23975,'0'-3'3283,"0"1"-2655,0 2-371,0 0-134,-32 22-123,18-4-56,-25 20-380,26-10-629,4-3-963,2-2-3384,4-5 5412,5-8 0,-1-4 0,1-5 0</inkml:trace>
</inkml:ink>
</file>

<file path=ppt/ink/ink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47.7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36 27359,'-16'44'515,"4"-7"-403,12-21 146,2-2-135,3-3 23,5 0 12,3-4-158,4 0 0,2-3 0,1-2 0,-1-1 0,-3-7 0,-1-5 0,-1-7 0,0-5 0,-3 0 0,-5 0 0,-2 1 0,-4 3 0,-2 2 0,-4 4 0,-4 4 0,-5 5 0,-4 2 0,-2 9 0,-1 3-1054,-1 10-1546,6 1-7231,5-1 7778,6-3 1,4-9 0,2-3 0</inkml:trace>
</inkml:ink>
</file>

<file path=ppt/ink/ink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48.1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5 23583,'1'-3'3664,"-1"1"-2240,0 2-1424,-16 41 0,8-22 0,-11 31 0,13-36 0,4-5 0,1-4 0,7-3 0,4-8 0,6-4 0,3-7 0,-2-2 0,-2 3 0,-3 4 0,-4 4 0,-1 3 0,-2 3 0,0 2-35,-1 0-659,0 0-102,0 1-235,0 2-257,-1 1-807,1 1-3564,-1 0 5659,3-2 0,-4 0 0,1-1 0</inkml:trace>
</inkml:ink>
</file>

<file path=ppt/ink/ink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48.4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99 23706,'-8'-40'22,"1"7"303,4 24 426,0 2 33,1 3-145,-3 2-179,0 0-124,-1 2 79,-3-1-1,-1 1-100,-1 0 122,0 4-367,-1 4-69,1 7 0,-1 4 0,2 5 0,3 1 0,3 3 0,2-3 0,2-1 0,7-3 0,2-6 0,7-4 0,0-7 0,-1-2-326,0-2-3092,-5-5 3418,1 2 0,-7-2 0,0 4 0</inkml:trace>
</inkml:ink>
</file>

<file path=ppt/ink/ink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49.3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76 139 19033,'6'70'616,"-2"-4"2016,-10-16-2475,-3-1 1342,-7-1-1499,0-7 949,3-8-949,1-13 3392,4-10-3404,4-12 46,2-14-34,3-12 22,4-14 12,3-4 268,5-2-289,3-3-13,7 0 0,7-1 0,8 1 0,5 6 0,1 9 0,-5 9 0,-7 10 0,-9 7 0,-8 7 0,-6 4 0,-5 7 0,-2 7 0,-2 7 0,-4 4 0,-4 0 0,-14 11 0,2-13-606,-5 4-1702,8-15-4427,7-2 6735,4-5 0,5-3 0,1-2 0</inkml:trace>
</inkml:ink>
</file>

<file path=ppt/ink/ink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49.6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0 28356,'-9'69'315,"-3"-7"-315,-5-21 0,1-6 0,4-8 0,4-11 0,4-8 0,3-6 0,1-4 0,4-7 0,3-7 0,9-9 0,3-2 0,3-2-259,-1 3-1086,-1 3-1287,-1 4-7199,-2 6 7789,1 2 1,-9 6 0,0 2 0</inkml:trace>
</inkml:ink>
</file>

<file path=ppt/ink/ink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49.9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1 27460,'-53'42'918,"10"-3"-649,35-19-245,4-2-24,3-4 0,1-4 0,4-5 0,5-3 0,7-4 0,5-6 0,1-4 0,-2-3 0,-3 0 0,-3 3 0,-6 4 0,-3 4 0,-3 3 0,-1 1 0,-1 5 0,0 3 0,0 6 0,-1 3 0,-1-2-662,-1 1-1164,-2-1-4102,1-4 5928,0-3 0,2-4 0,1-4 0</inkml:trace>
</inkml:ink>
</file>

<file path=ppt/ink/ink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50.3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0 27247,'-20'63'493,"4"-9"-347,9-33-124,3-4-22,1-5 0,2-6-67,1-4 67,4-4 78,5-8-44,7-4-34,3-6 168,-2 1-79,-2 6 270,-4 4-257,-4 6-102,-3 1 0,-1 2 0,-1 2 0,0 4 0,-1 5 0,-1 5 0,0 2 0,0 1-685,0-3-514,0-2-1366,0-6 2565,2-3 0,-2-3 0,1-2 0</inkml:trace>
</inkml:ink>
</file>

<file path=ppt/ink/ink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50.7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7 24053,'1'-2'2432,"0"1"-1962,-1 1-200,9-2-181,-6 2 57,7-1 33,-9 2-168,-1 1 213,0 3-145,-4 3-57,-1 3 45,-5 1-22,-1 2-45,0 0 179,2 0-89,-2 1 225,2 2-315,0-2 0,1 0 0,2-3 0,4-3 0,0-3 0,2-2 0,2-1 0,3-1 0,4-2 0,4 0 0,1-2 0,-1-2-1312,-1-3-761,-1-3-4885,-1 2 6958,-1-2 0,-3 5 0,-2 0 0</inkml:trace>
</inkml:ink>
</file>

<file path=ppt/ink/ink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54.6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1 26563,'-47'42'482,"8"-2"-381,30-11-33,3-2-4286,3-5 4375,2-6 892,5-6-959,2-5 0,6-4-34,1-7 0,3-4-45,-1-6 3381,1-2-3370,-1 2-675,-1 2 776,-6 7 11,-1 2 12,-4 6-68,1 4-11,0 3-44,2 1-23,1 0 777,1-1-878,1-2-325,1-3-594,0-2-1064,0-1-4773,3-2 6857,1-7 0,-5 4 0,-2-3 0</inkml:trace>
</inkml:ink>
</file>

<file path=ppt/ink/ink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54.8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 24255,'3'0'3429,"-2"0"-2634,-1 0-603,1 36-192,-5-13 0,-1 31 0,-5-25 0,0-4 0,1-4 0,2-9 0,4-6 0,1-4 0,2-4 0,0-6-80,4-6-345,2-6-270,4-2-470,2 3-1065,0 3-7601,0 3 9313,-1 5 1,-5 4 0,-1 2 0</inkml:trace>
</inkml:ink>
</file>

<file path=ppt/ink/ink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55.1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81 26261,'40'-18'258,"-8"2"-113,-31 2 12,-4 3 89,-3 1 113,-6 3-67,-5 3 21,-3 3-66,-1 2 33,-1 7-167,0 6-113,1 8 0,2 3 0,3 3 0,4 0 0,6-1 0,3-2 0,7-2 0,8-4 0,8-4 0,10-3 0,5-4 0,7-4 0,10 0-1906,9 0-5164,6 7 7070,-2 6 0,-27-6 0,-12 2 0</inkml:trace>
</inkml:ink>
</file>

<file path=ppt/ink/ink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55.8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481 2 24659,'-61'-1'2857,"2"3"-2308,13 8-101,-1 8-290,-3 10-158,0 5 0,1 4 0,6 0 0,8-1 0,12-4 0,11-2 0,7-2 0,13-1 0,9-2 0,14-4 0,12-7-1357,7-6-1904,6-6 3261,2-6 0,-25 3 0,-6-4 0</inkml:trace>
</inkml:ink>
</file>

<file path=ppt/ink/ink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56.2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171 180 28671,'66'-25'0,"-9"1"0,-35 9 0,-6 0 0,-5 0 0,-7-1 0,-2-2 0,-8 2-147,-5-1 102,-10 5 45,-8 5 0,-5 9 79,-6 13 34,-2 9-113,0 12 0,4 3 0,6 2 0,7-2 0,8-2 0,9-5 0,4-3 0,14-5 0,7-5 0,12-5 0,9-6 0,3-4 0,4-3-2040,-1-2-706,-1-1 2746,-1-1 0,-19 1 0,-6 0 0</inkml:trace>
</inkml:ink>
</file>

<file path=ppt/ink/ink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56.6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2 24860,'-5'-1'2723,"2"1"-2140,3 0-158,-29 37-345,16-14-80,-23 30 0,25-27 0,2-5 0,5-6 0,2-7 0,1-4 0,7-3 0,6-8 0,9-4 0,5-9 0,2-3 0,-2 2 0,-4 3 0,-3 6 0,-4 5 0,-5 3 0,-3 3 0,-4 2 0,-2 5 0,-1 3 0,-1 8 0,-5 3 0,-1 2 0,-3-1 0,3-2-1155,2-6-2195,4-4 3350,4-5 0,-2-3 0,3-1 0</inkml:trace>
</inkml:ink>
</file>

<file path=ppt/ink/ink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57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1 28031,'-54'23'640,"9"2"-640,30 1 0,5-1 0,4-1 0,4-4 0,2-3 0,6-5 0,5-5 0,9-3 0,4-6 0,1-6 0,-3-5 0,-3-6 0,-4-1 0,-4 0 0,-3 1 0,-1 4 0,-3 3 0,0 5 0,-3 4 0,0 2 0,-1 5 0,0 5 0,0 6 0,0 5 0,-1 0 0,0 1 0,-1-5 0,1-2-1245,0-3-2699,1-3 3944,3-4 0,-2-2 0,2-2 0</inkml:trace>
</inkml:ink>
</file>

<file path=ppt/ink/ink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57.3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5 22350,'1'-2'4348,"0"0"-3037,-1 2-830,-1 33-300,-3-15-181,-1 27 0,-2-23 0,1-3 0,1 0 0,3-5 0,1-3 0,1-4 0,0-2 0,0-3 0,0 0 0,4-5 0,4-8-1323,7-9-1747,3-6 3070,2-1 0,-10 12 0,-1 5 0</inkml:trace>
</inkml:ink>
</file>

<file path=ppt/ink/ink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4:57.6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95 23986,'4'0'2488,"-1"0"-2264,-3 0-235,0 0-90,26-18-22,-19 8 33,19-15 56,-26 12 46,-2 2-12,-5 2 112,-5 4 78,-5 2 269,-3 4 147,-2 8-2,-1 4-255,1 8-349,3 1 0,3 2 0,5-1 0,6 0 0,2-2 0,4-2 0,7-2 0,5-3 0,7-2 0,4-5-24,2-1-1297,-2-5-585,-1 0-4279,-4-1 6185,-2-1 0,-8 0 0,-2-1 0</inkml:trace>
</inkml:ink>
</file>

<file path=ppt/ink/ink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5:08.5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208 1465 25667,'-24'-52'504,"1"0"0,0-1 1,3-1-320,6 6 0,3-1-107,-1-4 0,0-1-344,0-2 1,2 1 271,0-1 0,1 0 149,1 1 0,1 0-138,2 1 0,2 1 27,0 1 1,1 2-45,4-39 142,7 15-108,2 21 212,7 17-201,0 12 539,1 8-584,2 4 0,4 2 0,4 1 0,6 0 0,11 0 0,10-3 0,14-5 0,14-5-482,11-4 482,-43 12 0,2 0 0,3 1 0,3 1 0,4 2 0,2 2 0,3 0 0,6 3 0,1 2 0,6 1 0,-3 2 0,13 1 0,1 2-403,-12-1 0,3 1 0,-5 0 403,2 3 0,-4 1 0,-5 1 0,-2 0 0,-7-2 0,-4 1 0,40 9 0,-25-2 0,-7 6 0,-24-6 0,5 3 422,-13-7-422,7-4 1269,1-2-1269,-3-3 0,-10-1 0,-8 0 0,-11 0 0,-7 0 0,-2 0 0,-2 0 0,1 3 0,-1 4 0,1 6 0,0 9 0,0 7 0,0 36 0,-5-3 0,-5 32 0,-6-12-281,-7 6 281,-1 1 0,-4 0 0,-1-2 0,-2-3 0,-2-1 0,1-3 0,1-6 0,5-8 0,5-11 0,5-10 0,7-10 0,1-7 0,2-7 0,-3-4 281,-1-6-281,-5 0 0,-7-3 0,-8 1 0,-14 0 0,-15 1 0,-19 1 0,-21-2-234,42-5 0,-6 0 234,-6-2 0,-7 0 0,2-1-655,-13 2 0,-2-1 655,11 0 0,-4-2 0,6 1 0,-3 0 0,5 0 0,7-1 0,3-2-347,6-1 0,3-3 347,-40-6-301,12-6 301,11 1 357,12 1-357,1-2 1211,22 6-1211,-1-1 808,17 8-808,0 2 397,0 1-397,3 2 0,3 3-785,6 3-1546,4 6 2331,3 16 0,1-15 0,0 7 0</inkml:trace>
</inkml:ink>
</file>

<file path=ppt/ink/ink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6:06.6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1 28322,'4'88'280,"-3"-5"-280,-7-27 0,-4 2 23,-4-1-23,1-6 0,0-9 22,2-7-22,1-11 0,2-8 0,1-8 0,2-4 11,2-10-11,2-10 0,1-12 0,5-11 13,5-1-13,6 4 0,2 7 0,0 8-13,-1 8 13,-1 6 0,-1 4 13,1 2-13,-6 5 0,0 4 0,-7 7 0,-2 3 0,-2 5 0,-6 1 0,-2 1 0,-6-3 0,-1-1 0,1-4 0,-4 1 0,5-8 0,-3 0 0,8-6 0,1-3 0,1 0-965,2 0-1062,1 2 2027,3-2 0,0 1 0,1-2 0</inkml:trace>
</inkml:ink>
</file>

<file path=ppt/ink/ink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6:07.0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104 184 27247,'71'-58'370,"-9"8"-370,-44 28 33,-5 5 57,-7 2-90,-3 6 0,-10 1-22,-6 6-12,-10 0 23,-7 2 11,-2 8 0,0 3 67,2 12-56,3 2 448,2 2-11,6 2-435,3-2-13,4 1 0,6-2 0,2-1 0,4 0 0,3-3 0,4-2 0,4-6 0,4-4 0,0-5-1289,3-2-1681,1-8-6861,5-6 8412,3-7 0,-11 6 0,-2 2 0</inkml:trace>
</inkml:ink>
</file>

<file path=ppt/ink/ink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6:07.4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6 22765,'0'-3'2633,"0"0"-1165,0 3-1143,-3 49 34,-5-21-79,-4 39-124,-4-36 192,1-3-270,4-4 23,2-7-23,4-5-44,2-7 12,2-3-46,0-2 0,1 0 0,-1-3 0,2-5 0,5-6 0,5-5 0,7-4 0,1-2 0,-1 1 0,-2 4 0,-2 1 0,-1 5 0,-1 2-629,1 1-726,-1 3-1110,1 0 2465,1 4 0,-6 2 0,-2 1 0</inkml:trace>
</inkml:ink>
</file>

<file path=ppt/ink/ink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6:07.8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69 121 26071,'65'-32'571,"-9"3"-448,-37 18-101,-5-1 34,-4 2-11,-6 1-11,-2 2 44,-2 1 147,-4 3 10,-5 2 291,-10 4-100,-7 9-167,-6 9-259,-1 8 0,0 4 0,4-1 0,6-1 0,7-3 0,7-1 0,5-3 0,3-2 0,6-2 0,6-3 0,7-4 0,4-6 0,4-4 0,1-5 0,4-6-1200,0-6-1702,1-5-6929,-1 0 8809,-1 5 1,-14 6 0,-4 5 0</inkml:trace>
</inkml:ink>
</file>

<file path=ppt/ink/ink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6:12.2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42 24311,'-8'2'2499,"1"-1"-1927,7-1 717,0 0-1289,42-7 0,-15 5 0,37-5 0,-24 7 0,3 0 0,0 2 0,1 1 0,0 1 0,-2-1 0,-3-2 0,-6-1 0,-4-2 0,-4-3 0,-4-2 0,-4-3 0,-6 2 0,-6 3-1816,-2 2-2072,-7 2 3888,-8 3 0,5-2 0,-4 2 0</inkml:trace>
</inkml:ink>
</file>

<file path=ppt/ink/ink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6:12.5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198 0 27158,'-44'82'448,"4"-8"-448,17-33 0,-1-1-292,2-1-470,2-5-773,6-8-1916,7-8 3451,4-10 0,3-5 0,0-3 0</inkml:trace>
</inkml:ink>
</file>

<file path=ppt/ink/ink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6:12.7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24591,'4'-4'2925,"-1"0"-2175,-3 4-369,0 0-381,27 41-33,-17-20-135,22 33-807,-26-33-986,3-4-3406,-1-4 5367,1-3 0,-3-5 0,-2-2 0</inkml:trace>
</inkml:ink>
</file>

<file path=ppt/ink/ink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6:12.9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0 106 26339,'0'-7'2332,"0"1"-2332,61-9 0,-35 10 0,46-12-192,-53 13-760,-4-3-1480,-1-1-7399,-3-3 8246,2-1 1,-6 4 0,-1 3 0</inkml:trace>
</inkml:ink>
</file>

<file path=ppt/ink/ink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6:13.0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1 27415,'-35'74'762,"4"-5"-695,16-22-134,1-2-258,3-6-740,4-6-1500,3-9 2565,4-11 0,1-6 0,-1-6 0</inkml:trace>
</inkml:ink>
</file>

<file path=ppt/ink/ink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6:13.4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0 27953,'-49'67'718,"10"-9"-718,36-41 0,2 1 0,1-2 0,1-1 0,8-2 0,7-6 0,9-4 0,4-2 0,3-3 0,-1-5 0,-1-2 0,-2-5 0,-2 2 0,-3-1 0,-3 3 0,-1 1 0,-3 3 0,-2 1-1177,-2 1-1087,-2 3-5546,-6 1 7810,-1 0 0,-3 0 0,0 0 0</inkml:trace>
</inkml:ink>
</file>

<file path=ppt/ink/ink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6:13.7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75 28671,'82'-11'0,"-7"-1"0,-28-3 0,-6 2 0,-10 5 0,-5 3 0,-6 1 0,-2 2 0,-1-1-1973,-5 2-4537,-4 1 6510,-3 0 0,-5 0 0,0 0 0</inkml:trace>
</inkml:ink>
</file>

<file path=ppt/ink/ink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6:14.0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1 27281,'-36'62'1187,"8"-9"-984,25-38-203,2-1 0,2-4 0,7 0 0,6-2 0,8 0 0,6-1 0,1-1 0,3-3 0,-2-1 0,0-3-1200,-4-6-1971,-2 0 3171,-5-5 0,-9 6 0,-4 2 0</inkml:trace>
</inkml:ink>
</file>

<file path=ppt/ink/ink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6:16.9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43 27942,'-25'4'492,"15"-2"-436,29-7 125,14-1-181,10-5 0,3 1 0,-1 2 0,-5 3-3392,-6 3 3392,-5 1 0,-6 1 0,-4 0 0,-7 1 0,-3 5 0,-5 3 0,-3 10 0,-1 6 3392,-5 5-3392,-3 6 0,-6 1 0,-1 2 0,0-1 0,0-2 0,1-1 0,0-3 0,3-3 0,-1-4 0,2-5 0,0-4-774,-1-4-806,1-6 1580,-5-2 0,8-4 0,-3 0 0</inkml:trace>
</inkml:ink>
</file>

<file path=ppt/ink/ink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6:17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38 22137,'0'-2'3418,"0"0"-2611,0 2-807,44-7-45,-22 4-649,37-6-1873,-32 5 2567,2-1 0,-12 2 0,-5 1 0</inkml:trace>
</inkml:ink>
</file>

<file path=ppt/ink/ink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6:17.3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85 24995,'-2'-4'2128,"0"1"-1959,2 3-169,0 0-45,45-22-527,-29 12-952,34-16-2005,-42 19 3529,-4 1 0,-1 2 0,-2 1 0</inkml:trace>
</inkml:ink>
</file>

<file path=ppt/ink/ink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6:17.5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10 23124,'1'-5'2689,"0"1"-1927,-1 4-415,0 0 34,-1 56-235,-5-19-68,-2 47-78,-3-34-22,-2-4-157,5-5-976,0-7-1265,5-13-7411,5-9 9070,11-11 0,-7-2 0,6-2 1</inkml:trace>
</inkml:ink>
</file>

<file path=ppt/ink/ink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6:17.8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47 25387,'0'-5'2756,"0"1"-2420,0 4-157,0 0-166,47-16-13,-23 11 0,36-11 0,-39 16-841,-3 0-482,-5 0-1176,-4 0-7332,-5 3 9361,-3 3 1,-1-1 0,0-1 0</inkml:trace>
</inkml:ink>
</file>

<file path=ppt/ink/ink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6:18.0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1 22978,'-4'0'3025,"1"0"-2565,3 0-292,0 0-135,-20 49 1,11-26-34,-15 40-650,16-41-975,1-2-3686,2-5 5311,2-6 0,2-4 0,1-4 0</inkml:trace>
</inkml:ink>
</file>

<file path=ppt/ink/ink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6:18.2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25656,'14'60'-8326,"-3"-8"8326,-17-32 0,5-10 0,-5 0 0</inkml:trace>
</inkml:ink>
</file>

<file path=ppt/ink/ink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6:18.4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84 27762,'58'-3'23,"-5"-2"-617,-20-5-1166,0-2-6262,-4-3 8022,1-3 0,-14 7 0,-2 2 0</inkml:trace>
</inkml:ink>
</file>

<file path=ppt/ink/ink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6:18.6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0 27527,'-36'88'650,"4"-8"-650,17-39-168,3-4-1110,3-7-3764,5-9 5042,4-9 0,0-6 0,0-6 0</inkml:trace>
</inkml:ink>
</file>

<file path=ppt/ink/ink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6:19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 25319,'68'-15'68,"-11"2"-68,-33 17 11,-8 4 22,-9 5-21,-4 5-12,-13 1 22,-6 4 12,-11 1-34,-1 1 11,0-3 124,5-2 414,4-4-23,7-4-77,4-4 10,5-3-179,2 0 22,1 0-100,8 2 0,6 1-145,10 0-57,7 0 0,0-2-617,12-4-672,-13-1-1198,4-1-7344,-19-1 8394,-7 1 1,-5-1 0,-3 1 0</inkml:trace>
</inkml:ink>
</file>

<file path=ppt/ink/ink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6:19.2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60 28671,'34'-3'0,"3"-2"0,7-5-5661,2 0 5661,-1 1 1409,-3 0-1735,-6 3-495,-4 1-2495,-7 3 3316,-6 2 0,-9 0 0,-4 0 0</inkml:trace>
</inkml:ink>
</file>

<file path=ppt/ink/ink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6:19.6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5 23392,'-3'0'2589,"1"0"-2085,2 0-493,42-2 0,-18 2-11,32-2 23,-34 2 10,-7 0-10,-9 2 156,-4 3 214,-8 4-203,-4 5 34,-10 4 56,-4 1-67,1 0 89,4-1-78,5-3-144,6-3-80,3-3 0,3-2 0,1-1 0,1-2 0,8-2 0,7-1 0,13 0 0,11-1 0,6 0 0,4 0-4572,12 0 4572,-20 0 0,-4 0 0,-27 0 0</inkml:trace>
</inkml:ink>
</file>

<file path=ppt/ink/ink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6:36.6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13 194 25791,'-7'53'873,"2"-9"-615,5-44-124,0 1-100,0-1 179,0 1-157,2 0 79,1-1-12,3 0 112,-1-3-78,0-2-124,-1-5 91,0-2-113,2-1-11,0-2 0,2 0 0,2-3 0,5-2 0,3-3 0,5-1-11,3 0 11,0 2 0,1 2 0,-2 4 11,-1 0-11,2 3 0,-1 2 11,-1 3-33,-1 5 22,-4 1 0,9 2 0,-6 0 0,7 2 0,-8 4 11,0 3 0,-1 5-11,0 3 0,-2 1 22,5 12 1,-9-9 33,3 7-56,-7-12 168,-3-1-123,0-2 67,-1 0-55,-1-1-57,1 1 0,0-3 0,6 3 0,-2-7 0,6 0 0,-2-5 0,4-6 0,4-5 0,13-16 0,-9 3 0,14-16 0,-20 15 0,3-5-181,-8 10-255,1 2-24,0 3-44,1 4 22,0 3-447,-3 4-719,-4 1-3954,-5 2 5602,-3 2 0,-2-2 0,0 2 0</inkml:trace>
</inkml:ink>
</file>

<file path=ppt/ink/ink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6:37.2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283 0 26754,'-34'44'207,"0"0"1,-28 33-5857,29-41 5649,3-2 1206,5-3-1676,5-3-707,4-4-952,3-3-3611,5-6 5740,3-8 0,3-3 0,1-4 0</inkml:trace>
</inkml:ink>
</file>

<file path=ppt/ink/ink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6:37.5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23941,'4'-5'3228,"-1"1"-2444,-3 4-66,0 0-718,48 9 0,-27 2 0,37 8 0,-39 0 0,-5-1-24,-1-1-793,-5 1-259,-1-3-1243,-2-2-3922,-1-4 6241,1-4 0,-2-3 0,1-2 0</inkml:trace>
</inkml:ink>
</file>

<file path=ppt/ink/ink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6:37.7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218 6 21678,'1'-3'3843,"0"1"-3002,-1 2-45,0 0-561,-28 48-202,7-19 46,-24 38-79,13-31-382,3-4-480,4-5-1110,6-6-1782,7-9-6077,6-6 9112,4-5 0,2-1 0,0 0 1</inkml:trace>
</inkml:ink>
</file>

<file path=ppt/ink/ink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6:37.9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28311,'53'52'360,"-8"-6"-360,-31-26-57,0-3-627,-1-5-671,1-4-2365,2-5 3720,4-4 0,-8 1 0,-1-2 0</inkml:trace>
</inkml:ink>
</file>

<file path=ppt/ink/ink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6:38.4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19 27045,'-58'12'706,"10"-1"-672,39 3 100,3 3-78,1 7-45,4 3 113,0 3-102,7 1 23,6-3 112,9-6-157,6-8 134,1-7-67,2-5 23,-3-8-44,-3-3-46,-3-9 0,-3-3 0,-6-2 0,-3-1 0,-5 0 0,-3 1 0,-1 0 0,-5 2 0,-2 3 0,-6 0 0,0 6 0,-1 2 0,0 5 0,-1 3 0,1 2-1088,-3 9-1388,9 0-7355,0 9 9714,12-4 0,-3-5 1,3-3-1</inkml:trace>
</inkml:ink>
</file>

<file path=ppt/ink/ink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6:38.7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25 23616,'-5'0'2891,"1"0"-2398,4 0 426,0 0-404,2 0-278,5 0-237,5 0 0,5 1 0,3 1 0,1-1 0,1 0 0,1-1-449,-2 0-784,-3 0-1232,-1-1-5109,-5-5 7574,-2-3 0,-5 2 0,-2 1 0</inkml:trace>
</inkml:ink>
</file>

<file path=ppt/ink/ink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6:39.0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3 24255,'-4'-1'3026,"1"0"-2309,-20 50-247,11-19-267,-17 42-203,16-36 0,3 0 0,3-4 0,1-3 0,4-3-4021,1-2 2531,1-5-1468,0-4 2958,7-7 0,-5-3 0,5-4 0</inkml:trace>
</inkml:ink>
</file>

<file path=ppt/ink/ink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6:39.4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140 101 25387,'-61'9'717,"11"1"-504,39 0-179,2 1 145,4-1-22,2 2 22,3 1 180,0 2-225,8 0 79,5-2-79,7-3-122,6-5 167,2-2-34,2-7 57,1-5 78,-2-8-235,-3-5 44,-3-5-89,-6-1 13,-4 1-13,-7-1 0,-4 5-293,-2 3-311,-2 3-472,-4 8-751,-7 3-5893,-7 9 7720,-7 12 0,10-8 0,2 8 0</inkml:trace>
</inkml:ink>
</file>

<file path=ppt/ink/ink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6:39.7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27494,'0'64'156,"0"-10"-223,0-31-505,0-5-738,0-4-1648,0-4-6873,0-5 8913,3-3 0,-3-2 0,3 0 1</inkml:trace>
</inkml:ink>
</file>

<file path=ppt/ink/ink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6:39.9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22193,'5'-4'3631,"-1"0"-2858,-4 4-22,0 0-706,16 49-45,-12-30-112,12 38-964,-16-45-1244,0-2 2320,0-3 0,0-3 0,0-1 0</inkml:trace>
</inkml:ink>
</file>

<file path=ppt/ink/ink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6:40.1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58 28671,'56'-14'0,"0"0"0,-4 2 0,-4 3 0,13 3 0,-6 3 0,-4 3 0,-3 0 0,-6 0 0,-1 0 0,-1 2-685,1 2-3012,2 3 3697,-5 3 0,-16-3 0,-7-2 0</inkml:trace>
</inkml:ink>
</file>

<file path=ppt/ink/ink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7:45.0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 27326,'0'53'907,"0"-1"-728,-3-12-134,-1 2-12,-2-2-33,-1-1 0,1-2-358,0-3-303,2-5-762,2-6-1009,1-10-7399,3-6 9157,7-7 0,-5 0 0,4-2 0</inkml:trace>
</inkml:ink>
</file>

<file path=ppt/ink/ink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7:45.4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39 23426,'0'-4'2645,"0"1"-2343,0 3 0,-17 42-100,11-15 67,-12 35-22,16-26-1,2-2 34,7-4-179,4-9-90,12-8 34,7-7-23,7-13-22,4-8 0,-1-12 12,-5-6 10,-10 1 12,-10 1-23,-8 4 90,-5 3-79,-6 0-22,-4 3 0,-6 0 22,-5 4-44,0 5 22,0 4-280,1 5-258,2 2-918,2 8-2511,4 3 3967,3 4 0,5-4 0,2-5 0</inkml:trace>
</inkml:ink>
</file>

<file path=ppt/ink/ink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7:45.7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8 23964,'3'-4'1983,"0"0"-1512,-3 4-1,0 0-189,-6 54-136,-1-24-66,-5 41 44,3-42-112,2-8-11,5-9 0,0-7 0,2-4 11,0-2 1,3-6-1,4-3 11,6-7-11,3 0-11,2 0 12,-2 3 10,-1 5 146,-3 2-34,-3 5-10,0 1 66,-1 1-156,-1 2 33,-2 5-67,-2 5-11,-1 5-157,-2 4-448,0 1-2466,0 0-2016,0-10 5098,5-1 0,-4-11 0,5 0 0</inkml:trace>
</inkml:ink>
</file>

<file path=ppt/ink/ink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7:45.9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21432,'4'-8'3686,"-1"1"-2991,-3 7-157,0 0-538,0 47-280,-2-24-998,1 37-3898,-1-39 5176,2-7 0,0-7 0,0-5 0</inkml:trace>
</inkml:ink>
</file>

<file path=ppt/ink/ink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7:46.2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32 23034,'-3'-2'2061,"0"1"-1792,3 1-168,0 0-67,34-13-34,-24 10 22,25-9 102,-34 13-102,-1 10-22,-7 5 0,-5 12 0,-9 1 0,1 1 23,1-4 212,4-3 213,3-5-101,3-3 34,6-4-100,0-2-80,3-3 79,0-1-134,4-2-113,4-1-33,4 0-313,3-2-528,1-6-1176,2-3-7814,2-9 9420,2-3 1,-10 9-1,-2 2 1</inkml:trace>
</inkml:ink>
</file>

<file path=ppt/ink/ink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7:46.6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11 26911,'31'-6'22,"-6"1"12,-18 5 33,-4 2 22,-1 3 35,-3 6-90,-7 5 22,-4 4 123,-7 1-45,-1 0 247,-1-3-179,4 0-1,2-5 12,3-1-189,3 0-24,2-2 0,2 0 0,3-2 0,0 0 0,2-3-113,0-2-559,6-1-404,5-2-1199,12-8-4874,4-5 7149,5-9 0,-13 9 0,-5 2 0</inkml:trace>
</inkml:ink>
</file>

<file path=ppt/ink/ink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7:47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0 25847,'-33'71'1120,"7"-11"-862,21-38 11,3-4-191,2-2 124,0-4-57,1-3-134,5-4 68,1-3-79,5-2-11,0-7 11,1-4-236,0-8 136,-1-2-1,-1 1-11,0 1 78,-3 3 34,-1 3 0,-2 5 0,0 2-33,-3 5 33,1 0 0,0 2 33,-1 5 23,1 3-45,-1 7-11,0-2 0,1 0-44,-1-4-282,0-2-491,-1-4-607,0-2-1254,2-1-7153,0-6 8599,1-6 1,-2 3 0,1-1 0</inkml:trace>
</inkml:ink>
</file>

<file path=ppt/ink/ink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7:47.2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0 28143,'20'77'90,"-4"-10"-706,-16-34-438,-4-1-1287,-2-3-7490,-5-4 9770,-1-6 0,5-8 1,2-5-1</inkml:trace>
</inkml:ink>
</file>

<file path=ppt/ink/ink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7:47.3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86 24099,'-5'-6'2341,"1"1"-1960,4 5-213,0 0-168,29-9 0,-14 6-22,23-8-460,-21 6-1087,1-1-2465,4-3-5797,8 0 8969,8-2 1,-15 5-1,-2 1 1</inkml:trace>
</inkml:ink>
</file>

<file path=ppt/ink/ink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7:47.7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210 57 26440,'14'-17'224,"-3"1"-134,-13 7-23,-7 0-33,-5 6-1,-7 0 113,-5 4 134,-2 8 314,-3 7-146,1 11-133,2 6-315,5 3 0,8 1 0,8-4 0,7-4 0,11-8 0,10-9-1021,15-6-1130,14-5-247,14-6-7433,14 1 8493,9-3 0,-38 4 0,-8 2 0</inkml:trace>
</inkml:ink>
</file>

<file path=ppt/ink/ink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7:48.0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275 0 26194,'-87'14'1792,"11"1"-1400,44 2-280,5 3 56,5-1-168,7 1 13,5-1-59,6 2-55,2 0-582,13-2-3875,5-4 1813,18-7-7086,8-5 7846,10-13 0,-23 8 0,-3-8 0</inkml:trace>
</inkml:ink>
</file>

<file path=ppt/ink/ink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7:48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8 27919,'-21'64'415,"10"-10"-124,33-41-245,6-4-46,3-6 0,1-6 0,-1-7 0,-5-5 0,-7-5 0,-9 1 0,-5 2 0,-4 0 0,-7 3 0,-4 1 0,-9 2 0,-6 4 0,-1 3 0,0 3-3392,4 3 1553,8 3-1007,7 0-6985,13-1 9462,10-1 0,-4-3 1,2 0-1</inkml:trace>
</inkml:ink>
</file>

<file path=ppt/ink/ink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7:48.6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 23672,'7'-1'3071,"-2"0"-2533,-5 1 201,0 0-213,-1 42-401,-3-23-125,0 30 0,-1-38 0,2-6 0,2-3 0,3-3 0,5-5 0,5-3 0,4-5 0,0 2 0,-2 2 0,-1 4 0,-3 2 0,-1 2 0,-1 1 0,-2 1 0,-1 0 0,-1 0 0,1 9 0,1 3-819,-2 3-1231,0-2-5088,2-8 7138,7-2 0,-6-2 0,2-1 0</inkml:trace>
</inkml:ink>
</file>

<file path=ppt/ink/ink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7:48.8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140 119 26115,'21'-62'1423,"-10"12"-527,-23 44-659,-7 6-237,-7 10 0,0 8 0,0 11 0,4 5 0,4 2 0,5-3 0,7-3 0,3-7 0,7-5 0,7-8-1211,10-5-2027,14-3 3238,16-2 0,-22 0 0,2 0 0</inkml:trace>
</inkml:ink>
</file>

<file path=ppt/ink/ink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7:49.1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4 24323,'0'-2'3092,"0"1"-2241,0 1-470,-6 50-357,-1-16-24,-4 44 0,0-29 0,1 0-35,2-2-1522,2-4-1446,2-6 3003,3-6 0,1-15 0,0-6 0</inkml:trace>
</inkml:ink>
</file>

<file path=ppt/ink/ink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7:49.5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0 27930,'-28'60'516,"6"-14"-438,22-42-44,0-4-34,3-2 0,4-4 0,4-6-336,3-2 156,0-2-21,-2 1 122,-2 2-21,-3 1 122,-2 3-22,-1 4 56,-2 2 34,2 2 66,0 1 124,2 1-190,3 5 225,-1 4-315,2 7 0,0 4 0,1-1 0,9 6-886,-1-12-2151,13-1 3037,0-11 0,-13-2 0,-2 0 0</inkml:trace>
</inkml:ink>
</file>

<file path=ppt/ink/ink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7:50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 28087,'-3'51'584,"-3"1"-584,0 0 0,-1 2 0,5 1 0,1-1 0,1-4 0,0-5-349,2-9-1510,3-9-3655,3-8 5514,6-7 0,-6-7 0,0-2 0</inkml:trace>
</inkml:ink>
</file>

<file path=ppt/ink/ink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7:50.4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0 26530,'0'4'2141,"0"0"-2141,-41 49 0,24-29 0,-27 40-2018,36-47 2018,6-7 0,2-5 0,1-4 0</inkml:trace>
</inkml:ink>
</file>

<file path=ppt/ink/ink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7:51.8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23504,'0'-3'3878,"0"0"-2589,0 3-1289,10 4 0,0 4 0,10 6 0,-2 6 0,-1 2 0,-1 1 0,-2-2 0,-3-1-875,-2-3-660,0-6-897,3-5-4694,3-3 7126,6-6 0,-10 2 0,0-3 0</inkml:trace>
</inkml:ink>
</file>

<file path=ppt/ink/ink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7:52.0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289 4 23527,'0'-2'2880,"0"1"-1659,0 1-784,-45 67-897,13-23 549,-1 6 1,-2 2-90,-5 8-44,5-4-1,8-6-499,7-10-442,8-9-580,6-10-2904,3-9 4470,2-6 0,1-5 0,0-1 0</inkml:trace>
</inkml:ink>
</file>

<file path=ppt/ink/ink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7:53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1343 128 24871,'-57'-62'1524,"-8"12"-2989,-10 40 1801,-19 5-247,41 8 1,-3 3 50,-4 2 1,0 4-102,-3 7 0,0 3-5,-1 4 0,1 4 38,0 4 1,1 4-56,1 1 0,2 3 67,3 1 0,2 2 56,5 0 0,5 1-124,7-1 1,6 2 129,-7 45 234,22-2-380,40-1 192,23-8-192,-6-42 0,6-5 0,7-2 0,4-5 0,10-3 0,2-6-266,5-5 0,2-4 266,4-2 0,0-5 0,3-10 0,-1-5 0,-2-3 0,0-5 0,0-9 0,-3-6 0,-3-5 0,-4-3 0,-5-3 0,-6-3 0,-7 1 0,-7-4 0,-9-16 0,-9-2 0,-10 19 0,-8 0 0,-8-14 0,-11 2-296,-30-22 296,8 46 0,-5 2 0,-8 3 0,-3 4 0,-5 6 0,-4 5 0,-2 6 0,-2 4 0,1 6 0,0 6-7,5 4 1,3 9-2812,1 12 1,6 7 2817,-3 26 0,13-3 0,34-29 0</inkml:trace>
</inkml:ink>
</file>

<file path=ppt/ink/ink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7:54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1233 111 25981,'-52'-24'541,"0"1"1,-3 3 0,-1 5-419,3 12 0,-2 5-570,-9 5 1,-2 4 558,-6 2 0,0 4-641,-3 7 1,1 3 528,4 2 0,1 1 0,7 1 0,4 1 285,8-1 0,5 2-285,-24 35 0,27 4 0,21 8 0,21 7-600,27 3 600,-5-45 0,7-3 0,11-2 0,6-4 0,7-4 0,6-5 0,8-7 0,3-4 0,5-4 0,2-7 0,1-7 0,1-7 0,-2-4 0,-2-5 0,-5-8 0,-2-6 0,-6-4 0,-3-4 0,-8-1 0,-5-3 101,-6-1 0,-7-1-101,-6 1 0,-7-2 0,2-44 0,-13 0 0,-27 2 0,-16 3 0,-29 12 0,24 43 0,-4 4 0,-4 7 0,-2 6 0,-1 3 0,-1 5-1322,-44 16-3172,18 14 4804,23 17 1,26-15 0,17-3-1</inkml:trace>
</inkml:ink>
</file>

<file path=ppt/ink/ink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7:57.1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0 27852,'-36'65'179,"3"-6"-224,11-23-324,3-3-651,4-3-806,5-5-5055,5-7 6881,3-7 0,2-6 0,0-5 0</inkml:trace>
</inkml:ink>
</file>

<file path=ppt/ink/ink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7:57.5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202 10 24894,'0'-5'3406,"0"1"-3048,0 4-345,-21 44-13,3-9 0,-20 40 0,9-17 0,1 2 0,2-2-349,5 0-1768,8-6-6220,6-6 8337,10-9 0,-2-18 0,4-7 0</inkml:trace>
</inkml:ink>
</file>

<file path=ppt/ink/ink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7:57.8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1 26026,'-34'77'269,"6"-12"-269,32-48 22,8-8 180,7-5-202,10-13 0,1-7 0,1-11 0,-5-2 0,-6 3 0,-6 7-3381,-6 7 3426,-2 7-23,-2 3 101,0 10 269,1 3-145,-1 7 145,1 2-246,1-1 3268,0-2-3347,4-2-67,2-1-291,7-2-179,6-1-931,10 1 706,9 0-4369,13-1-2993,9-1 8057,8-3 0,-32-4 0,-8-1 0</inkml:trace>
</inkml:ink>
</file>

<file path=ppt/ink/ink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7:58.9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427 3 25903,'10'-2'2072,"-2"3"-1478,-10 7-492,-7 8-102,-8 9 0,-11 7 0,-7 6 0,-5 6 0,-3 4 0,-4 2 0,1 2 0,3-3 0,2-4 0,7-6-1021,7-9-1780,8-7-7030,10-10 7460,4-7 0,5-4 1,0-2-1</inkml:trace>
</inkml:ink>
</file>

<file path=ppt/ink/ink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7:59.1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25891,'2'0'2780,"-1"0"-2780,-1 0 0,45 42 0,-27-17 0,35 36 0,-37-29 0,0 0 0,1-2 0,4-1-875,4-4-1792,4-6 2667,8-5 0,-18-9 0,0-2 0</inkml:trace>
</inkml:ink>
</file>

<file path=ppt/ink/ink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7:59.5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28671,'56'9'0,"-6"-1"0,-23-4 0,-3 0-875,-5 0-481,-4-1-1445,-4 2 2801,-4 1 0,-4-1 0,-3-1 0</inkml:trace>
</inkml:ink>
</file>

<file path=ppt/ink/ink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7:59.7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60 28671,'77'-3'0,"-7"-4"-1559,-34-3-2833,1-4 4392,-2 1 0,-14 6 0,-7 2 0</inkml:trace>
</inkml:ink>
</file>

<file path=ppt/ink/ink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8:00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385 1 25342,'-82'13'1300,"8"1"-897,30 1-33,7-1-123,9-2 223,7-3-190,6-3-90,5 0-190,4-2 69,4 2-69,1 5 0,9 3 0,3 6 0,9 3 0,1 2 0,-4-1 0,-3-1 0,-6-2 0,-4 1 0,-2 0 0,-6 3 0,-6 2 0,-9 1 0,-6 2 0,-2-4 0,1-1 0,0-2 0,10-11-461,3-2-1734,11-9-4630,1-3 6825,7-8 0,-5 5 0,4-4 0</inkml:trace>
</inkml:ink>
</file>

<file path=ppt/ink/ink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8:01.4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1 28671,'-26'21'0,"1"8"0,14 20 0,-1 6 0,-1 1 0,1-2 0,3-4 0,2-7 0,4-6-259,2-7-2004,1-6-5782,0-3 8045,-1-6 0,1-6 0,-1-4 0</inkml:trace>
</inkml:ink>
</file>

<file path=ppt/ink/ink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8:01.6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 28524,'67'-4'-941,"-11"1"-661,-39 3-2443,-2-1 4045,2-4 0,-8 4 0,-1-4 0</inkml:trace>
</inkml:ink>
</file>

<file path=ppt/ink/ink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8:01.8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1 28671,'-20'53'0,"0"1"0,1-2 0,2-2 0,-4 21 0,1 3 0,7 1 0,4-1 0,6-6-1009,11-10-2140,6-12 3149,7-13 0,-7-17 0,-4-7 0</inkml:trace>
</inkml:ink>
</file>

<file path=ppt/ink/ink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8:24.5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1575 131 24591,'-2'-22'1043,"-8"4"-606,-15 15-135,-11 1-112,-10-1-22,-12-1-145,-15 2 89,-15 0-96,37 2 1,-2 0-6,-5 2 1,-1 2 38,-2 0 1,0 2-35,-1 4 1,2 1-95,5 1 0,0 3 240,5 1 0,1 2-61,-38 21 280,8 6-112,6 5-101,3 5 34,4 6-202,4 3 0,8 5 0,14 0 0,17 1 0,15 0 0,30 0 0,15-19 0,10-2 0,-1-11 0,4-2 0,26 13 0,5-5 0,-6-14 0,1-6-460,9-3 0,3-4 460,5-2 0,6-8 0,-9-8 0,6-6 0,-5-3 0,-21 1 0,-4-3 0,1-2-520,16-5 0,1-3 0,-9-3 520,-7-8 0,-9-4 0,-8 1 0,-5-3-228,-9 2 0,-6-2 228,9-37 0,-21-1 0,-23-2 0,-20-4 0,-11 18 0,-11-2-1080,-14-2 1,-6 2 1079,-3-2 0,-4 6-64,-7 7 1,-2 11 63,16 22 0,0 7-269,-2 4 0,-1 5-1115,2 6 1,1 5-886,2 6 0,0 6 2269,0 6 0,5 1 0,-8 9 0,14-2 0</inkml:trace>
</inkml:ink>
</file>

<file path=ppt/ink/ink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6:21.7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12 19841,'0'-6'4717,"0"1"-4045,0 5 124,0 0-427,0 14-257,0 4 90,0 16-168,0 1-12,0 4-22,-1 2 34,-1 1-46,-2 0 12,0-5-212,1-4-371,-1-8-784,3-9-1726,1-8-184,0-5 0,0-3 0</inkml:trace>
</inkml:ink>
</file>

<file path=ppt/ink/ink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6:22.1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34 26451,'44'-22'348,"-6"10"-281,-25 32 34,-1 3-68,-3 3 181,-2 2-80,-4 3 12,-1 2 66,-2 3-178,-7 0 134,-3-1-45,-8-3-112,0-4 146,0-4-146,1-5 23,1-4-23,0-3 23,-1-2-34,-2-3 0,3 0 11,2-4-22,3-1 11,6-1-101,1-1-358,3 0-505,1-3-773,0-5 1737,17-21 0,-13 16 0,13-10 0</inkml:trace>
</inkml:ink>
</file>

<file path=ppt/ink/ink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6:22.3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23594,'3'-5'2824,"-1"1"-2231,-2 4 394,0 0-808,10 56-34,-6-23-145,6 46 34,-9-37-79,-1-3-280,0-3-526,0-6-808,-1-5-3461,-2-7 5120,-1-5 0,1-6 0,2-4 0</inkml:trace>
</inkml:ink>
</file>

<file path=ppt/ink/ink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6:22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54 28031,'69'-22'-33,"-10"3"-886,-38 15-1132,-1 0-4156,0 1 6207,-3 1 0,-7 2 0,-3 0 0</inkml:trace>
</inkml:ink>
</file>

<file path=ppt/ink/ink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6:25.2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215 7 23325,'1'-6'1378,"0"6"-840,-4 9-168,-4 7 134,-6 7-257,-5 5-46,-5 2-145,0 3 0,-2-1-56,2 0 0,2-2-78,4-3 22,3-3-638,3-6-550,2-4-1535,3-6-7052,3-4 9795,2-2 1,1-2 0,0 0 0</inkml:trace>
</inkml:ink>
</file>

<file path=ppt/ink/ink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6:25.4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26328,'56'14'437,"-9"2"-370,-36 5-67,0-1 11,-3 2-55,-2-4-80,0 0-570,-4-4-427,-1-3-1523,-1-3-7187,0-3 9804,0-2 0,0-2 0,0 0 0</inkml:trace>
</inkml:ink>
</file>

<file path=ppt/ink/ink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6:56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25 21656,'-3'2'2801,"1"-1"-2196,2-1 1614,0 0-2085,13 0 45,-4-2 79,12-1-247,-7-1 112,1 0-123,-1 1 68,-2 1-24,-1 0-44,-2 0 0,-1 0 0,0 0-201,-2 1-90,2 1-214,-2 0-525,-2 0-550,-1 0-3250,-2 0 4830,-1 0 0,0 0 0</inkml:trace>
</inkml:ink>
</file>

<file path=ppt/ink/ink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6:56.5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0 102 26821,'23'0'796,"-4"0"-662,-13 0-134,0 0 213,0 0-168,1 0-45,2 0 0,2 0 33,1-1-33,2-2 0,0-2 0,0-1-89,-2 1-1,-1 0-257,-3-1-303,0-1-796,0-2-761,0-3-4875,-1-1 7082,-1-2 0,-3 7 0,-1 1 0</inkml:trace>
</inkml:ink>
</file>

<file path=ppt/ink/ink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6:56.8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16 23896,'4'-8'2242,"-1"1"-1716,-3 7 1,0 0-415,6 57-56,-4-19-33,4 49-23,-6-35 11,0-3-22,-1-5 11,0-6-337,-3-7-503,2-8-1357,0-8-7634,-1-5 8944,-1-6 0,1-1 1,0-2-1</inkml:trace>
</inkml:ink>
</file>

<file path=ppt/ink/ink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6:58.0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239 4 19280,'0'-2'3676,"0"0"-2074,0 2-1244,-18 35-4318,4-12 4038,-16 29 905,8-19-949,0 0-34,0 0 0,1-2-269,0-4-538,2-3 2564,2-3-7237,3-5 5480,4-6 0,5-5 0,2-3 0</inkml:trace>
</inkml:ink>
</file>

<file path=ppt/ink/ink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6:58.2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22070,'2'-1'2701,"-1"0"-1670,-1 1-897,23 39-111,-16-19 21,17 32-88,-23-32-68,0-1-270,-1-3-312,0-1-1570,0-3-5848,0-3 8112,0-5 0,0-2 0,0-2 0</inkml:trace>
</inkml:ink>
</file>

<file path=ppt/ink/ink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6:58.4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4 21387,'0'-2'2712,"0"0"-1704,0 2-908,-15 52-100,1-22-22,-13 44-213,4-37-830,0-3-2610,2-5 3675,4-7 0,7-10 0,5-6 0</inkml:trace>
</inkml:ink>
</file>

<file path=ppt/ink/ink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6:58.6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22575,'4'-1'2991,"-1"0"-2386,-3 1-157,0 0-392,20 45-22,-11-23 11,18 36-45,-13-35-45,5-3-190,1-1-527,2-5-448,-3-4-1950,-2-5 3160,-1-2 0,-8-3 0,-2 0 0</inkml:trace>
</inkml:ink>
</file>

<file path=ppt/ink/ink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8:38.9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207 33 25588,'-68'8'494,"10"3"-259,37 5-112,2 4-4341,3 0 4498,4 2 580,5 1-771,3 0 57,3 2-90,1-1 79,7 0-1,3-3 3270,10-4-3214,5-6-156,5-5-12,5-4 202,1-11-202,-2-5 225,-4-14-202,-4-6 11,-7-6 56,-4-1-68,-7 3-44,-5 4 34,-3 6 67,-10 8-101,-5 8 22,-23 6-145,8 5-269,-7 6-426,18 4-751,6 4-3551,6 2 5120,4 0 0,3-7 0,0-2 0</inkml:trace>
</inkml:ink>
</file>

<file path=ppt/ink/ink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8:39.1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43 25297,'2'0'2835,"-1"0"-2296,-1 0-539,46-11 0,-23 6 0,37-10 0,-36 10 0,-2 1-573,-4 3-367,-5 0-820,-3 1-2061,-4 0 3821,-3 0 0,-1 0 0,-2 0 0</inkml:trace>
</inkml:ink>
</file>

<file path=ppt/ink/ink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8:39.3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4 24121,'-5'-2'2622,"1"1"-2298,4 1 103,-24 48-371,15-17 22,-19 41-78,21-31-22,1 0-1,3-1-369,2-5-4143,1-4 2675,0-5-7586,3-7 9446,6-6 0,-4-7 0,3-4 0</inkml:trace>
</inkml:ink>
</file>

<file path=ppt/ink/ink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8:39.7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70 27919,'-40'67'45,"9"-11"0,40-30-45,4-5 0,9-5 11,3-5 135,1-6-135,-1-3 269,-3-7-66,-1-8-214,-4-9 0,-3-9 0,-4-4 0,-6-2 0,-2 2 0,-6 2 0,-7 5 0,-7 9 0,-9 7-181,-4 8-1477,-4 19-2790,0 9 4448,2 18 0,14-18 0,7-2 0</inkml:trace>
</inkml:ink>
</file>

<file path=ppt/ink/ink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8:39.8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0 28322,'-18'79'-638,"4"-14"-684,6-42-1681,4-5 3003,2-8 0,2-4 0,0-5 0</inkml:trace>
</inkml:ink>
</file>

<file path=ppt/ink/ink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8:40.0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 27123,'-15'84'-1401,"1"-18"1,-3-42 0,8-13-1</inkml:trace>
</inkml:ink>
</file>

<file path=ppt/ink/ink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8:40.2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98 28671,'55'-21'0,"0"1"0,20-1 0,0 5 0,-25 9 0,0 3-437,19 0 0,1 0 437,-18 4 0,-1 0 0,5 4 0,1 2-1424,4 1 1,0 1 1423,-2 3 0,-5 1 0,13 2 0,-23-3 0</inkml:trace>
</inkml:ink>
</file>

<file path=ppt/ink/ink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16.2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2 25735,'1'-2'2677,"0"51"-2418,-1-13-259,0 44 0,0-24 0,0 2 0,0-1 0,0 0 0,-1-6 0,-1-2-237,-2-4-1039,-2-5-708,0-5-3305,1-8 5289,1-10 0,2-7 0,2-7 0</inkml:trace>
</inkml:ink>
</file>

<file path=ppt/ink/ink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16.6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40 27393,'66'-25'985,"-6"11"-783,-24 30-111,0 12-91,-3 13 0,-3 4 0,-6 5 0,-4 1 0,-7 1 0,-3 0 0,-6-3 0,-2-1 0,-2-4 0,-8-1 0,-5 0 0,-10-2 0,-7 3 0,-5-3 0,-2 0 0,2-6 0,4-8 0,6-9 0,6-8 0,4-6 0,4-2 0,1-2 0,2 0-1570,4-9-1903,1-5 3473,13-16 0,-8 14 0,8-2 0</inkml:trace>
</inkml:ink>
</file>

<file path=ppt/ink/ink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16.9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0 28671,'2'83'0,"-1"-3"0,-1-22 0,-4 3 0,-3 1 0,-7-2 0,-1-1 0,-2-4-1457,-1-4-1961,2-7 3418,2-7 0,7-18 0,2-6 0</inkml:trace>
</inkml:ink>
</file>

<file path=ppt/ink/ink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17.0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65 28671,'78'-31'-46,"-11"5"-1063,-40 23-1200,-1 1-6273,0 1 8582,5 0 0,-14 1 0,0 0 0</inkml:trace>
</inkml:ink>
</file>

<file path=ppt/ink/ink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17.4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348 6 25588,'-1'-3'3048,"-1"1"-3013,-18 53-35,4-16 0,-20 47 0,6-26 0,-3 3-4252,-3 2 4252,-3-1 0,2-2-15,1-8-1755,7-9-2096,9-14 3866,11-13 0,6-8 0,3-6 0</inkml:trace>
</inkml:ink>
</file>

<file path=ppt/ink/ink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17.5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28671,'40'72'0,"-4"-9"0,-22-36 0,0-4-673,-1-5-1534,2-5-2455,1-5 4662,2-4 0,-8-2 0,-2-2 0</inkml:trace>
</inkml:ink>
</file>

<file path=ppt/ink/ink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17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14 25476,'4'-8'3195,"-1"2"-3195,-4 59 0,-3-18 0,-1 47 0,-4-32 0,-1 1 0,0-3 0,0-3 0,1-5-741,3-4-2161,3-7 2902,2-6 0,1-11 0,0-5 0</inkml:trace>
</inkml:ink>
</file>

<file path=ppt/ink/ink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18.1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24 26597,'-4'0'2074,"1"0"-2074,42 0 0,-5-3 0,35-1 0,-13-3 0,-2 1 0,-3 4 0,-6 0 0,-8 2 0,-8 0-561,-11 0-2084,-9 0-7186,-5 4 9540,-8 2 1,3 0 0,-2-1 0</inkml:trace>
</inkml:ink>
</file>

<file path=ppt/ink/ink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18.5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0 28244,'-29'47'213,"0"0"1,-21 38-214,34-33 0,6-3 0,4-5 0,3-5 0,3-5 0,0-4 0,2-5 0,5-3 0,6-7 0,7-4 0,4-6 0,5-4 0,2-1 0,1-7 0,3-2 0,-2-6 0,0 0 0,-2 0-360,-4 0-2800,-2 2 3160,-2 1 0,-11 6 0,-3 2 0</inkml:trace>
</inkml:ink>
</file>

<file path=ppt/ink/ink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18.7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6 25476,'0'-3'3195,"0"1"-3195,0 2 0,0 47 0,-3-10 0,-1 42 0,-4-20 0,0 3 0,1 2 0,3 0 0,1 0 0,3-3 0,6-5-1917,1-7-1254,7-9 3171,3-12 0,-8-13 0,0-8 0</inkml:trace>
</inkml:ink>
</file>

<file path=ppt/ink/ink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19.0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 26799,'0'-7'1872,"0"1"-1872,52-4 0,-18 7 0,42-8 0,-33 11 0,0 2 0,-2 2 0,3 3-1973,0 3-3506,-1 4 5479,-2 4 0,-19-7 0,-5 0 0</inkml:trace>
</inkml:ink>
</file>

<file path=ppt/ink/ink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19.7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4 23986,'0'-2'3832,"0"0"-2979,0 2-853,-8 51 0,4-22 0,-8 44 0,6-32 0,0 3-741,-2 0-1522,0 1-3888,-3-2 6151,-1-4 0,4-17 0,1-8 0</inkml:trace>
</inkml:ink>
</file>

<file path=ppt/ink/ink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20.0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50 27247,'53'60'896,"26"-11"-873,-20-39-23,23-4-12,-24-5-21,-4-4-23,-9-5 56,-8-5 0,-10-7 11,-10-1 112,-9-4 101,-10 1 24,-13 2-248,-12 4 0,-17 5 0,-9 7 0,-8 3 0,-1 8 0,0 4 0,4 7 0,8 4 0,10-2-1424,12-2-4447,8 0 5871,5 1 0,9-8 0,0 1 0</inkml:trace>
</inkml:ink>
</file>

<file path=ppt/ink/ink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20.8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6 24356,'-1'-3'3014,"0"1"-2454,1 2-168,-18 58-156,10-15-123,-13 52-113,16-28 0,0 3 0,-2 3 0,-1 0 0,-3-5 0,-1-6-393,-1-11-1019,2-12-1232,5-13 2644,2-13 0,3-7 0,1-6 0</inkml:trace>
</inkml:ink>
</file>

<file path=ppt/ink/ink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21.2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17 28524,'82'-15'147,"-11"13"-147,-37 39 0,-5 9 0,-5 6 0,-7 8 0,-7 2 0,-6 3 0,-2-1 0,-6 0 0,-4-4 0,-7-4 0,-4-6 0,-3-8 0,-1-6 0,-3-8 0,-2-7 0,0-7 0,-1-4 0,3-4 0,3-3 0,4-1 0,4-1 0,4-1 0,3 0 0,5-5-1570,1-3 1570,10-22 0,-5 17 0,6-11 0</inkml:trace>
</inkml:ink>
</file>

<file path=ppt/ink/ink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21.5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0 28671,'11'91'0,"-6"-2"0,-15-23 0,-5 4-5661,-6 0 5661,0-3 0,2-7 64,3-8-4501,4-13 4651,6-13 1,3-13 0,3-7 0</inkml:trace>
</inkml:ink>
</file>

<file path=ppt/ink/ink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21.7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44 28647,'86'-12'24,"-9"2"-238,-34 6-1366,-4 0-2095,-3-1 3675,-4 0 0,-15 3 0,-5 0 0</inkml:trace>
</inkml:ink>
</file>

<file path=ppt/ink/ink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21.9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291 8 25869,'0'-4'2802,"0"1"-2802,-14 46 0,-1-7 0,-17 43 0,-1-13 0,-4 7 0,-1 1 0,1-4-438,5-10-1724,7-14-2993,9-15 5155,8-16 0,5-8 0,3-7 0</inkml:trace>
</inkml:ink>
</file>

<file path=ppt/ink/ink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22.1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28671,'47'60'0,"-6"-9"0,-27-29-1716,-1-5-2474,-1-3 4190,2-4 0,-7-6 0,0-1 0</inkml:trace>
</inkml:ink>
</file>

<file path=ppt/ink/ink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22.3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0 28671,'-3'51'0,"0"-1"0,-7 47 0,-7-28 0,-4 5 0,-3-2 0,0 0 0,2-9-1289,7-7-3193,5-12 4482,6-14 0,3-14 0,1-9 0</inkml:trace>
</inkml:ink>
</file>

<file path=ppt/ink/ink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22.9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0 25118,'-64'28'1636,"9"1"-1210,33 1-112,6 4 22,7 5-23,5 1-89,6 1 67,11-3-278,10-7-3405,14-9 3392,8-11 0,4-6 0,-3-9 0,-4-7 0,-9-7 0,-6-9 0,-9-5 3392,-6-4-3392,-6 0 0,-4 2 0,-5 2 0,-8 6 0,-7 5 0,-8 8 0,-1 6 0,2 7 0,1 11 0,6 6-6590,4 22 6590,8-10 0,3-2 0,3-18 0</inkml:trace>
</inkml:ink>
</file>

<file path=ppt/ink/ink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23.2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 28671,'62'5'0,"-6"-2"0,-27-3 0,-2 0 0,-1-3-729,-4-3-3417,-2-4 4146,-5 1 0,-7 3 0,-3 2 0</inkml:trace>
</inkml:ink>
</file>

<file path=ppt/ink/ink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23.4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1 26588,'-13'49'258,"1"1"0,-12 44-258,9-28 0,0 2 0,0-5 751,4-6-751,6-11 0,2-11-707,4-11-1886,8-11-7238,6-6 8947,11-6 0,-11-1 0,-1 0 0</inkml:trace>
</inkml:ink>
</file>

<file path=ppt/ink/ink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23.9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231 0 25701,'-78'18'1994,"10"3"-1523,38 7-113,5 4-211,8 4-147,8 1 0,6 1 0,15-3 0,10-2 0,18-6 0,11-7 0,3-8 0,1-6 0,-5-5 0,-4-10 0,-7-5 0,-6-13 0,-9-4 0,-5-4 0,-8-2 0,-6 2 0,-5 3 0,-9 3 0,-6 5 0,-9 6 0,-19 5-349,6 12-2631,-15 15 2980,11 14 0,17-9 0,5 1 0</inkml:trace>
</inkml:ink>
</file>

<file path=ppt/ink/ink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24.1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9 26507,'-1'-5'2164,"0"1"-2164,1 4 0,0 51 0,0-20 0,-1 41 0,-1-35 0,-2-4-920,2-6-2408,1-8 3328,1-8 0,0-6 0,0-5 0</inkml:trace>
</inkml:ink>
</file>

<file path=ppt/ink/ink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24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4 25679,'3'-1'2935,"-1"-1"-2878,-2 2-57,12 40 0,-9-19 0,9 32-808,-12-30-1231,0-2-3922,-8 0 5961,-4 0 0,2-9 0,0-3 0</inkml:trace>
</inkml:ink>
</file>

<file path=ppt/ink/ink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24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74 21938,'89'-18'0,"5"1"1521,-3 5-1521,-41 6 0,1 0 0,3 2 0,1 1 0,4-1 0,1 2 0,4 1 0,1 2 0,8 3 0,0 2 0,2 0 0,-1 2 0,1 4 0,-2 1 0,-5-1 0,-2 0-331,-9-1 0,-3-1-9500,30 6 8218,-27-7 1,-31-6 0,-14-2 0</inkml:trace>
</inkml:ink>
</file>

<file path=ppt/ink/ink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29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27659,'26'90'0,"0"-8"0,3-33 0,2-1 492,2-1-492,0 1 171,-3 0-171,-2 3 0,-6-1 86,-3-3-86,-4-5 263,5-3-1709,-2-19-3239,5-4 4685,-3-15 0,-8-1 0,-3 0 0</inkml:trace>
</inkml:ink>
</file>

<file path=ppt/ink/ink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30.6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567 9 21096,'0'-5'3563,"0"2"-3138,0 3 629,0 0-662,-33 37 168,16-13-235,-27 33-56,23-22 45,-2 2-314,0 0 145,-2 2-89,-2-1-22,0-1 145,0-3-3526,2-2 3425,2-4 12,2-2-44,3-2-46,-1-2 0,4-2 0,0 0 0,1-2 3392,2-1-3392,0 0 0,0-2 0,0 0 0,-1-2 0,2-1 0,0 0 0,2 0 0,0-2 0,1 1 0,1-1 0,0 0 0,1 0 0,-2 3 0,4-6 0,-2 2 0,4-7 0,2 0 0,0-1-2589,0-1-1457,5 0 4046,2 0 0,0 0 0,-1 0 0</inkml:trace>
</inkml:ink>
</file>

<file path=ppt/ink/ink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33.2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6 23348,'0'-3'2823,"0"1"-1444,0 2-909,0 51-56,-4-8-177,-5 51-237,-7-20 0,-2 5 0,3 1 0,2-3 0,4-5 0,2-6 0,2-7 0,1-5 0,2-9-337,1-9-1254,1-12-695,6-11-7148,4-8 9434,9-5 0,-8 0 0,0-1 0</inkml:trace>
</inkml:ink>
</file>

<file path=ppt/ink/ink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33.6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92 23557,'-4'-1'3754,"1"0"-2650,3 1-968,0 0-97,27-2-39,-11 1 20,23-3-20,-18-1 61,0 0-61,0-2 0,-1-1 0,0-1 0,-2-2-1357,-4 2-1545,-4-2 2902,-3 3 0,-4 2 0,-1 2 0</inkml:trace>
</inkml:ink>
</file>

<file path=ppt/ink/ink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33.9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8 22933,'0'-4'3989,"0"1"-2902,0 3-438,0 0-636,-9 57-13,2-14 0,-8 51 0,4-27 0,2 1 0,1-2 0,3-5 0,1-7 0,2-7 0,1-7 0,1-4 0,0-10-606,2-6-1780,3-8-2265,5-7 4651,5-2 0,-6-3 0,-1 0 0</inkml:trace>
</inkml:ink>
</file>

<file path=ppt/ink/ink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34.2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28671,'45'-1'0,"-2"-1"0,-11 2 0,1-2 0,3 1 0,-3-1 0,-3 1-1973,-4 0-2946,-6 1 4919,-8 3 0,-5-2 0,-5 2 0</inkml:trace>
</inkml:ink>
</file>

<file path=ppt/ink/ink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34.4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25 25241,'-9'1'3430,"3"-1"-3430,6 0 0,0 0 0,33 1 0,-10-1 0,27-1 0,-18-2 0,-1-3-248,1 0-4447,0 0 4695,0 3 0,-14 1 0,-4 2 0</inkml:trace>
</inkml:ink>
</file>

<file path=ppt/ink/ink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34.9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44 28671,'21'-12'0,"4"1"0,8 11 0,0-1 0,2-1 0,-3-2 0,-2-1 0,-4 1 0,-5 1 0,-5 2-2500,-7 1-7331,-5 4 9714,-3 5 1,-1-2-1,0 0 1</inkml:trace>
</inkml:ink>
</file>

<file path=ppt/ink/ink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35.2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67 25431,'-4'0'3240,"1"0"-3240,3 0 0,0 0 0,32 9 0,-9-7 0,28 6 0,-19-8 0,-1-3 0,-5-2 0,-4-4 0,-5-2-1121,-3 1-1916,-1-4 3037,-3-1 0,-4 6 0,-2 0 0</inkml:trace>
</inkml:ink>
</file>

<file path=ppt/ink/ink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35.5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0 28671,'-10'89'0,"1"2"0,0-5-911,1 14 911,3-46 0,1 1 0,1 2 0,0 0 147,2-1 0,-1 0-147,1-3 0,1-1 0,0 42 0,0-15 151,0-17-151,0-17-1110,4-19-2274,5-13 3384,8-16 0,-7 1 0,1-5 0</inkml:trace>
</inkml:ink>
</file>

<file path=ppt/ink/ink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36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1061 156 25454,'-51'-36'829,"-1"0"0,1 4 1,2 8-1000,-25 14 417,-3 6-247,0 6 109,2 8-109,3 8 0,2 13 0,1 11 0,-1 14-869,0 13 869,36-30 0,1 3 0,3 3 0,3 1-116,3 3 1,5 1 115,4 2 0,5 1 0,3 1 0,3 1 0,4 3 0,4 0 0,1 1 0,4 0 0,2 0 0,2-1-124,4 1 1,3-1 123,1-3 0,3-2 0,3-2 0,3-1 0,2-6 0,3-3 0,5-3 0,3-5 0,2-3 0,3-5-54,3-4 1,1-4 53,3-4 0,1-3 0,0-3 0,0-3 0,1-6 0,-1-4 0,0-3 0,-3-5-1053,-2-6 1,-2-5 1052,-2-4 0,-2-4 0,-5-2 0,-1-5-134,8-23 0,-5-4 134,-13 13 0,-4-3 0,5-20 0,-7-3 0,-14 16 0,-5 0 0,-3-6 0,-4-2-847,-6 0 1,-3-1 846,-4 0 0,-4 1 0,-4 4 0,-6 1-111,-15-10 0,-6 4 111,12 24 0,-4 5 0,-13-7 0,-2 10 0,-30 12 1959,2 16-1959,7 10 0,14 15 0,12 11-2847,10 20 2430,4 17 0,20-25 0,1-1 1</inkml:trace>
</inkml:ink>
</file>

<file path=ppt/ink/ink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38.1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27942,'0'89'638,"0"-7"-616,3-31 12,-2 1-34,1 2-235,-1-1-448,-1-1-5350,0-5 1304,0-6 4944,0-10 0,0-15 0,0-7 0</inkml:trace>
</inkml:ink>
</file>

<file path=ppt/ink/ink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38.4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 25623,'71'0'1489,"-8"8"-984,-34 16-80,-4 8-89,-6 9-43,-9 6-293,-4 8 0,-9 5 0,-8 1 0,-9 1 0,-13-2 0,-4-2 0,-4-6 0,1-6 0,5-10 0,8-10 0,8-10-606,10-9-1355,4-6-2319,5-13 4280,10-11 0,-7 7 0,7-3 0</inkml:trace>
</inkml:ink>
</file>

<file path=ppt/ink/ink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38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0 28671,'-2'86'0,"-1"-4"0,-6-21 0,1 2 0,-2-2 0,2-3 0,0-6-1032,3-4-1556,3-8-7243,0-7 7904,2-10 1,0-11 0,0-7 0</inkml:trace>
</inkml:ink>
</file>

<file path=ppt/ink/ink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38.7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65 28671,'84'-28'0,"-10"4"-472,-37 19-1668,-2 1-3686,-2 2 5826,3 1 0,-17 1 0,-1 0 0</inkml:trace>
</inkml:ink>
</file>

<file path=ppt/ink/ink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39.1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338 1 27191,'-29'46'440,"0"1"1,1-1 0,1-1-340,-15 29-44,0 2-57,1-1-337,5-6-851,9-11-1154,7-11-6655,10-14 8997,5-15 0,3-9 0,2-7 0</inkml:trace>
</inkml:ink>
</file>

<file path=ppt/ink/ink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39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24927,'0'-5'3642,"0"0"-3540,0 5-102,43 19 0,-17-8 0,34 16 0,-30-11 0,-5 0 0,-4-1-752,-7-1-2105,-4-1 2857,-4-1 0,-4-6 0,0-2 0</inkml:trace>
</inkml:ink>
</file>

<file path=ppt/ink/ink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39.5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25858,'6'-2'2813,"-2"-1"-2813,-4 3 0,49-2 0,-27 1 0,38-1 0,-40 2-573,-4 0-1219,-4 1-2814,-6 0 4606,-3 4 0,-3-3 0,0 1 0</inkml:trace>
</inkml:ink>
</file>

<file path=ppt/ink/ink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39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84 28671,'47'4'0,"-8"-4"-539,-25-7-1567,-3-6-5659,-2-5 7765,-2-5 0,-3 9 0,-1 1 0</inkml:trace>
</inkml:ink>
</file>

<file path=ppt/ink/ink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39.9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160 1 28479,'-14'52'64,"0"1"0,0-2 0,1-2-64,-6 30 0,-1 0 0,2 1 0,2-4 0,2-6 0,5-9 0,3-8-505,4-7-560,11-5-459,3-3-3395,10-3 4919,-1-4 0,-8-14 0,-5-5 0</inkml:trace>
</inkml:ink>
</file>

<file path=ppt/ink/ink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40.4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28 26899,'-65'45'1255,"11"2"-941,38-9-111,6 5-203,4 0 0,4-1 0,8-7 0,9-6 0,12-11 0,9-7 0,4-8 0,2-15 0,-2-7 0,-4-14 0,-7-5 0,-8-1 0,-9 0 0,-5-13 0,-14 14 0,-5-7 0,-11 18 0,-2 7-573,-2 7-1802,-1 7-6746,-1 12 9121,-3 13 0,14-6 0,3 4 0</inkml:trace>
</inkml:ink>
</file>

<file path=ppt/ink/ink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40.6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 28289,'-18'79'382,"2"-10"-382,11-35 0,1-5-270,0-1-1164,0-4-1132,1-4 2566,-1-5 0,3-8 0,0-3 0</inkml:trace>
</inkml:ink>
</file>

<file path=ppt/ink/ink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40.7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23773,'3'-6'2600,"0"2"-2298,-3 4-302,8 45 0,-5-26-414,6 36-1188,-9-38-5200,0-2 6802,-1-2 0,0-5 0,0-3 0</inkml:trace>
</inkml:ink>
</file>

<file path=ppt/ink/ink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41.0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 28671,'92'-16'0,"-3"2"0,-22 15 0,2 5 0,-1 1 0,0 6 0,-1 0 0,4-1-248,0-3-6833,-2-1 7081,-11-4 0,-26-2 0,-13-2 0</inkml:trace>
</inkml:ink>
</file>

<file path=ppt/ink/ink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48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1 22193,'-7'0'2656,"2"0"-2242,-17 41-167,9-12-112,-18 36-79,15-20 56,2-1-101,1 0 12,6-5 122,3-4-111,2-6 33,2-2 45,0-5 0,0-2 123,0-4 236,5 4-135,-1-7-157,6 4-22,2-7 0,3 0-135,6-1 57,5-3-68,5-1 11,5-3-22,3 0 0,0 0-22,-3-2 22,-3 1-34,-5-1 23,-3 1 11,-5-1 0,-4 0-11,-5 0 22,-2 0-11,-4 0 0,2 0 23,-4-4-1,1-4 0,0-5 90,-3-3-67,0-2 78,-1-5 45,0-3 56,0-25-211,0 8-13,0-19 0,-4 18 0,-3 0 0,-4 4 0,0 7 0,0 4 0,0 9 0,-3-2 0,5 11 0,-2-1 0,6 7-125,2 2-838,1 2-661,1 1-2668,-4 5 4292,-2 7 0,2-4 0,-1 2 0</inkml:trace>
</inkml:ink>
</file>

<file path=ppt/ink/ink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48.9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0 110 27695,'87'-29'976,"-12"2"-976,-35 13-5661,-3 1 5661,-1 3 1409,-3 2-1701,-4 2 356,-2 4-1498,-5 1-1267,-1 1-7130,-5 4 8708,-3 5 0,-7-3 1,-3 1-1</inkml:trace>
</inkml:ink>
</file>

<file path=ppt/ink/ink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49.1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0 25914,'-10'72'437,"1"-6"-437,9-26-236,0-3-672,3-5-851,0-6-6431,2-3 8190,-3-3 0,-1-10 0,-1-2 0</inkml:trace>
</inkml:ink>
</file>

<file path=ppt/ink/ink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49.4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75 27942,'68'-21'729,"-5"5"-729,-18 15 0,-1 1 0,0 0 0,-1 0 0,-3 0-371,-2-2-1735,-4-2-5458,0-4 7564,2-3 0,-16 5 0,-2 0 0</inkml:trace>
</inkml:ink>
</file>

<file path=ppt/ink/ink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49.8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248 2 24535,'-68'-1'2364,"6"9"-2005,26 5-67,5 10-24,8 8-144,7 3 100,9 7-124,3 0 12,11 0-33,9-6-23,15-6 45,8-10-68,9-8-9,0-7-24,0-9 0,-7-8 0,-7-8 0,-10-11 0,-6-4 0,-10-4-3392,-3-1 3392,-4 3 0,-10 3 0,-5 7 0,-12 8 0,-6 9 0,-5 6 0,0 10 3392,3 5-3483,9 10-1735,11 3-1670,10 1 3496,17-1 0,-8-12 0,8-2 0</inkml:trace>
</inkml:ink>
</file>

<file path=ppt/ink/ink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50.0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6 24659,'2'-3'2935,"-1"1"-2431,-1 2-156,0 0-123,5 56-225,-8-19 0,1 45 0,-8-35 0,0-5-113,0-7-1310,3-6-1221,3-6-7187,2-5 9241,2-7 0,0-6 0,0-3 0</inkml:trace>
</inkml:ink>
</file>

<file path=ppt/ink/ink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50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 28671,'33'-2'-1637,"17"0"-548,-13 0-4830,17-3 7015,-10-4 0,-19 4 0,-3-2 0</inkml:trace>
</inkml:ink>
</file>

<file path=ppt/ink/ink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50.6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82 27852,'-59'5'819,"9"6"-819,30 17 0,3 2 0,8 2 0,4-3 0,5-4 0,10-5 0,4-6 0,12-5 0,1-5 0,2-3 0,0-4 0,-1-7 0,0-7 0,-6-7 0,-2-5 0,-5 0 0,-4-1 0,-5 1 0,-4 2 0,-1 0 0,-5 4 0,-5 3 0,-8 6 0,-8 7 0,-6 7 0,-3 14-1671,-1 6-1533,-1 10 3204,8 2 0,12-14 0,7-4 0</inkml:trace>
</inkml:ink>
</file>

<file path=ppt/ink/ink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50.8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25499,'0'5'3172,"0"-1"-3172,0-4 0,8 49 0,-6-27 0,6 39 0,-8-41 0,-1-1 0,-3-6-259,-1-5-1410,1-3-1211,2-4-6951,3-9 9129,7-6 0,-5 3 0,5-1 0</inkml:trace>
</inkml:ink>
</file>

<file path=ppt/ink/ink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50.8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17633,'0'0'0</inkml:trace>
</inkml:ink>
</file>

<file path=ppt/ink/ink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50.8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17633,'0'0'0</inkml:trace>
</inkml:ink>
</file>

<file path=ppt/ink/ink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51.2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97 28671,'89'-28'0,"-20"6"0,-14 22 0,-19 0 0,0-3 0,6-3-3392,8-5 1755,9 0-5099,7 2 6736,-1 4 0,-28 3 0,-11 2 0</inkml:trace>
</inkml:ink>
</file>

<file path=ppt/ink/ink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51.7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7 22126,'0'-4'2857,"0"1"-2330,0 3 190,0 0-437,-26 14-89,17 0-90,-18 16-90,23-2-22,3 4 11,1 2-224,0 1-135,0 0-706,3-5-1142,4-6-7624,7-11 9722,7-7 1,-9-5 0,-1-1 0</inkml:trace>
</inkml:ink>
</file>

<file path=ppt/ink/ink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52.4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28671,'75'-4'0,"-8"1"0,-27 3 0,0 0 0,-3 0-371,-5 0-1220,-5 0-930,-10 2-7310,-7 8 9061,-9 7 1,-1-3 0,-2-1 0</inkml:trace>
</inkml:ink>
</file>

<file path=ppt/ink/ink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52.6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36 28671,'95'-7'0,"-9"2"0,-34 2-326,0 0-1590,1-4-2981,-2 2 4897,3 2 0,-25 1 0,-4 2 0</inkml:trace>
</inkml:ink>
</file>

<file path=ppt/ink/ink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53.2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180 0 26373,'-67'43'594,"9"3"-314,35 12-89,6 1 133,7 2-189,6-2 22,10-1 100,7-1-156,9-2 33,8-5-44,7-8-68,6-13-9,5-14-13,4-13-3392,2-20 3392,1-11 0,-3-19 0,-2-6 0,-7-2 0,-8 0 0,-8 2 0,-10 3 0,-6 2-2269,-6 5 2269,-4 5 2269,-9 8-4914,-12 6-5972,-4 13 8617,-10 13 0,19 1 0,1 5 0</inkml:trace>
</inkml:ink>
</file>

<file path=ppt/ink/ink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53.4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0 25611,'-8'0'3060,"1"0"-3060,7 0 0,0 0 0,59 6 0,-21-5-3392,48 4 3392,-41-5-91,-8 0-1590,-7 0-2038,-10 4 3719,-8 6 0,-6-4 0,-5 2 0</inkml:trace>
</inkml:ink>
</file>

<file path=ppt/ink/ink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53.6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0 24008,'-3'7'3620,"1"-2"-3004,1 47-258,1-21-289,-2 43-69,1-36 0,-3-4 0,1-4-539,-2-8-1063,0-4-1782,-3-4 3384,-2-2 0,4-5 0,-1-1 0</inkml:trace>
</inkml:ink>
</file>

<file path=ppt/ink/ink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53.8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89 28671,'68'-18'0,"-3"3"0,-20 11 0,2-1 0,-2 0 0,-3 0 0,0-1-528,-3 1-1231,3 0-4986,1-1 6745,2-1 0,-19 3 0,-5 0 0</inkml:trace>
</inkml:ink>
</file>

<file path=ppt/ink/ink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54.1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173 4 25623,'-5'-2'3048,"1"1"-3048,4 1 0,-3 48 0,-1-5 0,-5 48 0,-4-11 0,-3 8-404,-2 5 404,-1 0 0,1-6 0,0-11 0,2-13-751,2-15-3563,5-14 4314,4-16 0,3-9 0,2-7 0</inkml:trace>
</inkml:ink>
</file>

<file path=ppt/ink/ink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54.3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70 28671,'71'-28'0,"-6"6"-461,-26 20-1902,4 0-5650,4-3 8013,6 1 0,-23 0 0,-4 2 0</inkml:trace>
</inkml:ink>
</file>

<file path=ppt/ink/ink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54.7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 49 26160,'-71'26'2039,"8"18"-1759,45-8-88,5 13-192,15-2 0,10-13 0,9 6 0,11-22 0,6-5 0,3-8 0,-1-3 0,0-12-3392,-4-5 3392,-5-12 0,-6-3 0,-8-4 0,-6-2 0,-6-2 0,-4-2 0,-6 2 3392,-4 3-3392,-7 7 0,-5 9 0,-5 10-13,-3 5-2350,-4 13-6915,-1 9 9278,-2 16 0,15-13 0,6 0 0</inkml:trace>
</inkml:ink>
</file>

<file path=ppt/ink/ink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54.9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 25645,'-4'0'2633,"1"0"-2240,3 43-393,0-15 0,0 37 0,0-27 0,-1-2 0,-4-4-46,-1-5-1556,-4-5-1345,3-4 2947,2-8 0,3-5 0,2-4 0</inkml:trace>
</inkml:ink>
</file>

<file path=ppt/ink/ink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55.1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28671,'20'73'0,"-4"-9"0,-16-28-192,0-6-1320,0-5-1188,-5-5 2700,-5-3 0,3-8 0,-2-2 0</inkml:trace>
</inkml:ink>
</file>

<file path=ppt/ink/ink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55.3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71 28671,'83'-20'0,"-5"5"0,-20 7 0,-3 2 0,-7 2 0,-7 0 0,-7 1 0,-6-1-819,-4 1-2262,-4 1 3081,-4 1 0,-6 1 0,-5 0 0</inkml:trace>
</inkml:ink>
</file>

<file path=ppt/ink/ink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58.01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35 26401,'70'-18'983,"-4"4"0,-23 12 0,0 1 0,-5 4-1967,-8 6 738,-10 8 0,-10-6 0,-6 1 0</inkml:trace>
</inkml:ink>
</file>

<file path=ppt/ink/ink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29:58.85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31 1 12832,'-12'44'245,"-2"-2"1,13-29 0,-2-1 0</inkml:trace>
</inkml:ink>
</file>

<file path=ppt/ink/ink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0:06.7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0 27482,'0'66'930,"0"-4"-740,-4-27-156,0 4 1,-4 2-35,-1 1-35,-2 0-155,-1-3-572,2-4-941,1-7-3205,5-9 4908,6-8 0,-1-7 0,2-4 0</inkml:trace>
</inkml:ink>
</file>

<file path=ppt/ink/ink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0:07.1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11 22339,'-7'-6'2969,"2"2"-2554,5 4-135,-21 45 12,15-16-12,-15 38 11,21-30 90,4-2-11,6-6 55,7-8-33,6-9-155,3-6-237,1-12 0,0-12 0,-3-10 0,-4-11 0,-7-1 0,-6 1 0,-5 6 0,-8 7 0,-5 8 0,-9 8 0,-4 5 0,-3 3 0,0 10-1312,1 2-1153,4 9-7366,8 1 8966,8-3 1,3-7-1,3-3 1</inkml:trace>
</inkml:ink>
</file>

<file path=ppt/ink/ink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0:07.6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37 28671,'73'-19'0,"-9"4"-427,-35 13-738,-4 1-875,-7 1-4537,-8 5 6577,-5 5 0,-5-3 0,0 3 0</inkml:trace>
</inkml:ink>
</file>

<file path=ppt/ink/ink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0:07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25 26395,'-5'1'2151,"1"-1"-2026,4 0-125,0 0 0,43 3-102,-16-3-604,35 0-885,-27-6-2039,-2-1 3630,-3-2 0,-14 5 0,-6 1 0</inkml:trace>
</inkml:ink>
</file>

<file path=ppt/ink/ink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0:08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28671,'63'65'-35,"-12"-10"-559,-40-35-1366,-2-6-5032,-1-6 6992,4-3 0,-6-4 0,1-1 0</inkml:trace>
</inkml:ink>
</file>

<file path=ppt/ink/ink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0:08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288 0 27314,'-47'85'1357,"-1"0"-1357,7-10 0,0 2 0,4-5 0,7-7 0,7-11-1211,9-12-907,7-14-3473,11-13 5591,14-11 0,-7-5 0,6-2 0</inkml:trace>
</inkml:ink>
</file>

<file path=ppt/ink/ink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0:08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1 27123,'-46'81'1255,"10"-7"-986,31-33-245,4-4-24,10-4 0,5-7 0,11-9 0,3-8 0,2-5 0,-1-14 0,-2-7 0,-5-13 0,-5-7 0,-6-3 0,-5 0 0,-4 4 0,-2 5 0,-3 4 0,-5 9 0,-7 7 0,-10 7 0,-8 12-1121,-6 8-2118,-4 12 3239,-2 9 0,21-16 0,5-3 0</inkml:trace>
</inkml:ink>
</file>

<file path=ppt/ink/ink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0:11.5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0 155 28671,'50'-20'0,"0"-1"0,0 1 0,-1 4 0,31 3-773,11 2 773,-40 7 0,0 1 0,6-1 0,2 1 0,3-1 0,1-1 0,3 0 0,-1 0 0,-1 0 0,-2 0-796,-6 1 0,-2 2-3551,32-2 4347,-27 7 0,-29-2 0,-16 2 0</inkml:trace>
</inkml:ink>
</file>

<file path=ppt/ink/ink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0:42.9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52 24603,'-4'-2'2140,"1"0"-1557,3 2 234,0 0-660,45-20 0,-22 14-79,34-14-67,-33 19 34,-5 1-45,-2 0-101,-5 0-279,-2 0-931,-7 0-1715,-1 1 3026,-7 8 0,4-6 0,-4 6 0</inkml:trace>
</inkml:ink>
</file>

<file path=ppt/ink/ink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0:43.2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71 25499,'18'97'89,"-3"-11"-21,-9-48-34,0-6 156,0-10 12,0-9 134,0-8 157,1-7-157,2-14 34,2-13 11,-1-18-79,-3-6-44,-4-4-202,-2 4-34,-1 8-22,0 11-459,-2 15-987,-3 10-3921,-3 20 5367,-4 14 0,5-7 0,1 4 0</inkml:trace>
</inkml:ink>
</file>

<file path=ppt/ink/ink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1:10.5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6 406 23628,'-3'0'2532,"1"0"-2207,2 0 280,0 0-437,0-58 135,4 29-46,0-50-133,2 42 77,0-1-201,-1-2 23,-1 5-23,1 2 67,-2 9-67,-1 6 0,-1 9 33,-1 4-21,0 4-12,2 1 0,1 0 0,3 5 0,2 5 0,3 8 0,-1 9 33,2 5-66,-2 5 33,-1 2 0,-1 0-12,-3-1 12,0-5 0,1-5 0,0-6 112,1-11 0,3-4 69,0-13-181,4-6 0,3-12 0,3-7 0,2-4 0,0 0 0,7-8 0,-6 15 0,2-3 0,-11 18-181,0 3-1387,0 5-1693,2 2 3261,2 3 0,-8 0 0,-1 0 0</inkml:trace>
</inkml:ink>
</file>

<file path=ppt/ink/ink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1:10.9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48 23325,'-5'-1'2174,"2"0"-1894,3 1-112,0 0-156,-20 46 55,14-19-11,-15 37-56,20-31 145,4-2-44,5-6 134,5-5-44,5-8-113,2-6 191,1-4 0,2-7-11,1-5 112,-3-11-102,1-5 80,-5-5-291,-1-1-57,-5-1 0,-4 0 0,-3 2 0,-4 4 0,0 4 0,-6 6 0,-5 5 0,-7 5 0,-2 4 0,-1 2 0,1 2-13,3 7-1252,4 3-1380,5 8-7186,3 2 7790,7 0 0,-1-9 0,1-3 0</inkml:trace>
</inkml:ink>
</file>

<file path=ppt/ink/ink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1:11.1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2 25499,'3'-1'3172,"-2"0"-3172,-1 1 0,2 54 0,-2-24 0,-2 43 0,-4-36-214,-4-2-2576,-2-3 2790,1 0 0,4-16 0,1-3 0</inkml:trace>
</inkml:ink>
</file>

<file path=ppt/ink/ink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1:21.8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1 704 22642,'0'3'2677,"0"0"-2127,0-3 290,0 0-302,-1-51-224,3 20 11,-2-47-79,3 30-123,-2-8 34,0-3-112,1-5-23,0 1 45,-1 2-55,0 6 10,0 8 45,-1 9-43,0 10-24,0 11 0,0 7 0,0 8 0,0 1 0,0 1 0,3 0 0,3 1 0,6 3 0,4 2 0,2 0 0,-1 1 0,1-1 0,0 0 0,-1-1 0,4 0 0,0-2 0,3-1 0,-1-1 0,1-1 0,-2 0 0,-3 0 0,-3 0 0,-5 0 0,-4 0-528,-5 0-1421,-2 0-2175,-5 7 4124,-6 5 0,4-2 0,-3 1 0</inkml:trace>
</inkml:ink>
</file>

<file path=ppt/ink/ink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1:22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44 28671,'62'3'0,"-7"0"0,-29-2 0,-1-1 0,-2 1 0,-1-1 0,-1 0 0,-4-6 0,-1-2 0,-3-5-1716,-4 1-1073,-4 5-7042,-3 2 8473,-1 4 1,-1 1-1,0 0 1</inkml:trace>
</inkml:ink>
</file>

<file path=ppt/ink/ink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1:22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10 23930,'1'-5'3171,"0"0"-2588,-1 5 404,0 0-987,6 34 0,-4-5 0,2 31 0,-10-14 0,-1-1 0,-2-5-69,1-5-737,3-8-539,0-5-963,3-8-5154,1-6 7462,5-4 0,-3-4 0,2 0 0</inkml:trace>
</inkml:ink>
</file>

<file path=ppt/ink/ink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1:22.8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8 24222,'4'-4'3249,"-2"0"-2756,-2 4 45,0 0-369,-9 45-169,-2-19 0,-8 36 0,2-31 0,3-2 0,3-3 0,3-3 0,1-1 0,2-4 0,1-2 0,2-3 0,2-5 0,0-1 0,0-3 0,5 0 0,3-1 0,4 0 0,2-2 0,1 0 0,1-1 0,1 0 0,-2 0 0,2 0 0,-4 0 0,-1 0 0,-3-1 0,-1-5-1009,0-2-1479,0-5-7343,2 0 9070,2 1 0,-5 5 0,0 3 1</inkml:trace>
</inkml:ink>
</file>

<file path=ppt/ink/ink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1:23.5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2 349 23460,'-1'3'3372,"0"0"-2834,1-3 0,0 0-303,11 3-78,-5-3-123,8-4 22,-7-10-56,0-10 0,-3-7-12,-2-3-21,-1-1 33,-1-1 0,0 2 0,-4 4 0,-1 4 0,-3 6 0,3 6 11,0 7 34,3 3-45,1 4 56,1 1 11,0 7 80,1 1-147,6 6 0,4-1 0,5-4 0,3-5 0,1-3 0,2-2 0,7-11 0,-7 3 0,2-11 0,-11 7 0,-2 0 0,0 0 0,0 1 0,0 1 0,0 3 0,2 2 0,-3 3 0,2 6 0,-6 9 0,-2 10 0,-3 13 0,-1 8 0,-3 4 0,-2 0 0,-5-4 0,0-9 0,-2-9 0,0-10-2914,-1-7 2914,1-3 0,4-5 0,3 1 0</inkml:trace>
</inkml:ink>
</file>

<file path=ppt/ink/ink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1:31.6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51 24513,'-71'48'1311,"11"-5"-885,44-24-180,4 0-44,6 0 44,3 0-100,2 1 45,7 0-46,6-1 1,10-3 0,6-4-79,7-5 0,1-3 79,5-5-113,0-9 79,-1-4 56,-4-10-22,-6-1 68,-8-3-214,-7-1 0,-7-1 0,-4 0 0,-4 2 0,-12-6 0,-2 12 0,-12-2 0,2 14 0,-2 6 0,-2 2-461,0 2-1398,-9 8 32,13-2-3831,-2 10 5658,16-5 0,5-4 0,2-1 0</inkml:trace>
</inkml:ink>
</file>

<file path=ppt/ink/ink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1:32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96 27695,'59'3'976,"-1"0"-1618,-6-7 642,0-3 209,0-3-209,-2-1 107,-1 1-107,-1 1 0,-1 0 0,-4 1 0,-3-1 0,-4 1 326,-9 0-326,-5 3-472,-12 2-1052,-4 2-1199,-16 9 2723,-7 6 0,3-3 0,-1 0 0</inkml:trace>
</inkml:ink>
</file>

<file path=ppt/ink/ink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1:32.2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0 27090,'-23'81'292,"4"-10"-292,17-42-157,1-1-236,0-3-682,1-5-786,2-7-5814,5-6 7675,7-5 0,-4-2 0,1 0 0</inkml:trace>
</inkml:ink>
</file>

<file path=ppt/ink/ink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1:32.7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73 25802,'76'-40'806,"-10"10"-783,-41 28 33,-6 4-12,-4 7-44,-7 5 79,-3 8-79,-5 2 22,0 0-11,-7 0 1,-3-1 21,-5-2 12,-2 1 22,-1 2 158,3-1-12,0 3 33,3-2 34,1-2-11,2-1 11,2-2-122,3 0-158,2-4 0,2 1 0,2-6 0,5 0 0,4-4 0,5-2 0,0-2-461,1-1-457,0-1-628,0-5-3206,3-8 4752,3-11 0,-10 8 0,-1 0 0</inkml:trace>
</inkml:ink>
</file>

<file path=ppt/ink/ink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1:32.9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1 24838,'-2'0'2913,"1"0"-2454,1 0-302,-25 61 34,15-24-91,-19 53-100,21-40 0,2 2-201,-2-4-494,2-6-929,0-7-2679,3-6 4303,1-8 0,1-9 0,1-6 0</inkml:trace>
</inkml:ink>
</file>

<file path=ppt/ink/ink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1:36.3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33 17812,'0'-8'1995,"0"2"-1681,0 6 2207,0 0-1681,0-8-179,0 6-145,0-6-180,0 8-124,0 5-21,-7 4-158,-3 8 12,-8 4 11,1 1-45,1 0 45,3-1-32,3-2 132,3-3 46,4-4-12,0-4 124,3-2-68,0-1-122,0-1 21,0 0-55,0 0-34,0 0 56,2 1-44,3-1 21,8-1 247,19-1-11,-3-2-135,13 0-55,-12 0-12,-3-1-112,-2-2 12,-4 0-23,-2 0 0,2-2 0,-4-1-101,2-2-90,-6 1-234,-2 1-46,-3 1-1423,-1 3 494,-4 0-4538,-1 1 5938,-2 1 0,0 0 0</inkml:trace>
</inkml:ink>
</file>

<file path=ppt/ink/ink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1:36.7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74 27258,'38'-3'1367,"1"-1"-1321,-4 0-46,3-2 0,3 1 0,-1-1 0,0 0 0,-2 0 0,-4 1 0,-2 0 0,-5 0 0,-2 1-225,-6-1-705,-3 1-280,-4 1-841,-6 1-4952,-3 1 7003,-3 1 0,0 0 0,0 0 0</inkml:trace>
</inkml:ink>
</file>

<file path=ppt/ink/ink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1:37.1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 23280,'-8'5'1972,"2"0"-1725,6-5 269,0 0-248,-21 48 80,15-29-46,-15 36 91,21-41-80,3-2-66,5 0-23,6 0-157,7 0-67,3-2 0,4-2-336,2-3-224,-1-3-393,0-1-672,-1-5-2935,-2-3 4560,-2-3 0,-11 3 0,-4 3 0</inkml:trace>
</inkml:ink>
</file>

<file path=ppt/ink/ink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1:41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181 33 18294,'2'-1'3205,"0"0"-1435,-2 1-1479,-31-4-111,18 4 44,-23 0 34,26 5-146,-1 1 89,1 2-33,1-1-89,1 2 111,1 0-100,0 2 22,-3 2 0,2 3-90,-2 2 68,3 0-57,2 0 1,3 0 89,2 1-112,0 2 13,4-1-24,4 0 22,7-2-22,4-6 0,4-4 0,2-6 34,4-2-34,15-19 78,-13 3 12,7-15 55,-19 12-22,-6 1-44,-3 2 78,-3-1-157,-4-2 44,-2 0-44,-6-1 0,-10-10 0,1 8-22,-8-4-34,7 12 34,-2 6-23,1 3 11,-2 3-235,-1 1-33,8 1-292,2 0-224,7 1-807,2 2-2353,9 2 3978,2 1 0,0-2 0,-1-1 0</inkml:trace>
</inkml:ink>
</file>

<file path=ppt/ink/ink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1:41.9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 22048,'-5'0'2655,"1"0"-2072,4 0 213,0 0-449,-2 0-78,2 0-236,4 0 1,2 0 0,8 0-34,-2 0-45,2 0-11,-2 0-247,-1 0 12,-1 0-214,-3 0-256,0 0-203,-3 0-1322,-2 0-1960,-1 0 4246,0 2 0,-1-2 0,0 2 0</inkml:trace>
</inkml:ink>
</file>

<file path=ppt/ink/ink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1:42.2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12 19639,'-2'2'2992,"0"-2"-897,2 0-1401,15 11-122,-7-6-269,14 8 21,-12-9-234,2 0 0,-1-2-57,1-1-10,1-1-46,-2 0 23,2 0-89,-2 0 77,-1 0-178,0 0-90,-2-1-202,0-4-403,-2-3-740,-1-2-2991,-1 0 4616,1 0 0,-3 5 0,0 0 0</inkml:trace>
</inkml:ink>
</file>

<file path=ppt/ink/ink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1:42.5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15 22911,'0'-8'1725,"0"2"-1490,0 6 1,-5 50-24,1-22-66,-4 43 34,2-36-180,1 1 34,1 0-34,0 0-68,2 1-123,0-3-582,0-3-1299,2-5-6176,0-5 8248,0-4 0,0-8 0,0-3 0</inkml:trace>
</inkml:ink>
</file>

<file path=ppt/ink/ink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1:47.2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236 24 16938,'2'-7'4281,"0"2"-3564,-2 5 1064,0 0-1343,-36-1-13,18 4-33,-30 1-101,29 3 12,0 1-202,2 0 11,0 1-22,0 3-79,2 1 34,1 3-11,4 1-34,4 2 56,3 0-56,2 0 0,3 0 0,5-3 11,6-2-11,6-2 0,4-4 0,2-1 0,0-4 0,2-1 0,-2-2-11,0-6 44,0-3-10,3-15 21,-7 3 136,1-7-91,-11 7 34,-3 1 34,-3 0-90,-2 1 90,-2 1-56,-2-5 0,-6 8-101,-3-1 0,-9 12 0,0 2 0,-2 2-11,3 0-68,2 0-89,0 0-134,8 0-90,1 0-225,5 0-469,2 3-932,1 0-2957,8 1 4975,5-1 0,-2-2 0,0-1 0</inkml:trace>
</inkml:ink>
</file>

<file path=ppt/ink/ink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1:47.8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39 19280,'0'-7'5244,"0"2"-4818,0 5-57,0 0-111,0-12-11,0 9 0,0-8-158,0 11 12,2 0-11,-1 1-90,2 4 11,0 3-11,-1 4-90,-1 1-89,0-1-213,0 0-12,-1-1-145,2-2-213,-2 0-302,1-2-3754,-1 2-2633,0-4 7451,0 2 0,0-6 0,0 0 0</inkml:trace>
</inkml:ink>
</file>

<file path=ppt/ink/ink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1:48.1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73 21432,'-3'1'3686,"1"0"-2991,2-1-146,0 0-124,21-2-156,-1-1-224,20-2-45,-6-1 0,0 0-202,2 0-122,-2-1-147,1 0-280,-1-1-313,-4 0-920,-1 1-1052,-5 1-1592,-4 4 4628,-7 1 0,-6 1 0,-4 0 0</inkml:trace>
</inkml:ink>
</file>

<file path=ppt/ink/ink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1:48.6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0 24166,'-45'34'515,"9"-7"-448,35-14-33,0 1-12,1 2 1,0 2-23,4 0 0,2-2 0,5-3 0,4-5 11,-2-4 0,2-3 112,-3-3 0,0-5 45,-3-4-22,-1-6-23,-1 1-21,-3 0-46,0 1-56,-3 3-11,1 0-192,-2 3-200,0 2-448,0 1-7878,-3 4 8729,1 0 0,-1 2 0,1 0 0</inkml:trace>
</inkml:ink>
</file>

<file path=ppt/ink/ink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1:48.7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19045,'0'0'0</inkml:trace>
</inkml:ink>
</file>

<file path=ppt/ink/ink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1:48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19045,'0'0'0</inkml:trace>
</inkml:ink>
</file>

<file path=ppt/ink/ink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1:49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14 104 22732,'-7'-3'2879,"1"0"-2386,6 3 0,0 0-325,31-2-134,-13 0 22,25-4-56,-22 0-34,-1-2-67,0-2-347,-3 0-359,-2-3-492,-1 1-3194,-3 0 4493,0 3 0,-7 4 0,-1 2 0</inkml:trace>
</inkml:ink>
</file>

<file path=ppt/ink/ink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1:49.3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11661,'0'0'0</inkml:trace>
</inkml:ink>
</file>

<file path=ppt/ink/ink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1:50.0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8 18798,'0'-4'3574,"0"0"-3046,0 4 65,0 0-290,-10 13-124,4-1-157,-8 14-11,8-4-22,1-1-78,1-3-247,1-2-336,2-5-1188,0-3-2791,1-4 4651,0-3 0,0-1 0,0 0 0</inkml:trace>
</inkml:ink>
</file>

<file path=ppt/ink/ink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1:50.3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 22473,'2'-9'3059,"0"2"-2397,-2 7-46,0 0-336,3 8-247,-3 6 35,3 13-68,-3 7 34,0 4-79,0 3-45,-1-2-201,1-3-180,-1-5-515,1-5-504,0-8-3082,0-6 4572,0-7 0,0-3 0,0-2 0</inkml:trace>
</inkml:ink>
</file>

<file path=ppt/ink/ink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1:50.5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 27180,'37'-18'-1378,"-6"4"-68,-24 14-2868,0 0 4314,1 0 0,-5 0 0,0 0 0</inkml:trace>
</inkml:ink>
</file>

<file path=ppt/ink/ink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1:52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45 20345,'-2'-5'4056,"0"2"-3462,2 3 22,0 0-504,0-15-33,4 10-57,4-10-44,7 14 11,4 1-101,4 0 21,2 0-54,0 1-1,-2 2 79,-4 2-90,-5-2 56,-5 2 45,-5-1 56,-2 1 90,-2 3-57,-7 2 23,-3 3-22,-9 0-12,-2 1-22,0-1 0,2 0 56,-4 4 12,5-2 66,-4 4 91,6-2-80,2-2 68,3-3-67,5-5-45,3-4 279,2 0-223,1 1-34,0 3-89,6 1 22,1 1-56,8-1-56,2-2-11,2-4-157,1-1-998,10-4 69,-8-5-1962,2-3-6716,-12-1 9367,-6 5 0,-4 3 0,-2 3 0</inkml:trace>
</inkml:ink>
</file>

<file path=ppt/ink/ink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1:52.4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74 20636,'-6'1'4213,"0"0"-3541,6-1 281,0 0-696,23 0-66,-4 0-169,22 0-22,-9-1-134,3-4-325,2-5-584,-2-4-1421,-1-1-7367,-5 2 9283,-4 3 0,-13 5 0,-3 2 0</inkml:trace>
</inkml:ink>
</file>

<file path=ppt/ink/ink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1:52.8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34 22092,'-5'1'2231,"2"0"-1940,3-1-224,0 0-67,47-11-123,-18 5-101,35-7 11,-36 9 56,-10 2 157,-9 2 135,-7 7-1,-13 6 191,-7 6 11,-9 6-123,-5-2-34,4 2 90,1 0-3347,6 0 3481,2 0-100,6-1-57,4-2-33,5-1-56,2-3 45,2-2-101,4-3 3313,7-5-3414,9-3-190,11-3-382,7-6-728,6-6-336,4-4 1636,28-12 0,-41 14 0,13-2 0</inkml:trace>
</inkml:ink>
</file>

<file path=ppt/ink/ink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1:54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22 20468,'0'-6'3552,"0"2"-3149,0 4 68,0 0-191,-17 22-67,9-3-124,-14 20 170,16-9-69,1 0 12,3 1-3370,1 1 3224,2-1 100,5 0-10,2-2-68,7-2 135,-1-2-146,3-6 80,2-6 43,1-8-168,2-3 3561,1-11-3449,0-6-55,2-13 167,-3-8-112,0-3-10,-3-1-1,-4 2-90,-4 2 35,-2 5-68,-2 3-45,-3 3 45,-1 4-179,-1 3-225,-2 5-223,0 2-493,-1 6-550,-6 2-2196,-6 5 3866,-10 12 0,10-8 0,-1 7 0</inkml:trace>
</inkml:ink>
</file>

<file path=ppt/ink/ink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1:54.3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98 24961,'-1'-5'2667,"0"0"-2051,1 5-459,0 0-34,58-30-168,-29 19-56,46-24-559,-47 29-416,-6 2-840,-7 3-3384,-7 5 5300,-5 9 0,-3-5 0,0 4 0</inkml:trace>
</inkml:ink>
</file>

<file path=ppt/ink/ink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1:54.5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0 24211,'-5'0'1960,"0"0"-1780,5 0-147,0 0-100,5 33-403,-3-19-528,2 23-783,-3-28-6220,-1-1 8001,-4 0 0,4-3 0,-4-1 0</inkml:trace>
</inkml:ink>
</file>

<file path=ppt/ink/ink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1:54.8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1 138 25510,'0'-7'2622,"0"2"-2376,0 5-44,48-16-111,-22 11-91,38-13 0,-35 15-158,-4-2-279,-4-1-358,-2-3-841,-1-2-1961,1-4 3597,2-3 0,-10 8 0,-1 0 0</inkml:trace>
</inkml:ink>
</file>

<file path=ppt/ink/ink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1:55.0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1 24647,'-5'0'2488,"2"0"-1973,3 0-257,0 0-191,-22 63 23,13-25-90,-16 54-34,20-40-235,1-2-582,-1-5-718,-1-7-4975,0-8 6544,0-8 0,2-10 0,2-5 0</inkml:trace>
</inkml:ink>
</file>

<file path=ppt/ink/ink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1:55.2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0 108 25970,'0'-6'1680,"0"0"-1635,48-21-45,-17 15-45,40-23-190,-31 27-157,-1 0-101,-2 5-1647,1 1-7691,-5 1 8375,-9 6 0,-12-4 1,-7 3-1</inkml:trace>
</inkml:ink>
</file>

<file path=ppt/ink/ink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1:56.3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175 1 25028,'-43'53'606,"6"-7"-606,22-23-57,0-2-324,-1 0-571,1-3-5241,2-2-3638,3-4 9661,3-4 0,4-4 0,3-3 1</inkml:trace>
</inkml:ink>
</file>

<file path=ppt/ink/ink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1:56.5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25981,'10'39'448,"0"-3"-381,-3-14-67,3-3 34,0-2-23,1-2-11,-1-1-56,-1-4-168,-2-2-426,-2-4-448,1-3-2006,0-1 3104,2-1 0,-3 0 0,0-1 0</inkml:trace>
</inkml:ink>
</file>

<file path=ppt/ink/ink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1:56.7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1 25263,'-62'58'-492,"9"-7"-450,36-26-2318,4-4-6571,7-6 9790,3-6 0,3-5 0,0-3 0</inkml:trace>
</inkml:ink>
</file>

<file path=ppt/ink/ink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1:56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19269,'3'0'5401,"-1"0"-4785,-2 0 57,0 0-483,17 26-100,-9-12-46,16 21-44,-11-22-291,4-2-606,1-6-1590,5-2 2487,1-7 0,-9 3 0,-3-4 0</inkml:trace>
</inkml:ink>
</file>

<file path=ppt/ink/ink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1:57.3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16 27090,'-51'72'471,"10"-8"-359,41-35 33,0-2 1,3-5-34,3-6 112,6-5 0,6-6-77,4-3-147,5-3 0,1-6 0,1-4 0,-3-7 0,-4 0 0,-4-1 0,-6 0 0,-3-1 0,-5-2 0,-2-2 0,-2 1 0,-5 0 0,-3 5 0,-7 4 0,-3 4 0,0 4 0,1 1 0,1 2 0,1 1-24,2 1-681,3 4-461,1 7-1388,5 4 2554,2 6 0,2-9 0,0-3 0</inkml:trace>
</inkml:ink>
</file>

<file path=ppt/ink/ink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1:57.4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24255,'0'0'0</inkml:trace>
</inkml:ink>
</file>

<file path=ppt/ink/ink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1:57.4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24255,'0'0'0</inkml:trace>
</inkml:ink>
</file>

<file path=ppt/ink/ink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1:57.7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28671,'1'92'0,"-4"-12"0,-5-45-80,0-5-771,3-4-1020,2-5-2342,2-1 4213,5-2 0,-4-8 0,4-2 0</inkml:trace>
</inkml:ink>
</file>

<file path=ppt/ink/ink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1:58.4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2 16199,'-5'-1'6824,"2"0"-5906,3 1 539,0 0-863,-9 16-101,5-6-45,-9 15-291,6-8 45,1 1-23,1-1-67,1 0 191,3-2-102,0 1-22,1-1 12,0 1-124,0 3 80,0 1-147,2 2 0,1-1 0,2-4 0,0-5 0,-1-5 0,0-4 0,1-2 0,1-1 0,5-9 0,-2 1 0,4-8 0,-4 3 0,-1 3 0,-2 0 0,-1 0 0,1-1 0,-2-3 0,0-3 0,-2-8 0,-1 4 0,0-4 0,-1 8 0,0 2 0,-1 0 0,-10-2 0,2 6 0,-8-3 0,6 9-57,2 1-548,1 2-493,1 1-762,2 1-5334,-2 7 7194,1 4 0,2-2 0,2 0 0</inkml:trace>
</inkml:ink>
</file>

<file path=ppt/ink/ink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1:58.7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28671,'-3'51'0,"0"-5"0,2-28 0,0-1 0,1-4-662,0-4-392,0-5-671,0-2-2925,3-2 4650,1 0 0,-1 0 0,1 0 0</inkml:trace>
</inkml:ink>
</file>

<file path=ppt/ink/ink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1:58.7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19639,'0'0'0</inkml:trace>
</inkml:ink>
</file>

<file path=ppt/ink/ink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1:58.8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19639,'0'0'0</inkml:trace>
</inkml:ink>
</file>

<file path=ppt/ink/ink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1:59.1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73 25174,'-4'0'2723,"1"0"-2130,3 0-412,50-7-181,-20 2 0,40-5-3392,-36 3 3392,-6 1-438,-7-3-1131,-7 2-1210,-8-1 2779,-2 1 0,-4 4 0,0 0 0</inkml:trace>
</inkml:ink>
</file>

<file path=ppt/ink/ink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1:59.8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44 17095,'0'3'5917,"0"0"-5212,0-3 651,0 0-1054,10 0-54,-3 0 65,9-1-111,-5 1-1,-1-1-122,-1 1-34,-2 0-34,-3 0-11,-1 0 0,0 0-23,-1 0-33,1 0 12,0-1-136,2-1-200,-1-2-304,2-2-324,1-3-607,2 0-1084,0 1-2423,-4 2 5122,-2 4 0,-3 1 0,0 1 0</inkml:trace>
</inkml:ink>
</file>

<file path=ppt/ink/ink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2:01.9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0 24401,'-40'25'896,"5"0"-851,22-10-45,0 3-67,4 0-460,1 2-627,2 2-4426,0 2 5580,2-3 0,2-7 0,0-6 0</inkml:trace>
</inkml:ink>
</file>

<file path=ppt/ink/ink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2:05.7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90 28671,'73'-50'0,"-11"11"0,-42 39 0,-1 0 0,-3 5 0,-2 0 0,-5 2 0,-2-1-1357,-3-2-1063,0-2-5300,2-2 7720,4 0 0,-5 0 0,1 0 0</inkml:trace>
</inkml:ink>
</file>

<file path=ppt/ink/ink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2:06.0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55 24188,'0'-9'1782,"0"2"-1424,0 7 68,0 0-225,-2 53-89,-3-20 46,-3 44-57,-4-34 100,-2-3 23,2-8 0,1-7 90,4-10-45,2-8-156,3-6-113,1-13 0,4-10 0,3-15 0,3-7 0,0 0 0,-3 3 0,-3 6 0,-2 4 0,-1 6-1155,0 3-2139,0 3 3294,0 3 0,0 6 0,0 4 0</inkml:trace>
</inkml:ink>
</file>

<file path=ppt/ink/ink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2:06.6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25319,'55'-3'-983,"-8"0"0,-36 3 0,-3 0 0</inkml:trace>
</inkml:ink>
</file>

<file path=ppt/ink/ink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2:06.9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96 23538,'-14'73'2219,"2"-9"-1950,7-34-247,3-9 135,0-8 22,2-8 202,0-3 135,0-4-113,0-9-157,0-8-100,2-13-90,2-5 45,2-2-90,2 0-22,-2 4-12,0 5-257,-1 5-22,-1 8-292,-1 6-829,1 6-1602,1 3 3025,3 6 0,-4-3 0,0 2 0</inkml:trace>
</inkml:ink>
</file>

<file path=ppt/ink/ink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2:25.3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10 632 23986,'6'-86'1591,"-2"8"-1153,-3 35-125,-1 0 1,0-1-90,-2 2-67,-1 2 0,-2 0-135,0 1 23,2 1 34,1 3 10,1 6 23,1 5 11,0 5 90,0 5 22,0 5-167,0 5-46,0 2-22,2 2 11,-1 0 0,3 0 113,3 0 100,0-1-111,6 1-113,-3-1 0,3 1 0,-1 0 0,3 0 0,3 0 0,12 2 0,-5-2 0,9 2 0,-11-2 0,1 0 0,-4 0 0,-1 0-326,-7 0-1064,-3 0 46,-5 3-819,-3 1-7668,-1 6 9084,-5 5 0,4-6 1,-4 0-1</inkml:trace>
</inkml:ink>
</file>

<file path=ppt/ink/ink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2:25.6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28 23426,'-6'0'3373,"1"0"-2813,5 0 157,0 0-672,37-12-34,-19 9-11,29-10-392,-31 13-359,-3 0-952,-3 0-2667,-2 0 4370,-2 4 0,-3-3 0,0 2 0</inkml:trace>
</inkml:ink>
</file>

<file path=ppt/ink/ink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2:25.9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 20781,'3'0'3115,"0"0"-2711,-3 0 22,0 0-23,10 54-123,-7-20 124,3 45-214,-12-36-22,-3-4 23,-2-9-68,2-7 101,3-10 34,2-7-23,1-2 180,2-4-124,-1-2-33,2-6 10,-1-7-144,1-6-11,1-4-113,4 2-3392,2 0 3392,4 3 0,1 2-382,2 1-458,2 2-762,3 1-1166,0 4 2768,-1 4 0,-9 3 0,-2 3 0</inkml:trace>
</inkml:ink>
</file>

<file path=ppt/ink/ink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2:26.4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3 24916,'-30'75'1065,"8"-11"-852,20-44 33,2-2-123,0-5-123,2-4-22,2-6-191,5-4-33,3-12 100,1-6 23,1-11 123,-2-3 0,0 2 67,-3 2 213,-1 7-56,-2 7-11,-1 7-45,-2 5-146,-1 2 158,-1 7-24,0 7-43,-1 9 55,0 10-157,0 2-11,0 1 0,0-3-303,0-8-425,3-6-449,3-7-682,7-6-5526,6-3 7385,4-13 0,-8 9 0,-4-9 0</inkml:trace>
</inkml:ink>
</file>

<file path=ppt/ink/ink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2:26.6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1 28334,'-15'72'337,"1"-6"-337,6-28-5661,0-1 5661,3-4 1330,1-3-2405,-2-2 29,1-1-3996,-3-1 5042,1-3 0,2-10 0,1-5 0</inkml:trace>
</inkml:ink>
</file>

<file path=ppt/ink/ink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2:26.8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 24681,'0'-4'2174,"0"0"-1928,0 4-369,0 0-471,37-3-1075,-22 1-2981,29-3 4650,-32 3 0,-6 1 0,-1 0 0</inkml:trace>
</inkml:ink>
</file>

<file path=ppt/ink/ink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2:27.1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82 22631,'0'6'3171,"0"-2"-2690,0-4-357,0 0-124,26-16-135,-17 9 90,17-14 1,-24 13-80,-2 0 24,0 0-113,0 0 101,-6 1 89,-3 2 23,-4 2 0,-4 3 202,-1 6 100,-1 8 158,1 9-12,1 9 67,3 1-44,4-1-258,4-4 22,4-6-45,2-5-166,6-5-24,2-5 0,8-3-225,0-3-324,2-1-303,-3-1-548,2-6-1043,-3-5-7388,1-9 7921,-3-1 1,-5 9 0,-2 3 0</inkml:trace>
</inkml:ink>
</file>

<file path=ppt/ink/ink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2:27.4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1 27998,'-9'80'403,"-1"-5"-403,-9-26-11,0-1-404,4-3 34,-1-7-302,6-7-785,2-10-907,4-8-7456,2-8 9269,2-3 0,0-2 0,0 0 0</inkml:trace>
</inkml:ink>
</file>

<file path=ppt/ink/ink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2:27.6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 21723,'4'0'4381,"0"0"-3731,-4 0-123,4 50-247,-5-22-79,-2 43-111,-6-32-90,-6 1-11,1-1-336,1-3-550,3-6-750,2-6-2925,4-4 4572,2-3 0,2-7 0,0-3 0</inkml:trace>
</inkml:ink>
</file>

<file path=ppt/ink/ink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2:27.9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5 24535,'3'-3'1860,"0"2"-1860,-3 1-168,-15 57-639,2-24-1299,-14 48 2106,10-40 0,6-18 0,4-5 0</inkml:trace>
</inkml:ink>
</file>

<file path=ppt/ink/ink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2:28.3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9 21152,'5'-5'3316,"-1"2"-2913,-4 3-55,0 0-136,-4 53 58,1-34-35,-2 39-89,3-50 67,1-6 11,1-1 112,0-1-11,4-4-146,2-3 23,3-5-34,5-1 67,-1-1 90,4 2-79,0 0-110,-2 5-136,-1 2 0,-6 3 0,0 2 0,-3 0 0,-1 1 0,-2 6 0,-2 3 0,0 8 0,0 3-91,-5 2-861,-1 0-941,-2-2-5626,2-2 7519,3-6 0,3-4 0,0-6 0</inkml:trace>
</inkml:ink>
</file>

<file path=ppt/ink/ink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2:28.6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74 22597,'0'-2'2868,"0"0"-1534,0 2-942,1 42-101,5-28-78,3 30 269,4-39-113,1-3-244,2-1-125,-2-1 0,1-9 0,-3-5 0,-4-12 0,-4-3 0,-3 3 0,-8 1-875,-5 6-1209,-13 5-7747,-8 4 9563,-9 6 0,18 3 0,2 1 0</inkml:trace>
</inkml:ink>
</file>

<file path=ppt/ink/ink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2:35.2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1 27258,'-68'19'594,"13"-1"-381,43-8-79,5 2-55,0 1-12,4 0-56,1 2-11,2 0 0,0 4-56,2 0 56,3 0-336,3-1-448,3-3-549,3-3-606,5-4-5221,4-4 7160,4-2 0,-12-2 0,-3 0 0</inkml:trace>
</inkml:ink>
</file>

<file path=ppt/ink/ink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2:35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23 22529,'-8'0'2466,"1"0"-2142,7 0 92,0 0-327,-34 47 46,24-28-79,-25 37-45,34-40 90,1-2-90,6-3 45,4-2-23,8-4-21,2-2 10,2-2-22,1-3 11,-1-5 45,0-6-33,-2-6 77,-2-3 124,-4-2-78,-1 0 100,-4 0 35,-5 3-79,-1 3 10,-3 5-156,0 4-11,-3 4-45,-4 3 0,-5 2-33,-2 0-158,0 5-290,2 2-438,3 4-1188,4 3-5737,2 0 7844,3 0 0,0-7 0,0-2 0</inkml:trace>
</inkml:ink>
</file>

<file path=ppt/ink/ink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2:36.1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 25813,'-26'79'403,"4"-9"-224,10-41-100,3-4-1,2-6 101,4-6-145,1-7 123,2-4 22,0-3 1,4-9 133,5-5-145,5-12 34,2 0-12,1 1-190,-3 3 112,0 5-11,0 2-56,-2 5 168,0 3-167,-1 3-46,-2 3 0,4 2 0,-5 0 0,2 4 0,-5 1 0,-1 3 0,-1 0 0,0 0 0,-2 0 0,0 1 0,-1 0 0,0 2 0,0 0 0,-2 4-1289,-2 0-1076,-2 0-6117,1-2 8482,3-5 0,2-4 0,0-2 0</inkml:trace>
</inkml:ink>
</file>

<file path=ppt/ink/ink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2:36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5 24356,'0'-3'1905,"0"2"-1435,0 1-458,-8 50-12,1-20 0,-6 41 33,3-35-33,2-4 0,0-8 11,4-6 34,1-9-34,2-5 247,0-3 0,1-2-202,0-9 56,0-5-11,0-13-34,3-3 292,5-4-203,5-1-55,3 2 45,2 4-135,-2 6 168,-1 7-155,-3 8-24,-4 4 0,1 5 0,-3 0 0,1 0 0,0 1 0,-3 5 0,-1 4 0,-3 6 0,0 3 0,-2 3 0,-5 0 0,-3 0 0,-1-4-259,0-4-827,3-3-809,2-4-4290,1 0 6185,2-2 0,1-1 0,2-3 0</inkml:trace>
</inkml:ink>
</file>

<file path=ppt/ink/ink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2:36.8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7 24793,'-5'-4'2151,"2"2"-1781,3 2 11,0 0-213,-12 48-168,6-24-78,-12 38-303,8-40-1322,0-3-2275,2-3 3978,5-6 0,1-4 0,2-4 0</inkml:trace>
</inkml:ink>
</file>

<file path=ppt/ink/ink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2:37.0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1 28042,'-28'74'292,"2"-7"-337,16-25-11,-1-2-594,1-1-885,0-5-4829,2-5 6364,3-10 0,4-7 0,1-9 0</inkml:trace>
</inkml:ink>
</file>

<file path=ppt/ink/ink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2:37.1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44 26373,'0'-6'818,"0"0"-851,0 6-3621,0 0 3654,37-14 0,-28 11 0,28-12 0</inkml:trace>
</inkml:ink>
</file>

<file path=ppt/ink/ink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2:37.3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 28671,'-11'79'0,"2"-10"0,4-42-1121,1-4-2263,2-5 3384,-1 0 0,3-9 0,-2-1 0</inkml:trace>
</inkml:ink>
</file>

<file path=ppt/ink/ink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2:50.8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25 21017,'-2'-8'4045,"0"0"-3508,2 8 1190,0 0-1604,33-5 0,-16 4-11,26-1-34,-22 6-78,0 2 0,1-2 12,0-2-1,-2-2-11,0 0 0,-3 0-179,-2 0-572,-5-2-459,-5-1-1491,-2 1-7130,-7 1 9353,-6 1 0,4 0 0,-3 0 0</inkml:trace>
</inkml:ink>
</file>

<file path=ppt/ink/ink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2:51.3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8 21432,'-1'-4'2868,"0"0"-2509,1 4 167,0 0-291,-16 38-56,7-17-77,-11 28 133,14-27-123,1-3 34,4-5 55,0-4-33,1-3 79,0-5-68,1 0-78,3-1 146,4-1-146,4 2 89,5-2-56,2 1-66,-1-1-68,0 0 0,-2 0 33,-2 0-78,-1 0-212,-2 0-1278,2 0-269,-4 0-2813,0 5 4617,-6 3 0,-1-2 0,-2 1 0</inkml:trace>
</inkml:ink>
</file>

<file path=ppt/ink/ink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2:51.5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20983,'0'-2'2790,"0"0"-1692,0 2-963,4 26-135,-3-10-67,4 20-381,-5-16-886,0-4-2016,0 1-6481,0-4 8770,0 2 1,0-8 0,0-1-1</inkml:trace>
</inkml:ink>
</file>

<file path=ppt/ink/ink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2:51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49 20972,'-11'0'3922,"3"0"-3193,8 0 167,0 0-560,14-13-157,-3 10 113,14-9-169,-5 12-34,4 0-44,3-1-45,2-1 0,0-2-101,-4 1-426,-1-2-3850,-5 3 2528,-1 0-3317,-3 1 5166,-5 1 0,-4 0 0,-3 0 0</inkml:trace>
</inkml:ink>
</file>

<file path=ppt/ink/ink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2:52.2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1 25387,'-62'57'280,"11"-8"-224,45-32-56,3-2 12,3-1 77,1-2 46,8-4 21,6-4-66,8-3-68,2-1 113,1-2-23,-2-3-11,-3-4 33,-4-2-67,-3-2 79,-2-1-57,-3 0-55,-4-2 168,-2 0-67,-2 0-35,-1 1-21,-5 2-46,-3 3-33,-7 3 0,-2 4-67,-1 2-45,-1 1-415,4 0-2319,3 0-4852,6 0 7698,12 0 0,-5 0 0,7 0 0</inkml:trace>
</inkml:ink>
</file>

<file path=ppt/ink/ink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2:52.4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0 27180,'-18'78'246,"0"-11"-402,5-37-629,-2-2-1523,2-1-7523,0-2 9319,-1-3 1,7-9-1,1-5 1</inkml:trace>
</inkml:ink>
</file>

<file path=ppt/ink/ink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2:52.6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24435,'2'-7'2565,"0"2"-2150,-2 5 33,0 0-246,43 11-180,-26-1-22,33 11-78,-41-5-572,-1-3-683,-4-3-1939,1-6 3272,1-1 0,-3-3 0,2 0 0</inkml:trace>
</inkml:ink>
</file>

<file path=ppt/ink/ink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2:52.9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6 23516,'0'-3'2353,"0"0"-1782,0 3-257,0 0 55,0 49-178,0-16 11,-5 40-202,-1-30-11,-3-2-213,-1-5-807,1-4-1120,1-5-4741,2-6 6892,3-5 0,1-8 0,2-3 0</inkml:trace>
</inkml:ink>
</file>

<file path=ppt/ink/ink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2:53.1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 27930,'51'-8'-1389,"-9"2"-751,-34 6-5323,-1-1 7463,-1-3 0,-2 3 0,-1-3 0</inkml:trace>
</inkml:ink>
</file>

<file path=ppt/ink/ink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2:53.2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8 23807,'1'-4'2622,"-1"0"-2320,0 4-78,0 0-201,1 51-23,-1-24-247,1 40-885,-2-37-1735,-3-2 2867,-1-1 0,1-13 0,1-2 0</inkml:trace>
</inkml:ink>
</file>

<file path=ppt/ink/ink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2:53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83 25824,'-60'33'795,"13"0"-593,44-11-45,2 1-79,4-1 147,7-3-12,7-4-90,8-7 45,3-4-56,-2-4 101,-2-5 33,-5-4-112,-4-8 23,-3-3-133,-3-3-24,-2-1 0,-1-2 0,-3 0 0,-2-1 0,-1 2 0,-4 2 0,-4 6 0,-5 5 0,-5 7 0,-2 3-281,-3 10-257,0 2-123,1 8-672,5-1-1827,9-3 3160,3-2 0,5-7 0,0-1 0</inkml:trace>
</inkml:ink>
</file>

<file path=ppt/ink/ink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2:54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221 37 26272,'-73'5'1009,"10"3"-774,38 13-56,5 2 168,4 3-67,5 2-145,4 0 79,2 2-214,5-3 0,6-2 0,9-4 0,12-9 0,9-4 0,4-6 0,2-9 0,-5-6 0,-3-10 0,-8-6 0,-5-4 0,-6-2 0,-4 0 0,-5 2 0,-4 3 0,-2 5 0,-2 7 0,-5 5-24,-4 8-2911,-4 3 2935,4 9 0,5-4 0,4 4 0</inkml:trace>
</inkml:ink>
</file>

<file path=ppt/ink/ink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2:54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10 25791,'2'-5'2880,"0"0"-2880,-2 5 0,3 60 0,-7-20 0,-2 52 0,-7-36 0,-2-4 0,4-4 0,4-8-2656,3-3 2656,3-8 0,1-12 0,0-6 0</inkml:trace>
</inkml:ink>
</file>

<file path=ppt/ink/ink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2:55.1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8 23807,'0'-4'2992,"0"0"-2409,0 4-270,0 0-313,-26 54 67,10-23-145,-20 42-437,16-35-931,3-3-2554,2-3 4000,5-6 0,4-12 0,4-5 0</inkml:trace>
</inkml:ink>
</file>

<file path=ppt/ink/ink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2:55.3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24423,'2'-7'3037,"0"2"-2634,-2 5 135,0 0-268,51-3-270,-23 7 0,42 1 0,-39 8 0,-4 2-505,-7-2-896,-5 0-985,-6-1-7445,-5 1 9638,-5 1 1,0-6 0,-3-1 0</inkml:trace>
</inkml:ink>
</file>

<file path=ppt/ink/ink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2:55.5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54 25308,'-1'-7'2622,"0"2"-2263,1 5-46,0 0-313,55-17-11,-24 12-280,46-13-964,-42 17-751,-3 0-3955,-8 1 5961,-9 4 0,-6-4 0,-7 4 0</inkml:trace>
</inkml:ink>
</file>

<file path=ppt/ink/ink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2:55.6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 27494,'-17'71'-2458,"1"-14"0,13-40 1,-1-8-1</inkml:trace>
</inkml:ink>
</file>

<file path=ppt/ink/ink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2:55.9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41 24457,'0'-4'2174,"0"2"-1973,51-13 90,-24 11-234,42-11 212,-38 15-34,-4 0-33,-8 4 212,-5 3-302,-8 5 56,-3 2-77,-5 4-91,-9 5 0,-9 5 0,-10 4 0,-2 0 0,3-3-1177,6-4-1098,10-6-7556,7-6 9358,8-6 1,-1-5 0,3-2 0</inkml:trace>
</inkml:ink>
</file>

<file path=ppt/ink/ink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2:56.2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30 25476,'-1'-3'2634,"0"0"-2220,1 3-267,0 0-147,57-10 0,-25 7 0,44-8 0,-45 11-80,-5 0-614,-7 0-942,-3 1-3081,-7 2 4717,-3 2 0,-3-1 0,-3-1 0</inkml:trace>
</inkml:ink>
</file>

<file path=ppt/ink/ink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2:56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267 0 27382,'-49'47'44,"0"-1"1,9-10 0,5-2-863,-7 14-885,21-22-2903,5-7 4606,7-7 0,4-6 0,5-4 0</inkml:trace>
</inkml:ink>
</file>

<file path=ppt/ink/ink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2:56.6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27370,'50'59'157,"-10"-11"-482,-28-32-672,-5-5-1177,0-5-7657,0-3 9101,0-2 0,-1-1 0,-2 0 0</inkml:trace>
</inkml:ink>
</file>

<file path=ppt/ink/ink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2:56.8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24558,'2'-2'2005,"0"0"-1971,-2 2-34,45-1-202,-26 1-997,33-1-1479,-40 1-7153,-3 0 8961,-2 0 0,-4 0 0,-1 0 0</inkml:trace>
</inkml:ink>
</file>

<file path=ppt/ink/ink1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2:57.0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2 22967,'1'-1'3406,"0"0"-3059,-11 51-291,6-24 34,-9 39-90,8-37-303,-1-5-862,2-3-1715,1-6-6951,2-5 9129,1-4 0,0-3 0,0-2 0</inkml:trace>
</inkml:ink>
</file>

<file path=ppt/ink/ink1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2:57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10 23740,'0'-5'2543,"0"0"-2319,-3 57-224,0-23-280,-2 39-952,3-36-4841,0-6 6073,3-3 0,-1-11 0,1-4 0</inkml:trace>
</inkml:ink>
</file>

<file path=ppt/ink/ink1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2:57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16 23908,'0'-8'1883,"0"0"-1749,0 8 135,0 0-157,48 4 56,-30 5-157,35 4 34,-43 3-45,-4-1 45,-4-4-45,-1 0 0,-1-3 44,-3 2 203,-7 0 45,-7 1-91,-7 4 23,0 0-168,0 4 202,4-1-12,4 1-179,5-3 124,5-2-191,3-3 0,2-4 0,3-2-56,6-3-112,5-1-213,7-1-235,2 0-236,0 0-985,-1-1-2085,-3 1 3922,-4-1 0,-6 1 0,-3 0 0</inkml:trace>
</inkml:ink>
</file>

<file path=ppt/ink/ink1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2:57.9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37 28278,'84'-17'-448,"-13"4"-516,-42 11-896,-5 0-3283,-6 1 5143,-7 0 0,-5 1 0,-3 0 0</inkml:trace>
</inkml:ink>
</file>

<file path=ppt/ink/ink1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2:58.2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 20053,'-3'0'3015,"1"0"-2982,2 0 90,52 0 90,-29 0 302,39 0-77,-45 0-237,-9 2 684,-3 3-503,-11 5-35,-7 5 0,-9 6-168,-8 5 57,0 3 201,3 2-146,4-3 224,5-5-134,7-6-301,5-7-80,4-3 0,2-1 0,0-3 0,8 0 0,6-2 0,12-1-853,5-1-939,4-3-3464,-2-3 5256,-3-2 0,-14 4 0,-6 1 0</inkml:trace>
</inkml:ink>
</file>

<file path=ppt/ink/ink1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3:00.5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71 23818,'-2'-6'4370,"1"2"-3887,1 4-483,0 0 0,17-25 0,-3 17 0,19-17 0,-5 23 0,5 2 0,3 0 0,-1 0-393,-1 0-941,-3 0-985,-5 0-4550,-6 3 6869,-9 5 0,-5-2 0,-6 1 0</inkml:trace>
</inkml:ink>
</file>

<file path=ppt/ink/ink1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3:00.7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39 28671,'1'-21'0,"3"4"0,16 17 0,1 0 0,2 0-1077,-1 0-850,-3 4-2320,-5 4 4247,-5 8 0,-4-6 0,-4 0 0</inkml:trace>
</inkml:ink>
</file>

<file path=ppt/ink/ink1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3:01.0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9 26866,'-21'62'919,"4"-10"-482,22-35-281,3-3-10,8-4 1,1-6-147,4-2 0,-1-5 0,1-8 0,-4-6 0,-2-5 0,-6 1 0,-3 3 0,-4 4 0,-1 4 0,0 2 0,-1 3-35,0 0-1040,0 1-863,0-1-5066,0-2 7004,0-2 0,0 3 0,0 2 0</inkml:trace>
</inkml:ink>
</file>

<file path=ppt/ink/ink1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3:01.2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15 24042,'0'-8'3239,"0"2"-2825,0 6 258,0 0-661,-19 60 23,13-27-34,-14 48-549,19-45-471,1-6-1209,0-5-2903,0-6 5132,1-5 0,-1-7 0,1-3 0</inkml:trace>
</inkml:ink>
</file>

<file path=ppt/ink/ink1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3:01.3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94 26888,'65'-29'-2880,"-8"4"-6951,-36 15 9235,0-4 1,-10 7-1,-2-1 1</inkml:trace>
</inkml:ink>
</file>

<file path=ppt/ink/ink1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3:01.5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5 23964,'-3'-2'3261,"0"0"-2791,3 2-156,0 0 55,-25 54-335,16-21-34,-20 47 0,21-34-470,-1 0-202,2-3-1010,-2-3-3875,1-5 5557,3-4 0,2-15 0,2-5 0</inkml:trace>
</inkml:ink>
</file>

<file path=ppt/ink/ink1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3:01.8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319 0 26754,'-41'33'398,"1"0"0,-33 28-398,33-24-180,1 0-291,6-5-1187,7-6-3406,9-7 5064,10-10 0,4-4 0,3-5 0</inkml:trace>
</inkml:ink>
</file>

<file path=ppt/ink/ink1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3:01.9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26440,'23'25'-1266,"-2"-3"-717,-16-16-3945,5-2 5928,6-3 0,-8-1 0,3 0 0</inkml:trace>
</inkml:ink>
</file>

<file path=ppt/ink/ink1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3:02.1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306 0 26295,'-56'51'474,"1"1"0,12-13 1,4-1-498,-23 23-369,35-30-650,11-10-818,9-11-2219,7-5-5752,12-13 8863,7-9 0,-3 6 0,-2-3 0</inkml:trace>
</inkml:ink>
</file>

<file path=ppt/ink/ink1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3:02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26989,'4'50'112,"-1"-8"-582,2-31-527,5-5-1009,8-3-4000,9-5 6006,9-9 0,-15 6 0,-1-5 0</inkml:trace>
</inkml:ink>
</file>

<file path=ppt/ink/ink1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3:02.6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56 27281,'-45'64'918,"10"-9"-772,44-34-12,4-3 58,7-5-192,0-6 0,-1-5 0,-2-10 0,-1-9 0,-2-11 0,-4-7 0,-5 0 0,-3 3 0,-2 3 0,-5 7-181,-2 5-1028,-2 9-1122,0 4-7500,4 4 8633,2 4 0,3-3 0,0 4 1</inkml:trace>
</inkml:ink>
</file>

<file path=ppt/ink/ink1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3:02.7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20098,'0'0'0</inkml:trace>
</inkml:ink>
</file>

<file path=ppt/ink/ink1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3:02.7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20098,'0'0'0</inkml:trace>
</inkml:ink>
</file>

<file path=ppt/ink/ink1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3:02.9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 26821,'-18'68'179,"4"-11"-817,12-35-1457,1-6-7736,1-4 7655,7-5 1,-6-5 0,6-1-1</inkml:trace>
</inkml:ink>
</file>

<file path=ppt/ink/ink1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3:03.4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0 25398,'-68'0'-739,"12"0"-57,44 0-1927,7 0-7108,2 0 9075,11 0 1,-6 0 0,5 0 0</inkml:trace>
</inkml:ink>
</file>

<file path=ppt/ink/ink1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3:03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15 25981,'-53'66'1053,"10"-9"-627,43-35-191,4-3 202,5-6-135,7-5-190,7-4 13,2-5-125,0-9 0,-1-4 0,-5-10 0,-4-2 0,-6-3 0,-5 1-416,-2 1-816,-3 5-1995,-7 9 3227,-5 6 0,3 5 0,0 2 0</inkml:trace>
</inkml:ink>
</file>

<file path=ppt/ink/ink1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3:04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 25588,'-1'6'2835,"0"0"-2587,1-6-248,-9 47 0,4-23 0,-7 37 0,5-38 0,2-3-169,0-5-1007,2-5-471,2-3-1704,0-4 3351,1-2 0,0-1 0,0 0 0</inkml:trace>
</inkml:ink>
</file>

<file path=ppt/ink/ink1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3:04.1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0 27572,'9'52'213,"-1"-10"-292,-8-29-672,0-4-413,0-2-663,0-2-4303,-6 0 6130,-3 1 0,1-2 0,0-1 0</inkml:trace>
</inkml:ink>
</file>

<file path=ppt/ink/ink1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3:04.4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58 28671,'74'-23'0,"-9"5"0,-27 13 0,-3 2 0,-3 1 0,1 1 0,0 1 0,0 0 0,-1-1-741,-7 0-2038,-6-1-7052,-6 1 8611,-7 0 0,-3 1 0,-1 0 0</inkml:trace>
</inkml:ink>
</file>

<file path=ppt/ink/ink1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3:04.6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0 26754,'-4'2'1917,"2"0"-1917,2-2 0,0 0 0,-4 11 0,4-8 0,-4 9-1278,4-9-1759,-2 0 3037,-3 1 0,1-2 0,0 0 0</inkml:trace>
</inkml:ink>
</file>

<file path=ppt/ink/ink1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3:07.2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70 23639,'-5'-2'3283,"2"0"-2655,3 2 167,0 0-773,14-22-22,-3 13 11,11-17-22,-7 21-190,0 2-527,-2 3-225,0 0-1254,2 0-4517,-1 0 6724,2 0 0,-7 0 0,-1 0 0</inkml:trace>
</inkml:ink>
</file>

<file path=ppt/ink/ink1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3:07.6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31 20703,'3'-3'3048,"-2"2"-2577,9 58-225,-7-27-55,7 45-135,-9-46-45,0-5 45,-1-6-45,0-7 112,0-5 180,0-4 493,0-1-326,2-11-145,0-5-68,2-14-110,0-7-13,-2-3-100,0 0-23,-2 3 11,0 7-22,0 7-348,-2 8-525,1 7-1110,-1 5-4472,1 1 6455,1 5 0,0-3 0,0 4 0</inkml:trace>
</inkml:ink>
</file>

<file path=ppt/ink/ink1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3:39.2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23426,'0'-6'1882,"0"2"-1624,0 4 1334,0 0-1536,21 25-112,-14-15 44,16 20-481,-20-21-414,-2-1-786,0 1-3864,-4 1 5557,-6 2 0,4-6 0,-3 1 0</inkml:trace>
</inkml:ink>
</file>

<file path=ppt/ink/ink1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3:39.5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99 27079,'75'-42'1592,"-5"8"-1592,-24 22 0,-1 5 0,-4 5 0,-5 1 0,-6 1 0,-2 0 0,-3 0 0,-1 0-57,-1 0-940,-3 0-68,-4 0-1108,-3 1-4898,-7 1 7071,-3 3 0,-3-2 0,0 0 0</inkml:trace>
</inkml:ink>
</file>

<file path=ppt/ink/ink1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3:39.7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160 0 24423,'-57'72'-2443,"8"-12"-5288,30-37 7731,1-4 0,8-8 0,3-4 0</inkml:trace>
</inkml:ink>
</file>

<file path=ppt/ink/ink1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3:39.9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24580,'3'0'2353,"0"0"-2196,-3 0-101,0 0-202,28 29-459,-18-18-907,21 21-3340,-26-25 4852,0-3 0,-3-2 0,-1-1 0</inkml:trace>
</inkml:ink>
</file>

<file path=ppt/ink/ink1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3:40.1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 26317,'-1'77'-1841,"-6"-10"1,4-53-1,-3-3 1</inkml:trace>
</inkml:ink>
</file>

<file path=ppt/ink/ink1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3:40.3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0 25634,'-24'67'1265,"5"-11"-749,17-36-79,1-6 67,2-2-202,7-6-289,6-2-13,10-3 0,7-5 0,5-5-584,8-8-772,5-6-1826,5-2 3182,2-1 0,-25 12 0,-6 2 0</inkml:trace>
</inkml:ink>
</file>

<file path=ppt/ink/ink1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3:40.7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53 28042,'82'-17'90,"-12"3"-90,-41 4-11,-4 4 11,-7 3 22,-4 1 34,-4 2 258,-4 0-156,-3 0-158,-1 1 0,-2 8 0,0 5 0,-2 12 0,-2 3 0,-3 2 0,-3-3 0,1-2 0,3-3 0,0-4-920,2-3-1040,-1 0-3005,-2-2 4965,-4 0 0,6-6 0,-1-3 0</inkml:trace>
</inkml:ink>
</file>

<file path=ppt/ink/ink1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3:40.9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78 25858,'-2'0'2722,"0"0"-2631,60-5-91,-22-2 0,47-4 0,-41 0-438,-7 1-604,-7 0-1233,-7 1-5176,-6 2 7451,-5 2 0,-6 3 0,-2 1 0</inkml:trace>
</inkml:ink>
</file>

<file path=ppt/ink/ink1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3:41.1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0 28255,'-38'70'-246,"7"-11"-886,31-41-1737,0-5 2869,6-5 0,-4-4 0,4-4 0</inkml:trace>
</inkml:ink>
</file>

<file path=ppt/ink/ink1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3:41.3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61 27337,'64'-32'336,"-12"7"-258,-35 23 1,-6 1-23,-4 1 201,-3 9-33,-3 6 34,-5 14-212,-8 8-46,-7 6 0,-8 3 0,-2 1 0,1-2-192,4-3-771,4-7-359,7-7-1939,4-9 3261,7-9 0,1-6 0,1-4 0</inkml:trace>
</inkml:ink>
</file>

<file path=ppt/ink/ink1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3:41.5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7 24423,'4'-4'3754,"-1"2"-3260,-3 2-494,3 50 0,-8-15 0,1 43-13,-10-31-1107,2-3-1457,-3-5 2577,0-4 0,6-16 0,2-7 0</inkml:trace>
</inkml:ink>
</file>

<file path=ppt/ink/ink1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3:41.7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26418,'97'0'-789,"-32"0"1,-44 0 0</inkml:trace>
</inkml:ink>
</file>

<file path=ppt/ink/ink1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3:43.2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1 27449,'-27'10'381,"1"3"-292,7 7-44,3 1-45,7-1 134,3-1-66,4 0 111,1-2-67,1-3 45,8-2-100,5-6-57,12-2 0,5-3 0,4-1 0,0-2 0,-1-3 0,-1-2 0,-4-1-80,-5 0-1017,-5 2-517,-8 2-2644,-5 2 4258,-4 2 0,-1 0 0,0 0 0</inkml:trace>
</inkml:ink>
</file>

<file path=ppt/ink/ink1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3:43.4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0 28345,'-1'67'-1042,"0"-11"-942,1-43-6968,0-1 8952,-1-2 0,1-4 0,-1-2 0</inkml:trace>
</inkml:ink>
</file>

<file path=ppt/ink/ink1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3:43.5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12 120 24703,'-7'-3'2420,"2"0"-2195,51-8-191,-13 4-34,39-10-292,-26 5-1119,-1-2-1817,-2-3 3228,1 0 0,-20 6 0,-5 3 0</inkml:trace>
</inkml:ink>
</file>

<file path=ppt/ink/ink1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3:43.9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73 26351,'63'-40'123,"-13"8"45,-41 43-23,-5 3-21,-12 13 66,-5 1-168,-10 3 46,-1 4 156,-1 1 45,1 0 213,1 0 10,2-1-479,3-4-13,5-3 0,6-6 0,4-5 0,3-2 0,4-2 0,5-3 0,7-4 0,4-3 0,3-2-976,0-3-1153,-1-4-3809,0-5 5938,-1-6 0,-9 7 0,-2 0 0</inkml:trace>
</inkml:ink>
</file>

<file path=ppt/ink/ink1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3:44.1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9 23549,'0'-5'3777,"0"2"-2915,0 3-379,0 0-483,-5 55 0,1-25 0,-3 45 0,3-42 0,2-5-438,2-5-862,-2-5-1232,0-5-7299,-3-2 9448,-1-6 0,2-3 0,1-2 1</inkml:trace>
</inkml:ink>
</file>

<file path=ppt/ink/ink1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3:44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 25959,'55'-10'-1667,"-6"-2"0,-35 8 0,-2-2 0</inkml:trace>
</inkml:ink>
</file>

<file path=ppt/ink/ink1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3:44.4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 28502,'-25'75'169,"6"-7"-169,14-25 0,2-3-13,3-3-1779,0-3-3082,3-6 4874,0-4 0,0-11 0,0-4 0</inkml:trace>
</inkml:ink>
</file>

<file path=ppt/ink/ink1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01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6 442 25645,'-3'3'1613,"0"-2"-1310,3-1-236,33-61 23,-7 17-74,1-3 1,2-2 17,11-14 44,-2 5 1,-6 9 55,-8 11 101,-8 14-212,-8 12 89,-2 12 44,-4 19-144,0 18 45,-3 21-57,-7 14 0,-5 6 0,-7 3 0,0-2-24,0-2-256,3-6-392,0-8-79,1-10-548,1-9 1299,0-7 0,8-19 0,1-4 0</inkml:trace>
</inkml:ink>
</file>

<file path=ppt/ink/ink1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01.9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796 13 25543,'-58'-6'713,"0"-1"1,-1 8 0,4 8-188,-26 47-408,36-18 0,1 4-471,-2 5 0,2 1 353,0 5 0,2 2-573,2 2 0,3 1 573,4 3 0,3 0 0,6 2 0,4 0-30,6 1 1,4 0 29,2 0 0,5-1 0,7-2 0,6-1 0,2-3 0,6-1 0,8-5 0,6-5 0,7-2 0,4-5 0,8-4 0,4-8 0,7-6 0,4-7 0,5-2 0,2-6-369,2-11 1,-1-7 368,-2-1 0,-3-5 0,-7-6 0,-4-6 0,-8-2 0,-5-4 0,-7-1 0,-4-3 8,-6-3 0,-5-3-8,-3-1 0,-5-3-902,-3-2 1,-4-1 901,-1 0 0,-5 0 0,-7 0 0,-4 0 86,-5 1 0,-4 2-86,-8 1 0,-6 2 0,-4 1 0,-4 3 0,-2 4 0,-2 3 0,-1 4 0,-2 4 0,-43-10-1521,7 18 1521,12 13-98,19 24-463,16 13-3,20 25-9267,8 13 9218,16 3 1,-5-30 0,5-9 0</inkml:trace>
</inkml:ink>
</file>

<file path=ppt/ink/ink1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03.8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141 125 21454,'0'-2'3328,"0"0"-2084,0 2-998,0 56-134,0-17 67,0 51-111,0-26-35,0 4-22,0 2 23,0 1-34,-7-7 0,-4-8 0,-8-11 78,-4-13 102,2-12 44,2-11 0,3-16-224,4-16 168,4-21 34,5-17-124,2-14-138,3-7 161,7-2-57,5 3 57,8 5-67,3 9 22,1 10 0,1 9-45,-1 11 158,-1 9-169,-4 9 0,-3 9 296,-5 5-296,-2 5 0,-3 4 0,4 15 0,-7 2 0,3 15 0,-8-2 0,-9 6 0,-4 0 0,-11-1-3405,4-5 2801,2-7-169,9-7-2802,3-5-2588,15-8 6163,5-2 0,-1-5 0,-1 0 0</inkml:trace>
</inkml:ink>
</file>

<file path=ppt/ink/ink1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04.1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13 22765,'4'-7'3104,"0"2"-2522,-4 5-145,0 0-258,3 46 102,-8-10-68,0 41-12,-10-25 180,-1-3-146,1-9-55,3-7-67,4-10-113,3-9 0,3-7 0,1-4 0,1-2 0,6-11 0,3-3 0,9-11 0,3-1 0,2 0 0,4 0-808,0 1-223,2 4-907,-1 4-1916,-2 9-5794,-1 3 9648,-3 4 0,-10 0 0,-3 0 0</inkml:trace>
</inkml:ink>
</file>

<file path=ppt/ink/ink1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04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20 188 16578,'6'4'5894,"-2"0"-3771,-4-4-1395,0 0 176,47-8-467,-24-4-179,38-8 156,-38-5-190,-2 1 527,-3 0-616,-4 2 33,-3 3-111,-5 2-57,-2 4 0,-4 5 0,-6 5 0,-7 4 0,-13 11 0,-9 10 0,-5 13 0,1 3 0,5-1 0,8-3 0,7-3 0,9-3 0,3-3 0,4-3 0,4 4 0,9-10 0,5 2 0,11-13-192,4-3-2688,6-4-6951,4-9 8899,5-6 1,-19 4-1,-4 0 1</inkml:trace>
</inkml:ink>
</file>

<file path=ppt/ink/ink1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04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1 27740,'-34'24'302,"11"-2"-246,29-8 224,5 2-56,-2 3-155,0 3-69,-5 2 0,-1 1 0,-3-2 0,0-1 0,0 0 0,-5 0 0,-3-1 0,-7 0 0,-4-2 0,-1-1 0,2-5 0,5-6-528,6-4-2116,4-3-7187,8-6 9434,8-4 0,-4 1 1,2 0-1</inkml:trace>
</inkml:ink>
</file>

<file path=ppt/ink/ink1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05.1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121 239 25297,'8'0'2219,"-2"0"-2040,-6 0 79,43-36-34,-28 18-79,32-29 1,-40 26-135,-2-2-11,-2 0 0,-2-2-22,-1 3 22,-8 7 0,-6 6 22,-13 12 57,-7 13-12,-3 10-21,-1 12-46,5 4 0,6 1 0,8 0 0,8-6 0,5-3 0,4-7 0,2-5 0,15-6-729,-5-7-1490,16-4-5176,-6-13 7395,6-5 0,-11 2 0,-2-1 0</inkml:trace>
</inkml:ink>
</file>

<file path=ppt/ink/ink1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05.4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6 22967,'1'-6'2969,"0"47"-2330,-5-9 0,-1 39-147,-6-24 24,3-4-147,1-4-346,5-10 21,1-8-44,1-11 0,4-6-33,6-12 33,5-7-45,7-11 23,-2-7-23,0-1 45,-3 3 11,-1 6 11,-2 8 103,-1 7-125,-3 6 0,-2 7 0,-4 9 0,-3 7 0,-1 9 0,-1 3 0,-4-1 0,-1-4 0,-2-5-438,4-6-795,2-7-1579,2-5-7019,0-3 7773,4-12 0,-3 8 0,3-7 1</inkml:trace>
</inkml:ink>
</file>

<file path=ppt/ink/ink1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05.6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16 25679,'2'-9'2800,"-1"2"-2608,-1 63-192,-1-14 0,-1 50 0,-1-29 0,0-2 0,2-6 0,0-7 0,1-10-203,-2-5-1601,0-6-2252,-3-4 4056,1-3 0,1-10 0,2-3 0</inkml:trace>
</inkml:ink>
</file>

<file path=ppt/ink/ink1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05.8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90 27751,'46'-51'-5289,"-8"12"5289,-26 49 0,-6-6 0,-2 5 0</inkml:trace>
</inkml:ink>
</file>

<file path=ppt/ink/ink1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06.1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221 224 25735,'35'-74'33,"-8"9"-33,-25 42 0,-5 1 11,-6 4 23,-6 6 134,-7 5 246,-4 5 158,-3 14 246,-3 7-113,-2 18-524,1 5-181,2 6 0,8-1 0,7-3 0,8-5 0,5-4 0,10-5 0,10-5 0,13-6 0,9-8 0,6-6 0,4-3 0,9-2-405,9-7-872,10-4-5815,4-8 7092,-3 0 0,-33 7 0,-15 4 0</inkml:trace>
</inkml:ink>
</file>

<file path=ppt/ink/ink1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06.3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28671,'19'-4'-9831,"-5"4"8893,-8 12 1,-3-5-1,-3 4 1</inkml:trace>
</inkml:ink>
</file>

<file path=ppt/ink/ink1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06.4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20815,'23'1'0,"-4"0"0</inkml:trace>
</inkml:ink>
</file>

<file path=ppt/ink/ink1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13.8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42 23885,'-7'0'2914,"1"0"-2152,6 0 348,0 0-1110,29-8 0,-11 4 0,27-4 0,-16 5 0,4 3 0,3-2 0,-1 1 0,2-1 0,-2 0 0,-3 0 0,-2-1 0,-7 1-1245,-4-1-1231,-6 2-4247,-6 0 6723,-3 1 0,-3 0 0,-1 0 0</inkml:trace>
</inkml:ink>
</file>

<file path=ppt/ink/ink1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14.1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 28671,'18'-1'0,"5"0"0,16-2 0,5-1 0,-2-4-841,-1 1-1221,-8 2-2925,-7 2 4987,-7 3 0,-10 0 0,-4 0 0</inkml:trace>
</inkml:ink>
</file>

<file path=ppt/ink/ink1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14.4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37 25476,'-59'48'1356,"14"-7"-1042,40-24-123,5 0 246,5 1-45,5-2 33,10-1-345,4-4-80,4-5 0,-1-4 0,1-3 0,-4-10 0,-1-7 0,-6-10 0,-4-5 0,-7-1 0,-3 5 0,-5 3 0,-6 6 0,-4 5 0,-6 7 0,-1 4-304,5 4-1500,6 0-2387,4 0 4191,14 0 0,-8 0 0,8 0 0</inkml:trace>
</inkml:ink>
</file>

<file path=ppt/ink/ink1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14.6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18 25454,'0'-10'3217,"0"2"-3217,0 8 0,-26 49 0,16-12 0,-20 42 0,23-25 0,2-4 0,2-3 0,1-6 0,1-5 0,1-6-505,0-6-2129,0-7 2634,5-6 0,-3-6 0,4-4 0</inkml:trace>
</inkml:ink>
</file>

<file path=ppt/ink/ink1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14.8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10 135 25107,'-5'-6'2611,"1"2"-2186,4 4-324,0 0-101,55-37-246,-26 23-662,45-27-1042,-44 31-4268,-2 1 6218,-2 2 0,-12 3 0,-2 2 0</inkml:trace>
</inkml:ink>
</file>

<file path=ppt/ink/ink1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15.0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52 28671,'82'-26'0,"-14"4"0,-46 20-158,-3 1-1433,-7 0-1109,-5 1 2700,-4 1 0,-3-1 0,0 1 0</inkml:trace>
</inkml:ink>
</file>

<file path=ppt/ink/ink1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15.3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0 27706,'-33'78'965,"6"-9"-965,17-33 0,4-5 0,3-1 0,2-7 0,3-6 0,8-5 0,7-7 0,10-3 0,5-3 0,3-8 0,0-3 0,-2-8-1177,-3-2-1367,-4 0-7287,-2-1 9028,-3 2 0,-10 9 0,-3 3 1</inkml:trace>
</inkml:ink>
</file>

<file path=ppt/ink/ink1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15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6 26664,'0'-3'2007,"0"0"-2007,0 3 0,0 0 0,0 45 0,-2-12 0,-3 41 0,-3-23 0,-3 1 0,2-1 0,3-4 0,3-6 0,4-5-752,6-10-2240,4-5 2992,5-10 0,-6-5 0,-4-5 0</inkml:trace>
</inkml:ink>
</file>

<file path=ppt/ink/ink1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15.7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95 28671,'58'-53'-875,"-7"12"-2117,-31 41 2992,6 0 0,-13 0 0,3 0 0</inkml:trace>
</inkml:ink>
</file>

<file path=ppt/ink/ink1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16.1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45 24289,'-6'0'3630,"1"0"-2891,5 0-726,0 0-13,12-8 0,4 4 0,13-6 0,0 6 0,3 1 0,-3 0 0,-1 1 0,-3-1 0,-3 0 0,-5 1-1783,-4 0-4962,-5 2 6745,-2 4 0,-4-4 0,-1 4 0</inkml:trace>
</inkml:ink>
</file>

<file path=ppt/ink/ink1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16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0 28671,'-10'93'0,"1"-10"0,-4-38 0,3-7 0,3-8 0,1-11 0,3-9 0,1-6 0,1-10 0,1-7 0,0-12 0,0-7 0,0-2 0,0 3 0,1 4 0,0 6 0,2 4 0,1 6-125,3 5-2776,1 3 2901,0 10 0,-2-5 0,-2 5 0</inkml:trace>
</inkml:ink>
</file>

<file path=ppt/ink/ink1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21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9 28671,'86'-9'0,"-9"10"0,-33 34 0,-8 3 0,-7 3 0,-12 1 0,-8 1 0,-14-1 0,-11 0 0,-10-5 0,-9-3 0,-2-9 0,2-3 0,-1-7 0,-1-2 0,-3-1 0,0-1 0,1 1 0,4-1 0,7 0 0,9-2 0,8-1 0,7-1 0,4 3 0,11 1 0,9 5 0,17-1 0,12 0 0,8-3 0,33-3 0,-21-4 0,20-3 0,-33-9 0,-3-6 0,-5-10-1581,-3-9-5545,-3-4 7126,1-7 0,-20 19 0,-4 3 0</inkml:trace>
</inkml:ink>
</file>

<file path=ppt/ink/ink1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21.9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1309 228 25118,'-74'-32'844,"0"1"0,1 3 0,1 6-1464,15 12 0,0 4 833,-5 2 0,-1 5-190,-1 9 0,0 6-23,-2 4 0,1 7 0,0 9 0,3 7 0,1 5 0,3 4 0,3 5 0,5 4 0,6 1 0,6 4 0,7 1 0,7 3 0,7 0 0,7 1 0,7-1 0,7 1 0,7-1 0,5 0-136,6-2 1,6-2 135,6-3 0,6-3 0,3-4 0,5-5 0,5-6 0,4-8 0,6-6 0,3-8 0,5-6 0,2-7 0,6-5 0,1-6 0,1-7 0,4-8 0,-6-7 0,3-7 0,-4-2 0,12-10 0,-4-5-270,-13 4 1,1-4-1,-9-1 270,-2-10 0,-10-1 0,-5-2 0,-6-2 0,-8-1 0,-7-1 0,-7-1 0,-7-1 0,-5 0 0,-8-1-482,-12-1 0,-8 1 482,-5-1 0,-8 1-16,-11 2 0,-7 3 16,-7 2 0,-4 5 0,-4 6 0,-4 7 0,-2 8 0,-2 8 0,1 7 0,0 9 0,5 8 0,2 8 0,6 8 0,4 8 0,7 7 0,6 8-1473,7 6 0,6 5-919,7 5 0,6 2 2392,6 4 0,4-2 0,1 9 0,6-14 0</inkml:trace>
</inkml:ink>
</file>

<file path=ppt/ink/ink1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24.0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419 1 28671,'-34'45'0,"0"0"0,1-2 0,2-2 0,-14 16 0,-1 2 0,1 0 0,1 0-237,5-5-1141,7-9-594,11-13-3126,10-15 5098,8-12 0,3-5 0,0-2 0</inkml:trace>
</inkml:ink>
</file>

<file path=ppt/ink/ink1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24.2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28076,'35'86'595,"-3"-10"-595,-14-38 0,0-2 0,1-5 0,-2-5-953,2-6-1289,1-6-5612,4-7 7854,5-7 0,-13-1 0,0-3 0</inkml:trace>
</inkml:ink>
</file>

<file path=ppt/ink/ink1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24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330 13 25712,'2'-7'2857,"-2"2"-2755,-55 67-102,23-21 0,-6 5 0,-2 1 0,2 8 0,2-6-438,5-7-9393,0 1 8721,16-24 1,-1 0 0,16-19-1</inkml:trace>
</inkml:ink>
</file>

<file path=ppt/ink/ink1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24.6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28671,'57'75'0,"-8"-9"0,-33-37 0,1-1 0,1-1 0,1-3 0,2-2-494,8-7-2576,9-6 3070,13-7 0,-21-2 0,-3 0 0</inkml:trace>
</inkml:ink>
</file>

<file path=ppt/ink/ink1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25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272 24 25824,'-82'-13'1423,"10"5"-1042,46 15-112,1 6-124,4 10 191,3 9-268,3 4 111,7 8-133,3 1-46,7 1 0,12-2 0,12-7 0,14-7 0,9-13 0,3-8 0,-2-8 0,-3-14 0,-5-8 0,-5-15 0,-8-6 0,-5-3 0,-10 0 0,-6 2 0,-5 7 0,-3 2-3392,-7 10 3392,-3 3 0,-10 7 0,-15 6 0,7 4 0,-5 4-1065,16 11-1950,8 4-6816,5 11 8798,13 3 1,-7-13-1,8-3 1</inkml:trace>
</inkml:ink>
</file>

<file path=ppt/ink/ink1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25.5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44 24042,'5'-1'4224,"-1"0"-3819,-4 1-405,0 0 0,52-18 0,-26 13 0,45-14 0,-36 19 0,2 0 0,2 0 0,2 0 0,-3 0-942,-2 0-1692,-11 0-7197,-6 0 9378,-10 0 1,-6 0-1,-2 0 1</inkml:trace>
</inkml:ink>
</file>

<file path=ppt/ink/ink1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25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5 24871,'0'-3'3608,"0"2"-3416,0 1-192,-18 63-4252,9-21 4252,-13 54 860,14-39-860,3-3 0,1-6 0,1-9 0,2-7-1267,0-8-1758,1-5 3873,0-5 0,0-7 0,0-3 0</inkml:trace>
</inkml:ink>
</file>

<file path=ppt/ink/ink1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26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65 26127,'-65'25'1792,"10"2"-1344,38-2-347,6 6 102,5 2-203,5 3 0,7-3 0,8-4 0,11-9 0,10-9 0,5-6 0,3-10 0,0-9 0,-2-8 0,-3-10 0,-5-3 0,-8 0 0,-7 1 0,-8 1 0,-6 3 0,-6 1 0,-9 4 0,-6 4 0,-31 5-1222,7 7-1591,-18 14 2813,15 17 0,19-8 0,6 6 0</inkml:trace>
</inkml:ink>
</file>

<file path=ppt/ink/ink1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26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0 25936,'7'1'2735,"-2"0"-2735,-5-1 0,0 0 0,-10 53 0,7-25 0,-8 42 0,8-39 0,-1-3 0,-1 0 0,0-3-1738,0-2-2699,0-6 4437,3-7 0,1-5 0,1-5 0</inkml:trace>
</inkml:ink>
</file>

<file path=ppt/ink/ink1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26.6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28671,'20'73'0,"-4"-10"-360,-18-34-1242,-5-2-1379,-5-2 2981,-7 0 0,8-12 0,1-2 0</inkml:trace>
</inkml:ink>
</file>

<file path=ppt/ink/ink1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26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91 26295,'-5'0'2376,"2"0"-2376,3 0 0,61-21 0,-15 15 0,4-5 0,2 2 0,22 8 0,3 1 0,2 0 0,-1-2 0,2-2 0,2-3 0,-1-2-3392,-5 0-699,-16 2 4091,-18 4 0,-21 2 0,-11 1 0</inkml:trace>
</inkml:ink>
</file>

<file path=ppt/ink/ink1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34.1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40 24064,'-3'0'3284,"0"0"-2567,3 0-111,0 0-606,37-13 0,-20 9-606,30-9-1433,-26 13-5469,3 0 7508,6-4 0,-14 3 0,0-4 0</inkml:trace>
</inkml:ink>
</file>

<file path=ppt/ink/ink1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34.4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2 22249,'0'-2'2544,"-7"56"-2186,0-11 12,-5 49 12,3-30 334,4-5-212,1-10-89,3-16 11,1-16-112,0-8 79,3-19-393,3-9 0,4-18 0,3-8 0,1-3 0,-4 1 0,-1 5 0,-3 7 0,-1 7-281,2 8-1669,7 6-4806,8 5 6756,13 6 0,-14 2 0,0 3 0</inkml:trace>
</inkml:ink>
</file>

<file path=ppt/ink/ink1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38.5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371 92 20177,'0'-3'4314,"0"0"-3788,-47 3-156,21 0-180,-37 1 192,33 3-125,1 4-22,-1 7 79,-1 5-213,1 7 22,1 6 11,4 4-134,7 5 113,9 3-102,5 2 68,9 0 89,10-1-146,13-3 56,14-5 23,11-8-67,8-7 89,7-11-101,2-6-10,-3-5 88,-4-12-3469,-9-7 3492,-7-16-560,-6-7 605,-6-9-10,-6-6-158,-3-30 0,-14 21 0,-7-17 0,-19 35 0,-8 7 3070,-11 7-3070,-15 6 892,11 13-1889,-9 8-918,14 22-3744,-2 15 5659,-1 21 0,16-20 0,4-2 0</inkml:trace>
</inkml:ink>
</file>

<file path=ppt/ink/ink1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38.9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6 24042,'0'-3'2824,"0"0"-2589,0 3-10,0 0-225,-1 36 0,-2-11-68,-2 31-291,-4-22-548,2-2-1166,0-4-7758,3-5 8302,2-9 1,2-5 0,0-6-1</inkml:trace>
</inkml:ink>
</file>

<file path=ppt/ink/ink1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39.1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23639,'4'-3'3148,"-1"0"-2744,-3 3-57,0 0-324,27 36-34,-18-13 11,20 29-336,-28-24-359,0 0-684,-1-2-1310,0 0-7142,-1-3 9047,-6-1 1,4-11 0,-3-2 0</inkml:trace>
</inkml:ink>
</file>

<file path=ppt/ink/ink1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39.4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28098,'92'18'573,"3"-1"-573,-3 0 0,-42-8 0,0 0-308,2 0 0,0 0 308,-1-1 0,-1-1 0,47 2 0,-5-4 0,-2-4 0,3-1 0,4 0 0,0 0 0,-6 0-2846,-18 0 2846,-20 0 0,-27 0 0,-14 0 0</inkml:trace>
</inkml:ink>
</file>

<file path=ppt/ink/ink1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42.50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0 140 23757,'44'-2'983,"16"-2"-492,26 4 1,14 0-1,-3-6 1,4-3-165,-22 1 1,2 0 0,2-1-1,7-1 1,2 0 0,1 0-1,2 0 1,1 0 0,1 2-1,1 0 1,0 1 0,-1 1-1,-6 2 1,-1 0 0,-2 1-1,-5 1 1,-1 0 0,-3 2-274,-7 2 0,-1 1 1,-3 0-55,24 2 0,-5 1 0,-8 3 0,-4 2 0,-7-1 0,-4-1 0,-7 0 0,-2-1 0,44 3 0,-11-5 0,-5-4 0,-3-7 0,-7-3 0,-6-4 0,-7-1 0,-5 3 0,-1 4 0,-1 3 0,6 2 0,-23 1 0,-5 0 0,-30 0-539,-46 5-445,2 3 738,-36 6 0,44-6 0,7-1 0</inkml:trace>
</inkml:ink>
</file>

<file path=ppt/ink/ink1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44.39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0 19858,'62'37'983,"0"-2"0,-9-12 0,7-2 0,7-1 0,6-6 0,7 0 0,6-5 0,4-1 0,4-2 0,6 0-492,-47-3 1,1 0-1,1 0 1,1 1-1,0 1 1,0 0-427,-1 0 0,-2 0-65,44 7 0,-6-1 0,-8-2 0,-2-4 0,2-2 0,3-3 0,10-3 0,-45-1 0,2-1 0,1-1 0,1-1 0,0-3 0,0 1 0,0 1 0,-1 1 0,-1-1 0,-1 1 0,1 1 0,0 1 0,-2 0 0,2 0 0,15 0 0,-1 0 0,27 0 0,-38 2 0,-3 1 0,6 1 0,-4 1 0,-4 0 0,1 0 0,18 0 0,-17 0 0,16 0 0,-26 2 0,-1 1 0,-4 1 0,-1 2 0,-3-3 0,-2 0 0,11 0 0,-9-2 0,10 3 0,-15 0 0,-3 0 0,-4 2 0,-3-3 0,-4 1 0,10-2 0,-7-1 0,9 0 0,-7-1 0,-1 0 0,-4 0 0,2 0 0,-3 0 0,5 0 0,-4 0 0,0 0 0,6 0 0,-3-1 0,7-1 0,-6 0 0,-2-1 0,-2 1 0,0-1 0,-1 1 0,5-2 0,1 1 0,3 0 0,-1-1 0,-2 3 0,-4-1 0,-2 2-984,-83-10 809,11 10 1,-29-10-1,42 12 1</inkml:trace>
</inkml:ink>
</file>

<file path=ppt/ink/ink1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34.8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48 28671,'-23'-4'0,"16"-1"0,51 1 0,12-2 0,9-1 0,4 0 0,-4 1 0,-3 2 0,-2 1 0,-3 2 0,-4 0-617,-10 1-2017,-12 1-7197,-16 9 8762,-9 4 0,-6-2 0,-1-1 0</inkml:trace>
</inkml:ink>
</file>

<file path=ppt/ink/ink1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35.0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28671,'71'-12'-853,"-5"10"-1410,-22 17-7568,-5 10 9370,-5 6 0,-18-13 0,-4-2 0</inkml:trace>
</inkml:ink>
</file>

<file path=ppt/ink/ink1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35.3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78 130 27482,'-47'79'1076,"16"-12"-963,46-42-113,12-6 0,10-8 0,8-6 0,6-16 0,0-9 0,-4-17 0,-10-8 0,-14-1 0,-12 2 0,-16 6 0,-13 7 0,-10 6 0,-10 6 0,-1 8 0,0 4 0,2 5 0,6 6-102,6 5-1792,10 4-2229,7 5 4123,8-1 0,1-7 0,1-3 0</inkml:trace>
</inkml:ink>
</file>

<file path=ppt/ink/ink1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35.5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0 28671,'-19'79'0,"1"0"0,1-15 0,3 0 0,6 1 0,3-2 0,-6 30 0,1-7 0,0-10-337,1-10-2398,0-15-7096,2-12 7669,3-15 1,1-12 0,3-8 0</inkml:trace>
</inkml:ink>
</file>

<file path=ppt/ink/ink1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35.7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28334,'70'-3'-572,"-10"1"-862,-37 5-2432,-7-1 3866,-6-2 0,-5 0 0,-3 0 0</inkml:trace>
</inkml:ink>
</file>

<file path=ppt/ink/ink1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35.9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238 1 25308,'-6'0'2432,"2"0"-1861,-20 79-211,7-18-1465,-2 4 0,0 4 1105,5-18 0,1-2 0,-2 3 0,1-1-29,0 1 0,0-2 29,-12 47 465,6-15-1642,8-18-2813,6-22 3990,13-21 0,-5-13 0,7-8 0</inkml:trace>
</inkml:ink>
</file>

<file path=ppt/ink/ink1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56.4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286 1 28054,'0'32'537,"-7"4"-457,-15 2-80,-5 4 0,-4 2 0,-1-1 0,1 2-181,-1-3-155,3 0-627,4-5-583,4-4-1412,7-8-6873,5-6 8050,5-9 1,2-4 0,2-5-1</inkml:trace>
</inkml:ink>
</file>

<file path=ppt/ink/ink1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56.6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28546,'48'57'101,"-9"-6"-101,-32-23-336,-2-3-291,-1 0-695,0-5-1233,2-2-7276,2-4 8168,6-6 0,-7-3 0,0-4 1</inkml:trace>
</inkml:ink>
</file>

<file path=ppt/ink/ink1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56.8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285 5 24782,'0'-3'2745,"0"1"-7621,0 2 5021,-32 51 1365,7-14-1510,-29 44 680,15-26-1329,0-1-528,4-3-1232,7-7-7422,9-9 9411,9-12 0,7-12 0,3-5 1</inkml:trace>
</inkml:ink>
</file>

<file path=ppt/ink/ink1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57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24894,'5'0'3182,"-1"0"-2779,-4 0-211,14 57-192,-7-24 0,13 46 0,-8-43 0,1-4-696,1-9-738,0-5-3866,-2-7 5300,0-4 0,-6-4 0,-1-2 0</inkml:trace>
</inkml:ink>
</file>

<file path=ppt/ink/ink1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58.4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447 1 25297,'-74'11'1535,"5"4"-1097,24 10-282,0 7 35,-1 4 66,2 6-245,2 3 167,6 2-112,11-1-33,10 0 145,9-1-168,9 1-11,9-3 0,9-1 56,16-6-56,8-8 34,10-13-1,11-9 159,8-24-444,7-10 252,1-23 0,-5-3 0,-13-3 0,-17 5 0,-16 4 0,-15 4-3309,-9 5 3309,-5 2 0,-12 1 0,-6 3 169,-12 2-169,-5 5 0,-4 8 0,0 7 3392,-1 7-3392,6 3-24,6 11-894,10 4-1413,8 12-7500,12 1 9283,16-3 0,-8-10 0,6-5 0</inkml:trace>
</inkml:ink>
</file>

<file path=ppt/ink/ink1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58.6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9 134 26832,'-5'-3'1839,"2"0"-1839,3 3 0,59-28 0,-29 16 0,45-21 0,-45 24 0,-4 2 0,-5 0-2096,-2 1-5681,-4-2 7777,1 0 0,-9 3 0,0 0 0</inkml:trace>
</inkml:ink>
</file>

<file path=ppt/ink/ink1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58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173 11 25499,'-2'-6'3172,"0"2"-3172,-16 62 0,4-10 0,-1 1 0,-2 4 0,-7 26 0,-2 3 0,3 0 0,5-4 0,9-5 0,4-7 0,14-6 0,6-11-2208,12-7-6061,5-11 8269,2-7 0,-14-13 0,-5-4 0</inkml:trace>
</inkml:ink>
</file>

<file path=ppt/ink/ink1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3:46.1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50 21387,'-1'-5'4100,"0"0"-3427,1 5 268,0 0-694,5-17-34,3 12 22,6-13-201,3 18 22,0 0-56,4 0-101,1 0 67,2 0-694,1 0-852,-1 0-1983,-1 0 3563,-5 0 0,-8 0 0,-4 0 0</inkml:trace>
</inkml:ink>
</file>

<file path=ppt/ink/ink1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3:46.3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27326,'10'-3'134,"1"0"-145,6 3-393,-1 0-481,1 0-661,1 0-3552,-2 0 5098,-3 4 0,-6-3 0,-3 2 0</inkml:trace>
</inkml:ink>
</file>

<file path=ppt/ink/ink1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3:46.4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12412,'0'0'0</inkml:trace>
</inkml:ink>
</file>

<file path=ppt/ink/ink1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3:46.4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12412,'0'0'0</inkml:trace>
</inkml:ink>
</file>

<file path=ppt/ink/ink1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3:47.4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74 25051,'-45'-12'762,"7"2"-639,25 11 168,4 2-279,3 2-12,3 3 0,2 2 67,1 2-67,0 1 56,1 2-34,4-1 169,3-1-147,5-4-44,3-4 23,5-3 89,2-5-112,1-6 145,-1-6-55,-4-6 235,-3-1-179,-8 1 179,-3 1 11,-4 3-325,-8 3 135,-3 4-124,-18 4-44,7 3 22,-7 2-34,13 1 34,2 2-448,2 3-415,1 5-594,4-1-1893,2 1 3350,3-1 0,1-5 0,0 1 0</inkml:trace>
</inkml:ink>
</file>

<file path=ppt/ink/ink1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5:13.6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1 16938,'3'0'5042,"0"0"-4134,-3 0 1714,0 0-2061,1 22-147,-1-14-11,-3 19-33,-1-18-157,-3 3 0,-1 2-79,0 3-33,-1 2 56,-2 3-146,1 4 34,-2 4-45,1 5 34,2 4-46,-1 2 12,1-1-89,1-1-79,0-6-224,2-6-247,1-6-560,0-9-1781,1-6 2980,0-3 0,2-3 0,1 0 0</inkml:trace>
</inkml:ink>
</file>

<file path=ppt/ink/ink1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5:13.8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 24188,'7'0'3720,"-2"0"-3283,-5 0-168,55 0-269,-32 0 0,43 0-247,-50 0-615,-5-2-572,-4-2-1502,-3-2 2936,1-1 0,-3 3 0,0 1 0</inkml:trace>
</inkml:ink>
</file>

<file path=ppt/ink/ink1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5:14.0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1 28009,'-8'52'-34,"-1"0"1,-9 36-684,6-54-885,-3-4-2533,-2 0 4135,-5-1 0,11-12 0,-1-2 0</inkml:trace>
</inkml:ink>
</file>

<file path=ppt/ink/ink1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5:14.2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363 0 25634,'-42'35'106,"0"1"1,-33 27-231,37-35-212,2-1-460,3-5-481,4-3-1748,5-4-6806,4-5 9666,7-4 1,5-4 0,5-2 0</inkml:trace>
</inkml:ink>
</file>

<file path=ppt/ink/ink1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5:14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23818,'4'0'2689,"-1"0"-2689,-3 0-22,0 0-280,28 30-461,-19-20-805,21 20-4506,-24-28 6074,1-2 0,-3 0 0,0 0 0</inkml:trace>
</inkml:ink>
</file>

<file path=ppt/ink/ink1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5:14.6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170 0 26048,'-38'38'33,"1"0"1,-24 25-650,43-51-516,8-5-1400,6-5-393,3-11-4784,13-6 7709,8-13 0,-4 11 0,1 1 0</inkml:trace>
</inkml:ink>
</file>

<file path=ppt/ink/ink1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5:14.7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21476,'0'0'0</inkml:trace>
</inkml:ink>
</file>

<file path=ppt/ink/ink1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5:15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48 23560,'-7'0'2981,"3"0"-2533,4 0 258,0 0-515,-20 58 55,18-33-134,-7 44-56,24-50 22,6-8-78,1-5 101,-4-4 56,1-14-122,-2-5-35,-1-12 0,-4-3 0,-5 4 0,-4 0 0,-4 4-3392,-9 2 3392,-6 4 0,-12 3 0,-2 7-158,-2 4-1635,2 5-3406,5 8 5199,7 6 0,9-3 0,5 0 0</inkml:trace>
</inkml:ink>
</file>

<file path=ppt/ink/ink1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5:15.2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19269,'0'0'0</inkml:trace>
</inkml:ink>
</file>

<file path=ppt/ink/ink1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5:15.2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19269,'0'0'0</inkml:trace>
</inkml:ink>
</file>

<file path=ppt/ink/ink1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5:15.5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1 28671,'-17'48'0,"0"0"0,-14 41 0,10-30 0,3-5 0,4-7-1491,6-8-3171,4-7 4662,3-5 0,1-13 0,0-5 0</inkml:trace>
</inkml:ink>
</file>

<file path=ppt/ink/ink1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5:15.9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78 28671,'-37'71'0,"7"-8"0,38-32 0,4-5 0,9-4 0,4-7 0,0-7 0,2-5 0,-3-3 0,0-9 0,-3-3 0,-4-10 0,-5-2 0,-6-1 0,-3-1 0,-3-3 0,0 0 0,-5-3 0,-4 3 0,-6 1 0,-3 4 0,-1 9 0,-1 5-24,-2 7-1656,-3 12-1424,-5 8 3104,-2 13 0,12-10 0,5-2 0</inkml:trace>
</inkml:ink>
</file>

<file path=ppt/ink/ink1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5:16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25286,'5'4'3249,"-1"-1"-3113,-4-3-136,0 0 0,12 58 0,-9-31 0,9 45 0,-12-48-326,-3-5-1097,0-5-908,-1-6-4279,2-4 6610,1-3 0,1-1 0,0 0 0</inkml:trace>
</inkml:ink>
</file>

<file path=ppt/ink/ink1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5:16.3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27998,'11'48'-314,"-2"-8"-627,-7-23-1423,-1-4-7467,-1-2 9504,0-3 0,0-3 0,0-1 0</inkml:trace>
</inkml:ink>
</file>

<file path=ppt/ink/ink1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5:16.5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82 26351,'-2'0'2320,"0"0"-2320,2 0 0,51 0 0,-14 0 0,44-4 0,-30 0 0,-3-6 0,-6 0 0,-6-3 0,-5 0-1021,-4 1-3427,-5 3 4448,-5 4 0,-9 3 0,-4 2 0</inkml:trace>
</inkml:ink>
</file>

<file path=ppt/ink/ink1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5:23.9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26015,'25'0'638,"-2"0"-604,-12 0 10,4 0-32,1 0-12,1 0-23,1 0-22,-4 0-190,-1 0-123,-4 0-337,-2 0-537,-4 0-2164,-1 0 3396,-2 0 0,0 0 0</inkml:trace>
</inkml:ink>
</file>

<file path=ppt/ink/ink1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5:54.2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25824,'0'-2'2655,"0"-1"-2463,0 3-192,2-3 0,6 3-237,2-4-815,5 4-719,1 0-2117,-2 0 3888,0 0 0,-6 0 0,-2 0 0</inkml:trace>
</inkml:ink>
</file>

<file path=ppt/ink/ink1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5:54.5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82 23986,'-2'-5'1984,"1"1"-1659,1 4-45,0 0-79,-16 56 79,10-30-55,-12 43-136,14-47 404,2-7-134,1-15-203,3-15 24,3-16-67,3-9-113,1-2 0,-4 1 0,-1 6 0,-3 8-427,-1 8-2744,-8 9-6660,0 12 9201,-8 14 1,9-6 0,1 6 0</inkml:trace>
</inkml:ink>
</file>

<file path=ppt/ink/ink1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16.8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96 28671,'85'-40'0,"-9"6"0,-34 29 0,1-1 0,2 2 0,0 0-427,-2 2-2026,-8 1-4484,-12 10 6937,-11 7 0,-9-4 0,-3 1 0</inkml:trace>
</inkml:ink>
</file>

<file path=ppt/ink/ink1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17.0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 28042,'43'-11'-2756,"-1"1"-3944,-11 10 6700,-2-1 0,-13 1 0,-5 0 0</inkml:trace>
</inkml:ink>
</file>

<file path=ppt/ink/ink1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17.3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1 27045,'-49'84'908,"11"-13"-483,37-46-156,8-6-245,6-5-24,12-7 0,7-4 0,5-14 0,-3-5 0,-3-11 0,-9-1 0,-9 1 0,-6 3 0,-6 3 0,-8 4 0,-2 5 0,-7 4 0,2 4 0,3 2-2578,3 2-7253,4 0 9440,4 0 0,2 0 1</inkml:trace>
</inkml:ink>
</file>

<file path=ppt/ink/ink1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17.5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6 25757,'0'-3'2914,"0"0"-2914,0 3 0,0 0 0,-18 62 0,6-22 0,-14 52 0,13-39 0,2-3 0,4-5 0,1-7-1716,4-8-2507,1-5 4223,1-7 0,0-8 0,0-4 0</inkml:trace>
</inkml:ink>
</file>

<file path=ppt/ink/ink1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17.7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37 27326,'70'-18'-838,"-12"4"0,-49 12 0,-2 0 1</inkml:trace>
</inkml:ink>
</file>

<file path=ppt/ink/ink1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17.9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 6 25398,'0'-3'3182,"0"0"-3091,-29 56-91,10-13 0,-25 46 0,22-26 0,2-5 0,5-7 0,6-8-696,4-9-1612,3-9-4359,4-5 6667,13-8 0,-10-4 0,10-4 0</inkml:trace>
</inkml:ink>
</file>

<file path=ppt/ink/ink1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18.2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67 28266,'-63'38'405,"14"-3"-405,45-7 0,4-1 0,10-6 0,6-3 0,11-5 0,3-7 0,-1-2 0,-1-4 0,-4-7 0,-2-7 0,-4-9 0,-6-7 0,-5-2 0,-5-1 0,-3 2 0,-6 3 0,-3 4 0,-5 7 0,-2 5-136,-3 7-2878,-5 8 3014,-4 15 0,11-9 0,3 7 0</inkml:trace>
</inkml:ink>
</file>

<file path=ppt/ink/ink1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18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 28671,'-5'80'0,"0"-11"0,-1-44 0,2-4 0,2-4-785,1-5-1322,1-5-4941,0-4 7048,1-2 0,-1-1 0,1 0 0</inkml:trace>
</inkml:ink>
</file>

<file path=ppt/ink/ink1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18.7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23986,'2'-3'3877,"0"2"-3069,-2 1-808,3 40 0,-3-22 0,4 32-270,-4-35-1243,1-2-1815,-1-3 3328,0 3 0,0-7 0,0 0 0</inkml:trace>
</inkml:ink>
</file>

<file path=ppt/ink/ink1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4:18.9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64 28671,'51'-16'0,"0"-1"0,43-8 0,-21 20 0,-2 4 0,-1 3 0,-1 4 0,-4 2 0,-5 2 0,-6 0-3408,-8-2 3408,-10 2 0,-16-5 0,-10 0 0</inkml:trace>
</inkml:ink>
</file>

<file path=ppt/ink/ink1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6:07.6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1473 28490,'48'-88'60,"0"1"0,-10 16 1,1-2-61,-4 7 0,3-5 0,-5 5-658,-1 0 1,-3 0 657,10-22 0,-1 2 0,-15 25 0,-1 3 0,-2 3 0,0 1 0,0 4 0,-2 0 0,17-39 0,-4 14-63,-4 16 63,-6 15 326,-6 18-326,-7 11 0,-4 9 0,-3 4 653,-1 1-653,0 1 399,0 6-399,0 4 0,0 9-1077,-1 5-760,-7 4-2892,-6 4 4729,-12 6 0,12-17 0,-1-2 0</inkml:trace>
</inkml:ink>
</file>

<file path=ppt/ink/ink1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6:37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0 26899,'-32'41'465,"0"0"1,-21 31-265,40-42-55,6 1-113,4 0 23,2 0 0,4 2 0,5-2 135,6-3-169,8-4 1,3-8-23,1-8 44,-2-4-44,-1-4 0,-3-7 0,-4-3 13,-3-6-13,-4-3 0,-3 1 0,-4-1 0,0 1 0,-6-5 0,-2 7 0,-6-5 0,0 9 0,-2 0 0,1 2 0,1 0 0,1 2 0,4 0 0,1 0 0,3 3 0,2 1 0,1 3 0,0 1 0,5 0 0,4 2 0,7 1 0,3 2 0,5-2 0,0-2 0,2-1 0,-1 0 0,-2 0 0,-5-5 0,-2-1-1604,-3-6-3494,2-1 5098,2-1 0,-7 6 0,-2 1 0</inkml:trace>
</inkml:ink>
</file>

<file path=ppt/ink/ink1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6:38.0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9 123 24591,'-5'0'3183,"2"0"-2825,3 0-44,0 0-303,47-36 11,-29 23 23,35-27-45,-44 35 0,-3 2 0,-3 2-34,-3 0 23,1-1-56,-1 0 67,0-2-67,-4-1 67,-2 0 0,-5 2 0,-2 1 67,-1 1-56,-1 1 23,1 6 89,2 4-89,2 8 23,3 6-57,2 2 0,1 1 0,3-1 0,0-3 0,1-3 0,3-3 0,2-3-69,3-4-255,2-2-427,0-4-168,1-2-594,1-1-1669,2-7 3182,3-3 0,-7 2 0,-1 0 0</inkml:trace>
</inkml:ink>
</file>

<file path=ppt/ink/ink1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6:38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16 23605,'0'-9'1143,"0"2"-896,0 7-158,0 0-44,-19 48-23,11-24 12,-13 36-34,16-41 0,3-5 22,0-5 23,1-4 0,1-3 112,0-2 180,0-4-181,6-6 46,3-9-45,6-6-68,1 0 169,1 1 44,-3 5 24,-2 6-57,-1 6-113,-2 5 57,1 2-56,-1 2-3493,0 4 3504,-2 6-134,-3 2 10,0 4-44,-3 0 12,0 1-35,-1 1-55,0-3 2977,0 0-3997,0-5-1087,0-2-7646,0-5 9605,0-2 0,0-2 0,0-1 1</inkml:trace>
</inkml:ink>
</file>

<file path=ppt/ink/ink1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6:38.6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 28356,'2'51'179,"-2"-4"-201,-4-14-113,-2-1-402,-1-4-606,0-4-572,4-6-3439,-1-4 5154,3-7 0,1-3 0,0-3 0</inkml:trace>
</inkml:ink>
</file>

<file path=ppt/ink/ink1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6:38.9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6 24401,'-2'-3'2554,"1"1"-1948,1 2 211,0 0-524,-11 33-293,7-10 0,-7 29 0,8-17 0,0 2 0,-1 2 0,0-1-3392,-2-3 3392,0-6-965,1-5-749,0-7-460,1-5-5972,3-6 8146,0-3 0,1-2 0,0-1 0</inkml:trace>
</inkml:ink>
</file>

<file path=ppt/ink/ink1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6:39.1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53 26754,'40'-29'-9831,"-5"5"8249,-23 24 1,-5 0-1,-2 0 1</inkml:trace>
</inkml:ink>
</file>

<file path=ppt/ink/ink1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6:39.5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13 26194,'-24'61'773,"6"-11"-594,18-36 113,5-2-136,3-2-10,7-1-34,3-2-90,1-4 46,0 0 167,-4-3 67,1-3-110,-2-5-192,-2-8 0,-1-4 0,-4-5 0,-4 2 0,-1 0 0,-2 2 0,-4 5 0,-3 3 0,-7 5 0,-1 4 0,-4 3 0,1 5-91,0 6-1410,4 4-4692,5 6 6193,5-3 0,2-6 0,2-4 0</inkml:trace>
</inkml:ink>
</file>

<file path=ppt/ink/ink1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6:39.8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0 27774,'-2'83'660,"-1"-12"-548,-5-42 13,3-8-125,1-7 0,3-7 0,0-4 0,1-2 0,0-1 0,0-5 0,3-4 0,3-5 0,5-5 0,2 3 0,0 0 0,-2 4-864,-2 3-1993,-3 4 2857,1 3 0,-4 2 0,0 0 0</inkml:trace>
</inkml:ink>
</file>

<file path=ppt/ink/ink1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6:40.0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 28671,'-2'64'0,"-1"-7"0,-3-34 0,0-3-1009,1-4-3608,0-2 4617,1-1 0,3-6 0,0-2 0</inkml:trace>
</inkml:ink>
</file>

<file path=ppt/ink/ink1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7:08.8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290 0 25084,'-61'3'1177,"9"4"-875,30 8-111,-1 7-1,0 3 80,-1 5-136,2 0 101,2 1-100,5-1-68,2-2 112,5-5-157,3-1 1,4-6-23,1-1 33,0-5-33,2-3 0,4-2-145,2-4-90,6 0-460,0-1-336,3 0-370,0-1-1837,0-1-6593,-1-1 8874,-2-2 0,-6 3 0,-2 1 0</inkml:trace>
</inkml:ink>
</file>

<file path=ppt/ink/ink1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7:09.5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0 25118,'-57'38'706,"10"-5"-538,35-13 34,3-4-180,4-2 34,3-4-56,2-4 11,0-2 34,0-3-45,4-1 34,5-8-34,7-6-90,4-8 45,1-2 1,-3 2 44,-5 5 22,-4 8-22,-6 4 90,-1 4 55,-2 6-100,0 6 134,0 7-78,0 4-79,0 1 46,0-1-68,1 3 0,4-9-213,1 0-168,4-10-1636,11-4-650,-1-7-7164,10-4 9129,-4-8 1,-11 7 0,-3 1 0</inkml:trace>
</inkml:ink>
</file>

<file path=ppt/ink/ink1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7:09.9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172 10 22204,'-8'-2'2298,"2"0"-1873,6 2 293,0 0-505,-21-2-146,16 1-33,-16-1 257,25 5-112,2 2-22,4 3 123,0 2-23,-3 1 69,-3 2-91,-3 5-78,-4 2 67,-5 4-123,-7 3-1,-7 3-88,-3 0 10,1-4-44,3-4-90,5-7-404,6-6-212,4-4-684,4-3-1994,4-1 3406,11-10 0,-7 7 0,6-7 0</inkml:trace>
</inkml:ink>
</file>

<file path=ppt/ink/ink1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7:10.2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57 21532,'-6'6'3138,"1"-1"-2668,5-5 461,0 0-506,2 14-223,5-10-79,2 8-112,6-21 12,-1-4-35,3-6 12,-2 1 0,1 2-11,-6 4 11,-1 6 0,-6 3 45,-1 2 11,-2 11 90,0 6-79,-3 13 1,-1 5-57,-2 2-11,2 0 0,2-2 0,2-3-202,0-5-269,4-4-706,4-6-3573,5-2 4750,3-5 0,-7-5 0,-2 0 0</inkml:trace>
</inkml:ink>
</file>

<file path=ppt/ink/ink1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7:17.4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274 82 26395,'-32'-46'807,"-1"10"-616,10 41-146,-5 7 11,-4 11 11,-1 5-56,2 4 101,7-3-22,6-2-46,6-2 80,7-4-80,3 0 35,2-3 22,8 0-45,2-6 44,11-3-66,1-5-34,3-4 67,0-9-56,1-5 1,-3-11-12,-5-2 0,-5-1 33,-4 1-33,-6 1-101,0 1-55,-3 5-1066,0 5-403,-2 7-2397,-5 10 4022,-4 11 0,3-5 0,1 3 0</inkml:trace>
</inkml:ink>
</file>

<file path=ppt/ink/ink1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7:17.6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0 23068,'0'5'3092,"0"-1"-2599,0-4-303,0 0-10,-10 50-147,5-26-33,-7 40 0,8-38-224,1-2-336,0-3-337,-1-3-705,1-3-4762,-4-3 6364,0-3 0,2-4 0,0-2 0</inkml:trace>
</inkml:ink>
</file>

<file path=ppt/ink/ink1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7:17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79 23045,'-10'-9'3440,"2"2"-2891,8 7 538,0 0-785,21-7-78,-4 5-200,19-4-24,-5 6 0,0-1 0,1-1-69,-2-2-457,-1-2-392,-4-1-617,1 1-1570,-2-1 3105,-1 0 0,-9 3 0,-4 1 0</inkml:trace>
</inkml:ink>
</file>

<file path=ppt/ink/ink1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7:18.1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39 28671,'70'-20'0,"-10"4"0,-38 15 0,-3 0-427,-4 1-828,-5 0-829,-5 0-5793,-2 2 7877,-3 4 0,0-3 0,0 2 0</inkml:trace>
</inkml:ink>
</file>

<file path=ppt/ink/ink1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7:18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0 26810,'-60'68'1053,"11"-9"-784,39-30 11,5-3-112,4-4-77,1-4-91,5-3 0,2-3 0,8-1 0,1-3 0,3-1 0,-2-1 0,-3 1 0,-2-3 0,-1 1 0,-2-3 0,1-1-1222,0-1-885,4-9-3450,3-5 5557,4-10 0,-8 8 0,-2 2 0</inkml:trace>
</inkml:ink>
</file>

<file path=ppt/ink/ink1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7:18.7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1 28614,'-16'69'57,"4"-8"-57,7-24 0,2-4 0,0-3-371,2-3-1164,0-6-874,0-3-7422,1-7 9613,0-5 1,0-4 0,0-2 0</inkml:trace>
</inkml:ink>
</file>

<file path=ppt/ink/ink1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7:18.8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 27494,'57'-15'-2723,"-6"2"-3765,-26 13 6488,5 0 0,-13 0 0,0 0 0</inkml:trace>
</inkml:ink>
</file>

<file path=ppt/ink/ink1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7:19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40 28671,'65'-18'0,"-10"3"0,-25 11 0,-8 2-550,-8 1-1780,-7 1-6612,-5 4 8942,-4 6 0,1-4 0,-1 3 0</inkml:trace>
</inkml:ink>
</file>

<file path=ppt/ink/ink1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7:19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28671,'84'-1'0,"-14"-1"-147,-44-1-2598,-7 1-7086,-11 2 8112,-4 8 0,-4-5 0,0 5 1</inkml:trace>
</inkml:ink>
</file>

<file path=ppt/ink/ink1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7:23.1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84 25499,'-3'-6'1020,"-1"8"-830,-2 25-22,2 4-146,0 1 46,3-1-12,0-2-34,1-3 79,0-5-78,0-4 33,0-7 89,2-5 135,6-5 269,7-12-202,9-7-222,3-13-125,1-1 0,-4-1 0,-1 3 0,-3 2 0,9-8 0,-6 9-214,7-2-917,-11 16-460,-3 7-315,-3 5-3472,-3 10 5378,-1 3 0,-5-1 0,0-1 0</inkml:trace>
</inkml:ink>
</file>

<file path=ppt/ink/ink1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7:23.5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99 22518,'2'2'3418,"1"0"-2847,-3-2-123,0 0-212,41 1-124,-24-1-89,33 2 10,-36-4-44,0-3 11,-3-3-101,0-3 79,-3-2-57,-2 0-11,-3-2 90,-2 1-78,-4 2 44,-5 5 34,-6 3 0,-6 3 23,-1 1 10,1 5 79,3 4 169,1 6 44,5 6 55,0 0 35,6 15-257,2-10-158,2 7 0,6-14-46,4-2-335,6-3-459,3-3-572,2-5-1266,2-2-7153,2-4 9246,2-8 1,-11 6 0,-4-6-1</inkml:trace>
</inkml:ink>
</file>

<file path=ppt/ink/ink1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7:23.8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 26351,'-12'63'795,"-1"-2"-795,8-41 12,-1 0 10,5-16 45,1-6 23,7-8 44,3-6-44,6-8 145,3 1 11,-3 2-44,-2 7 44,-2 5-100,-3 4-111,-2 7-35,-1 8 0,-3 8 0,-1 8 0,-2 4 0,0 0 0,0-3 0,0-4-360,0-6-793,0-5-1290,0-7-4056,0-2 6499,4-8 0,-3 3 0,4-2 0</inkml:trace>
</inkml:ink>
</file>

<file path=ppt/ink/ink1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7:24.0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9 25163,'3'-5'2241,"0"1"-1961,-3 4-202,0 0-78,-11 53-324,4-27-875,-9 41-1883,6-41 3082,4-4 0,1-11 0,4-3 0</inkml:trace>
</inkml:ink>
</file>

<file path=ppt/ink/ink1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7:24.3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0 27460,'-28'76'840,"3"-10"-706,16-40-22,2-6-33,1-7-57,4-7 2,0-4-24,2-4 0,0-7 0,4-6 0,6-17 0,0 7 0,4-5 0,-5 14 0,1 2-763,-1 5-570,3 2-1020,-2 4-5581,2 1 7934,0 2 0,-5 0 0,0 0 0</inkml:trace>
</inkml:ink>
</file>

<file path=ppt/ink/ink1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7:24.7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84 111 25947,'31'-44'-493,"-6"7"493,-23 28 33,-1 3 46,-1 0 190,0 3-11,0-1 11,-2 3 100,-5 0 382,-13 2-291,1 7-80,-9 3-31,10 8-349,0 2 0,4 1 0,5-2 0,3 0 0,4-4 0,2 0 0,9-4 0,5-2 0,12-2 0,9-5 0,5-1 0,4-2 0,-2 0-987,-6 0-1803,-10 0 2790,-10 0 0,-9 0 0,-4 0 0</inkml:trace>
</inkml:ink>
</file>

<file path=ppt/ink/ink1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7:37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39 21936,'4'-6'2207,"-1"2"-1848,-3 4-102,0 0 35,-16 42-24,7-21-111,-14 35 68,12-31-46,0 0-44,0-1-35,4 0-32,0-4 21,4-1 1,2-3-45,1-2 67,0 0-56,0-2 0,3 2 33,1-1-78,2 0 12,2 1-12,1-3-11,2-1 22,5-2-10,1-1-1,5-1 0,0-1-11,0 0 22,0-1-10,4-1-12,-9-1 0,1 0 0,-7-2 168,-3-7 90,3-4 11,1-8 55,1-5-55,1-3-56,-1-1 102,2-15-315,-5 11 0,-1-10 0,-7 13 0,-1 0 0,0-2 0,-1 2 0,0 0 0,-2-2 0,-2 12 0,-2 1 0,-1 12-237,-2 4-905,-1 1-786,-5 1-3315,-3 9 5243,-6 4 0,11-2 0,0-1 0</inkml:trace>
</inkml:ink>
</file>

<file path=ppt/ink/ink1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7:37.6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0 27326,'-15'0'1265,"26"0"-1185,19 0-80,20 1 0,-12 1 0,0 1 0,-4 2-69,-6 0-491,-3 0-448,-4 0-539,-5 1-1500,-4 1 3047,-6 5 0,-2-6 0,-4 0 0</inkml:trace>
</inkml:ink>
</file>

<file path=ppt/ink/ink1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7:37.9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23247,'-4'0'3048,"1"0"-2320,3 0-101,0 0-100,42 0-225,-13 0-110,37 0-192,-23 0 0,-1 0 0,-2 0 0,-5 0-225,-5 0-436,-6 0-594,-7 0-762,-6 2-4897,-5 4 6914,-4 2 0,-2-2 0,0-2 0</inkml:trace>
</inkml:ink>
</file>

<file path=ppt/ink/ink1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7:38.1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2 24703,'-3'-1'2544,"0"0"-2275,3 1-191,0 0-78,-23 51-414,13-26-281,-17 40-751,19-40-4123,4-4 5569,2-7 0,2-6 0,0-5 0</inkml:trace>
</inkml:ink>
</file>

<file path=ppt/ink/ink1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7:38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1 28244,'-12'54'168,"1"-2"-224,3-16-347,2 2-684,3-4-885,1-2-5054,2-7 7026,0-9 0,0-7 0,0-6 0</inkml:trace>
</inkml:ink>
</file>

<file path=ppt/ink/ink1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7:38.7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31 26731,'65'-17'427,"-9"3"-226,-40 20 68,-3 2 0,-3 6-56,-2 1-79,-5 2-11,0 1-11,-3 3 56,-4 0-144,-5 4-24,-7 0 0,-5 1 0,-4-1 0,-1 0 0,2-4 0,2-2 0,4-4-293,3-3-603,2-1-392,2-2-606,2-1-3776,3-2 5670,3 0 0,2-4 0,1 0 0</inkml:trace>
</inkml:ink>
</file>

<file path=ppt/ink/ink1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7:38.9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 28244,'3'33'-571,"0"-2"-393,-6-11-806,-3 1-4583,-6 0 6353,-4 2 0,5-11 0,2-2 0</inkml:trace>
</inkml:ink>
</file>

<file path=ppt/ink/ink1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7:39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51 24659,'-1'-4'2790,"0"1"-2208,1 3 58,0 0-640,43-1 0,-21 0 0,33-1 0,-32-3-24,-1 0-1040,0-2-931,2 1-5647,4 0 7642,7 1 0,-15 2 0,-1 0 0</inkml:trace>
</inkml:ink>
</file>

<file path=ppt/ink/ink1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7:39.5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1 28210,'-64'57'461,"11"-6"-461,40-19 0,1-1 0,5-2 0,1-2 0,2-5 0,2-4 0,1-5 0,1-5 0,6-3 0,3-4 0,7-1 0,3 0 0,1 0 0,1-3 0,-2-2 0,-1-3-449,-2-1-1198,1-2-1043,-1-2-7141,1-2 8535,2-3 0,-9 8 1,-1 1-1</inkml:trace>
</inkml:ink>
</file>

<file path=ppt/ink/ink1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7:39.7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0 28671,'4'62'0,"-4"-7"0,-2-27-819,-2-2-1254,-1-2-3283,-1-1 5356,1 3 0,2-13 0,0 0 0</inkml:trace>
</inkml:ink>
</file>

<file path=ppt/ink/ink1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7:39.9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 25051,'-4'1'2207,"1"0"-1837,3-1-180,0 0-190,-12 46-89,6-25-258,-9 37-371,10-38-851,-1-2-4414,0-4 5983,1-3 0,1-5 0,3-3 0</inkml:trace>
</inkml:ink>
</file>

<file path=ppt/ink/ink1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7:40.2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15 26978,'68'-11'964,"-10"7"-617,-38 16-157,-2 6-44,-4 5-100,-3 1-46,-5 4 0,-3 0 0,-2-1 0,-4 0 0,-8-4 0,-8-1 0,-9-4 0,-4-2 0,0-5 0,1-4 0,4-4 0,3-3 0,4 0-1043,5-2-962,4-2-2747,5-3 4752,4-4 0,2 5 0,0 1 0</inkml:trace>
</inkml:ink>
</file>

<file path=ppt/ink/ink1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7:40.7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49 27236,'-36'67'638,"8"-11"-470,28-37 56,3-3 34,7-6-111,8-4-147,9-3 0,5-5 0,0-7 0,-1-5 0,-4-8 0,-6-2 0,-7-2 0,-7 3 0,-4 0 0,-3 3 0,-8-1 0,-5 4 0,-10 4 0,-4 5 0,-4 5 0,-1 6 0,0 9-897,5 7-2241,4 7 3138,11 0 0,4-11 0,7-5 0</inkml:trace>
</inkml:ink>
</file>

<file path=ppt/ink/ink1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7:40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1 28671,'-13'76'0,"-2"-7"0,-1-29 0,0-4 0,3-4-1637,0-4-8194,0-3 9697,-5-2 1,7-10 0,1-4 0</inkml:trace>
</inkml:ink>
</file>

<file path=ppt/ink/ink1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7:42.7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37 28244,'64'-20'314,"-6"3"-314,-26 17-124,-2 0-402,-4 0-695,-4 2-1155,-8 1-7455,-7 3 8372,-5 4 1,-2-4 0,0 0-1</inkml:trace>
</inkml:ink>
</file>

<file path=ppt/ink/ink1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7:42.9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0 26754,'-49'71'201,"7"-10"-559,30-36-426,1-4-471,2-2-2017,4-5-6488,1-5 9760,3-5 0,1-2 0,0-2 0</inkml:trace>
</inkml:ink>
</file>

<file path=ppt/ink/ink1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7:43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26799,'17'68'-504,"-2"-13"-673,-8-38-1714,2-8-6846,3-4 9737,5-3 0,-7-2 0,-1 0 0</inkml:trace>
</inkml:ink>
</file>

<file path=ppt/ink/ink1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7:43.2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9 24222,'1'-5'2565,"1"1"-2296,-2 4-246,0 0-628,-1 37-1020,-4-13-3372,-3 32 4997,-7-21 0,6-16 0,0-3 0</inkml:trace>
</inkml:ink>
</file>

<file path=ppt/ink/ink1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7:43.6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0 24737,'-32'76'1166,"7"-10"-730,21-31-55,3-5 11,1-5 102,3-7-2,4-6-111,8-5-189,5-4-192,7-5 0,2-7 0,3-5 0,-3-7 0,-4-2-248,-8 3-581,-7 2-280,-5 3-460,-6 6-2734,-10 3 4303,-7 4 0,4 2 0,0 0 0</inkml:trace>
</inkml:ink>
</file>

<file path=ppt/ink/ink1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7:43.7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83 26765,'61'-14'-717,"-7"0"-975,-29 3-5748,2-3 7440,2 0 0,-12 5 0,-2 2 0</inkml:trace>
</inkml:ink>
</file>

<file path=ppt/ink/ink1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7:44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39 26205,'-57'71'907,"12"-11"-637,40-36-13,3-5 169,2-3-1,8-5-244,5-5-181,10-3 0,4-14 0,2-6 0,-3-12 0,-5-4 0,-7 0 0,-8 2 0,-3 3 0,-7 5 0,-4 4 0,-5 5 0,-4 7-427,0 4-2150,1 2-7254,3 6 8941,4 4 0,4-2 1,2 0-1</inkml:trace>
</inkml:ink>
</file>

<file path=ppt/ink/ink1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7:44.1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18754,'0'0'0</inkml:trace>
</inkml:ink>
</file>

<file path=ppt/ink/ink1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7:44.1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18754,'0'0'0</inkml:trace>
</inkml:ink>
</file>

<file path=ppt/ink/ink1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7:44.4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 25420,'-16'65'572,"4"-9"-1133,8-38-581,2-5-1469,0-2-4941,1-3 7552,-1-1 0,1-3 0,0-1 0</inkml:trace>
</inkml:ink>
</file>

<file path=ppt/ink/ink1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7:44.9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22732,'0'-4'2587,"0"1"-2295,0 3-34,0 0-247,25-1-11,-13 1-89,19-1-371,-20 1-560,-2 0-2016,-1 0-6795,-3 1 8680,0 1 1,-3-1 0,1 1 0</inkml:trace>
</inkml:ink>
</file>

<file path=ppt/ink/ink1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7:45.2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4 23773,'0'-2'3485,"0"1"-2880,0 1-302,-10 53-180,1-20-123,-10 43-67,6-37-717,2-3-1077,2-4-5994,2-6 7855,3-5 0,2-10 0,2-4 0</inkml:trace>
</inkml:ink>
</file>

<file path=ppt/ink/ink1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7:46.6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41 24748,'-65'36'1244,"11"0"-874,40-6-57,6 0 1,4-4 56,3-3 89,9-5-134,6-8-67,13-5-113,7-8-44,4-10-77,1-10-24,-4-9 0,-5-3 0,-7 1 0,-7 2-125,-6 4-345,-5 4-325,-3 7-684,-6 7-2074,-5 6 3553,-8 8 0,6-3 0,0 3 0</inkml:trace>
</inkml:ink>
</file>

<file path=ppt/ink/ink1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7:46.8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27886,'2'67'156,"2"-3"-716,-2-43-448,0 2-606,-2-9-2924,0-2 4538,0 0 0,0-5 0,0-1 0</inkml:trace>
</inkml:ink>
</file>

<file path=ppt/ink/ink1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7:47.0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12 170 24883,'-6'-8'2812,"0"2"-2375,6 6 102,0 0-539,28 2 0,-5-1 0,26 1 0,-11-9 0,-1-4-237,0-6-1039,-5-4-1100,-3-3-7455,-3-1 9322,-5-3 0,-8 13 0,-6 2 1</inkml:trace>
</inkml:ink>
</file>

<file path=ppt/ink/ink1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7:47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 27572,'0'72'-1984,"-2"9"-749,-1-41 2733,-3 13 0,3-33 0,-2-3 0</inkml:trace>
</inkml:ink>
</file>

<file path=ppt/ink/ink1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7:47.4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68 27572,'58'-38'-2174,"-5"8"-459,-41 38-7198,0 6 9465,-11 11 0,-1-10 0,0-1 0</inkml:trace>
</inkml:ink>
</file>

<file path=ppt/ink/ink1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7:47.5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234 1 22579,'-58'68'-259,"4"-6"1121,22-30-2140,2 0-2566,5-6 3844,6-6 0,9-10 0,4-5 0</inkml:trace>
</inkml:ink>
</file>

<file path=ppt/ink/ink1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7:47.7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23168,'5'-1'3239,"0"0"-2769,-5 1-201,0 0-280,29 42-460,-19-24-594,23 29-1679,-25-39 2744,4-4 0,-5-4 0,0 0 0</inkml:trace>
</inkml:ink>
</file>

<file path=ppt/ink/ink1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7:47.9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0 25981,'-29'43'-359,"0"0"0,-16 23-637,24-25-787,11-17-2945,2-6 4728,5-8 0,1-4 0,2-6 0</inkml:trace>
</inkml:ink>
</file>

<file path=ppt/ink/ink1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7:48.1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22428,'3'-1'3743,"0"1"-2297,-3 0-1166,18 27-168,-8-14-112,15 20-45,-15-22-381,0-4-437,-2-4-840,4-1-3753,4-6 5456,7-10 0,-10 7 0,1-5 0</inkml:trace>
</inkml:ink>
</file>

<file path=ppt/ink/ink1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7:48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67 25779,'-60'40'1558,"11"-3"-1233,38-11-57,7-1 12,2-2 34,9-3-167,5-4-147,11-6 0,4-5 0,2-2 0,-3-3 0,-4-6 0,-5-3 0,-3-6 0,-3-4 0,-2-2 0,-2-1 0,-3-3 0,-2 2 0,-2-2 0,-1 2 0,-6 1 0,-5 2 0,-8 3 0,-3 3 0,-4 7 0,-2 3 0,0 7-1200,1 8-1500,5 8 2700,6 8 0,8-10 0,6-3 0</inkml:trace>
</inkml:ink>
</file>

<file path=ppt/ink/ink1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7:48.7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58 28671,'61'-6'0,"-10"2"0,-32 4 0,-4 0 0,-4 0 0,-3 0-1256,-3-3-1243,0-2-7332,-2-5 9697,0-4 1,-1 6 0,-2 0-1</inkml:trace>
</inkml:ink>
</file>

<file path=ppt/ink/ink1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7:48.9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 28671,'-4'50'0,"-1"0"0,-1 8 0,-2-4 0,-7 2 0,0 12 0,7-31-438,5-7-1332,6-7-505,11-8-5210,11-5 7485,12-6 0,-16-2 0,-2-2 0</inkml:trace>
</inkml:ink>
</file>

<file path=ppt/ink/ink1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7:49.3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142 110 28087,'-47'55'584,"8"-7"-584,39-29 0,6-2 0,5-6 0,8-3 0,5-4 0,1-3 0,-1-7 0,-3-7 0,-6-10 0,-5-7 0,-6-5 0,-3-1 0,-8 2 0,-5 3 0,-9 4 0,-4 7 0,-3 8-1413,-2 7-4593,-2 16 6006,2 10 0,13-4 0,4 1 0</inkml:trace>
</inkml:ink>
</file>

<file path=ppt/ink/ink1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7:49.4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 24871,'5'6'3474,"-1"-2"-3148,-4-4-326,0 52 0,0-23 0,-3 41 0,-4-38 0,-3-2 0,1-7-729,0-4-918,2-7-1939,3-6 3586,2-4 0,2-2 0,0 0 0</inkml:trace>
</inkml:ink>
</file>

<file path=ppt/ink/ink1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7:49.6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8 25185,'2'-4'2779,"0"1"-2409,-2 3-247,0 0-123,8 53 0,-5-28-392,6 43-751,-8-45-1064,0-2-6097,-6-4 8304,-7 0 0,5-8 0,-3-2 0</inkml:trace>
</inkml:ink>
</file>

<file path=ppt/ink/ink1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7:49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 28671,'50'-6'0,"0"-1"0,42 1 0,-31 11 0,-4 5 0,-3-2 0,-7 0 0,-10 0-1144,-10-1-1736,-10 3-6951,-9-1 7675,-4 4 0,-4-5 1,0-1-1</inkml:trace>
</inkml:ink>
</file>

<file path=ppt/ink/ink1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8:10.2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170 75 23616,'0'-7'2891,"0"2"-2364,0 5 257,0 0-1304,-28 89 543,15-31 10,-5 7 1,-1 3 0,3 11-34,-1-5 0,0-6 225,3-13-214,2-14 114,4-18-125,3-11 45,3-29-45,1-22 0,4-31 0,9-19 34,7-7 281,11 6-315,5 6 0,5 14 0,4 12 11,2 17-11,2 15 0,0 14 22,-2 9 1,-1 19 201,2 28-10,-22 2-214,-2 22 0,-22-16 0,-18 2 0,-11 3 0,-22 2 0,-10 2 0,-3-3 0,2 0 0,10-11 0,12-7-181,10-9-558,15-16-1076,5-4-1356,15-11-6660,17-12 8963,21-13 1,-15 8 0,3-5 0</inkml:trace>
</inkml:ink>
</file>

<file path=ppt/ink/ink1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8:10.5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214 25 26631,'-52'37'474,"-1"-1"0,6-3 1,10 0-341,22 9 101,7 3-67,6 3-88,6 2-80,11-5 0,15-13 0,14-14 0,12-14 0,3-27 0,-2-14 0,-4-24 0,-12-5 0,-13 2 0,-14 7 0,-8 9 0,-21 11 0,-6 8 0,-20 14 0,-1 6-505,1 8-1579,11 1-4763,14 5 6847,8 1 0,8 0 0,0-2 0</inkml:trace>
</inkml:ink>
</file>

<file path=ppt/ink/ink1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8:10.8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 22866,'5'0'3205,"-2"0"-2735,-3 93-112,-6-37-95,3 8 1,0 2 162,-7-3-90,6-9 112,1-13-413,4-14-35,10-13 0,3-9 0,11-10 0,4-11 0,4-12 0,3-12 0,4-6 0,-1 2 0,2 0 0,-1 3-214,0 4-1344,-1 5-1041,-1 7-7232,-4 12 8257,-3 5 1,-14 7 0,-4 1 0</inkml:trace>
</inkml:ink>
</file>

<file path=ppt/ink/ink1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8:11.2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28244,'37'0'-1121,"7"5"-1243,6 11 2364,6 3 0,-24-8 0,-6-2 0</inkml:trace>
</inkml:ink>
</file>

<file path=ppt/ink/ink1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8:11.7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110 251 24860,'-5'0'2185,"1"0"-1848,85-22-125,-30-1-206,6 3 0,0-2-6,-2-14 22,-14 5 34,-21 3-56,-9 4 0,-16 4 0,-17 6 34,-16 7-12,-18 4-22,-7 12 56,-2 11-34,4 16 348,5 11 22,12 3-301,10 1-91,15-6 0,9-2 0,9-5 0,20 0 0,7-7 0,25-8-326,5-11-2273,9-16-7232,1-19 7373,1-15 0,-30 10 1,-7 4-1</inkml:trace>
</inkml:ink>
</file>

<file path=ppt/ink/ink1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8:11.8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28671,'61'34'-1170,"0"0"1,-5-3 0,-8-1-8662,-11 6 7801,-8 5 0,-14-15 0,-6-3 0</inkml:trace>
</inkml:ink>
</file>

<file path=ppt/ink/ink1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8:12.5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28671,'66'46'0,"0"-1"0,0 0 0,0-1-1391,-8-7 0,1-1 1391,0-1 0,0 0 0,-1-3 0,-1-2 335,-4-3 0,-2-3-335,36 17-729,-16-14-2060,-19-7 2789,-19-4 0,-15-9 0,-12 0 0</inkml:trace>
</inkml:ink>
</file>

<file path=ppt/ink/ink1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8:12.7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1190 28215,'45'-78'0,"0"0"0,0 0 0,3 0 0,1 1 0,2 4-970,1 10 0,3 5 0,0 0 970,2-1 0,0 2 0,1 1 0,-3 5 0,0 2 0,0 3-145,19-13 0,-2 6 145,-13 14 0,-3 7 769,31-2-1039,-29 20-4190,-25 37 4460,-17 17 0,-13-9 0,-3 3 0</inkml:trace>
</inkml:ink>
</file>

<file path=ppt/ink/ink1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8:13.8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317 268 28671,'-31'26'0,"5"21"0,18 52-580,2-42 0,-2 1 580,-4 0 0,-3 0 0,-1 1 0,-3-1 0,-1-4 0,-2-2 0,-21 35 0,5-19 315,8-29-315,16-19 204,6-42-204,26-32 0,-3 6 0,4-5-619,11-12 1,4-2 618,4-5 0,2-1 0,3-1 0,2 1 100,-2 4 0,2 3-100,-3 5 0,5 3 0,16-6 0,3 6 0,-21 20 0,3 6 0,25-5 0,-2 13 0,-4 32 39,6 26-39,-44 34 0,-14 19-200,-12-38 1,-6 3 199,-7 3 0,-6 0 0,-5 4 0,-6-2 0,-8 5 0,-6-2 0,-5 1 0,-3-3 225,-2 0 1,-1-3-226,0-3 0,1-3 0,1-6 0,1-4 0,5-5 0,2-2 320,-31 15-320,19-17-57,20-13-1376,17-10 1433,46-29 0,-21 16 0,26-17 0</inkml:trace>
</inkml:ink>
</file>

<file path=ppt/ink/ink1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8:14.1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80 28311,'-31'63'82,"0"0"0,1-4 1,11-4 30,29 9-113,11-1 0,16-10 0,14-6 0,9-13 0,11-14 0,9-10 0,4-14 0,-4-16 0,-9-18 0,-18-17 0,-18-13 0,-19-3 0,-10-3 0,-15 3 0,-15 4 0,-14 10 0,-18 12 0,-2 18 0,-3 13 0,1 20 0,9 19 0,9 16-1940,19 17-3483,11 0 5423,23-3 0,-7-26 0,9-8 0</inkml:trace>
</inkml:ink>
</file>

<file path=ppt/ink/ink1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8:14.6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22 27460,'0'83'343,"-1"-1"1,1-3-1,3-5-231,11 21-555,4-5 443,6-13 0,8-20 167,11-22-167,13-19 0,12-28 0,14-25 0,-37 6 0,-1-5 42,3-6 1,-1-2-43,1-3 0,-1-1-297,-2 2 0,-1 2 297,0 1 0,0 2 0,-3 4 0,-1 1-68,37-25-2946,-8 11 3014,-10 19 0,-27 13 0,-10 13 0</inkml:trace>
</inkml:ink>
</file>

<file path=ppt/ink/ink1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8:14.9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536 405 26071,'0'1'1882,"0"1"-1804,69-50-89,-34 11 11,9-2 0,-4-4-78,-14-19 22,-14 0-12,-15 8 68,-23 14-22,-25 19 89,-25 20-44,-20 29-447,45-6 1,-1 4 596,-1 8 1,1 4-79,2 1 1,1 3-126,6-2 0,3 2 30,5-2 0,5 2 0,-7 40 0,19-5 0,43-3-3010,28-12 3010,-9-34 0,6-5 0,9-3 0,4-5-258,7-2 1,3-5 257,11 0 0,4-5 0,9-6 0,5-5-401,-22-1 0,3-2 0,2-2-980,-14-1 0,2-2 0,1-1 0,1-2 1381,13-5 0,3-2 0,-1 0 0,-9 2 0,-10 3 0,-6 2 0,-1-1 0,25-10 0,0 1 0</inkml:trace>
</inkml:ink>
</file>

<file path=ppt/ink/ink1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3:21.9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131 295 28671,'-5'69'0,"0"13"0,1-30 0,0 2-251,-2 1 0,-1-1 251,-3-3 0,-1-2-3947,-10 34 3947,1-21 887,3-24-887,5-20 0,6-18 0,4-33 0,2-28 0,1 13 0,3-5-274,4-8 0,2-2 274,4-3 0,3-1 0,5 0 0,3 2 1322,2 5 1,1 3-1323,1 7 0,2 3 0,30-27 0,-2 23 0,-6 25 0,-4 13 0,-5 18 0,-5 15 1026,-4 15-1026,-6 19 0,-12 11 0,-8 6 0,-16 9 0,-20 3 0,8-39 0,-7 1 0,-24 19 0,-5-1 0,14-15 0,-1-2 46,-12 13 1,1-4-47,-7 10-14,16-13 14,14-14 0,15-14 0,8-13-1088,14-7-8743,54-26 8321,1-8 1,7 2 0,-30 3 0</inkml:trace>
</inkml:ink>
</file>

<file path=ppt/ink/ink1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3:22.2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199 65 26360,'-52'48'287,"0"0"1,6-2 0,12 2-131,23 33 44,8-2 91,20-4-158,11-11 245,23-16-379,13-20 0,7-16 0,2-24 0,-9-17 0,-14-23 0,-16-16 0,-17-10 0,-10-3 0,-10 2 0,-17 5 0,-8 14 0,-18 10 0,-2 17 0,2 15 0,6 10-198,12 21-2895,13 7-6738,8 15 8718,22-2 0,-12-12 0,12-10 0</inkml:trace>
</inkml:ink>
</file>

<file path=ppt/ink/ink1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3:22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 27056,'-18'78'511,"-1"1"1,4-5 0,3-6-432,6 6-80,5-5 0,5-13 0,10-16 0,8-15 0,10-15 0,5-11 0,4-20 0,5-9 0,5-18 0,1-2-729,0 2-2241,-2 4 2970,-5 6 0,-20 17 0,-8 8 0</inkml:trace>
</inkml:ink>
</file>

<file path=ppt/ink/ink1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3:22.8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475 271 25269,'55'-36'179,"-1"0"0,-6 4 1,-11-1 1010,-23-11-1033,-12 6 329,-30 8-207,-18 15-221,-28 8-58,-15 24 169,-4 14-169,47-5 0,0 6 0,3 4 0,2 3 122,3 3 0,3 3-122,5 1 0,5 0 0,-9 43 0,17-6 0,26-15 0,25-13 0,25-13 0,28-18 0,-37-16 0,2-3-2037,8-4 1,1-2 473,4-6 0,1-4 1563,6-2 0,-4-1 0,11-8 0,-16 2 0</inkml:trace>
</inkml:ink>
</file>

<file path=ppt/ink/ink1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8:36.0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43 24300,'-1'3'4325,"0"-1"-9940,1-2 5615,53-19 1148,-28 12-1148,42-13 895,-44 18-895,-4 2 0,-4 0 0,-4 0 1880,-2 0-5590,-5 0 3794,1 0 0,-3 0 1,0 0-1</inkml:trace>
</inkml:ink>
</file>

<file path=ppt/ink/ink1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8:36.3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25051,'0'89'156,"0"-12"57,0-41 292,0-6-23,0-6 33,0-8-111,0-8-1,0-5 67,0-3-156,0-8-156,3-7-158,1-13 0,3-5 0,0-2 0,0 2 0,-2 4 0,-3 7-819,0 6-996,-2 8-5692,0 5 7507,0 2 0,0 1 0,0 0 0</inkml:trace>
</inkml:ink>
</file>

<file path=ppt/ink/ink1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8:44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1 158 28671,'55'-5'0,"1"0"0,7-1 0,2 1 0,7-1 0,3 0-1436,15-2 1,4-1 1435,-23 2 0,2-1 0,2 0 0,6-1 0,2 1 0,0-1 0,6 0 0,0 1 0,1 0 0,3 1 0,1 1 0,0 0 0,0 2 0,0 0 0,-1 1-666,-2 1 0,-2 0 0,0 2 666,-6 2 0,-2 2 0,0 0 0,-7 1 0,0 2 0,-3 1 110,28 6 1,-4 3-111,-6 2 0,-3 2 0,-8-2 0,-3 0 0,-7 0 0,-4 0 0,-10-3 0,-4 0 0,24 8 0,-31-11 0,-23-7 1000,-29-5-4754,-19-1 4374,-23 0 0,19 0 0,1 0 0</inkml:trace>
</inkml:ink>
</file>

<file path=ppt/ink/ink1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9:23.3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69 28671,'8'-25'0,"3"5"0,12 16 0,5 1 0,1 1 0,5-1 0,0-1 0,2 0-259,-4 1-771,-3 2-573,-7 1-1142,-6 2-7086,-6 5 8658,-6 2 0,-3-2 1,-1-1-1</inkml:trace>
</inkml:ink>
</file>

<file path=ppt/ink/ink1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9:23.6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31 22732,'-9'52'756,"0"0"0,-6 40-386,8-45 123,5-11-90,-1-11 180,2-14 111,1-7-155,-2-9-13,1-13-145,-2-11-135,1-12-54,-1-4-192,1-1 0,-2 2 0,3 2 0,-2 7-293,3 10-793,0 11-965,0 8-5703,0 20 7754,-2 11 0,2-6 0,-3 2 0</inkml:trace>
</inkml:ink>
</file>

<file path=ppt/ink/ink1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9:41.0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75 28671,'89'-41'0,"-11"8"0,-47 33 0,-2 3 0,-5 6-539,-6 5-1567,-5 5-2623,-5-2 4729,1-1 0,-6-8 0,1-2 0</inkml:trace>
</inkml:ink>
</file>

<file path=ppt/ink/ink1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9:41.3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0 26731,'-4'95'1188,"-2"-13"-852,4-43-11,-1-5-234,1-11-91,1-8 0,1-9 0,0-5 0,0-13 0,0-9 0,1-18 0,1-6 0,-1 0 0,0 5 0,-1 10 0,0 6 0,-3 10-113,-5 6-1557,-6 4-1534,-4 12 3204,-3 13 0,9-8 0,2 6 0</inkml:trace>
</inkml:ink>
</file>

<file path=ppt/ink/ink1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9:55.6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24233,'1'-5'2577,"0"0"-2162,-1 5 78,0 0-381,6 46-12,-2-22-100,5 38-78,-3-34-280,0-1-629,0-4-873,-2-2-5893,-2-2 7753,-1-5 0,-1-4 0,0-6 0</inkml:trace>
</inkml:ink>
</file>

<file path=ppt/ink/ink1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9:55.9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55 28671,'54'-5'0,"-1"0"0,46-6 0,-33 0 0,-2 0 0,-2 5 0,-5 2 0,-3 3 0,-5 1 0,-6 0 0,-8 0 0,-9 1-1211,-8 2-1098,-8 2-4828,-6 2 7137,-6 3 0,1-5 0,-3 0 0</inkml:trace>
</inkml:ink>
</file>

<file path=ppt/ink/ink1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9:56.2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309 1 24278,'-6'0'2543,"0"0"-2128,6 0-34,0 0 22,-50 59-224,23-24-118,-7 6 1,-1 3-17,2 3 0,1-1-67,4-5 22,5-5-236,7-10-100,5-6-493,6-8-369,2-6-764,7-4-4973,10-12 6935,10-8 0,-7 3 0,-1 0 0</inkml:trace>
</inkml:ink>
</file>

<file path=ppt/ink/ink1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9:56.4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 23527,'5'-9'3596,"-2"2"-3057,-3 7 470,0 0-1009,2 55 0,1-21 0,3 46 0,2-37 0,3-4 0,-1-4-1177,2-6-1143,-1-6-5333,4-7 7653,1-8 0,-6-5 0,-1-3 0</inkml:trace>
</inkml:ink>
</file>

<file path=ppt/ink/ink1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9:56.6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0 27762,'0'93'538,"0"-8"-538,-2-34-504,-1-1-381,-2-2-1177,1-2-4089,-1-5 6151,2-5 0,1-17 0,1-7 0</inkml:trace>
</inkml:ink>
</file>

<file path=ppt/ink/ink1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9:56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82 28423,'78'-33'248,"-8"7"-248,-38 23-91,7-1-794,4-1-258,0-1-1053,-5 3-7635,-14 2 9588,-10 2 1,-10 0-1,-3 1 1</inkml:trace>
</inkml:ink>
</file>

<file path=ppt/ink/ink1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9:57.1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98 28671,'59'-15'0,"0"1"0,11-3 0,-4 2 0,8-1 0,14 1 0,-38 10 0,-12 4 0,-6 1 0,-9 0-349,-9 0-1858,-6 4-2723,-7 7 4930,-12 7 0,8-4 0,-9-3 0</inkml:trace>
</inkml:ink>
</file>

<file path=ppt/ink/ink1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9:57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333 0 27158,'-36'53'462,"1"0"1,1-3 0,3-4-429,-9 11-34,3-3-168,2-6-482,6-7-907,5-8-897,8-8-7377,6-10 8689,6-7 0,3-6 0,1-2 1</inkml:trace>
</inkml:ink>
</file>

<file path=ppt/ink/ink1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9:57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24423,'4'0'3261,"-2"0"-2735,-2 0-156,0 0-292,19 57-78,-10-32-3537,15 44 2842,-14-49-459,1-3-1434,1-8 2588,6-3 0,-8-5 0,0-1 0</inkml:trace>
</inkml:ink>
</file>

<file path=ppt/ink/ink1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9:57.7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 25623,'0'-5'3048,"0"2"-3048,0 3 0,47-11 0,-24 8 0,36-7 0,-38 10 0,-5 0 0,-2 0-1345,-5 0-930,-3 0-4886,-1 0 7161,-4 0 0,-1 0 0,0 0 0</inkml:trace>
</inkml:ink>
</file>

<file path=ppt/ink/ink1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9:58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1 28671,'-48'83'0,"8"-8"0,33-39 0,3-3 0,4-6 0,0-3 0,7-5 0,2-2 0,6-4 0,0-3 0,-1-3-741,0-4-1466,1-1-5166,2-7 7373,3-9 0,-8 6 0,-1-5 0</inkml:trace>
</inkml:ink>
</file>

<file path=ppt/ink/ink1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9:58.2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 28658,'1'96'13,"0"-12"-13,-4-45 0,-1-5-909,0-6-861,-1-6-3003,2-6 4773,1-6 0,1-4 0,0-4 0</inkml:trace>
</inkml:ink>
</file>

<file path=ppt/ink/ink1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9:58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40 27695,'64'-22'-1938,"-1"4"-1424,-28 23 3362,20 1 0,-25 0 0,3-1 0</inkml:trace>
</inkml:ink>
</file>

<file path=ppt/ink/ink1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9:58.6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28671,'77'-4'0,"-8"1"0,-30 0-393,-6 2-2061,-8 0-7377,-12 5 8834,-6 9 1,-7-6 0,0 5 0</inkml:trace>
</inkml:ink>
</file>

<file path=ppt/ink/ink1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9:58.8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40 26664,'-5'1'2007,"0"0"-2007,5-1 0,0 0 0,51 1 0,-14-2 0,46-4 0,-26-4 0,0-3-2690,1 4 2690,-4 2 0,-24 4 0,-8 2 0</inkml:trace>
</inkml:ink>
</file>

<file path=ppt/ink/ink1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9:59.3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555 2 26171,'-95'-1'2230,"5"10"-1960,20 7-270,2 15 0,8 5 0,4 6 0,12 1 0,9 0 0,13-3 0,12-5-4252,5-5 4252,14-2 860,7-5-860,13-3 0,11-5-1413,10-7-4021,15-5 5434,12-9 0,-32 4 0,-5-4 0</inkml:trace>
</inkml:ink>
</file>

<file path=ppt/ink/ink1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9:59.6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240 195 25623,'-5'0'2744,"1"0"-2553,50-12-158,-13-2 47,37-12-80,-30 1 0,-11-1-24,-12 3-77,-9 1 1,-14 3-1,-13 4 34,-13 6 33,-15 6 56,-4 5-22,-5 12 135,1 7 55,1 12-110,4 4-3472,7 3 3392,12 0 0,12-1 0,11-4 0,5-3 0,14-4 0,7-5 0,14-6 2920,8-9-5384,7-5-4517,4-4 6981,5-10 0,-25 8 0,-6-8 0</inkml:trace>
</inkml:ink>
</file>

<file path=ppt/ink/ink1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39:59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15 23751,'1'-8'3227,"0"2"-2387,-23 70-257,4-25-313,-19 52-270,12-46 0,4-9 0,6-11 0,8-12 0,3-8 0,3-4 0,4-9 0,5-4 0,5-11 0,8-3 0,2-1-3392,5-2 3392,3 2-1592,6 1-1680,3 4 3272,5 5 0,-20 8 0,-3 4 0</inkml:trace>
</inkml:ink>
</file>

<file path=ppt/ink/ink1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0:00.1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296 1 27662,'-87'23'1009,"10"4"-1009,34 7 0,8 3 0,7-3 0,12-2 0,8-6 0,7-4 0,12-5 0,8-5 0,15-5-1917,7-5-2353,7-2 4270,6-8 0,-24 6 0,-4-6 0</inkml:trace>
</inkml:ink>
</file>

<file path=ppt/ink/ink1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0:00.5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13 23124,'0'-7'4022,"0"2"-3305,0 5-246,-45 41-134,25-19-337,-33 34 0,40-31 0,6-3 0,4-4 0,2-4 0,5-4 0,4-5 0,6-3 0,5-9 0,1-6 0,-2-8 0,-3-2 0,-4 5 0,-3 6 0,-4 6 0,1 5 0,-2 1 0,1 10 0,0 3 0,0 9 0,2 1 0,1-4-237,0-5-950,2-5-528,1-5-1141,5-2-6975,6-1 9481,4-10 1,-9 7 0,-2-7 0</inkml:trace>
</inkml:ink>
</file>

<file path=ppt/ink/ink1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0:00.7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5 24121,'0'-5'2465,"-10"52"-2084,0-10 0,-8 44 45,2-29 22,1-4-34,1-8-379,3-11-35,3-11 0,4-10 0,2-6 0,1-8 0,2-7 0,6-9 0,1-7 0,7 0 0,1 1 0,-1 3-337,1 3-1557,0 4-3653,0 6 5547,2 4 0,-8 4 0,0 3 0</inkml:trace>
</inkml:ink>
</file>

<file path=ppt/ink/ink1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0:01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203 165 26059,'15'-77'79,"-8"15"425,-21 48 45,-7 6 11,-4 5 23,-1 9-246,-2 9-337,0 11 0,1 11 0,4 4 0,5 3 0,9-1 0,3-6 0,10-5 0,9-9 0,11-7 0,11-6-2186,4-6 2186,8-1 0,-22-2 0,-1 0 0</inkml:trace>
</inkml:ink>
</file>

<file path=ppt/ink/ink1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0:01.5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580 1 28671,'-22'70'0,"0"0"0,-3 3 0,-3-2 0,-5-5 0,-2 0 0,-3 2 0,0 1 0,-1-1 0,1-1-278,2-3 0,1-2 278,4-3 0,2-2-1692,3-5 0,2 0 1692,2-2 0,2-3 0,-2 5 0,6-11 0</inkml:trace>
</inkml:ink>
</file>

<file path=ppt/ink/ink1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0:02.1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219 0 20479,'-41'55'0,"-1"-1"0,3 0 0,7 1 2469,4 38-2469,8 2 0,9-3 0,6-8 0,5-11 0,0-14 1416,0-14-1416,5-14-1508,4-14-8106,7-9 10456,-1-6 0,-5-2 0,-6 0 1</inkml:trace>
</inkml:ink>
</file>

<file path=ppt/ink/ink1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0:02.2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80 26776,'75'-41'-936,"-9"8"1,-50 29-1,-4 3 1</inkml:trace>
</inkml:ink>
</file>

<file path=ppt/ink/ink1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0:02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15 24020,'0'-8'2734,"0"2"-2039,0 6-180,0 0-22,0 50-279,0-17-214,-7 41 0,-1-32 0,-5-2 0,-1-4 0,2-4 0,0-6 0,4-7 0,3-6 0,3-7 0,1-4 0,1-2 0,4-10 0,7-5 0,7-12 0,9-3-405,4-2-2037,4 4-6276,-2 5 8718,-1 8 0,-15 8 0,-4 5 0</inkml:trace>
</inkml:ink>
</file>

<file path=ppt/ink/ink1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0:02.8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27 23269,'-9'0'3115,"1"0"-2734,8 0 146,0 0-236,-29 52 0,22-25 79,-20 42 22,37-41-357,4-4-3427,5-7 3392,2-7 0,-2-6 0,1-8 0,-4-9 0,-3-9 0,-3-9 0,-5-4 3392,-3-1-3392,-2 4 0,-6 4 0,-2 5 0,-6 7 0,1 5-293,2 7-2003,5 2-1761,2 6 4057,3 3 0,1-1 0,0 1 0</inkml:trace>
</inkml:ink>
</file>

<file path=ppt/ink/ink1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0:03.1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15 23247,'7'-8'3238,"-2"2"-2734,-5 6 57,0 0-237,8 26-32,-9-1 32,4 26-143,-12-10-181,1-2 0,3-7 0,3-6 0,5-8 0,8-9 0,9-5 0,14-8 0,8-9 0,5-8 0,-1-9 0,-4-1-13,-5 1-1723,-5 3-1155,-2 4-6940,-2 4 8325,-1 1 0,-13 8 0,-3 3 0</inkml:trace>
</inkml:ink>
</file>

<file path=ppt/ink/ink1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0:03.4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13 22507,'0'-7'3575,"0"2"-2802,0 5 336,0 0-728,-37 62-55,22-29-326,-27 49 0,34-49 0,4-6 0,2-8 0,2-8 0,8-5 0,2-8 0,10-9 0,-1-6 0,-1-9 0,-1-2 0,-6 3 0,-1 4 0,-5 7 0,-2 4 0,-1 6 0,-1 3 0,1 2 0,-2 8 0,1 5 0,-1 10 0,0 2-629,0-3-1376,3-4-1839,6-7 3844,7-5 0,-4-5 0,0-2 0</inkml:trace>
</inkml:ink>
</file>

<file path=ppt/ink/ink1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0:03.6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11 25107,'1'-6'3025,"0"2"-2577,-1 4-357,0 0-91,-15 54 0,7-25 0,-10 42 0,13-42 0,2-8 0,2-8 0,1-6 0,0-6 0,2-7-808,5-6-984,4-7-4943,4-5 6735,-2 4 0,-6 8 0,-2 6 0</inkml:trace>
</inkml:ink>
</file>

<file path=ppt/ink/ink1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0:03.9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262 75 23527,'5'-3'2544,"-1"2"-2376,-4 1 156,0 0 169,-12-31-33,-4 23-12,-17-23-11,-3 37-167,-4 10-270,0 11 0,6 11 0,7 5 0,8-2 0,10-2 0,5-8 0,9-5 0,7-10 0,9-5-57,6-6-1557,-1-3-1534,-2-2 3148,-4 0 0,-10 0 0,-2 0 0</inkml:trace>
</inkml:ink>
</file>

<file path=ppt/ink/ink1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0:10.1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194 19 25667,'-8'-10'1020,"-2"1"-785,-12 9-112,0 4 12,-2 6-57,0 7-33,1 9 22,2 3-67,4 5 0,5 1 0,5-2-11,4-5 0,2-7 11,1-6-22,1-7 10,9-4 24,5-6-12,12-12 0,3-7-112,1-11 78,-1 1 23,-7 4 22,-5 7-11,-5 5 0,-5 6 0,-2 5 0,-1 1-11,3 3 22,6 15-11,-3-2 34,7 13-34,-7-5 0,1-3 0,1-1-34,-3-5-56,1-3-1423,6-5-156,1-3 1669,23-27 0,-22 18 0,8-18 0</inkml:trace>
</inkml:ink>
</file>

<file path=ppt/ink/ink1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0:10.3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3 20681,'-2'-1'3586,"1"0"-3150,1 1-100,-15 69-22,10-39 124,-10 53-13,14-61-10,1-4 21,0-7-121,3-2-114,4-6-201,6-1-11,5-2-247,6-11-448,4-1-549,5-12-381,-1 5-3227,0-1 4863,-3 6 0,-14 6 0,-3 3 0</inkml:trace>
</inkml:ink>
</file>

<file path=ppt/ink/ink1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0:10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70 108 24143,'85'-25'-67,"-18"4"67,-58 7 34,-5 4-1,-3 0 113,-1 0 89,-4 3 23,-4 1-1,-4 3-33,-4 2 68,-2 1 168,-4 4 66,-3 11 79,-5 10-67,1 9-112,1 1-79,7 0-213,7-7-54,8 0-80,3-5 0,9-4 0,6-4 0,9-8-13,5-4-379,2-3-571,2-6-763,2-9-1837,1-11 3563,2-6 0,-17 13 0,-3 4 0</inkml:trace>
</inkml:ink>
</file>

<file path=ppt/ink/ink1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0:10.8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12 23852,'1'-6'2958,"0"1"-2297,-1 5-202,0 0-67,3 69-123,-3-22-229,0 5 0,-1 2-40,-2 7 0,-4-5-528,0-9-480,-2-5-1032,1-5-3550,0-5 5590,4-9 0,2-10 0,2-8 0</inkml:trace>
</inkml:ink>
</file>

<file path=ppt/ink/ink1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0:11.0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63 25331,'0'-8'1188,"0"2"-1188,0 6-2533,0 0-3820,56-21 6353,-33 16 0,34-17 0,-48 22 0</inkml:trace>
</inkml:ink>
</file>

<file path=ppt/ink/ink1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0:11.3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202 103 24972,'67'-56'493,"-19"13"-302,-64 40 56,-9 3 44,-9 6 56,-2 8 168,-2 14 259,-1 11-91,2 10-525,2 3-158,7 2 0,10-8 0,10-9 0,5-12 0,14-10-987,7-9-4590,16-3-2233,8-9 7810,1-4 0,-18 2 0,-6 0 0</inkml:trace>
</inkml:ink>
</file>

<file path=ppt/ink/ink1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0:22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 28671,'74'-3'0,"-12"0"0,-36 3 0,-6-1 0,1-3-1996,-2-2-3068,3-1 5064,-2 3 0,-8 2 0,-4 2 0</inkml:trace>
</inkml:ink>
</file>

<file path=ppt/ink/ink1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0:22.7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133 148 23639,'-2'0'2734,"1"0"-2264,1 0-66,-6 62-101,0-32-191,-6 49 0,0-51-34,0-6 23,2-6 212,3-8-89,2-4-43,4-6-181,0-11 0,1-12 0,0-16 0,0-9 0,2-4 0,0-1 0,0 3 0,0 9 0,-2 11 0,0 12-707,0 10-1108,-3 10-3530,-9 23 5345,-8 16 0,5-10 0,0 1 0</inkml:trace>
</inkml:ink>
</file>

<file path=ppt/ink/ink1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0:37.9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49 28671,'92'-27'0,"-15"7"0,-52 18-315,-5 2-491,-4 0-897,-6 0-1906,-2 3 3609,-4 4 0,-2-3 0,-1 3 0</inkml:trace>
</inkml:ink>
</file>

<file path=ppt/ink/ink1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0:38.2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79 25017,'-2'51'134,"-1"-1"1,-2 35 55,1-45 293,2-13-47,1-11-100,1-8 56,0-8 12,3-16-213,2-10 10,5-16-78,-2-6-123,0-2 34,-3 0-34,-2 6-358,-1 7-584,-2 13-1198,0 11 2140,-6 7 0,4 6 0,-5 0 0</inkml:trace>
</inkml:ink>
</file>

<file path=ppt/ink/ink1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0:58.2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1066 20 16870,'-58'-7'396,"0"1"0,2 4 0,5 3 2516,-6 14-2609,-5 8 11,-3 5-68,-2-2-78,-1 6 0,0 1 0,-1 4-112,3 1 56,1 2-11,10 3 1397,5-2-1374,8 4-91,7-1 916,5 3-880,8 4-69,9 3 0,6 5 0,5-2 3392,8 1-3392,8-6 0,12-8 0,14-6 0,7-8 0,13-7 0,6-6 0,12-9 0,4-4-3392,5-7 3392,2-9 0,-3-5-39,-32-5 0,-1-3 39,21-15 0,-31 12 0,-5-4 0,4-21 0,-6-7 0,-6-13 0,-11 16 0,-2-3-457,4-30 457,-10 30 0,-3 0 0,-4-15 3128,-12 7-3128,-8 8 0,-14 14 108,-10 14-108,-33 16-101,20 12-1109,-15 21-1591,38 11 2973,14 16 1,10-18-1,6-4 1</inkml:trace>
</inkml:ink>
</file>

<file path=ppt/ink/ink1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0:58.6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78 28671,'86'-24'0,"-36"13"0,3 2 0,12 2 0,2 1-1388,2 1 1,0 0 1387,0 2 0,-1 0 0,-4 2 0,-3-1 244,-2 1 1,-1 1-245,-3-1 0,-2 2 0,45 4 0,-9-1 0,-15 5 0,-18-5-214,-23-1-2651,-16 1 2865,-21 2 0,2 0 0,-6-1 0</inkml:trace>
</inkml:ink>
</file>

<file path=ppt/ink/ink1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0:59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1809 112 25992,'-80'-31'328,"-1"1"1,-1 3 0,2 8-206,15 14 1,1 6-1090,-14 2 0,-3 2 1005,-9 3 0,-2 2 45,-5 4 0,0 1 28,4 4 0,4 1-476,9-2 1,4 1 441,15-1 0,5 2 12,-27 20 660,20 6-739,13 8 34,3 9 11,6 11-33,6 2 100,11 8-67,8 0-11,9 0-33,12 0-12,23-7 0,25-5 254,-13-39 0,6-4-254,7-1 0,5-5 0,7-2 0,3-5 0,6-3 0,5-3 0,0-4 0,6-3 0,-3-1-514,16-3 0,1-3 514,-12 0 0,4-3 0,-6-3 0,10-7 0,-5-5-429,0-3 1,-2-4 428,-6-1 0,-4-2 0,-9-1 0,-6-2-1093,-9 3 1,-5-2 1092,-10 0 0,-5-1 209,16-33-209,-34 20 0,-5-2 0,-7-28 0,-13 27 0,-9 1 0,-36-26 0,13 40 0,-4 2 392,-6 0 0,-4 4-392,-1 3 0,-3 4 0,1 5 0,0 4 0,6 4 0,2 3-1233,-36 2-77,16 14-3710,17 11 5753,12 15 0,21-12 1,8-3-1</inkml:trace>
</inkml:ink>
</file>

<file path=ppt/ink/ink1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1:00.3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7 25196,'-6'-4'3373,"1"2"-3271,5 2-102,0 0 0,86 17 0,-14-4-441,3 0 0,5 1 441,-19-6 0,-1-1 0,3 0 0,1-2 106,-2-1 1,0-1-107,-6-1 0,-1 0 0,39-2-2107,-27 1-7724,-27 7 9204,-20 4 1,-16-2 0,-4-1-1</inkml:trace>
</inkml:ink>
</file>

<file path=ppt/ink/ink1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1:02.4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0 211 28390,'85'-14'40,"-1"0"0,1 0 0,-1 0 0,7-1 0,0 1 0,2 1 1,0 2-1457,3 1 1,0 1 0,2 2 0,3 0 1415,-11 0 0,3 1 0,1 0 0,1 0 0,2 1-180,-10 1 1,2 0-1,0 1 1,2 0-1,0 0 1,1 0 179,-8 1 0,1 0 0,0 0 0,2 0 0,-1 1 0,1-1 0,0 1-63,2 0 0,1 0 0,1 0 1,0 1-1,0-1 0,0 1 0,0 0 63,0-1 0,1 1 0,0-1 0,0 0 0,0 1 0,0 1 0,-1-1-145,-1 2 0,0-1 0,-1 2 0,1-1 0,-1 1 1,0 0-1,-1 0 145,12 0 0,0 1 0,-1-1 0,0 1 0,-1 1 0,0 0 0,-4 2 0,-1 0 0,0 0 0,0 1 0,-1 0 0,-1 0 0,-3 0 0,-1 0 0,0 1 0,0-1 0,-2 1 0,0-1 0,12 1 0,-1 1 0,0-1 0,-2 0 0,-1 1 0,-5-1 0,-1-1 0,0 1 0,-2-1 0,-1 0 62,13 1 1,-2 0 0,-2-1 0,-2 0-63,-10 0 0,-1-1 0,-3 0 0,-2 0-221,10 2 1,-4 0-1,-5 1-1197,12 3 1,-11 3 1701,8 16 1,-46-12 0,-37-4 0</inkml:trace>
</inkml:ink>
</file>

<file path=ppt/ink/ink1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1:15.50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65 19992,'37'-34'983,"20"6"-492,-6 26 1,5 4-1,7-2 1,3 0-1,7 0 1,3 0-1,5 0 1,2 0-1,2 0 1,1 0-1,0 1 1,0 1-1,-4 3 1,-1 3-1,-6 0 1,-2 2-1,-7 3 1,-3 2-1,-7-2 1,-1-1 491,36 8-4,-17-5-979,-17-7 0,-18-4 0,-16-2-984,-12-2 738,-61 15 0,37-11 0,-40 11 0</inkml:trace>
</inkml:ink>
</file>

<file path=ppt/ink/ink1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1:16.83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178 6 23735,'-98'0'983,"24"0"0,68 0 0,98 0 0,-27-1-492,5 0 1,1 0 491,16 0 0,-4-1 0,-3 2 0,0 0-798,1 0-185,-4 3-248,-5 5-736,-13 6 0,-23 3 738,-14 7 0,-17-13 0,-5 1 0</inkml:trace>
</inkml:ink>
</file>

<file path=ppt/ink/ink1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1:17.93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0 161 24452,'81'-18'196,"0"0"1,-1 0-1,6 1 1,0 2 0,1 3 130,-1 6 1,1 2 0,2 2-83,-13 0 1,1 0 0,2 1 0,1 0-1,8 0 1,1 1 0,2 0 0,0 0-1,6 0 1,2 0 0,0 0 0,2 0-50,-15 0 1,0 0-1,1 0 1,1 0 0,0 0-1,3 0 1,2 0-1,0 0 1,0 0 0,1 0-1,4 0 1,0 0-1,0 0 1,1 0 0,-1 0-107,0-1 0,0 0 0,0-1 0,-1 0 1,-1 1-91,-3-1 0,-1 1 0,-1-1 0,-1 0 0,-1 0 0,-5 0 0,0-1 0,-2 1 0,-1-1 0,-1 1 0,10-1 0,-1 1 0,-2-1 0,-1 1 0,-8 1 0,-1 0 0,-2 0 0,-1 0 0,14 0 0,-2 1 0,-3 0 0,-11-1 0,-3 2 0,-3-1 0,13-1 0,-7 2 0,27 0 0,-46 6-170,-30 3-814,-14 10 0,-8 3 738,-1 9 0,0-14 0,0 0 0</inkml:trace>
</inkml:ink>
</file>

<file path=ppt/ink/ink1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1:19.87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33 209 21012,'-32'-14'983,"50"-7"0,43 3-492,-9 6 1,4-1-1,-1 2 1,1 1-1,7-1 1,1 1-1,4 0 1,2 0-1,1 3 1,0 2-1,1 0 1,0 2-1,-1 1 1,0 0-1,-1 2 1,-1 0-1,-4-1 1,-2 0-21,-3 1 0,-2 0-471,-5 0 0,-2 0 0,43 0 0,-8 0 0,2 0 0,1 0 0,-39-1 0,1-1 0,3 0 0,0 0 0,2-2 0,0 0 0,0 0 0,-2 0 0,-2 1 0,-1 1 0,44-1 0,-6 3 0,-3 0 0,-2 0 0,-2 0 0,-4 0 0,-3 0 0,-4 0 0,-2 0 0,-6 0 0,20-2 0,-22-2 0,11 1 0,-25 0 0,-4 3 0,-4 0 0,-4 0 0,-4 0 0,11 0 0,-10 1 0,8 0 0,-12 2 0,-4-3 0,0 1 0,6 1 0,-7-1 0,7 1 0,-11 1 0,3-3 0,-1 1 0,1-1 0,0 0 0,-4 0 0,0 0 0,-5 0 0,6 0 0,-6 0 0,4 0 0,0 0 0,-4 0 0,8 0 0,-8 0-984,-77 11 738,-9-2 0,-17 3 0,31-7 0</inkml:trace>
</inkml:ink>
</file>

<file path=ppt/ink/ink1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1:23.8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0 336 28671,'76'-47'0,"-1"0"0,-5 3 0,-6 5 0,7 4 0,-12 0 0,-12 6 0,-20 6 0,-14 6 0,-13 6 0,-19 5-136,-15 3 24,-19 3-33,-8 10 145,-2 3 0,4 13 11,7 2 112,5 6 112,10 0-211,6 4-24,9 5 0,8 4 0,7 6 0,4 2 0,3 3 0,8-2 0,28 16 0,6-23 0,26 0 0,-6-31-472,6-12-2082,10-14-5570,8-15 7445,-36 2 1,-2 0 0,7-7-1,-8 1 1</inkml:trace>
</inkml:ink>
</file>

<file path=ppt/ink/ink1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1:24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418 8 25813,'-58'-2'902,"0"-1"0,-37 0-488,67 12-201,11 2-34,9 9-89,5 3 55,5 5-132,8 7-13,6 7 0,9 6 0,2 4 0,-3 2 0,-4 0 0,-9-3 0,-5-3 0,-7-5 0,-18-2 0,-14-1 0,-18-1 0,-4-6 0,4-7 0,11-12 0,15-7 0,12-6-326,9-9-3293,28-14 3619,15-19 0,-7 14 0,1-1 0</inkml:trace>
</inkml:ink>
</file>

<file path=ppt/ink/ink1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1:24.3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26507,'0'-1'2164,"0"-1"-2164,0 2 0,29-5-1121,-22 21-2308,22 6 3429,-30 29 0,0-21 0,0-2 0</inkml:trace>
</inkml:ink>
</file>

<file path=ppt/ink/ink1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1:24.4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0 20479,'-18'15'-352,"-12"1"1,57-22 0</inkml:trace>
</inkml:ink>
</file>

<file path=ppt/ink/ink1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1:34.8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1 24491,'-3'0'3551,"0"0"-2979,3 0-515,0 0-57,-19 85 0,10-30-171,-3 8 0,2 3 171,3 13 0,3-1 0,1-2 0,2-5 0,1-8 0,0-5-1531,0-7-4900,0-2 6431,0 0 0,0-22 0,0-4 0</inkml:trace>
</inkml:ink>
</file>

<file path=ppt/ink/ink1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1:35.0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0 28671,'-38'17'-1256,"8"-3"-1243,30-14-5647,0 0 8146,0-7 0,0 6 0,0-6 0</inkml:trace>
</inkml:ink>
</file>

<file path=ppt/ink/ink1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1:35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1696 1 27561,'-63'34'370,"1"1"0,-2 4 0,2 5-370,10 6 0,1 5-1363,-11 11 0,-2 5 1363,16-18 0,0 3 0,-2 1-686,-2 6 0,-2 1 1,0 1 685,-2 3 0,0 1 0,1 1 0,-1 1 0,1 2 0,1-1 0,1-2 0,1 0 0,2 0-396,4-3 1,1-1 0,3 0 395,4-5 0,2-2 0,2 0 0,-9 17 0,4-2-205,10-10 1,4-1 204,7-10 0,5-2 612,-1 40-612,14-11 0,22-12 1671,20-11-1671,33-18 0,-24-25 0,4-4 1316,9-3 0,8-4-1316,7-4 0,9-3 0,-3 0-473,-15 0 1,-3 0 0,4-1 472,22-2 0,5-1 0,-5 0 0,-24 2 0,-3 1 0,-1 0-199,33-1 0,-1 0 199,-3 3 0,-1 1 0,-2 1 0,0 0-653,-2 0 0,-1 2 653,-2-1 0,0 1 0,-1-1 0,2 0 0,-17 1 0,3 0 0,-5-1 0,7-4 0,-3 0 132,12 0 0,-7-3-132,-8-8 0,-22 0 1887,-23-2-1887,-13-3 510,-8-36-510,-3-1 0,-10-34 0,-6-1 0,0 37 0,-2-3 460,-4-9 1,-1-2-461,-5-10 0,-1-3 0,-3-7 0,-1-1 0,9 27 0,0-1 0,-3 1 0,0-1 0,-2 1 0,-1 1 0,-1 2 0,-2 2 0,-6-1 0,-21-14 0,-8 1 0,0 5-650,15 16 1,2 5 0,-4 1 649,-16-11 0,-5 1 0,5 7 0,0 5 0,4 5 0,8 4 0,4 2 0,8 3 0,4 1 0,-26-20 0,17 10 0,10 8-2415,10 10 2415,9 10 528,8 5-528,8 15-2545,7 13-7286,12 23 7552,3 23 0,-1-28 0,-5 0 0</inkml:trace>
</inkml:ink>
</file>

<file path=ppt/ink/ink1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1:42.9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68 28671,'83'-5'0,"1"-1"0,-1 0 0,-2-1 0,-16 2 0,-1 1 0,6-3 0,2 1 0,2 1 0,2 1-1572,3-1 0,2 2 1572,5 1 0,0 1 0,4 0 0,1 1-95,3 0 1,-1 0 94,-4-1 0,-1 2 0,-6 0 0,-4 2 0,-10 1 0,-4 2 714,33 8-714,-31 3 0,-35-4 0,-16 0 0,-28-3 1534,-16-2-5423,-23-2 4160,-17-4 0,29-1 1,4-1-1</inkml:trace>
</inkml:ink>
</file>

<file path=ppt/ink/ink1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1:43.9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1660 22620,'15'-2'3305,"-3"1"-2756,-3-78-236,4 19-1122,-2-6 0,0-4 949,0 18 1,-1 1-1653,-1-8 0,-1-1 1579,-3-3 0,-2-1 28,0-1 0,-2-1 259,0 2 0,-2 0-282,1 5 1,-2 1-34,-1 5 1,0 1-29,-4-40 101,1 13-78,4 16 111,2 14 102,0 18 447,0 13-694,0 6 3217,1 6-3217,9-2 529,5 2-529,10 1 0,9-1 0,9 2 0,14-5 0,18-2 0,19-6-409,-38 8 1,3-1 408,8-1 0,2-1 0,7 1 0,3 0 0,2 0 0,1-1 0,-1 3 0,-1 0 0,-8 0 0,-1 2 0,-10 2 0,-1 1 0,-9 1 0,-2 1 0,35 1-3121,-14 1 3121,-10 0 0,-13 0 0,1 1 0,-17 1 0,-2 1 546,-16-1-546,-4 1 3392,-4-3-3392,-1 1 0,-4-1 0,1 0 0,-1 2 0,0 2 0,0 7 0,0 3 0,0 17 0,0-1 0,-5 18 0,-4 10 0,-10 19-294,8-29 1,1 3 293,-3 6 0,1 3 0,0 3 0,1 2 0,2 3 0,0 1 0,1 0 0,2-2 0,1-3 0,1 1-162,0 7 1,2-3 161,-1 17 0,0-2 0,0-60 0,-7-13-2029,-6-7 2170,-7-4 1,8 0 0,4 0-1</inkml:trace>
</inkml:ink>
</file>

<file path=ppt/ink/ink1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2:41.1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1 980 28671,'40'-63'0,"0"-1"0,0 1 0,0 1 0,-2 1 0,-1 2 0,5-10 0,-2 2-414,-1 1 1,-1 1 413,-3 3 0,-2 3 0,-6 9 0,-2 4 0,14-23 268,-17 32-268,-12 20 137,-6 44-137,-12 26 0,0-6 0,-2 6-320,-4 8 1,-2 2 319,-3 7 0,-1 1 0,0 0 0,1 0 0,1-1 0,2-2 0,2-7 0,3-2-2935,-3 39 291,8-29-2634,17-35 5278,15-21 0,-9-14 0,6-4 0</inkml:trace>
</inkml:ink>
</file>

<file path=ppt/ink/ink1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2:41.5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1365 17 23751,'-99'-8'806,"0"0"1,0 12 0,3 12-482,16 12 0,3 10-1629,21-4 1,0 4-1,2 4 1472,-3 3 0,2 4 0,2 1 11,0 3 1,3 1-1,2 3-672,3 2 0,2 3 0,4 0 519,4 1 1,3 1-1,4 2-26,3 2 0,3 1 0,4 2 93,5-1 0,3 2 0,2 0-93,0 1 0,2 0 0,8 3 0,11-1 0,7 3 0,4 1 0,1-7 0,2 2 0,3-5 0,7-1 0,4-5 0,5 1 0,5-3 0,3-12 0,10-10 0,5-11 0,2-6 0,9-1 0,4-6 0,1-9 0,6-10 0,2-10 0,0-4 0,-21 2 0,1-1 0,1-6 0,-1-8 0,0-9 0,2-9 0,0-5 0,-3-1 0,-7 2-231,-3 1 0,-6 1 0,-2-1 0,-1-5 231,9-14 0,1-6 0,-6-1 0,-14 4 0,-17 4 0,-12 3 0,-3-1-134,-4 1 1,-3-1 0,-6 2 133,-12-32 0,-10 3 0,-7 0 0,-8 3 416,7 33 0,-6 2 1,-2 2-417,-2 3 0,-3 2 0,-3 3 118,-25-16 1,-4 9-119,1 12 0,-1 8 0,5 9 0,1 11-802,10 11 1,4 11-1489,9 12 0,7 9 2290,9 13 0,7 2 0,-3 14 0,17-2 0</inkml:trace>
</inkml:ink>
</file>

<file path=ppt/ink/ink1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3:01.4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314 1 28009,'-21'84'302,"-6"4"-302,-14-2-2819,19-39 0,0 0 2841,1 2 1,0 0-176,1-1 1,0-1 152,-12 44 579,4-12-568,8-11 102,8-19-113,7-11 2321,3-12-2321,2-6 2125,3-6-2125,7-3 1109,5-6-1109,9-3 0,3-2 0,8 0 0,5-2 0,12-6 0,6-3 0,5-6 0,4 0 0,2-4 0,-1-1 0,-5-5-3405,-5-3 750,-10-2-7176,-6-2 9067,-8 3 0,-15 12 1,-6 7-1</inkml:trace>
</inkml:ink>
</file>

<file path=ppt/ink/ink1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3:01.6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12 160 25992,'-6'5'2510,"0"-1"-2341,6-4-169,0 0 0,78 0 0,-36-9 0,8 5 0,0-3-46,-9-14-1153,-8 1-1176,-8-3-7456,-5-3 9235,-5-2 0,-7 11 1,-3 3-1</inkml:trace>
</inkml:ink>
</file>

<file path=ppt/ink/ink1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3:01.8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3 23135,'3'-1'3126,"-1"-1"-2588,13 101-5739,-12-16 5307,5 4 1,-1 7-57,-9-20 1,-3 0 141,-1 4 0,-1 2-215,-2-1 1,-2-1 104,-1-4 0,0-2-810,3-10 0,0-2-2589,-4 35 3317,7-35 0,3-28 0,3-19 0</inkml:trace>
</inkml:ink>
</file>

<file path=ppt/ink/ink1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3:02.0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6 24681,'0'-5'2073,"-4"83"-1928,-9-7-128,4 1 0,-2 4-34,-2-17 0,-1-2-151,1 1 0,1-2-639,3-2 1,1-1-6455,-2 40 7261,8-18 0,2-34 0,0-17 0</inkml:trace>
</inkml:ink>
</file>

<file path=ppt/ink/ink1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3:02.5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2403 528 21837,'-59'-60'573,"0"1"1,0-1 0,1 5-1,-1 1 1,0 7-283,-14 0 1,-1 8-179,-6 5 1,-4 7 166,-3 7 0,-1 7-850,-3 3 0,-2 8 744,-2 14 0,-1 9-174,31-4 0,-1 2 0,1 5-53,-3 8 1,0 6-1,2 2 53,-1 4 0,1 4 0,1 2 0,2 4 0,1 4 0,4 2 0,4 2 0,3 3 0,5 2 0,4 2 0,4 3 0,4 2 0,5 2 0,3 2 0,5 0-477,3 3 1,3 0 0,4 2 476,1 0 0,4 1 0,1 0 0,2-2 0,3 1 0,3-3-166,5-2 1,4-2 0,4-1 165,4-4 0,3-2 0,7-4 0,8-4 0,5-3 0,6-6 0,7-3 0,6-5 0,4-7 0,10-3 0,5-7 0,3-4 0,8-5 0,3-5 0,2-4 21,-18-5 0,0-2 1,2-3-1,-1-3-21,2-2 0,0-2 0,0-3 0,-1-1-295,-1-2 0,0-1 0,-1-2 0,-1-3 295,-2-2 0,-1-2 0,-1-2 0,-1-2 0,18-12 0,-3-2 0,-1-4 70,-6 0 0,-1-3 1,-5-4-71,-5-1 0,-4-4 0,-4-2 0,-8-1 0,-4-3 0,-5-1 0,-7 0 0,-4-1 0,-7-3 0,-6 1 0,-5-1 0,-5-1 0,-5 1 0,-4-1 0,-7 1 0,-6-1 0,-6 0 0,-5 2 0,-4-2 0,-6 1 0,-5 3-36,-8 0 1,-6 2 0,-3 3 35,-5 2 0,-3 4 0,-3 4 0,-4 4 0,-2 5 0,-1 5 0,1 7 0,-1 4 0,0 5 0,2 4 0,0 4 0,1 6 0,-25 11 0,4 10-163,11 7 0,6 9-1025,13 12 1,8 9-3729,9 5 1,9 4 4423,8 7 0,6-3 0,-3 11 1,13-12-1</inkml:trace>
</inkml:ink>
</file>

<file path=ppt/ink/ink1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3:35.44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39 207 20799,'48'-49'327,"0"0"1,2 5 0,3 10 163,0 23 1,2 8-1,3-1 1,0 2-1,2 1 1,0 1-1,-1 1 1,-1 2-1,0 1 1,-1 0-1,0 1 1,-1 0-1,-2 0 1,-1-1 491,46 1 0,-22-4 0,-27-1 0,-26 0-811,-109 11-172,11-2 0,-4 1 0,-3 0 0,20-3 0,3-1 0,-3-2 0,1-1 0,0 1 0,0-3 0,0-7 0,0-3 0,2 0 0,2-3 0,1-3 0,1-1 0,-39-9 0,18 11 0,22 9 0,25 5 0,14 1 0,69 16 0,17-6 0,-6-2 0,8 0 0,1-6 0,1-1 0,5-2 0,0 0 0,-1 1 0,-1-1 0,-9 1 0,-3 0 0,-13 1 0,-4 1 0,19 3 0,-30-2 0,-23 1 0,-65-5 0,1 2 0,0-2 0,-4 0 0,-34 0 0,-5-2 0,-6-1 0,-3-1 0,2-1 0,6 2 0,11 1 0,15 2 0,19 0 0,23 0 0,64 0 0,26 0 0,-14 0 0,5 0 0,11 0 0,9 0 0,-2 0 0,13 0 0,-3 2 0,-4 1 0,-2 1 0,-11 1 0,-4 1 0,34 8 0,-34 0 0,-27-7 0,-21-3 0,-9-4 0,-71-15 0,14 10 0,-3-4 0,-3 1 0,-29 3 0,-5 1 0,2-5 0,6 0 0,15-1 0,20 3 0,15 3 0,18 3 0,69 25 0,11-11 0,-4 3 0,4 0 0,-7-9 0,-2-3 0,-1 1 0,-1 0 0,42 3 0,-20 1 0,-20-2 0,-21-3 0,-15-2 0,-13-2 0,-50 0 0,2-4 0,-45-2 0,15-1 0,-4-2 0,0-1 0,-1 1 0,1-2 0,0 3 0,5 4 0,8 1 0,14 1 0,11 2 0,17-1 0,9 1 0,75 0 0,-1 4 0,-1-1 0,5 0 0,-11 2 0,-2 0 0,2-1 0,-1 0 0,-5-2 0,-1 0 0,39 0 0,-20-2 0,-14 0 0,-15 0-984,-15 0 656,-10 0 0,-9 0 0</inkml:trace>
</inkml:ink>
</file>

<file path=ppt/ink/ink1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3:40.6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0 27751,'-14'66'298,"-1"0"1,1-6 0,1-3-299,-5 16-235,3-9-448,5-5-1244,3-8-7127,3-3 9054,2-4 0,2-20 0,0-4 0</inkml:trace>
</inkml:ink>
</file>

<file path=ppt/ink/ink1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4: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784 25 27818,'-77'-6'284,"0"-1"0,4 0 1,5 3-285,-11 7 0,2 7 0,9 5 0,9 6 0,13-1 0,12-3 0,12-3 0,11-2 0,6-1 0,17 5 0,16 3 0,20 6 0,12 3 0,1 0 0,-11 2 0,-18 1 0,-14 6 0,-18 4 0,-29 11 0,-16 4 0,-27 5 0,-1-6 0,7-7 0,15-12 0,17-13 0,16-13 0,10-5-7598,22-15 7598,18-7 0,-10 3 0,6-1 0</inkml:trace>
</inkml:ink>
</file>

<file path=ppt/ink/ink1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4:34.2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3 26933,'0'-1'1738,"0"-1"-1738,0 2 0,-26 83 0,10-26-210,-4 6 0,-2 4 210,1 16 0,-4-4 0,11-7-651,4-11-3133,9-12 3784,21-11 0,-14-18 0,14-8 0</inkml:trace>
</inkml:ink>
</file>

<file path=ppt/ink/ink1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4:34.7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15 938 26530,'-8'0'2141,"2"0"-2141,6 0 0,2-109 0,1 39-539,0-11 1,0-3 538,3-15 0,-3 48 0,0 1 0,3-45 0,3 5 0,1 14 0,2 16 0,0 19 0,-3 19 346,0 12-346,1 16 177,2 17-177,4 22 0,-2 25 0,-2 17 0,-6 11 0,-5-47 0,0 1 277,0-1 0,-2 0-277,1 43 0,6 4 0,-2-39 0,4-7 0,-2-40 0,5-15 0,4-21 0,12-20 0,-6-8 0,1-5 0,12-27 0,-13 26 0,0 2 0,2-6 0,2 13 0,2 12 0,1 17-953,6 8-5367,4 9 6320,6 3 0,-18 0 0,-5 0 0</inkml:trace>
</inkml:ink>
</file>

<file path=ppt/ink/ink1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4:35.0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275 103 28671,'-55'21'0,"0"0"0,3 1 0,10 6 0,12 36 0,7 9 0,12 2 0,4-6 0,14-12 0,11-15 0,14-17 0,17-14 0,10-13 0,10-23-279,5-16 279,-2-22 0,-13-7 0,-18-2 0,-21 3 0,-20 4 0,-20 8 0,-13 9 0,-34-1 0,14 24-3299,-16 1 2760,20 29-5803,1 21 6342,4 15 0,18-11 0,9-2 0</inkml:trace>
</inkml:ink>
</file>

<file path=ppt/ink/ink1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4:36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28671,'77'-4'0,"-1"0"0,-1 0 0,-2 1-810,-10 5 0,-1 1 810,4 2 0,1 0 0,3 1 0,1 0 0,1-1 0,0-1 0,-3-1 0,-2-2 0,-8-1 0,-2 0-1333,34 0-8498,-33 0 9132,-27-3 1,-19 3 0,-12-3 0</inkml:trace>
</inkml:ink>
</file>

<file path=ppt/ink/ink1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4:53.7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332 6 20580,'-9'-3'3754,"3"0"-3306,6 3-79,0 0 35,-71 30-146,35-3-107,-11-2 0,1 4 141,9 15-169,7 1 78,7 1-100,8-1-101,7 0 135,4-3-102,4-4 1,11-4 90,8-9-102,20-8 101,12-10-123,7-4 23,3-10 100,12-20 45,-22-3 22,6-22-179,-25 5 135,-4-5 0,-6-3-23,-7 2 123,-8 6-156,-4 4 12,-12 9-102,-9 9 0,-14 7 0,-5 10 0,-3 4 0,5 7 0,2 10-393,7 6-559,4 12-898,10 0-7032,5-3 8882,6-3 0,1-14 0,0-2 0</inkml:trace>
</inkml:ink>
</file>

<file path=ppt/ink/ink1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4:54.0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 27930,'4'65'186,"1"1"1,-2-3 0,0-4-187,-3 17-156,-2-3-326,-6-7-1087,-1-8-1254,-4-7 2823,3-7 0,4-22 0,4-6 0</inkml:trace>
</inkml:ink>
</file>

<file path=ppt/ink/ink1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4:54.3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46 25398,'52'-15'291,"0"1"1,34-3-225,-68 30 79,-8 9-45,-4 6-45,-5 2 156,-8 4-10,-9 5 280,-10 4-11,-9 3-225,-1 6 68,0 2-135,5 2-134,6 0 100,6-4-134,8-6 2,6-5-13,3-9 0,8-8 0,8-8 0,14-7-136,13-6-256,10-5-392,9-12-3762,4-6 1857,6-16 2572,3-6 0,-31 17 1,-8 4-1</inkml:trace>
</inkml:ink>
</file>

<file path=ppt/ink/ink1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4:54.7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783 6 24972,'0'-3'3306,"0"0"-2913,-11 80-393,-11-6-868,2 2 1,-3 5 867,-7-8 0,-3-1 0,-4 9 0,-3 3 0,-5 5 0,-2 1-363,15-27 1,0 1 0,-1 0 362,1-1 0,-1 0 0,0-1 0,-13 27 0,2-1 0,4-6 0,3-2 0,6-9 0,3-2 234,8-9 1,4-4-1916,-1 27-2017,30-36 3698,22-22 0,-9-19 0,4-3 0</inkml:trace>
</inkml:ink>
</file>

<file path=ppt/ink/ink1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4:55.2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66 25263,'-41'66'422,"1"-1"0,1-3 1,14-7-42,31-1-202,15-4 90,19-8-101,20-16-134,13-12-5504,6-12 5582,-4-17 157,-10-8 1498,-16-16-1587,-15-2-180,-15-7 0,-10 0 860,-7-4-860,-12-2 0,-9 3 0,-14 1 3392,-5 11-3392,-5 13 0,0 13 0,0 10 0,4 20-729,6 9-1120,14 15-2163,7-2 4012,20-7 0,-5-16 0,7-7 0</inkml:trace>
</inkml:ink>
</file>

<file path=ppt/ink/ink1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4:55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6 24894,'1'-3'3552,"1"0"-3327,-2 3-225,-6 91 0,-6-28 0,4 7 0,-2 2 0,-11 17-270,2-4 270,8-10-449,4-13-1781,6-11-7601,11-12 9339,10-11 0,-5-14 0,2-8 0</inkml:trace>
</inkml:ink>
</file>

<file path=ppt/ink/ink1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4:55.8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719 1 28671,'-19'91'0,"0"1"0,-4 0 0,-5-2 0,-8-10 0,-4-1-1206,-5 6 0,-1 3 1206,14-27 0,0 1 0,0 0 0,-1 0 0,1 1 0,0-1 0,2-2 0,0 0 0,1-1 0,-10 23 0,2-2-181,8-10 1,3-4 180,7-11 0,4-3 422,0 24-2842,20-31-3787,21-23 6207,18-21 0,-13-2 0,-2-3 0</inkml:trace>
</inkml:ink>
</file>

<file path=ppt/ink/ink1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4:56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415 1 26843,'-50'31'287,"0"1"1,4-2 0,10 3-86,21 21 67,1 4-168,0 1 67,-1 0-34,1-5-89,0-5 1,4-7-46,1-10 0,6-9 0,0-11 0,3-4 0,-1-3 0,-4 2 0,-2 5 0,-17 10 0,4-3 0,-9 5-136,12-10-939,6-8-864,6-2-2542,3-4 4481,4 0 0,-1 0 0,2 0 0</inkml:trace>
</inkml:ink>
</file>

<file path=ppt/ink/ink1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4:56.6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 25129,'0'-10'2555,"0"2"-2073,0 8 23,0 0-505,45 78 0,-22-40 0,6 12 0,0-1-4252,-2-12 4252,-2-6 747,2-6-1498,-2-7-817,-1-7-931,-4-5-7332,-1-4 9207,-3-2 0,-7 0 1,-4 0-1</inkml:trace>
</inkml:ink>
</file>

<file path=ppt/ink/ink1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4:56.8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27389,'3'68'18,"1"1"1,-1-6 0,-1-5-479,-2 3-328,0-8-1733,0-3-7310,-3-12 7995,2-6 0,-1-16 0,2-6 0</inkml:trace>
</inkml:ink>
</file>

<file path=ppt/ink/ink1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4:57.0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 27191,'53'-10'-17,"1"0"1,37-4-679,-61 22-650,-8 3-2610,-8 8 3955,-7 5 0,-6-10 0,-1 0 0</inkml:trace>
</inkml:ink>
</file>

<file path=ppt/ink/ink1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4:57.3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1 27180,'-41'82'78,"5"-4"-145,26-26-157,2-4-527,3-6-896,3-8-3552,1-7 5199,1-5 0,0-11 0,0-4 0</inkml:trace>
</inkml:ink>
</file>

<file path=ppt/ink/ink1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4:57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246 53 26418,'60'-18'454,"-1"-1"0,40 3-163,-71 38 11,-7 13-111,-8 4-1,-6 2 56,-4 1-121,-4 4-125,-14 0 0,-10 4 0,-18-2 0,-7-4 0,-5-5 0,2-10 0,2-6 0,5-10 0,3-3-113,3-7-828,6 0-874,6-3-3553,4-8 5368,9-2 0,6-1 0,5 3 0</inkml:trace>
</inkml:ink>
</file>

<file path=ppt/ink/ink1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4:35.5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1012 1 27859,'-58'75'0,"1"1"0,-1-1 0,0 2 0,1-1 0,2-1-979,8-9 0,1-1 1,1 1 978,-2 4 0,0 2 0,1 0 0,1 0 0,0 2 0,2-1 0,3-3 0,2 0 0,3-1 0,3-4 0,3-1 0,5-1 0,-2 18 0,7-2-1148,7-11 1,9-5 1147,19-12 0,3-6 0,-4 6 0,18-22 0</inkml:trace>
</inkml:ink>
</file>

<file path=ppt/ink/ink1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4:37.4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131 203 28244,'-37'64'190,"5"19"-971,26-25 1,4 3 797,-3 4 0,1 0-1,1 1 1,0-1-6,-1-3 1,1-3-7,1-6 1,-1-2 5,-4 27 380,1-26-324,-1-27 244,3-22-311,2-39-3089,2-30 3089,-1 14 0,2-5 0,2-6 0,3-3 50,2-5 0,5-1-50,4 2 0,4 0 0,6 3 0,4 2 0,3 6 0,5 4 0,1 6 0,3 5 0,2 6 0,1 6 0,39-13 0,-6 20 63,-12 15-63,-12 9 0,-15 8 0,-16 11 3169,-13 15-3169,-15 18 674,-17 12-674,-17 8 0,0-18 0,-3-1-593,-24 21 593,25-29 0,-1-2 0,-9 3 0,8-10-1548,7-4-3527,14-9 5075,8-7 0,9-7 0,4-6 0</inkml:trace>
</inkml:ink>
</file>

<file path=ppt/ink/ink1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4:37.7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19 26048,'-3'-10'2028,"0"2"-1703,-37 86-5762,24-29 5460,-6 8 0,2 3-23,13 10 1409,7-4-1409,16-4 0,10-12 0,19-15 860,5-16-860,5-11 0,-1-20 0,2-17 0,0-22 0,-2-17 0,-4-2 0,-9 4 0,-9 10 0,-9 13-1469,-9 12 2172,-2 9-10534,0 5 7904,7 1 1,-8 8 0,1 1 0</inkml:trace>
</inkml:ink>
</file>

<file path=ppt/ink/ink1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4:38.0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199 19 23527,'10'-11'3596,"-2"3"-2957,-8 8-112,0 0-202,-3 73-268,-12-10-57,3 1 0,-2 4-499,-4-15 1,-3-3 498,-1 1 0,1-2 0,-16 36-91,10-21 91,10-24 0,10-19 0,5-14 0,2-5 0,0-17 987,7-9-987,5-19 0,8-3 0,4-2 0,3 2 0,4 0 0,3 4 0,3 4-2208,5 8-7623,6 7 9112,18 9 0,-31 7 0,5 4 1</inkml:trace>
</inkml:ink>
</file>

<file path=ppt/ink/ink1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4:38.3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304 261 28434,'-64'29'79,"0"-1"0,5 1 0,11 3-79,11 30 0,17 2 0,8-7 0,16-8 0,17-12 0,16-11 0,18-13 0,9-8 0,2-23 0,-3-11 0,-4-26 0,-15-13 0,-12-7 0,-17-3 0,-10 4 0,-22 4 0,-11 6 0,-19 9 0,-5 8 0,-2 14-505,-1 15-3170,-5 11 3675,-5 32 0,27-18 0,6 18 0</inkml:trace>
</inkml:ink>
</file>

<file path=ppt/ink/ink1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5:04.4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0 539 27886,'71'-65'157,"1"-1"0,-1 1 0,5 4 0,2 4 0,4 9-798,2 11 0,4 9 1,3 3 640,-13 8 0,2 2 0,3 3 0,1 1-777,10 2 1,3 2 0,2 2 0,2 1 776,-13 1 0,3 0 0,0 2 0,2 1 0,0 1-181,-11 1 0,1 1 0,1 1 0,0 0 0,1 1 0,0 0-122,2 1 0,1 0 1,0 1-1,1 0 1,-1 1-1,0 0-1336,-1 2 1,1 0-1,-1 1 1,0 0 0,0 0-1,-1 1 1342,-1 0 0,2 0 0,0 1 0,-3-1 0,-3 1 0,-7-2 0,25 4 0,-9-1 0,-4-1 0,-18-3 0,1 1 0,-1-1 0</inkml:trace>
</inkml:ink>
</file>

<file path=ppt/ink/ink1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5:24.4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26855,'76'10'4,"1"0"0,0 0 1,8 0-1,1-2 1,3 0 42,-15-3 1,2 0 0,2-1-1,1-1-1344,12 1 1,3 0 0,2 0 0,2-1 1459,-11-1 1,3 0 0,1 0-1,1 0 1,2 0-286,-8 0 0,2 0 0,1 0 1,0-1-1,2 1 0,1 0 122,-8-1 0,1 0 0,1 0 0,1 0 0,1 0 0,0 1 0,1-1-65,6 0 1,0 1-1,2-1 1,0 1-1,1 0 1,0-1-1,0 1 65,-7-1 0,0 1 0,0 0 0,1-1 0,0 1 0,0 0 0,1 0 0,0 0-128,3 0 0,0 0 0,1 1 1,0 0-1,0-1 0,1 1 1,-1 0-1,1 0 128,-9 0 0,-1-1 0,1 1 0,0 0 0,1 0 0,-1 0 0,0 0 0,1 0 0,-1 0-2,1 1 0,0 0 0,0-1 1,0 1-1,0 0 0,0 0 0,0 1 1,0-1-1,0 0 2,-1 1 0,1-1 0,-1 1 0,1 0 0,-1-1 0,0 1 0,0 0 0,0 1 0,0-1 0,10 1 0,-1 1 0,0-1 0,1 1 0,-2 0 0,1 0 0,0 0 0,-1 0 0,-2 0 0,0 1 0,-1-1 0,1 1 0,-1 0 0,-1 0 0,1 0 0,-1 0 0,-3 0 0,1 0 0,-2 0 0,1 0 0,-1 0 0,0 0 0,-1 0 0,0 1 0,9 0 0,-1 0 0,0 0 0,-1 0 0,0 0 0,-1 0 0,0-1 134,-5 0 0,0 0 1,-1-1-1,0 1 0,-1-1 1,-1 0-1,-1 0-134,7 0 0,-3 0 0,0 0 0,0 0 0,3-1 0,5 1-239,-2-2 1,6 1 0,5-1 0,1 0 0,-2-1 0,-2 1-1,-8-1 1,-8 1-435,16 0 1,-12 0 0,-2 0 0,7 0 779,-7-1 1,12 1 0,2-1 0,-7 0 0,-16-1-1,-25 0 1,-11 2 0,-29-2 0</inkml:trace>
</inkml:ink>
</file>

<file path=ppt/ink/ink1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5:36.9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26015,'86'0'-68,"-1"0"1,10 0 0,5 0-27,-24 0 1,4 0-1,1 0-1330,7 0 1,2 0 0,1 0 1419,6 0 0,1 0 1,2 0-293,-23 0 1,2 1-1,0-1 1,1 0 435,3 0 0,0 1 0,1-1 1,1 0-49,3 1 0,2 0 1,0 0-1,1-1-228,4 1 0,1 0 1,1 1-1,0-1 218,-16-1 1,1 1 0,1 0 0,0 0 0,1 0-232,3 0 0,0 0 1,2 1-1,-1-1 0,2 0 207,2 0 0,1 0 1,0 0-1,1 0 0,0 0-114,4 1 1,-1-1 0,2 1 0,0 0-1,0-1 69,-14 1 0,0 0 0,1 0 0,0-1 1,0 1-1,1 1-8,1-1 0,0 1 1,1-1-1,0 1 1,0 0-1,0 0 2,2 1 1,0-1-1,0 1 1,1 0 0,-1 1-1,1-1-4,1 1 1,0 0 0,0 0 0,0 0 0,0 1 0,0-1-4,1 1 0,0 0 0,-1 0 0,1 0 0,0 0 0,-1 0-39,1 1 0,0-1 0,-1 1 0,1 0 1,-1 0-1,1-1 39,-1 1 0,0 0 0,0-1 0,-1 1 0,1 0 0,0-1 3,-2 1 1,1-1 0,0 1 0,-1-1-1,1 1 1,-1-1 9,-1 0 0,1 0 0,-1-1 0,0 1 0,0 0 1,0-1 10,-3 0 0,0 1 0,-1-1 1,1 0-1,3-1 0,3 1-33,-8-1 1,4 0 0,3 0-1,1 0 1,0 0 0,-2 0-1,-2-1 1,-3 1-5,6-1 0,-4 1 0,-3-1 0,0 0 0,2 0 0,3 0-40,1 0 0,4 0 0,1 0 0,1 0 1,-2 0-1,-4-1 0,-6 1 61,22 0 0,-7-1 1,-4 1-1,0 0-81,-2-1 0,-2 1 0,0 0 1,-1 0-57,-5 1 0,0 0 0,-2 0 0,-1 1 33,-6-1 1,-2 0 0,0 1 0,2 2-1141,9 2 1,2 2 0,-2 2 0,-6-1 1360,-5 0 0,-6 1 0,-2 0 0,33 6 1,-16-1-1,-34 1 0</inkml:trace>
</inkml:ink>
</file>

<file path=ppt/ink/ink1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5:56.0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824 0 26082,'-61'5'470,"1"-1"1,0 3 0,3 4-191,-26 23-985,38-13 1,-1 2 838,1 1 1,0 1-34,-37 24 0,11 1-101,13-4 572,13 1-572,11 3 300,13 3-300,10 6 0,11 4 0,15 2 0,11-1 0,14-4 0,9-8 0,4-11 0,9-13 0,6-13 0,11-11 0,8-16 0,4-7-1345,-2-7-2009,-8 1 3354,-14 5 0,-31 10 0,-13 4 0</inkml:trace>
</inkml:ink>
</file>

<file path=ppt/ink/ink1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5:56.7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47 22642,'0'-2'2778,"0"0"-1892,0 2-696,0 41 79,0-7-213,3 39 123,4-17 1,7 6-102,4-2 236,5 0-236,5-4 23,5-10-11,4-11-45,5-17 223,4-9 136,5-23-291,1-13-113,1-22 0,-3-12-244,-5-7 244,-4-1 0,-5 1 0,-3 4 0,-5 8 0,-3 9 0,-6 12 0,-6 12-1648,-6 12-1736,-4 13 3384,-11 16 0,6-8 0,-6 8 0</inkml:trace>
</inkml:ink>
</file>

<file path=ppt/ink/ink1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5:57.4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839 47 25163,'-60'-14'541,"1"-1"1,0 3-1,2 7-205,-26 21-513,-8 12 490,3 14 146,7 9-189,11 6-270,11 5 222,11 3-222,11 1 0,11-1 0,12 0 0,8-2 0,10-2 114,12-2-114,10-5 0,12-6 0,7-10 0,8-12 0,9-14 0,7-7 0,6-17-830,0-3-9001,13-14 9036,-26 11 0,-12 2 1,-33 13-1</inkml:trace>
</inkml:ink>
</file>

<file path=ppt/ink/ink1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5:58.8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1614 80 21331,'1'-6'4224,"0"1"-3697,-1 5-337,-50-29-55,10 21 21,-52-22-144,12 29 122,-17 5-67,42 1 0,-2 1-158,-4 2 0,-1 3 315,0 1 0,0 1-643,1 1 0,1 2 548,3 0 0,1 1 61,5 2 1,1 1-287,2 0 0,3 3 135,1 3 1,3 2-40,-1 3 0,3 2 28,-1 6 0,3 3-12,1 4 1,3 3-17,0 4 0,4 2 0,4 1 0,3 2 11,5 0 1,3 0 10,5-1 1,4-1-23,2-1 0,4 0 11,5-3 0,5-1 0,2-1 0,4-1-5,6-3 1,6-2-7,4-1 0,5-4 0,5-1 0,4-4 0,5-3 0,4-3 0,6-5 0,3-4-419,3-5 0,3-5 419,4 0 0,0-6 0,3-10 0,-1-5 184,-1 0 1,-1-5-185,-1-9 0,-3-5 0,-2-1 0,-2-4 0,-5-3 0,-2-3 0,-3-2 0,-3-3-1266,-6-1 1,-3-2 1265,-4-1 0,-4-2 0,-6 1 0,-4-5-242,-4-23 1,-8-2 241,-7 18 0,-7-1 0,-7-20 0,-11 2 0,-8 20 0,-8 6 0,-10-2 0,-5 2 238,-6 3 0,-9 5-238,-1 15 0,-8 4 0,2 5 0,-10-1 0,-1 8-210,11 10 1,-3 6-1,7 7-1096,1 12 1,8 10 1305,4 11 0,8 2 0,-7 8 0,20-3 0</inkml:trace>
</inkml:ink>
</file>

<file path=ppt/ink/ink1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5:59.6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395 984 24423,'-8'4'2409,"0"-1"-2050,8-3-101,0 0 179,-12-58-34,9 11-303,-4-3 1,2-4 80,8-26-181,2-5-251,5 3 251,2 2 0,2 3 0,0 4 0,-4 6 0,-4 10 0,-6 14 0,-12 17 0,-10 13 0,-13 11 0,-8 14-3141,-2 5 3141,0 10 0,3-1 0,-10 4 0,17-11 0,-6 1 0,21-13 0,4-1 3392,6-2-3392,5 2 0,2 2 0,7 4 0,12 2 0,11 2 0,19-1 0,11-1 0,11-6 0,10-3 0,6-3 0,4-2 0,-7 0 0,-12-2 0,-18-3 0,-18-3 0,-17-8 0,-10-4 0,-9-10 0,-13-10 0,-11-7 0,-17-4-3392,-11 1 3392,-8 7 0,-6 12 0,-18 14 0,29 12 0,-2 14-1592,41 10-5434,9 16 7026,4 14 0,3-20 0,1 0 0</inkml:trace>
</inkml:ink>
</file>

<file path=ppt/ink/ink1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6:00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91 26698,'-9'97'516,"-2"1"-360,2-16-100,0 3-816,2-1 805,4-10-45,0-14 0,3-16 254,-2-16-232,-1-16 175,-2-8-197,-2-22 11,0-15-11,2-27 422,2-17-422,5-12-297,11-6 353,8 4 22,15 8 102,6 13-68,4 15 44,0 12-133,-6 17-23,-7 12 0,-9 9 45,-9 12-23,-7 10-22,-5 11 353,-2 10-353,-1 0 0,0-2-23,0-9 12,1-6-78,5-7 89,2-4 0,8-4 11,4-2 56,5 1 23,19 5 66,-10 1-31,10 7-125,-19 0 0,-6 6 0,-7 6 0,-6 6 0,-24 33 0,-10-10 0,-24 26 0,-6-22 0,-2-4 0,2-7 0,8-10 0,12-12-774,14-13-873,13-8-1603,15-8 3250,14-13 0,-5 8 0,3-8 0</inkml:trace>
</inkml:ink>
</file>

<file path=ppt/ink/ink1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6:00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0 26227,'-44'84'1143,"9"-9"-930,28-36 34,5-6-79,5-10 67,11-10-146,8-8-55,13-21 11,6-11-45,1-18 0,-4-2 0,-8 5 22,-9 12-22,-8 12 0,-5 10 11,-4 7 12,0 15-23,-2 7 0,0 17 0,0 4-23,-2 0-111,2-5-504,1-6-517,4-7-693,1-6-3453,5-10 5301,1-6 0,-5-2 0,-1-3 0</inkml:trace>
</inkml:ink>
</file>

<file path=ppt/ink/ink1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6:01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17 24726,'0'-9'3350,"0"1"-2835,0 59-435,-1-6-80,-3 53 0,-1-13 0,-3 9-820,2 2 820,0-10-1637,4-13-1758,0-19 3395,1-18 0,1-18 0,-1-10 0</inkml:trace>
</inkml:ink>
</file>

<file path=ppt/ink/ink1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6:01.2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25230,'0'-5'1221,"0"2"-1221,0 3-672,0 0-1334,51-4-7825,-21 3 9103,45-3 1,-52 4 0,-2 0 0</inkml:trace>
</inkml:ink>
</file>

<file path=ppt/ink/ink1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6:01.4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259 0 26160,'-83'51'1658,"10"3"-1310,37-4-68,8 5-55,6-1-225,11-4 0,5-9 0,7-9 0,11-9 0,7-8 0,14-8 0,3-4 0,4-5-1245,-1-9-1074,-1-5-7512,-3-13 9154,-1-6 0,-15 15 0,-4 2 0</inkml:trace>
</inkml:ink>
</file>

<file path=ppt/ink/ink1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6:01.8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17 24939,'-1'-9'2779,"0"2"-2320,1 7-78,-21 74-268,7-22-113,-2 5 0,0 3 0,-3 15 0,1-7 0,4-14 0,5-17 0,5-19 0,3-9 0,12-16 0,5-11 0,13-13 0,2-7 0,-1 2 0,-5 10 0,-5 10 0,-4 8 0,-4 5 0,1 2 0,-2 4 0,-1 11 0,-2 14 0,-4 20 0,-2 14 0,-9 12 0,-4 3 0,-8-1 0,-2-11 0,3-13 0,4-17-203,5-17-1959,5-10-1626,3-16 3788,9-12 0,-6 7 0,6-5 0</inkml:trace>
</inkml:ink>
</file>

<file path=ppt/ink/ink1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6:01.9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 27628,'-2'87'45,"-2"-6"-758,-5-33-2177,0-1 2902,1-6 1,4-17 0,0-7-1</inkml:trace>
</inkml:ink>
</file>

<file path=ppt/ink/ink1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6:02.5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13 24659,'1'-7'2543,"0"2"-2039,-1 5-22,0 0-258,5 71-78,-10-24-146,4 5 0,-3 1 113,-11 6-113,-2-10 0,4-14 0,4-13 0,4-12 0,3-7 0,2-14 0,9-6 0,2-12 0,9-1 0,-2 4 0,-3 7 0,-2 7 0,-4 7 0,0 2 0,0 3 0,1 0 0,3 0 0,3-3 0,5-4 0,4-5 0,4-3 0,1 1 0,-2 2 0,-2 7 0,-5 2 0,-2 5 0,-3 6 0,-2 6 0,-3 7 0,-4 4 0,-3 0 0,-3 1 0,-3 6 0,-4-8-1413,-3 4-8418,-4-11 7902,1-1 0,5-7 0,2-2 0</inkml:trace>
</inkml:ink>
</file>

<file path=ppt/ink/ink1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6:08.7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28671,'31'7'0,"1"1"0,1-1 0,-1-1 0,0-3 0,0-1 0,-3-2 0,-1-4 0,-6-1-1839,-7-1-1668,-9 3 3507,-6 11 0,0-6 0,-3 6 0</inkml:trace>
</inkml:ink>
</file>

<file path=ppt/ink/ink1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6:09.0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2 27034,'-5'-1'1637,"1"0"-1637,4 1 0,0 0 0,40 1 0,-15 1 0,32 2 0,-27-1 0,-4 0 0,-3-2 0,-5 0 0,-1-1-1233,-1 1-1894,1 2 3127,5 2 0,-10-1 0,0 0 0</inkml:trace>
</inkml:ink>
</file>

<file path=ppt/ink/ink1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6:09.7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504 0 28671,'-36'54'0,"0"0"0,0-1 0,2-2 0,-20 25 0,-1 3-658,1 2 658,3-6 0,5-5-1244,6-11-358,10-11-5087,11-12 6716,9-16 0,8-10 1,2-7-1</inkml:trace>
</inkml:ink>
</file>

<file path=ppt/ink/ink1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6:09.9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28671,'73'65'0,"-7"3"0,-36 0 0,-3 3 0,-6-2 0,-5-4 0,-3-5 0,-2-11-707,2-12-2430,4-14 3137,5-12 0,-10-7 0,1-4 0</inkml:trace>
</inkml:ink>
</file>

<file path=ppt/ink/ink1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6:10.5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1666 153 24211,'-59'-32'769,"0"1"0,-1 1 1,0 6-474,5 11 1,0 4-45,-7 0 1,-2 5 105,-5 3 1,0 5-720,-5 5 1,0 5 360,-3 4 0,2 5-366,0 5 0,2 5 366,2 4 0,2 3 0,5 2 0,2 4 0,5 1 0,4 3 0,6 2 0,4 2 0,6 4 0,5 2 0,7 4 0,6 1 0,6 6 0,5 1 0,3 3 0,5 1 0,8 1 0,6 0 0,2 0 0,7-1 0,6-3 0,7-2 0,5-5 0,4-3 0,5-5 0,4-5 0,6-6 0,3-6 0,4-7 0,3-5 0,3-6 0,2-6 0,1-4 0,2-7 0,0-6 0,-2-7 0,0-5 0,-1-8-258,-3-7 0,-2-7 258,-4-6 0,-4-9 0,-13-3 0,-2-9 0,-5 2 0,4-13 0,-6-2 0,-10 7 0,-2-5 0,-7 4 0,-6-11 0,-9 1 0,-8-3 0,-7-1 0,-4 1 0,-11-2 0,-10 10 0,-9-2 0,-2 5-750,-9-7 1,-5 4 749,7 15 0,-5 1 0,1 10 0,-5 12 0,0 11 29,2 6 0,0 8-29,5 10 0,1 7 0,-39 26-1744,26 24-1046,29 17 2489,22 4 1,15-32 0,3-11 0</inkml:trace>
</inkml:ink>
</file>

<file path=ppt/ink/ink1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6:11.0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27976,'50'6'0,"0"-1"0,37 5 0,-46-10 341,-9 0-633,-6 4-1575,-9 8-4755,-7 9 6636,-6 11 1,-4-14 0,0 1 0</inkml:trace>
</inkml:ink>
</file>

<file path=ppt/ink/ink1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6:11.2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13 115 27225,'-7'0'1446,"2"0"-1446,5 0 0,0 0 0,69-25 0,-24 13 0,6-5 0,3 0 0,10 2 0,2 1-1502,0 6-3787,0 3 5289,4 4 0,-32 1 0,-4 0 0</inkml:trace>
</inkml:ink>
</file>

<file path=ppt/ink/ink1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6:11.7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627 5 24099,'-89'-2'2341,"4"0"-1781,25 2-156,1 6 234,6 4-190,10 5-267,10 1-181,13-2 0,11 0 0,5 2 0,20 3 0,11 1 0,23 1 0,11-1 0,1 1 0,-5 1 0,-14 3 0,-16 6 0,-14 6 0,-25 5 0,-18 5 0,-25 3 0,-18-2 0,-7-4 0,0-6 0,10-8 0,13-7 0,19-11 0,16-5 0,12-5-1278,13-2-3283,16-5 4561,16-5 0,-11 2 0,2 0 0</inkml:trace>
</inkml:ink>
</file>

<file path=ppt/ink/ink1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6:12.2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28671,'67'36'0,"-2"10"0,-6 17-463,2 5 463,3 0 0,0-7 0,-1-3 0,-4-8 0,-5-2-3970,-6-6 3970,-8-5 884,-8-8-884,-10-7 0,-8-9 0,-8-5 157,-3-4-842,-13 2 402,-12 4 283,-19 4 0,16-6 0,-1-1 0</inkml:trace>
</inkml:ink>
</file>

<file path=ppt/ink/ink1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6:12.4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1128 28132,'11'-58'179,"0"1"1,6-3 0,5 2-180,11 3 0,6 1-1642,6-4 0,2-1 1642,5-1 0,2 1 0,1 1 0,0 1 0,-1 3 0,-2 1 168,-1 3 1,-2 1-169,-6 6 0,-1 3 0,29-28 0,-18 22 645,-16 23-645,-16 15-2835,-11 31 2835,-11 14 0,0-8 0,-3 1 0</inkml:trace>
</inkml:ink>
</file>

<file path=ppt/ink/ink1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6:13.5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24064,'-4'2'2970,"2"0"-2354,2-2 0,0 0-526,30 0-34,-9 0-112,26 0-213,-16 0-660,-2 0-1167,0 0-5994,-5 0 8090,-6 3 0,-8-2 0,-5 1 0</inkml:trace>
</inkml:ink>
</file>

<file path=ppt/ink/ink1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6:13.8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28671,'90'16'0,"-7"-3"0,-32-13 0,1 0 0,4 0-1166,1-4-1367,4-1-7298,2-2 8779,1 4 0,-28 2 0,-8 1 0</inkml:trace>
</inkml:ink>
</file>

<file path=ppt/ink/ink1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6:14.2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28671,'81'0'0,"2"0"0,-4 0 0,1 0 0,-1 0 0,-6 0 0,-7 3 0,-11 0 0,-9 2 0,-10-1-4252,-10-3 4252,-10 1 860,-8 0-2396,-5 1-2968,-14 4 4504,-7 2 0,4-3 0,-1-1 0</inkml:trace>
</inkml:ink>
</file>

<file path=ppt/ink/ink1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6:14.5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0 28671,'-15'51'0,"0"-1"0,1 0 0,3-2 0,3 27 0,1 1 0,4-4 0,0-7 0,3-11 0,6-9-1435,7-12-1725,8-10 3160,7-10 0,-12-8 0,-2-4 0</inkml:trace>
</inkml:ink>
</file>

<file path=ppt/ink/ink1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6:15.1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1031 28671,'-3'98'0,"0"-1"0,3-9-1215,-1-3 1215,1-8 0,-1-15 0,9-21 388,14-20-388,21-32 0,25-34 0,-24 5 0,1-5-738,7-13 0,1-3 738,4-8 0,-1-1 0,3-4 0,0-1 0,1-1 0,1 1 0,1 0 0,1 1 0,0 0 0,3 2 0,1 1 0,2 2 0,0 2 0,0 3-616,0 5 1,-1 3 188,-5 8 1,-2 3-1066,-10 10 1,-3 4 1491,22-7 0,-35 20 0,-19 13 0</inkml:trace>
</inkml:ink>
</file>

<file path=ppt/ink/ink1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6:30.3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26821,'83'13'616,"0"0"1,8-3 0,4-2-617,-24-4 0,3 0 0,2-2-1377,10-1 1,3-1 0,2 1 1376,-15-1 0,2 1 0,2 0 0,1-1-363,5 1 1,3-1-1,0-1 1,2 1 362,3 0 0,0 0 0,2 1 0,0-1 0,1 2 0,1 0 0,0 0 0,-1 1 0,-1 0 0,0 1 0,0 0 0,-1 2 0,-3 0 0,-1 1 0,-1 1 0,0 0 0,-5 1 0,0 1 0,-2 0 0,0 1 0,-6-1 0,-2 0 0,0 1 0,-2 1 240,15 3 1,-3 0 0,-2 1-241,-11-1 0,-3 0 0,-3 0-322,14 6 1,-7 1-2021,-19-3 1,-9 2 2703,5 19 0,-31-19 0,-19-4 0</inkml:trace>
</inkml:ink>
</file>

<file path=ppt/ink/ink1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6:31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1 28671,'-17'50'0,"-1"12"0,1 14 0,-1 12-1779,-2 5-753,0 0-6185,0 1 8772,1-8 0,8-37 0,3-13 0</inkml:trace>
</inkml:ink>
</file>

<file path=ppt/ink/ink1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6:31.8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87 27964,'64'42'123,"0"0"0,-1-5 1,-2-7-1162,36-13 1016,-1-10 22,-8-3 295,-13-4-307,-15-4-10,-16-9 202,-15-10-112,-15-9 111,-11-6-33,-22-1 417,-17 1-563,-29 5 0,-23 9-289,35 16 0,-2 2 289,-4 2 0,-2 2 0,1 0 0,0 2 0,6 2 0,1 2 0,-35 3 0,23 5 0,21 3-864,15 6-2564,11 11 3428,5 14 0,6-18 0,2 1 0</inkml:trace>
</inkml:ink>
</file>

<file path=ppt/ink/ink1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6:33.7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28569,'77'1'34,"0"0"0,3 0 0,1 0-34,-2 1 0,1-1-1368,8 1 1,1-1 1367,3 0 0,0 0 0,-1 2 0,-2-1-1319,-4 1 1,-3 1 1318,-7 0 0,-3 1 0,-8 0 0,-2 0 457,-8-1 1,-2-1-458,39 1 0,-14-2 0,-16-2 0,-15 0 0,-17 0 972,-14 0-2373,-9 0 1823,-7 0-10253,-13 0 8664,-6 1 1,3-1 0,2 1 0</inkml:trace>
</inkml:ink>
</file>

<file path=ppt/ink/ink1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6:34.0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17 23000,'0'-9'3463,"0"1"-2825,-14 82-212,4-21-320,-1 5 1,-1 4-615,-1 22 542,2 5 0,3 3 154,3 1-580,4 0-292,1-2-885,7-3-3496,2-7 5065,4-10 0,-5-32 0,-3-14 0</inkml:trace>
</inkml:ink>
</file>

<file path=ppt/ink/ink1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6:41.786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146 10 22238,'4'-9'3261,"-1"61"-8271,-3 20 5250,0-3 1,-2 8-112,-4 1 0,-1 3 127,-4 12 0,-1 4-238,2-28 1,-1 1 0,0 1-327,1 4 1,-1 0-1,1 1 308,2 1 0,0-1 0,2 1-112,0 0 0,2 0 0,1-1-293,1-2 1,0-1-1,2 4-2393,-1 21 1,2 5-1,-1-6 2798,-2-22 0,0-3 0,0-2 0,2 33 0,-1-13 0,-4-14 0</inkml:trace>
</inkml:ink>
</file>

<file path=ppt/ink/ink1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7:00.0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 26653,'-7'9'2018,"2"-2"-2018,5-7-864,0 0-1388,-14 42-7579,8-29 8924,-17 38 1,18-47-1,-3 5 1</inkml:trace>
</inkml:ink>
</file>

<file path=ppt/ink/ink1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7:28.3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1050 24401,'15'-64'1244,"-2"2"-830,-9 22-33,0-9-56,-2-6 0,1-4-314,1-4 34,2-1 34,1-1-68,-3 2 79,-1-1-12,-3 3-56,-3 0 102,1 3-113,-2 6 56,0 6 56,0 8-112,0 11 57,0 4-68,1 7 11,-1 5-179,1 5-314,1 3-269,-1 11-818,0 7-4806,-3 15 6375,-3 12 0,3-16 0,-1-2 0</inkml:trace>
</inkml:ink>
</file>

<file path=ppt/ink/ink1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7:33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110 378 20636,'0'3'3552,"0"0"-3059,0-3 168,0 0-471,-3-15 169,2 0 11,-3-15-157,1 4-56,0-4-113,0-1 24,0-3-46,2 1 0,0 2-22,0 4 0,1 5 34,0 6-34,0 6 22,0 4-22,0 3 34,0 2-12,-3 1-22,-3 0 0,-4 4 12,-3 1-57,1 4 45,-1 0-11,2-1-1,3-1-32,2-3 44,3-1-45,1 0 45,2-1 0,7 4 0,1-2 11,7 2-11,1-3 0,13 2-22,-5-1-12,8 2-100,-10-1-46,-4 1 68,-3-1 0,-5 0 168,-4-4 191,-3-1 145,-5-6-44,-4-5 66,-5-4-89,-4-4-68,-2 0-21,-2-1-102,1 0-67,0 2-43,2 3-37,-4 2-188,7 6-3485,-6 6-3251,12 9 6937,-1 6 0,6-5 0,1 0 0</inkml:trace>
</inkml:ink>
</file>

<file path=ppt/ink/ink1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7:35.1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28671,'8'42'0,"0"1"0,0 1 0,1 6 0,1 6 0,2 4 0,0 3 0,0 3 0,-1 0 0,-1-2 0,-1-5 0,0-7 0,0-7 0,0-8-24,-1-7-2093,-3-9-3441,-2-5 5558,-2-4 0,-1-6 0,-1-2 0</inkml:trace>
</inkml:ink>
</file>

<file path=ppt/ink/ink1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7:35.4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1 684 28110,'16'-59'561,"1"-4"-561,5-9 0,1-5 0,-1-2 0,0 2 0,-2 5 0,-2 11 0,-4 14 0,-4 12 0,-4 13 0,-4 10-953,0 7-2062,0 3 3015,-1 1 0,-1 1 0,1 0 0</inkml:trace>
</inkml:ink>
</file>

<file path=ppt/ink/ink1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7:37.1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490 4 23840,'-44'-2'2578,"0"0"-1850,8 4-100,-2 3-236,-2 5 33,-1 7-345,-1 5-80,0 5 0,3 3 0,3 2 0,6 2 0,5-2 0,8 0 0,7-3 0,5-2 0,5-3 0,8-1 0,4-1 0,8 0 0,5 0 0,3-2 0,4-2 0,4-4 0,2-4-3392,1-5 3392,-2-2 0,-3-3 0,7-7 0,-13 2 0,4-7-808,-14 5-9023,1-2 7993,-5 2 1,-2 2 0,-7 2 0</inkml:trace>
</inkml:ink>
</file>

<file path=ppt/ink/ink1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7:37.7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62 23572,'0'-4'3383,"0"1"-2822,0 3 391,0 0-749,13 15-203,-5 2 0,11 16 0,-8 1 0,-1 3 0,-1 2 0,0-1 0,0-2 0,1 0 0,2-5 0,1-3 0,1-7 0,3-7 0,3-7 0,2-11 0,4-10 0,3-12 0,1-11 0,2-7 0,0-3 0,-2-2 0,-1 0 0,-4 3 0,-3 5 0,-4 8 0,-5 9 0,-5 8 0,-3 8-673,-4 6-2935,-5 10 3608,-5 5 0,3-2 0,-2 0 0</inkml:trace>
</inkml:ink>
</file>

<file path=ppt/ink/ink1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7:40.6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467 7 24681,'-51'-4'1894,"2"1"-1458,13 6 136,-4 5-213,-1 7-1,-2 8-22,2 6-301,1 5-35,4 5 0,5 3 0,6 1 0,6-2 0,9-1 0,5-2 0,11-2 0,5-2 0,10-3 0,6-4 0,5-7 0,5-4 0,3-8 0,3-3 0,2-8 0,-1-3-483,0-3-1511,-3-1-3833,-3 3 4979,-3 3 0,-15 3 0,-6 1 0</inkml:trace>
</inkml:ink>
</file>

<file path=ppt/ink/ink1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7:41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378 2 23437,'-53'-2'2678,"-1"3"-1994,8 7-34,-5 5-45,3 7-247,6 5-99,7 4-259,11 2 0,8 3 0,9 2 0,6 0 0,7 3 0,4-1 0,10 0 0,7-3 0,9-5 0,6-6 0,5-7 0,5-7 0,2-6 0,4-4 0,1-5 0,-3-5 0,-3-5 0,-6-4-685,-6 0 685,-1-6 0,-20 13 0,-2-2 0</inkml:trace>
</inkml:ink>
</file>

<file path=ppt/ink/ink1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7:43.7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28671,'30'-5'0,"3"1"0,4 4 0,6 0 0,4 0 0,5-1 0,1 1 0,0-1 0,-3 1 0,-7 0 0,-6 0 0,-8 1 0,-7 0 0,-6 1 0,-6 1 0,-6-1 0,-2-1-427,-4 0-2352,-3 1-7052,-3 0 8238,-2 2 0,3-2 1,3 0-1</inkml:trace>
</inkml:ink>
</file>

<file path=ppt/ink/ink1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7:44.2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8 28132,'-26'42'-56,"5"-1"0,17-10 56,1 0-56,0 0 67,1-1-11,1-4 11,-1-3 34,2-6 34,-1-5 89,0-7 134,0-2-211,1-8-91,0-6 0,0-11 0,2-7 0,1-4 0,2-3 0,1 2 0,-2 0 0,-1 4 0,0 6 0,-1 5 0,-1 7 0,-1 5-662,1 4-1904,0 3-5569,2 4 8135,0 3 0,-1-2 0,-1 2 0</inkml:trace>
</inkml:ink>
</file>

<file path=ppt/ink/ink1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7:45.1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27953,'15'0'425,"1"0"-346,3 0-46,-1 2-44,-4 1 11,-3 3 0,-5 2 79,-3 0-57,-2 2-22,-4 0 0,-3 2 34,-4-1-34,-2-1 11,0 0-11,2-4 46,4-1-46,2-2 0,2-1 0,2 0 0,1-1 0,5 0 0,2 1 0,5 1 0,-1 0 0,-1 2 0,-2 2 0,-1 5 0,1 3 0,0 4 0,0 2 0,-3 3 0,-3 0 0,-6 0 0,-5-1 0,-6-1 0,-2-3 0,0-4 0,3-5-573,4-4-1846,4-6-3487,3-9 5906,2-7 0,0 5 0,1 0 0</inkml:trace>
</inkml:ink>
</file>

<file path=ppt/ink/ink1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7:45.6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380 4 24838,'-67'-4'2443,"6"7"-1928,21 7-213,1 10-89,2 7-101,2 6-56,3 6 112,5 5-144,6 7-24,7 4 0,7 5 0,10 0 0,10-1 0,9-5 0,12-9 0,8-10 0,6-11 0,6-9 0,6-8 0,5-3 0,3-12 0,-4-6 0,-6-10 0,-12-7 0,-12-2 0,-11-23 0,-12 10 0,-11-16 0,-12 15 0,-9-2 0,-8 0 0,-6 0 0,-5 6 0,-26 0 0,15 20 0,-14 4 0,28 23-1245,8 7-1198,8 11-7388,5 8 9443,5 4 0,5-14 0,1-4 0</inkml:trace>
</inkml:ink>
</file>

<file path=ppt/ink/ink1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7:49.3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27 28671,'-8'2'0,"3"0"0,12 0 0,6-2 0,12-1 0,8-3 0,6-3 0,0-1 0,0 2 0,-5 2 0,-5 2 0,-4 2 0,-5 0 0,-4 0 0,-2 1 0,-5-1 0,-3 1 0,-2-1 0,-3 0 0,1 1 0,-2-1 0,1 1 0,1 2 0,-1-1 0,1 3 0,-2 0 0,1 2 0,-1 1 0,0 2 0,0 3 0,0 0 0,0 13 0,0-5 0,0 10 0,0-9 0,0-2 0,0-3 0,-1-1 0,-1-7 0,-1 1 0,-3-6 0,-4-1 0,-4-1 0,-4 1 0,-5 0 0,-4 0 0,-1-1 0,-7 1 0,11-3 0,-4 0 0,13-1 0,3-1 0,0 0 0,1 1 0,-1 1 0,-3 1 0,4 3 0,-2 2 0,5 4 0,3 3 0,0 1 0,2 2 0,2 2 0,0 1 0,1 2 0,-2 13 0,-1-6 0,-3 9 0,-1-12 0,3-3 0,2-4 0,5-6 0,6-4 0,7-4 0,4-3 0,11-1 0,-8 0 0,6-1 0,-10-2 0,1-2 0,1-1 0,2-3 0,-1 1 0,7-3 0,-11 4 0,0-1 0,-12 6-1682,-4 1-5735,0 0 7417,-3 1 0,1 0 0</inkml:trace>
</inkml:ink>
</file>

<file path=ppt/ink/ink1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48:01.8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1308 14182,'5'5'4202,"-2"-2"-2790,-3-3 2408,0 0-3225,17-25-24,-10 5-179,14-26-79,-16 7 136,-1-11-146,-2-12 44,-2-15-11,0-15-230,-1 38 1,0-1-487,-1-3 1,-1-1 474,0-1 1,-1 0 27,1 1 0,1 1 6,0 3 0,0 2-40,1-41-67,1 15-22,2 18-22,-1 16-12,1 17-179,-2 12-268,0 9-494,-3 4-684,-3 13-1086,-5 10 2745,-5 17 0,7-14 0,-1 0 0</inkml:trace>
</inkml:ink>
</file>

<file path=ppt/ink/ink1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0:35.4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0 428 28671,'30'-13'0,"1"-10"0,-2-33 0,0-2 0,-1 1 0,-4 3 0,-4 4 0,-4 8 0,-5 9 0,-4 10 0,-4 10 0,-2 8 0,-1 4 0,0 14 0,0 10 0,0 19 0,-4 13 0,-5 8 0,-5 7 0,-3 5 0,1 4 0,0-1 0,2-2 0,3-7 0,2-8 0,4-12-1032,1-12-2352,4-17 3384,0-9 0,0-10 0,0-1 0</inkml:trace>
</inkml:ink>
</file>

<file path=ppt/ink/ink1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0:35.8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1 418 28591,'38'-45'26,"1"-1"1,-3 3 0,-4 2-27,2-11 0,-4 4 0,-1 7 0,-5 6 0,-1 8 0,-4 7 0,-2 7 0,-5 7 0,-2 7 0,-4 16 0,-2 15 0,-2 20 0,-8 15 0,-5 12 0,-7 7-399,-6 6 399,-1 3 0,0-2 0,2-6 0,3-9 0,4-12-3698,4-2 3698,6-33 0,3-4 0,3-27 0</inkml:trace>
</inkml:ink>
</file>

<file path=ppt/ink/ink1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0:36.1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 28671,'77'-30'0,"-6"6"0,-28 24 0,-3 6 0,-3 2 0,-6 8-1783,-6 1-3013,-10 4 4796,-6 2 0,-6-10 0,-3-1 0</inkml:trace>
</inkml:ink>
</file>

<file path=ppt/ink/ink1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0:36.3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60 28671,'81'12'0,"-11"-6"0,-35-15 0,-4-3 0,-3 1 0,-3 1-1760,-1 1-5815,-3-1 7575,0 2 0,-9 3 0,-3 2 0</inkml:trace>
</inkml:ink>
</file>

<file path=ppt/ink/ink1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0:39.2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7 24423,'0'-3'2051,"0"-1"-1603,0 4-224,0 0 45,-25 40-56,15-10-123,-17 38 78,24-18-90,3 4 68,0 1 122,6 2-144,3-4 45,6-5-169,1-9 0,5-11 0,4-12 0,5-9 0,4-17 0,2-12 0,1-19 0,-3-11 0,-4-6 0,-4-3 0,-1-23 0,-8 25 0,-2-10 0,-9 36 0,-4 11-24,-1 9-1712,-1 8 1736,0 4 0,0 1 0,0 1 0</inkml:trace>
</inkml:ink>
</file>

<file path=ppt/ink/ink1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0:39.8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5 595 26933,'-5'-78'1098,"7"-1"-963,8 13 55,4-3-179,1 1 112,-3 7 1,-3 8-67,-4 9-57,-2 13 0,-1 8 0,-1 10 0,0 6 0,1 5 0,2 2 0,2 11 0,3 8 0,1 12 0,3 8 0,-1 6 0,1 5 0,-2 5 0,-1 0 0,0 1 0,-1-5 0,-1-5 0,1-8 0,-1-9 0,2-1 0,-4-15 0,0-1 0,0-14 0,3-13 0,4-11 0,7-21 0,3-10 0,-4 10 0,1-1 0,8-22 0,7-17 0,-18 39 0,-3 13 0,-7 10 0,-3 12 0,-4 6 0,0 6-1155,0 8-1781,0 6 2936,5 10 0,-4-9 0,3-1 0</inkml:trace>
</inkml:ink>
</file>

<file path=ppt/ink/ink1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0:40.2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0 28671,'14'61'0,"0"-1"0,-2 0 0,-3-2 0,-8 35 0,-1 2-758,0 1 758,0-7 0,-4-7-1121,-3-10-1233,-4-12-3349,-3-11 5703,0-15 0,6-17 0,1-8 0</inkml:trace>
</inkml:ink>
</file>

<file path=ppt/ink/ink1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0:40.4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61 28356,'89'-29'-157,"-6"6"-694,-23 19-1054,1 3-7926,0 0 9720,-2 0 0,-27 0 0,-9 0 0</inkml:trace>
</inkml:ink>
</file>

<file path=ppt/ink/ink1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0:41.0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 27897,'24'75'504,"-6"3"-493,-21 4 56,-6-2-56,-3-7-11,-4-16 0,2-17 0,5-18 0,3-12 0,4-19 23,1-17-23,5-22 0,5-15 0,6-7 22,7 0 23,4 9-45,1 9 56,2 13-56,1 12 35,-4 13-35,0 7 0,-1 5 0,1 10 0,-1 7 0,0 30 0,-11-2 0,-2 23 0,-14-8 0,-9 7 0,-4 0 0,-7-4 0,2-10 0,-7-4 0,6-22 0,-6-4 0,5-17 0,1-3-192,1-1-1051,4 0-707,3-6-5737,5-2 7687,4-9 0,1 7 0,3 0 0</inkml:trace>
</inkml:ink>
</file>

<file path=ppt/ink/ink1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0:41.3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4 26037,'1'-2'2634,"0"0"-2634,-1 2 0,-1 61 0,-8-15 0,3 4 0,-1 2 0,-16 20 0,0 0 0,1-6 0,2-9-136,7-10-1780,6-12-818,9-9-7097,10-12 8325,8-7 0,-6-4 0,0-3 0</inkml:trace>
</inkml:ink>
</file>

<file path=ppt/ink/ink1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0:41.6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316 1 26631,'-77'15'1815,"7"5"-1590,35 9-225,2 6 0,4 6 0,4 5 0,5 5 0,6 1 0,5-3 0,6-2 0,6-8 0,10-7 0,9-9-304,10-8-1354,7-5 594,4-6-2130,2-1 3194,-1-3 0,-20 0 0,-6 0 0</inkml:trace>
</inkml:ink>
</file>

<file path=ppt/ink/ink1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0:41.8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4 26597,'0'-2'2074,"0"1"-2074,0 1 0,-15 54 0,10-15 0,-12 47 0,15-31 0,-1-3 0,1-6 0,0-5 0,1-3-1805,3-3-8026,-2 0 9770,2 1 1,-2-15-1,0-4 1</inkml:trace>
</inkml:ink>
</file>

<file path=ppt/ink/ink1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0:42.6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1 458 27740,'31'-41'140,"0"0"0,29-38-84,-21 19 67,-1 3-44,-3 4 111,-6 9 0,-4 8-177,-4 12-13,-5 8 0,-5 9 0,-6 14 0,-3 16 0,-2 20 0,-4 21 0,-4 14 0,-3 9-267,-2 5 267,-1 5 0,3-1 0,1-3 0,5-10-1210,2-15 1210,24-23 0,-16-22 0,16-14 0</inkml:trace>
</inkml:ink>
</file>

<file path=ppt/ink/ink1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0:43.0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28266,'1'53'135,"-1"0"0,1 0 0,-1-1-135,0 30 0,0 2 0,0-8 0,0-7 0,0-13-1088,0-14-1366,0-14-5333,0-12 7787,0-9 0,0-4 0,0-3 0</inkml:trace>
</inkml:ink>
</file>

<file path=ppt/ink/ink1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0:43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59 25779,'-5'-2'2566,"2"0"-2240,3 2-326,0 0 0,51-6 0,-11 1-80,48-7-1163,-26 4-1189,1-1 2432,-7 2 0,-25 2 0,-10 3 0</inkml:trace>
</inkml:ink>
</file>

<file path=ppt/ink/ink1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0:43.6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4 303 24849,'-4'0'1849,"21"-39"-1715,6 8-123,21-35 90,-1 22 22,-2 5 180,-4 6 22,-6 10-11,-6 6 44,-5 10-54,-4 3-304,-4 7 0,-2 9 0,-4 9 0,-3 16 0,-2 10 0,-1 7 0,-4 6 0,-2 1 0,-5-3 0,0-6 0,4-7-528,2-8-2060,3-11-6118,12-12 8706,7-7 0,-4-7 0,1 0 0</inkml:trace>
</inkml:ink>
</file>

<file path=ppt/ink/ink1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0:43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61 27606,'-53'77'806,"12"-8"-672,35-31-9,4-3-125,8-6 0,8-3 0,11-8 0,10-4 0,6-8 0,7-3 0,-1-11 0,-5-7 0,-9-14 0,-11-8 0,-11-4 0,-6-3 0,-5 0 0,-10 0 0,-5 4 0,-11 8 0,-4 8 0,-5 12 0,1 6-248,1 12-2777,3 7 3025,6 7 0,11-6 0,6-2 0</inkml:trace>
</inkml:ink>
</file>

<file path=ppt/ink/ink1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0:44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4 24983,'0'-4'3507,"-8"47"-3326,3 3-181,-7 49-678,7-5 678,1-40 0,1 1 0,0 1 0,0 0 0,0 1 0,0-1 221,-1 47-221,2-9 0,2-11-180,10-13-2576,7-16-7037,15-19 9793,9-15 0,-18-12 0,0-4 0</inkml:trace>
</inkml:ink>
</file>

<file path=ppt/ink/ink1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0:44.9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20 25847,'-3'-3'2824,"1"1"-2824,41-5 0,-6 6 0,34-5 0,-18 6 0,-1 5 0,0 2 0,-3 3 0,-3-1 0,-7 0-1121,-10-3-1894,-11 2 3015,-7 0 0,-7-3 0,0-1 0</inkml:trace>
</inkml:ink>
</file>

<file path=ppt/ink/ink1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0:45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28546,'-15'76'125,"4"-6"-125,14-23 0,1-2-595,2-1-1634,2-3-6388,-1-1 8617,3-3 0,-6-16 0,0-4 0</inkml:trace>
</inkml:ink>
</file>

<file path=ppt/ink/ink1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0:45.5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0 571 25543,'1'5'2611,"0"-1"-2342,-1-4-168,26-63 46,-10 20-147,1-5 0,1-2 0,1-12 0,-3-2 0,-1 5 0,-2 4 0,-1 11 0,-2 9 0,-1 10 0,-2 8 0,0 8 0,-1 4 0,0 4 0,4 7 0,-1 9 0,3 14 0,-2 14 0,2 9 0,0 8 0,5 1 0,3 1 0,8-3 0,5-3 0,2-8 0,-2-6 0,-9-10 0,-9-3-517,-8-12-1902,-12-4-5762,-8-9 8181,-13-2 0,10-2 0,1 0 0</inkml:trace>
</inkml:ink>
</file>

<file path=ppt/ink/ink1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0:45.7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1 111 28671,'89'-39'0,"-6"6"0,-20 19 0,-4 3 0,-8 4 0,-9 3-113,-13 2-2083,-10 2-5816,-11 0 8012,-4 0 0,-4 0 0,0 0 0</inkml:trace>
</inkml:ink>
</file>

<file path=ppt/ink/ink1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0:46.2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2 24636,'-1'-2'2712,"-5"44"-2018,4 10-380,-2-1 1,0 7-315,0 2 0,-2 2-1020,-2 12 0,-1 3 1020,-3 8 0,-1 1 0,-2 4 0,0 1 0,1 1 0,1-2 0,2-5 0,2-3 0,3-7 0,2-3 234,2-9 0,2-3-234,9 37 0,4-23-1782,8-27-1221,4-23 3003,2-27 0,-11-1 0,-2-9 0</inkml:trace>
</inkml:ink>
</file>

<file path=ppt/ink/ink1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0:47.0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54 27359,'94'-20'656,"-40"11"0,4 2-656,7 5 0,5 2-1353,16-2 1,6 1 1352,-23-1 0,2 0 0,2 1 0,7 0 0,3-1 0,0 1 0,4 0 0,2-1 0,0 2 0,-2 1 0,0 1 0,0 2 0,-4 0 0,-1 2 0,-1 1 0,-8 2 0,0 1 0,-3 2 0,27 5 0,-5 2 0,-8 0 0,-3 0 0,-10-3 0,-3-1 0,-9-2 0,-5 0 811,28 5-811,-29-6 438,-23-6-438,-15-3 0,-8-1 0,-3-2 1456,-1 0-1456,0 0 0,0 2 0,2 2 0,0 8 0,0 4 0,-2 9 0,0 12 0,-3 14 0,0 21 0,-1 19 0,-1-36 0,0 2-333,-1 8 1,0 2 332,-1 5 0,0 2-478,0 5 1,1-1 477,-1 0 0,0-1 0,0-4 0,1-1 0,1-7 0,-1-2 0,1-7 0,-1-3 0,-2 42 0,0-13-2855,-2-7 2855,1-10 0,0-7 0,-2 5 0,1-26 0,-2 0 400,0-27-400,-6-6-1586,-12-2 1586,-19-4 2115,-23-6-2115,-28-5 0,35 4 0,-5 0-598,-11-2 1,-4 0 597,-11-2 0,-1 0 0,27 4 0,-1-1 0,0-1-112,0-1 1,1 0-1,1-1 112,-29-8 0,2 0 893,10-2 1,2-1-894,9 1 0,3-1 0,5 2 0,3 0 0,4 4 0,1 0 0,2 3 0,-1 2-26,2 3 0,-1 1 26,-1 3 0,1 2 0,1 1 0,0 2-641,2 0 0,1 1 641,-38 5 364,13 2-364,1 11 664,28-6-664,1 2 203,26-9-203,7-1 3392,7-3-3392,3-1 0,14 0-9301,23 0 9301,-4 0 0,5 0 0,-24 0 0</inkml:trace>
</inkml:ink>
</file>

<file path=ppt/ink/ink1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0:48.2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0 407 26519,'44'-84'436,"-2"7"-268,-9 27 91,-2 3-2,-1 5-134,-4 5 135,-2 8-90,-4 7-90,-4 10 202,-6 5-155,-1 21-125,-6 15 0,0 27 0,-3 19 0,-6 11 0,-1 6 0,-6 0 0,1 1-206,3-6 206,2-5 0,3-11 0,2-11-304,2-14-1197,6-15-1222,5-15-7108,9-13 7722,6-22 1,-12 10 0,0-10 0</inkml:trace>
</inkml:ink>
</file>

<file path=ppt/ink/ink1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0:48.4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4 24659,'-3'-2'2173,"1"0"-2027,2 2-180,0 0-212,-3 0-460,2 0-1087,-2 0-6185,2 2 7978,-2 2 0,1-1 0,0 1 0</inkml:trace>
</inkml:ink>
</file>

<file path=ppt/ink/ink1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0:48.9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0 384 28143,'28'-42'229,"-1"-1"1,23-35-207,-16 29 23,-4 3-46,-3 5 0,-5 9 0,-7 8 0,-4 10 0,-5 5 0,-1 5 0,-2 3 0,1 1 0,1 7 0,1 8 0,-2 14 0,-1 14 0,-2 11 0,-8 10 0,-3 7 0,-5 0 0,-1-2 0,4-7 0,1-8 0,5-11-965,1-9-1096,4-10-3777,0-8 5838,3-8 0,-1-5 0,1-3 0</inkml:trace>
</inkml:ink>
</file>

<file path=ppt/ink/ink1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0:49.2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28671,'71'-8'0,"-6"4"0,-34 10 0,3 5 0,-2 3 0,-3 0 0,-4-1-707,-7-3-2240,-6-1 2947,-6-2 0,-4-3 0,-2-1 0</inkml:trace>
</inkml:ink>
</file>

<file path=ppt/ink/ink1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0:49.5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28671,'74'29'0,"-7"-6"0,-23-23 0,-5 0 0,-7 0 0,-5 0-181,2 5-2261,3 6 2442,4 8 0,-15-6 0,-3-1 0</inkml:trace>
</inkml:ink>
</file>

<file path=ppt/ink/ink1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0:50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27034,'12'70'527,"-2"1"-516,-13 0 45,0 0 0,-2-5-22,1-10-1,3-15-33,0-15 23,1-14 178,0-9-44,0-20-67,1-11 55,3-20-100,4-8 157,6-6-145,3 2-57,5 3 0,4 7 0,4 8 0,1 10 0,-1 11 0,0 9 0,-6 7 0,-3 9 0,-7 14 0,-6 17 0,-5 18 0,-13 11 0,-3 5 0,-10 1 0,2-5 0,-1 8 0,8-26 0,0 3 0,5-26 0,-2-4 0,-1 1 0,-3-1 0,1-2-281,1-1-918,6-9-516,3-2-3192,10-18 4907,6-10 0,-3 6 0,1-2 0</inkml:trace>
</inkml:ink>
</file>

<file path=ppt/ink/ink1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0:50.7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0 27650,'-23'80'1021,"1"-1"-1021,6-13 0,0 0 0,5-3 0,3-10 0,5-11-561,3-11-1714,9-15-3193,3-7 5468,10-8 0,-9-1 0,-2 0 0</inkml:trace>
</inkml:ink>
</file>

<file path=ppt/ink/ink1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0:51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175 209 27101,'79'-49'393,"-13"7"-293,-46 19-66,-8 3-12,-7 1-10,-3 0 21,-9 4 1,-5 3-34,-8 6 0,-5 3 0,-4 7 67,-1 9-11,-5 11 347,-2 14 13,-4 8-416,1 6 0,5 0 0,9-2-3392,11-4 3392,8-7 0,8-5 0,11-5 0,8-5 0,37-4 0,-8-10 0,22-3 2371,-17-9-5922,22-13-6280,-21 2 9498,13-11 1,-44 14-1,-8 2 1</inkml:trace>
</inkml:ink>
</file>

<file path=ppt/ink/ink1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0:51.4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211 0 27112,'-70'23'1559,"11"2"-1559,37 1 0,2 2 0,3 2 0,4 1 0,6 0 0,4 0 0,6-2 0,7 1 0,5-4 0,7 0 0,3-6 0,1-4 0,1-8-192,0-4-1768,0-4-1805,-1-7 3765,-1-4 0,-12 2 0,-3 1 0</inkml:trace>
</inkml:ink>
</file>

<file path=ppt/ink/ink1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0:51.5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 27762,'-6'71'796,"0"-5"-796,0-27-359,2-3-1030,1-3-2107,10-6 3496,8-5 0,-5-10 0,3-5 0</inkml:trace>
</inkml:ink>
</file>

<file path=ppt/ink/ink1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0:51.9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 28671,'-20'92'0,"4"-6"0,13-26 0,1 1 0,1 1 0,1-1 0,0-1 0,0-3 0,2-7-1469,-1-7-705,1-12-5188,-2-7 7362,-10-9 0,7-8 0,-7-4 0</inkml:trace>
</inkml:ink>
</file>

<file path=ppt/ink/ink1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0:52.1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44 27605,'78'-16'57,"-3"2"-57,-18 9 491,-2 1-491,-2 1 170,-8 2-1179,-7 0-1871,-6 1 2880,-7 0 0,-12 0 0,-3 0 0</inkml:trace>
</inkml:ink>
</file>

<file path=ppt/ink/ink1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0:52.8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4 21342,'0'-2'3216,"0"0"-2712,0 2-146,-18 47-21,10-13-124,-12 44 78,17-23 90,2 3 33,5 0 180,3-2-123,5-7-68,6-10-256,4-14-147,7-13 0,6-16 0,4-16 0,3-14 0,-3-12 0,-5-4 0,-7 3 0,-7 5 0,-2-2-920,-7 17-1545,1 1-7366,-1 17 9252,3 5 0,-6 2 0,0 2 1</inkml:trace>
</inkml:ink>
</file>

<file path=ppt/ink/ink1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0:53.3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4 411 28199,'-4'-24'269,"7"-5"-258,14-9 23,1-4-34,-3 0 158,-2-1-158,-4 2 0,-2 2 0,-2 3 0,-1 6 0,-3 7 0,1 9 0,0 7 0,-1 5 0,1 7 0,2 8 0,2 11 0,2 12 0,-1 5 0,-1 2 0,-1 1 0,0-4 0,3-3 0,3-5 0,5-6 0,3-4 0,2-9 0,-1-4 0,0-5 0,-3-7-3392,3-11 3392,0-11 0,3-10 0,3-7 0,-1 0 0,8-10 0,-12 20 0,1 0 0,-15 25-3352,-4 7 4200,-1 10 0,0-4 0,-1 4 0</inkml:trace>
</inkml:ink>
</file>

<file path=ppt/ink/ink1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0:53.6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109 196 23280,'-9'-6'3720,"3"1"-2946,6 5 10,0 0-706,-35 32-43,27-11-35,-27 28 0,35-19 0,6-2 0,4-1 0,8-4 0,2-3 0,3-7 0,-2-6 0,1-6 0,-1-14 0,0-11 0,-1-17 0,-2-8 0,-6-3 0,-5 0 0,-4 5 0,-7 3 0,-7 5 0,-7 8 0,-7 8 0,-1 9-920,-3 8-2363,-5 8 3283,-8 14 0,18-8 0,0 6 0</inkml:trace>
</inkml:ink>
</file>

<file path=ppt/ink/ink1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0:54.3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11 472 24670,'-6'0'2241,"1"0"-1838,5 0-78,0 0 56,29-48-247,0 11-44,29-44 44,-8 24-122,-5 1 122,-6 4-22,-10 9-77,-8 8-35,-6 10 0,-5 7 0,-4 7 0,-2 5 0,-1 3 0,-1 9 0,-2 13 0,0 14 0,-8 18 0,-4 11 0,-10 7-3392,-3 4 3392,1 2 0,4-4 0,5-7 0,6-8-1278,5-12-1188,7-13-5511,12-15 7977,13-11 0,-10-6 0,2-1 0</inkml:trace>
</inkml:ink>
</file>

<file path=ppt/ink/ink1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0:54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53 22855,'-44'47'4863,"28"-17"-4494,-22 54-134,36-32 23,10 2-167,6 0-91,12-4 0,9-5 0,7-11 0,4-13 0,1-11 0,0-18 0,-4-14 0,-6-18 0,-7-13 0,-9-7 0,-11-1 0,-5 0 0,-8 3 0,-8 6 0,-9 7 0,-10 11 0,-7 10 0,-2 13 0,-1 6 0,4 13-80,9 3-2272,11 10-4685,8 2 7037,13 3 0,-4-13 0,4-1 0</inkml:trace>
</inkml:ink>
</file>

<file path=ppt/ink/ink1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0:55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0 25869,'-17'94'1289,"0"-2"-875,6-16-324,0 3-46,2-1-44,1-7-212,5-8-427,0-13-785,3-14-1859,0-10 3283,1-12 0,-1-7 0,1-5 0</inkml:trace>
</inkml:ink>
</file>

<file path=ppt/ink/ink1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0:55.7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11 24748,'-2'-3'2645,"0"0"-2119,2 3-100,0 0-292,39-4-67,-13 5-67,35-1-145,-20 8-561,2 1-672,4-1-1356,2-2 2734,0-1 0,-21-2 0,-5-2 0</inkml:trace>
</inkml:ink>
</file>

<file path=ppt/ink/ink1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0:56.1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1 344 28065,'38'-45'-30,"0"0"0,-2 4 0,-5 2 30,3-9 23,-6 6-12,-4 7 123,-8 10 157,-5 9-54,-6 8-237,-4 14 0,-5 16 0,-6 20 0,-9 17 0,-7 12 0,1 4 0,2 0 0,5-3 0,6-6 0,6-9 0,3-13-707,11-14-2901,11-15 3608,16-10 0,-12-6 0,-1 1 0</inkml:trace>
</inkml:ink>
</file>

<file path=ppt/ink/ink1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0:56.7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28671,'19'-12'0,"-5"19"0,-13 48 0,-1 13 0,-1 11 0,0 4 0,-3 5-303,1-2 303,-1-3 0,1-6 0,1-11-573,2-9-1492,0-12-3403,0-13 5468,0-13 0,0-10 0,0-6 0</inkml:trace>
</inkml:ink>
</file>

<file path=ppt/ink/ink1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0:56.9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28602,'28'53'69,"1"-1"-69,-5 0 0,1-4 0,-2-4-136,-2-7-1141,-3-7-505,-4-6-2486,-6-6 4268,-4-5 0,-3-6 0,-1-3 0</inkml:trace>
</inkml:ink>
</file>

<file path=ppt/ink/ink1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0:57.2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0 180 25858,'8'-65'2285,"1"11"-2027,7 29-180,1 7-78,3 8-101,5 5-492,5 3-595,9 1-818,6 3-5815,7 5 7821,6 3 0,-25-3 0,-6-1 0</inkml:trace>
</inkml:ink>
</file>

<file path=ppt/ink/ink1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0:57.5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206 28 25869,'-72'12'1457,"10"7"-1301,35 19 46,5 8-68,8 5-22,6 1 135,7 1-57,13-3 1,9-4-78,14-7-113,12-9 0,7-12 0,7-10 0,-2-10 0,-6-10 0,-11-11 0,-12-12 0,-9-7 0,-10-4 0,-6-3 0,-5-1 0,-10 2 0,-10 3 0,-13 2 0,-9 8 0,-2 7 0,0 10 0,5 8 0,6 6 0,7 10 0,7 10-13,6 13-1645,6 15-1468,4 4 3126,14-1 0,-8-20 0,8-9 0</inkml:trace>
</inkml:ink>
</file>

<file path=ppt/ink/ink1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0:58.1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63 300 25230,'-16'92'1569,"2"-8"-1222,8-36-89,1-5 134,2-6-190,1-10-124,2-9 180,-3-10-46,1-5-178,-2-11-34,1-11 0,0-17 0,2-15 0,1-13 11,7-9 69,2-4-80,6 1 0,2 6 0,2 11 0,3 12 0,4 12 0,2 12 0,5 10 0,2 6 0,-1 5 0,-1 11 0,-6 3 0,-6 11 0,-8 3 0,-6 2 0,-16 16 0,-7-12 0,-12 7 0,0-18 0,1-6 0,3-4 0,3-4 0,2 0 0,5-1 0,4 2 0,5 10 0,3 2 0,4 9 0,7-2 0,7 1 0,9 3 0,8 0 0,3 1 0,28 13 0,-11-15 0,20 7 0,-24-23-147,-12-5-2474,-18-5 2621,-13-2 0,-7-1 0,-3-1 0</inkml:trace>
</inkml:ink>
</file>

<file path=ppt/ink/ink1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0:59.2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1527 24726,'-3'4'3104,"1"-1"-2533,2-3-301,11-43-270,4-2 0,12-46 0,3 3-311,-14 40 0,-2-2 311,0-2 0,-1-1 0,-1-4 0,-2 0 0,-1-3 0,-3-1 0,-1-2 0,-1-1 0,-2 1 0,0-1 0,-2 2 0,0 2 0,1 4 0,0 3 0,4-38 152,3 19-152,6 19 0,5 13 0,5 11 0,6 6 0,11 5 0,55 7 0,-3 5-530,-21 6 1,4 2 529,-6 2 0,1 1 0,10 1 0,3 2 0,9 0 0,2-1 0,-29-2 0,2 0 0,0 0 0,1 0 0,1-1 0,-1 1 0,-1 0 0,-1 0 0,0 0 0,27 3 0,0 1 0,-24 0 0,2 0 0,-6 1 0,1 0 0,-3 0 0,5 3 0,-9-1 0,-18-1 0,-19-4 0,-13-3 0,-5-2 0,-1-1 1529,-4-1-1529,1 1 0,-1 1 0,0 4 0,-3 2 0,0 5 0,-1 1 0,1 5 0,3 6 0,0 7 0,0 41 0,0-4 0,0-17 0,0 2-691,5 40 691,-2-43 0,1 1 0,1 1 0,0 0 0,-1 0 0,-1-1 0,1-2 0,-1 0 0,0 45 0,-1-7-5,-1-9 5,-1-12 0,-2-14 0,-1-14 0,-3-14 0,-1-8 0,-3-7 690,-2-4-690,-10-3 6,-11-1-6,-16 0 0,-17 0 0,-15-1-1006,-16 1 1006,41-2 0,-1-2 0,-7 0 0,-3-2 0,-8 0 0,-2 0 0,-8-1 0,-7 1 0,-1 2 0,-8 0 0,5 1 0,20 0 0,4 1 0,-3 0-447,-20-1 1,-3 1 0,8 1 446,4-1 0,8 0 0,9-3 0,2-1-94,9 0 1,4-3 93,-37-13 0,16-1 0,-4-7 0,33 13 839,2 0-839,35 12 1450,6 2-1450,13 1 243,7 0-243,10 0-2096,4 2-3350,-5 8 5446,-7 6 0,-9-3 0,-6-2 0</inkml:trace>
</inkml:ink>
</file>

<file path=ppt/ink/ink1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1:02.0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504 0 24894,'-54'15'593,"1"0"1,1 0 0,2 1-22,-27 20-381,8-1 66,12-3 57,16-5-281,14-3 68,13-5-101,8 1 34,6 1 22,12 3-11,11 1-23,14-1 191,8-1-79,2-4-110,-2-1-24,-8 0 0,-11 1 0,-13 3 0,-17 6 0,-17 7 0,-12 5 0,-15 2 0,1-2 0,1-6 0,8-6 0,10-9 0,12-6-662,8-7-2341,11-3 3003,13-12 0,-8 7 0,6-6 0</inkml:trace>
</inkml:ink>
</file>

<file path=ppt/ink/ink1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1:02.2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6 26474,'0'-3'2197,"0"1"-2197,-13 69 0,0-17 0,1 4 0,-3 3 0,-10 21 0,-2-1 0,3-8 0,7-13-2007,9-14-4156,11-12 6163,11-12 0,-5-9 0,3-5 0</inkml:trace>
</inkml:ink>
</file>

<file path=ppt/ink/ink1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1:02.7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0 555 28097,'11'-53'93,"0"-1"1,0 3 0,0 2-94,7-21 0,-1 2 0,-5 9 0,-3 10 145,-2 13-145,-1 9 49,-1 8-49,-1 8 25,0 5-25,0 3 74,0 10-74,0 9 0,1 14 0,-2 16 0,-1 12 0,-2 7 0,0 8 0,0-2-3392,2-3 3392,1-8 0,2-10 0,4-11 0,-2-10 0,1-11 0,-1-9 0,0-5 3392,1-14-3392,2-9 0,7-40 0,-3 6 0,5-22 0,-5 23 0,-1 5 0,0 10 0,-1 10 0,-2 11-5659,1 8 5659,-2 5 0,-2 3 0,-3 0 0</inkml:trace>
</inkml:ink>
</file>

<file path=ppt/ink/ink1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1:03.2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147 193 26384,'-63'37'1860,"9"-2"-1580,40-11-133,4 0-147,6 2 0,2-1 0,8-2 0,6-2 0,10-5 0,11-3 0,4-4 0,3-5 0,0-2 0,-5-7 0,-5-7 0,-6-8 0,-5-10 0,-6-4 0,-5-1 0,-4 1 0,-4 3 0,-6 3 0,-4 4 0,-10 0 0,-6 1 0,-6-2 0,-4 0 0,1-1 0,3-1 0,8 2 0,12 11 0,7 4 0,12 10 0,8 6-2399,14 1-7432,8 7 9120,5 3 1,-18-8 0,-5 0 0</inkml:trace>
</inkml:ink>
</file>

<file path=ppt/ink/ink1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1:03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3 27594,'-5'-1'1077,"1"0"-1077,4 1 0,0 0 0,17 7 0,-7 4-1716,14 8-5622,-12 4 7338,-1 2 0,-5-10 0,-2-3 0</inkml:trace>
</inkml:ink>
</file>

<file path=ppt/ink/ink1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1:03.6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44 27415,'51'-22'-2458,"-8"4"0,-34 16 1,-3 0-1</inkml:trace>
</inkml:ink>
</file>

<file path=ppt/ink/ink1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1:06.7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190 1 28110,'-18'59'515,"-2"0"-493,-3-6-22,-2 2 0,-2 1-504,1-3-572,4-7-750,5-9-3563,9-15 5389,4-10 0,4-9 0,0-3 0</inkml:trace>
</inkml:ink>
</file>

<file path=ppt/ink/ink1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1:06.9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27247,'33'40'162,"0"0"1,22 29-241,-38-39-360,-1-6-503,1-4-840,3-10-4696,0-4 6477,-1-7 0,-7 0 0,-4-1 0</inkml:trace>
</inkml:ink>
</file>

<file path=ppt/ink/ink1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1:07.1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7 24188,'0'-4'2924,"0"1"-2240,0 3-169,0 0-280,4 58-110,-3-24-125,3 48-24,-4-38-166,-1-1-3997,0-3 2573,-1-1-1747,1-3 3361,-4-4 0,3-14 0,-2-5 0</inkml:trace>
</inkml:ink>
</file>

<file path=ppt/ink/ink1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1:07.9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49 22564,'0'-4'2935,"0"1"-2610,0 3 112,0 0-179,-33 40-1,20-14-201,-25 36 146,29-22-3594,3 2 3414,2-1-22,3-3 45,1-3-45,1-5 79,3-3-12,4-3 325,6-1 3280,2-1-3381,4-3-22,1 0-224,0-4 78,-1-5-99,-3-4-24,-2-3 0,-4-3 0,-2-2 0,-1-3 0,-1-5 0,-2 1 0,-1-1 0,-2 7 0,-1 2 0,-1 0 0,2 1 0,-2 0 0,3-1 0,-1-1 0,2 1 0,-1-1 0,-1 2 0,1-1 0,-1 1 0,1 0 0,4 0 0,-1 0 0,2 0 0,-3 0 0,-2-1 0,1-6 0,0-5 0,0-9 0,1-6 0,0-4 0,-1-4 0,-1-14 0,-2 10 0,-1-10 0,0 16 0,0 0 0,-3-1 0,-2 2 0,-1 1 0,0 4 0,1 0 0,2 13 0,0 2 0,3 10-304,0 2-681,0 2-640,-3 4-2656,-2 4 4281,-5 5 0,3-7 0,1 0 0</inkml:trace>
</inkml:ink>
</file>

<file path=ppt/ink/ink1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1:08.2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29 24827,'-7'-4'3462,"2"1"-3080,5 3-382,0 0 0,39-10 0,-14 8 0,34-7 0,-23 9 0,-1 0 0,0 0 0,-2 0-707,-4 1-1623,1 1-7501,-1-1 9126,3 0 0,-15-1 0,-2 0 0</inkml:trace>
</inkml:ink>
</file>

<file path=ppt/ink/ink1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1:08.9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0 20087,'-7'85'885,"1"-3"1646,-1-19-2531,0 2 0,1-2 1338,0-5-1663,1-5-627,-1-6-707,-1-6 80,-2-6-8252,-1-7 9389,-1-9 1,5-9-1,1-6 1</inkml:trace>
</inkml:ink>
</file>

<file path=ppt/ink/ink1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1:09.1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 28671,'80'-23'0,"-8"6"0,-31 23 0,3 4 0,2 2-1401,5-1-1322,6-4 2723,2-3 0,-25-2 0,-7-2 0</inkml:trace>
</inkml:ink>
</file>

<file path=ppt/ink/ink1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1:09.6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160 76 25701,'-70'12'1445,"13"5"-1176,38 9-146,10 5 157,4 2-89,8 1 33,7-1 45,7-3-157,11-6-55,4-5-57,4-9 0,2-5 0,1-9-3392,-1-10 3392,-2-11 0,-3-10 0,-8-6 0,-7-2 0,-7-1 0,-6 3 0,-4 5 0,-10 6 3392,-4 9-3392,-21 8 0,6 10 0,-9 13-293,15 8-1130,5 8-1456,9 2 2879,3-1 0,5-12 0,0-3 0</inkml:trace>
</inkml:ink>
</file>

<file path=ppt/ink/ink1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1:09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28671,'1'79'0,"1"5"0,-2-45-91,0 9-1253,1-18-1054,-1-2-7433,1-3 9616,-2-3 0,1-11 1,-1-2-1</inkml:trace>
</inkml:ink>
</file>

<file path=ppt/ink/ink1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1:10.3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88 28671,'76'-48'0,"-8"10"0,-29 37 0,-8 2 0,-10 5 0,-9 3 0,-7 8 0,-8 1 0,-7 5 0,-8 3 0,-9 4 0,-4 3 0,1 1 0,0-1 0,5-1 0,3-1 0,4-3 0,6-6 0,5-4 0,4-6 0,2-3 0,1-1 0,7-1 0,4-1 0,12-3 0,8-1 0,8-3 0,8-6 0,4-2-147,18-7-2138,-18 6-5088,9 0 7373,-23 7 0,-17 2 0,-3 0 0</inkml:trace>
</inkml:ink>
</file>

<file path=ppt/ink/ink1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1:12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1 416 27045,'24'-45'258,"0"1"0,24-42-247,-6 27 224,-3 1-56,-4 10 90,-12 12 123,-6 13-368,-10 11-24,-3 7 0,-3 8 0,-1 12 0,-6 13 0,-6 17 0,-8 10 0,-7 5 0,2 1 0,1-4 0,6-8-248,7-7-1063,6-9-784,10-9-5166,8-8 7261,8-8 0,-5-5 0,-2-3 0</inkml:trace>
</inkml:ink>
</file>

<file path=ppt/ink/ink1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1:12.4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 26821,'-34'73'673,"7"-8"-438,32-35 45,5-4-213,9-4 135,8-6-46,1-5-77,1-5 79,-3-5-158,-7-1 0,-5-6 0,-7-6 0,-3-10 0,-3-5 0,-1-6 0,-4-1 0,-5 1 0,-5 3 0,-6 8 0,0 9-57,-1 8-559,3 9-774,4 10-1131,6 10 2521,5 7 0,2-13 0,1-3 0</inkml:trace>
</inkml:ink>
</file>

<file path=ppt/ink/ink1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1:12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7 25140,'0'-3'3026,"0"-1"-2634,0 4-279,0 0-113,-14 57 0,6-19 0,-11 51 0,9-31 0,0 0 0,0-2-998,-2-4-1076,-2-5-3124,-3-6 5198,-4-6 0,9-16 0,1-7 0</inkml:trace>
</inkml:ink>
</file>

<file path=ppt/ink/ink1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1:13.0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67 28671,'76'-17'0,"-7"3"-774,-25 14-1332,1-2-5469,-1-5 7575,0-3 0,-20 1 0,-5 2 0</inkml:trace>
</inkml:ink>
</file>

<file path=ppt/ink/ink1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1:13.3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4 297 25375,'-2'0'2040,"1"0"-2040,32-45-89,-9 14-226,26-39 47,-17 27 245,-5 4 23,-4 8 179,-7 9 337,-6 12-180,-6 5 34,-2 15-45,-2 8-135,-5 16-155,-1 6-35,-3 5 0,0-1 0,2 0 0,0-3 0,2-2 0,1-3 0,3-5-1021,1-9-1948,5-8 2969,7-8 0,-5-5 0,4-1 0</inkml:trace>
</inkml:ink>
</file>

<file path=ppt/ink/ink1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1:13.9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28671,'68'11'0,"-8"0"0,-26 0 0,-3-2 0,-3-5 0,-2-1-1189,-3 0-1713,-7 2 2902,-8 5 0,-4-3 0,-4 0 0</inkml:trace>
</inkml:ink>
</file>

<file path=ppt/ink/ink1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1:14.1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 28671,'52'4'-953,"0"1"0,1-1 1,-2-4-5413,32-15 6365,8 1 0,-40 6 0,-8 4 0</inkml:trace>
</inkml:ink>
</file>

<file path=ppt/ink/ink1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1:14.6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1 507 28671,'33'-50'0,"0"1"0,-1 1 0,-1 3 0,16-24 0,-3 5 0,-6 8 0,-7 11 0,-9 10 0,-7 12 0,-6 9 0,-4 8 0,0 4 0,-1 10 0,-2 13 0,0 19 0,-2 21 0,-5 13 0,-3 11-212,-4 2 212,1-4 0,4-8 0,2-10 0,2-11 0,2-12 0,1-12-2130,6-14-5623,6-8 7753,10-17 0,-8 6 0,-1-6 0</inkml:trace>
</inkml:ink>
</file>

<file path=ppt/ink/ink1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1:15.0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0 607 28671,'69'-41'0,"-8"0"0,-33 3 0,-1-4 0,1-4 0,1-7 0,3-5 0,4-2 0,-1 0 0,-3 5 0,-7 10 0,-9 11 0,-7 12 0,-6 11 0,-2 11 0,-1 17 0,-2 18 0,-7 26 0,-7 22 0,3-35 0,-2 2-203,-1 6 1,-1 1 202,1 2 0,1 2 0,1 0 0,2 1 0,3-2 0,2 0 0,3-4 0,0-3 0,3 36 0,1-23 0,0-22-1121,0-17-2330,0-13 3451,-4-6 0,3-7 0,-2 0 0</inkml:trace>
</inkml:ink>
</file>

<file path=ppt/ink/ink1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1:16.4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0 27527,'3'61'381,"-1"0"0,0 0 1,-2-3-382,-5 30 0,-2 4 0,-3-3 0,-1-5 0,1-8 0,1-7-5014,1-11 2918,3-12-1616,2-12 3712,1-14 0,2-10 0,-1-8 0</inkml:trace>
</inkml:ink>
</file>

<file path=ppt/ink/ink1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1:16.8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1 26597,'67'0'1535,"-8"9"-1233,-29 13-78,-4 12-211,-9 6-13,-6 6 0,-7 3 0,-3 0 0,-8-5 0,-3-5 0,-8-8 0,-3-5 0,-4-5 0,-3-2 0,-3 0 0,-17 4 0,14-6-461,-6 3-1309,22-12-1815,9-3 3585,5-3 0,3-2 0,1 0 0</inkml:trace>
</inkml:ink>
</file>

<file path=ppt/ink/ink1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1:17.1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 11 23908,'-5'-6'2902,"1"1"-2353,4 5-314,-43 47-33,22-11-168,-33 41-12,36-23 56,7-2-44,4-7 212,5-7 102,11-7-235,8-8-113,15-5 0,8-8 0,5-6 0,16-17 0,-18-3 0,6-15 0,-24 0 0,-6 0 0,-5 1 0,-4 4 0,-4 8 0,-4 7 0,-1 5-1513,-1 5-3172,0 1 4685,-1 0 0,0 0 0,0 0 0</inkml:trace>
</inkml:ink>
</file>

<file path=ppt/ink/ink1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1:17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0 28334,'-12'83'337,"-1"-4"-337,1-24 0,-3 2 0,1-2 0,2-9 0,4-9 0,3-19 0,4-12 0,1-22 0,4-10 0,1-11 0,5 1 0,0 1 0,10-4 0,-5 13 0,7-2 0,-4 15-494,0 4-2218,1 0-4660,1 2 7372,4 2 0,-11 0 0,-1 4 0</inkml:trace>
</inkml:ink>
</file>

<file path=ppt/ink/ink1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1:17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189 71 22810,'3'-4'5389,"-41"13"-4917,16 5-472,-32 13 0,30 0 0,4 2 0,5 2 0,4 0 0,6-1 0,2-2 0,6-5 0,6-5 0,6-7 0,8-5 0,3-4 0,4-3 0,1-9 0,0-4 0,0-13 0,-4-4 0,-5-4 0,-7-1 0,-8 0 0,-4 4 0,-9 2 0,-4 4 0,-8 2 0,-3 4 0,3 5 0,-1 6 0,6 4 0,2 4-1233,4 1-3518,3 1 4751,2 2 0,2-2 0,0 3 0</inkml:trace>
</inkml:ink>
</file>

<file path=ppt/ink/ink1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1:18.1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28671,'9'28'-4158,"0"1"4158,-3-2 0,-3-12 0,-2 0 0</inkml:trace>
</inkml:ink>
</file>

<file path=ppt/ink/ink1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1:18.2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28671,'18'7'-956,"-1"0"1,-6-9-1,-3 2 1</inkml:trace>
</inkml:ink>
</file>

<file path=ppt/ink/ink1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1:26.6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58 25543,'-62'21'796,"11"0"-717,38 0-1,3 3 23,5 3-67,3 0 178,3 0 1,6-1-33,6-5 145,12-5-202,7-7-11,5-5-11,5-3-101,-1-8 112,-4-2 11,-7-10-22,-8-3 134,-6-4-168,-7-3 56,-2-2-110,-4-2-13,-2 1 0,-1 3 0,-7 5 0,-3 6 0,-8 5 0,-3 6 0,0 3 0,-1 4 0,2 4-3405,2 3 2733,3 6-1176,8 2-1806,3-1 3654,12-1 0,-6-6 0,6-3 0</inkml:trace>
</inkml:ink>
</file>

<file path=ppt/ink/ink1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1:26.8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 28671,'56'-6'0,"-5"0"0,-19 0-5661,-5 2 5661,-2 2 1409,-7 1-1409,-2 1 860,-3 0-985,-3 0-1566,-3 0-1682,-4 0 4221,-2 2 0,-1-2 0,0 2 0</inkml:trace>
</inkml:ink>
</file>

<file path=ppt/ink/ink1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1:27.0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 28143,'52'4'-1557,"-6"-2"-650,-23-6-7624,-3-3 9602,-4-2 0,-7 3 1,-3 1-1</inkml:trace>
</inkml:ink>
</file>

<file path=ppt/ink/ink1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1:27.2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24121,'0'-2'3126,"0"0"-2196,0 2-807,6 52-11,-4-22-112,4 43-235,-5-38-841,-1-3-1378,1-5-7377,-1-1 9118,-4 0 0,3-12 0,-3-1 0</inkml:trace>
</inkml:ink>
</file>

<file path=ppt/ink/ink1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1:27.6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97 26575,'48'-26'134,"1"1"0,35-15-66,-42 36 55,-11 3-34,-11 3 192,-9 4-281,-7 3 67,-2 6 0,-11 2-11,-8 4-3380,-13 6 3391,-6 3-34,0 2 236,2 1-123,8 1 89,3-2 24,9-2-259,5-4 3392,5-7-3392,3-6 0,8-4 0,5-5 0,11-1 0,6-3-416,5 0-1320,3-4-1391,0 0 3127,0-1 0,-17 1 0,-5 4 0</inkml:trace>
</inkml:ink>
</file>

<file path=ppt/ink/ink1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1:28.3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5 401 25476,'-2'6'1738,"-1"-1"-1156,3-5-347,43-30 101,-11-1-201,39-29 34,-23 9-169,-1 1 0,-5 5 0,-5 5 0,-5 6 0,-6 7 0,-3 6 0,-5 8 0,-3 6 0,-6 4 0,-3 15 0,-4 9 0,-3 19 0,-9 11 0,-3 9 0,-8 4 0,0-1 0,4-2-326,3 10-1624,8-22-1377,2 4 3327,4-26 0,0-14 0,0-4 0</inkml:trace>
</inkml:ink>
</file>

<file path=ppt/ink/ink1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1:28.7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74 25925,'-61'25'706,"9"3"-706,32 5 11,7 4-11,4 1 89,4 2-44,4-2 168,4-1-22,9-4 179,7-4-270,12-10-32,5-7-46,6-9-3324,2-18 3391,1-9 191,0-22 56,-4-8-200,-8-5-136,-11 1 0,-11 4 0,-14 7 0,-13 9 3392,-11 10-3392,-30 11 0,11 12 0,-12 14-24,27 10-1914,10 6-3586,12-1 5524,10-6 0,0-9 0,4-5 0</inkml:trace>
</inkml:ink>
</file>

<file path=ppt/ink/ink1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1:29.1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1 28401,'-25'22'270,"4"6"-270,12 15 0,2 5 0,3 2 0,3 0 0,1-3-91,0-2-1287,0-5-785,-4-3-4974,-3-7 7137,-6-8 0,5-10 0,0-7 0</inkml:trace>
</inkml:ink>
</file>

<file path=ppt/ink/ink1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1:29.3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46 28671,'84'-4'0,"-2"1"0,-23 3 0,5-1-1043,2-3-2599,-1-4 3642,-5-4 0,-27 4 0,-10 2 0</inkml:trace>
</inkml:ink>
</file>

<file path=ppt/ink/ink1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1:29.7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91 23628,'0'-4'4123,"0"1"-3227,0 3-872,0 0-24,54-16 0,-19 7 0,47-13 0,-32 11 0,1 1 0,-4 2-393,-10 3-1523,-11 2-1580,-13 4 3496,-9 7 0,-5-5 0,0 4 0</inkml:trace>
</inkml:ink>
</file>

<file path=ppt/ink/ink1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1:29.9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50 25802,'-4'-1'2812,"0"0"-2755,4 1-57,0 0 0,45-20 0,-17 14 0,37-14-1065,-31 19-683,-3 1-2186,-5 5 3934,-6 5 0,-9-2 0,-5 0 0</inkml:trace>
</inkml:ink>
</file>

<file path=ppt/ink/ink1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1:30.1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72 26675,'-56'25'1177,"13"-1"-1043,41-5 68,4 4 33,7 0-168,6 2 114,10-5-181,4-2 0,5-7 0,2-4 0,1-9 0,0-10 0,-3-9 0,-7-10 0,-5-3 0,-8 0 0,-7 2 0,-4 5 0,-5 5 0,-5 6-102,-2 6-1937,-4 4-4930,4 1 6969,4-1 0,3 2 0,2 0 0</inkml:trace>
</inkml:ink>
</file>

<file path=ppt/ink/ink1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1:30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0 28671,'-32'84'0,"7"-8"0,23-33 0,2-3 0,3-5-976,1-5-1713,0-3-7142,-1-5 8151,-3-4 0,0-9 1,0-2-1</inkml:trace>
</inkml:ink>
</file>

<file path=ppt/ink/ink1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1:30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54 27930,'65'-29'68,"-11"6"-673,-34 21-1087,-5 2-2600,-3 0 4292,-4 3 0,-3-2 0,-2 2 0</inkml:trace>
</inkml:ink>
</file>

<file path=ppt/ink/ink1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1:30.8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1 27662,'-34'75'593,"3"-5"-470,16-29-78,-1-1 203,1-3-248,5-6 0,3-6 0,5-8 0,3-5 0,8-6 0,5-4 0,7-1 0,3-1 0,-1 0 0,-1 0 0,0 0 0,-2-1 0,-1-1 0,0-2-517,-3-2-1835,0-2-5728,-3-1 8080,0-4 0,-7 5 0,0 1 0</inkml:trace>
</inkml:ink>
</file>

<file path=ppt/ink/ink1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1:31.0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4 25712,'0'-2'2745,"0"0"-2531,0 2-214,-8 48 0,4-20 0,-7 39 0,6-34-136,2-2-1511,1-1-1165,-2-5 2812,1 0 0,0-13 0,1-3 0</inkml:trace>
</inkml:ink>
</file>

<file path=ppt/ink/ink1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1:31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 27415,'61'-18'370,"-9"4"-370,-26 14-101,-2 4-425,0 2-2108,-3 4 2634,-7 3 0,-5-6 0,-6 1 0</inkml:trace>
</inkml:ink>
</file>

<file path=ppt/ink/ink1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1:31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0 400 28334,'41'-40'112,"0"1"0,-3 1 1,-3 2-113,12-14 0,-6 0 0,-3 5 0,-8 6 0,-5 10 0,-8 9 0,-4 10 0,-5 7 0,-4 7 0,0 11 0,-4 11 0,-3 14 0,-6 7 0,-5 5 0,-5 1 0,2-1 0,6-6 0,5-5 0,5-9 0,6-10-2320,10-11-7511,10-8 8941,18-15 0,-20 8 0,2-8 0</inkml:trace>
</inkml:ink>
</file>

<file path=ppt/ink/ink1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1:32.2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69 24255,'-6'0'4416,"0"0"-4416,6 0 0,0 0 0,50-26 0,-20 18 0,40-20 0,-33 25 0,-5 1-505,-5 0-2510,-8 2 3015,-9 10 0,-5-8 0,-5 7 0</inkml:trace>
</inkml:ink>
</file>

<file path=ppt/ink/ink1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1:32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 28671,'80'4'0,"-2"-5"0,-22-4 0,4-3-528,0 3-2329,2 3 2857,-3 2 0,-26 0 0,-8 0 0</inkml:trace>
</inkml:ink>
</file>

<file path=ppt/ink/ink1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1:33.0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1 504 28671,'30'-45'0,"0"0"0,-1 1 0,0 2 0,23-21 0,-5 2 0,-6 9 0,-6 8 0,-6 7 0,-3 8 0,-6 8 0,-6 7 0,-3 8 0,-5 5 0,-3 17 0,-1 13 0,-2 21 0,-6 16 0,-5 10 0,-8 7 0,-1 1 0,2-8 0,4-9 0,5-15 0,6-13-7430,12-15 7430,3-13 0,1-7 0,-3-4 0</inkml:trace>
</inkml:ink>
</file>

<file path=ppt/ink/ink1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1:33.4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1 498 28671,'86'-30'0,"-11"-6"0,-34-13 0,-5-5 0,-3 0 0,-4 1 0,-3 4 0,0 2 0,1 5 0,-2 6 0,-4 10 0,-4 11 0,-8 8 0,-4 21 0,-3 17 0,-8 29 0,-5 19-419,-9 15 419,8-45 0,-1 1 0,1-1 0,0-1 0,-10 43 0,4-10 0,3-9 0,4-6 0,2-6-1435,-1-4-2319,-2-5 3754,-7-5 0,9-21 0,-2-7 0</inkml:trace>
</inkml:ink>
</file>

<file path=ppt/ink/ink1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1:58.7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 26048,'0'-4'2623,"0"2"-2623,0 2 0,0 0 0,4-7 0,-2 5 0,3-4 0,-3 6 0,0 0-405,1 1-1779,0 4-3475,-1 6 5659,-1 8 0,-1-8 0,0-1 0</inkml:trace>
</inkml:ink>
</file>

<file path=ppt/ink/ink1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1:58.9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9 26507,'0'-5'2140,"0"2"-2116,0 3-24,0 0 0,6 0 0,-5 0-225,5 1-1131,-6 6-1311,-1 5 2667,-9 10 0,6-10 0,-6 2 0</inkml:trace>
</inkml:ink>
</file>

<file path=ppt/ink/ink1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1:59.3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1 382 27942,'18'-51'162,"0"0"0,17-38-139,-1 42 178,1 7-167,3 2-34,1 9 90,1 8-33,-2 10-57,-4 7 0,-5 6 0,-5 11 0,-7 8 0,-6 14 0,-7 8 0,-5 10 0,-8 7 0,-5 4 0,-6-1 0,3-8 0,7-13-505,5-15-1422,5-15-1715,10-12 3642,8-17 0,-3 9 0,1-8 0</inkml:trace>
</inkml:ink>
</file>

<file path=ppt/ink/ink1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1:59.8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1322 13 24188,'-70'-5'683,"0"1"1,0 0 0,1 5-427,8 7 1,2 6-788,-8 3 0,-1 5 770,-4 9 1,-1 4-518,-3 4 0,2 4 495,0 2 1,4 4-79,4 1 1,4 3-141,8 1 0,7 3 0,9 0 0,7 3 244,9 1 0,6 0-244,6 0 0,7 0 0,10-1 0,7-1-188,3-2 0,5-1 188,8-2 0,7-4 0,4-2 0,4-4 0,5-5 0,3-6 0,5-6 0,4-5 0,2-8 0,2-4 0,5-3 0,1-3 0,4-4 0,0-4 0,3-3 0,2-3 0,2-4 0,-1-3-77,-2-6 1,-1-4 76,-6-2 0,-4-5 0,-6 0 0,-6-4 0,-9-1 0,-6-3 375,-7 0 0,-6-3-375,-8-1 0,-7-2 0,-2-3 0,-6-1 0,-7-2 0,-6 0 0,-3-4 0,-5 0 0,-6-2 0,-4 1-251,-4-1 1,-4 0 250,-1 4 0,-3 1 0,1 6 0,-2 4 0,-1 7 0,-1 6 0,-38-7 0,0 21 0,2 26-550,10 13-1366,7 22-2454,12 13 4370,6 11 0,19-28 0,6-6 0</inkml:trace>
</inkml:ink>
</file>

<file path=ppt/ink/ink1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09.3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0 101 28671,'54'-28'0,"-1"0"0,-3 2 0,-3 8 0,10 19 0,5 2 0,9 0-2421,6 3-7410,2-1 8182,-4 3 0,-34-4 0,-11 2 0</inkml:trace>
</inkml:ink>
</file>

<file path=ppt/ink/ink1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10.0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1 27774,'-4'62'299,"-1"0"0,0 0 0,-1-1-1225,-3-9 1,-1-1 925,0 2 0,0-1 0,2-1 0,1-1 347,-4 44-347,7-8-572,3-12-923,9-14-4074,7-20 5569,11-18 0,-10-13 0,-1-9 0</inkml:trace>
</inkml:ink>
</file>

<file path=ppt/ink/ink1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10.3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76 322 28110,'62'-33'115,"0"0"1,-3 1 0,-5 0-116,15-19-34,-16 5 12,-22 7-1,-18 11 23,-31 11-56,-14 7 56,-23 9 0,-7 18 12,2 10 32,3 20 124,6 13-43,5 12-125,7 9 0,8 3 0,13-2 0,8-13 0,20-16 0,20-23-349,28-15-1634,29-23-1177,-35 0 1,2-3 3159,5-5 0,-4 0 0,11-5 0,-15 3 0</inkml:trace>
</inkml:ink>
</file>

<file path=ppt/ink/ink1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10.8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309 69 26631,'-54'23'578,"-1"1"1,-4 10 0,8 3-275,11 17-304,0 22 0,31-20 0,9-3 0,16-5 0,14-11 0,20-12 0,13-13 0,6-12 0,1-16 0,-6-12 0,-11-14 0,-13-8 0,-11-4 0,-12-4 0,-9-1 0,-4 0 0,-8 3 0,-8 7 0,-8 10 0,-8 14 0,-1 13-181,3 15-2485,4 17-7165,12 13 9636,3 7 0,7-14 0,0-9 0</inkml:trace>
</inkml:ink>
</file>

<file path=ppt/ink/ink1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11.0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9 24916,'7'-4'3362,"-2"0"-2969,-6 75-393,-7-26 0,3 7 0,-2 1 0,-13 6 0,2-3 0,2-11 0,4-10 0,6-14 0,1-9 0,4-7 0,0-3 0,1-17 0,0-3 0,7-16 0,5-4 0,10 3 0,5-1 0,6 5 0,2 4-1626,3 5-2991,-2 4 4617,0 6 0,-17 4 0,-4 6 0</inkml:trace>
</inkml:ink>
</file>

<file path=ppt/ink/ink1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11.4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293 188 24491,'3'0'3025,"-2"0"-2331,-1 0-682,45-48-12,-28 23 0,31-36 33,-41 38-22,-6 6-11,-15 8 34,-9 4 56,-17 15-68,-9 10 237,-2 17-259,0 9 0,4 7 0,4 0 0,7 5 0,8-2 0,9 0 0,9-5 0,6-6 0,17-8 0,8-10 0,19-10 0,10-9 0,8-5-181,6-3-3292,-2 0 3473,-3 7 0,-27-5 0,-9 4 0</inkml:trace>
</inkml:ink>
</file>

<file path=ppt/ink/ink1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12.3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606 83 26418,'-53'-24'751,"0"0"0,3 2 0,3 9-751,-14 34 0,-1 18 0,1 30-532,31-25 1,2 4 531,1 6 0,2 2 0,2 5 0,3 1 0,2 1 0,3 0 0,2 0 0,4-2 0,2-4 0,3-2 0,4 41 0,16-22 255,15-22-1678,20-21-5480,13-17 6903,9-10 0,-31-4 0,-7-1 0</inkml:trace>
</inkml:ink>
</file>

<file path=ppt/ink/ink1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12.7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0 863 28199,'8'-66'67,"-1"0"0,0 2 1,1 3-57,8-28-1373,0-3 1418,-1-1-22,-1 5-23,1 10-57,-4 13 46,1 17 368,-3 17-368,-2 16 0,-1 9 0,0 10 687,3 15-687,4 14 511,3 20-511,2 11 0,0 8 0,-4 5 0,-2 0 0,-3-3 0,0-10 0,0-15 0,0-17 0,1-15 0,2-10 0,1-14 0,2-12 0,3-16 0,3-12 0,13-33 0,-8 21 0,8-16 0,-9 35 0,0 9-707,14 4-2318,-9 15-6806,9 2 9064,-9 8 1,-14 2-1,-2-1 1</inkml:trace>
</inkml:ink>
</file>

<file path=ppt/ink/ink1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13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259 27 27146,'-45'35'508,"0"-1"0,3-1 1,6 0-509,3 21 0,6 1 0,10 0 0,8-3 0,5-5 0,11-11 0,9-10 0,10-14 0,10-6 0,2-18 0,1-8 0,-3-15 0,-6-10 0,-9-4 0,-9-3 0,-6-1 0,-7 0 0,-9 3 0,-7 2 0,-9 8 0,-1 10 0,1 15-1749,4 12 1749,1 25 0,9-12 0,3 11 0</inkml:trace>
</inkml:ink>
</file>

<file path=ppt/ink/ink1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13.7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1 24703,'-11'46'2129,"-3"-2"-2039,-17 46 22,4-15-619,1-6 507,5-8 0,4-12 34,5-15 165,6-14-199,3-10 113,3-8 55,4-8-157,9-11 0,10-14 263,11-12-229,6-5-1,2 0 270,1 4-23,0 2 90,-2 8-135,-4 7-233,-5 10-13,-7 9 0,-4 5 0,-3 5 0,5 18 0,-8 0 0,2 20 0,-10-6 0,-4 4 0,-3 3 0,0 1 0,-2 1 0,-5-1-685,-3-6-2228,1-7-6918,4-12 8579,7-8 1,-1-7 0,3-2 0</inkml:trace>
</inkml:ink>
</file>

<file path=ppt/ink/ink1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13.9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15 24591,'0'-8'2308,"0"2"-2061,-17 58-168,4-14-79,-13 46 0,9-27-818,4-5-1412,2-4 2230,6-9 0,1-18 0,3-8 0</inkml:trace>
</inkml:ink>
</file>

<file path=ppt/ink/ink1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14.2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160 9 23135,'-4'-4'2880,"0"0"-2511,-31 59-234,14-23 21,-27 45-66,27-41-90,6-8 56,7-9-45,5-10-11,3-7 79,11-15-35,6-10 68,14-12 1,4-4 21,-1 3 202,-3 5-134,-3 10 44,-4 7-10,-3 8-113,-3 4 91,-3 2-214,-4 6 0,-3 7 0,-4 9 0,-2 9 0,-2 6 0,-5 1 0,-1 2-57,-3-4-1758,4-6-1816,4-10 3631,8-10 0,-5-7 0,5-3 0</inkml:trace>
</inkml:ink>
</file>

<file path=ppt/ink/ink1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14.5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1 26787,'-35'62'519,"0"1"0,6-14 1,6-5-194,13 15-326,9-32 0,5-8 0,9-10 0,10-5 0,11-12 0,6-10 0,2-12 0,-2-7 0,-6-3-337,-8 2-1669,-6 1-2846,-6 2 4852,-2 0 0,-7 16 0,-1 3 0</inkml:trace>
</inkml:ink>
</file>

<file path=ppt/ink/ink1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14.7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0 28671,'-8'50'0,"-1"-1"0,1 2 0,-2-2 0,-8 34-675,-2 4 675,2-3 0,2-7 0,3-7 0,6-10 0,3-9 129,4-10-2358,3-13-2724,0-11 4953,3-9 0,-2-6 0,-2-2 0</inkml:trace>
</inkml:ink>
</file>

<file path=ppt/ink/ink1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14.9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40 27617,'81'-23'-760,"-12"6"1,-55 18 0,-4-1 0</inkml:trace>
</inkml:ink>
</file>

<file path=ppt/ink/ink1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15.2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150 168 23605,'6'2'2074,"-1"0"-1727,-5-2-302,0 0 111,51-22 35,-36 5-102,38-19 135,-50 10-134,-3 0 134,-6 6 113,-6 5 111,-10 7 22,-9 6-99,-4 15-371,-4 7 0,-1 15 0,5 6 0,5 3 0,12-1 0,8-4 0,6-3 0,13-6 0,8-3 0,34-4-147,-5-11-2418,19-3 2565,-19-21 0,-20 9 0,-8-9 0</inkml:trace>
</inkml:ink>
</file>

<file path=ppt/ink/ink1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15.4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297 9 26485,'8'-5'2186,"-1"2"-2186,-7 3 0,40 85-4252,-25-12 4252,9 6 0,-1 8 0,-15-14 0,-4 0 21,2 12 1,-2 2-22,0 6 0,-2 0 0,1 1 0,-3-1 0,-5 0 0,-4-3 0,0-4 0,-4-3-83,-6-7 1,-4-2 82,-1-8 0,-2-3 0,0-9 0,-2-5 0,-29 27-673,-5-27 673,-7-25 0,30-14 0,4-10 0</inkml:trace>
</inkml:ink>
</file>

<file path=ppt/ink/ink1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16.3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15 22193,'0'-8'3430,"0"1"-2826,-39 55-167,17-4-179,-4-1 0,0 3-79,7 24 90,8-1 134,7-6-257,5-8 167,9-6-132,5-11-181,13-10 0,4-14 0,6-7 0,5-18-3392,5-13 3392,0-19 0,-3-10 0,-2-3 0,-6 2-461,-4 5-1555,-6 7-3060,-4 5 5076,-5 4 0,-8 15 0,-4 5 0</inkml:trace>
</inkml:ink>
</file>

<file path=ppt/ink/ink1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16.5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245 7 22956,'4'-3'3955,"-1"0"-2958,-3 64-415,-12-3-492,3 2 1,-2 5-91,-5-7 0,-3 0-1240,-1 8 0,-2 0 1240,1 4 0,-1 0 0,1-1 0,1 0 95,3-4 1,3-1-96,3-8 0,3-3-1412,0 32-736,15-29 2148,11-28 0,-6-17 0,3-11 0</inkml:trace>
</inkml:ink>
</file>

<file path=ppt/ink/ink1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27045,'57'11'605,"-4"-3"-605,-22-7-33,2-1-214,2-4-627,0-1-941,1-2-2577,-2 1 4392,-1 4 0,-15 0 0,-5 2 0</inkml:trace>
</inkml:ink>
</file>

<file path=ppt/ink/ink1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18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0 24659,'7'2'2857,"-2"0"-2275,-5-2-268,0 0-247,-4 50 101,-1-19-157,-3 41-11,1-33 0,1-2-761,3-4-315,1-7-1557,2-7 2633,4-10 0,-3-5 0,3-4 0</inkml:trace>
</inkml:ink>
</file>

<file path=ppt/ink/ink1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18.4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191 7 25409,'0'-4'2611,"0"1"-2286,-7 65-45,-5-3-257,1-2 0,-1 5-262,0-11 0,-2-1 239,-2 1 0,1 0 0,0-3 0,1 0-808,-13 37-1197,8-14-6741,8-18 8746,6-23 0,5-14 0,0-13 0</inkml:trace>
</inkml:ink>
</file>

<file path=ppt/ink/ink1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18.6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3 26227,'-2'-3'2252,"-15"50"-2060,9-11-192,-14 43 0,7-21 0,-3 1 0,-1-1-774,1-7-1568,5-8-7489,5-11 8790,5-13 0,3-10 0,0-7 0</inkml:trace>
</inkml:ink>
</file>

<file path=ppt/ink/ink1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18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68 26810,'66'-38'661,"-14"8"-549,-40 30-101,-6 7-11,-3 3 0,-3 10 45,-2 6-45,-11 6 0,-8 7 34,-12 4 223,-4 1 124,0-4-21,2-4-360,7-8 0,8-8 0,7-7 0,8-6 0,2-4 0,3-2 0,3 0 0,5-1 0,7 1 0,9-1 0,7-3 0,7-6-225,8-6-1680,6-5-1669,2-1 3574,1 0 0,-24 10 0,-7 2 0</inkml:trace>
</inkml:ink>
</file>

<file path=ppt/ink/ink1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19.3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32 28671,'52'-17'0,"-8"2"0,-38 15 0,1 0 0,-2 2 0,-2 4 0,-1 2 0,-2 5 0,0 3 0,-1 3 0,-8 6 0,-6 6 0,-10 6 0,-5 3 0,-2 0 0,2-2 0,5-5 0,6-7 0,7-5 0,5-8 0,4-1 0,2-8 0,1-1 0,5-2 0,8-2 0,9-9-1211,11-3-1758,10-11-1861,9 3 4830,12-2 0,-28 13 0,-5 1 0</inkml:trace>
</inkml:ink>
</file>

<file path=ppt/ink/ink1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19.6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0 26214,'-48'84'526,"10"-14"159,44-52-551,6-5 380,10-7-378,7-3-23,1-4-113,-3-7 349,-4-4-349,-8-7 0,-7-4 0,-6 1 0,-4-1 0,-7 3 0,-4 2 0,-9 5 0,3 3-1054,1 5-2229,6 2 3283,4 3 0,4 0 0,3 0 0</inkml:trace>
</inkml:ink>
</file>

<file path=ppt/ink/ink1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20.2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316 12 24491,'0'-6'2207,"0"1"-1838,0 5-256,0 0 189,-5 70-89,4-27-140,-1 6 0,0 2 285,2 1-358,0-7 11,0-10-11,0-11-22,0-11 11,0-7 11,-4-4 0,-5-2 0,-8 0 45,-9 0-45,-5 1 268,-8 4-111,0 3-133,0 7-24,5 2 0,2 8 0,14-6 0,3 6 0,13-8 0,2-2 0,13-5-1323,12-4-1646,19-9 2969,9-10 0,-21 6 0,-7-6 0</inkml:trace>
</inkml:ink>
</file>

<file path=ppt/ink/ink1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20.4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44 192 25824,'75'-60'538,"-12"9"-415,-42 28-78,-9 4 179,-7 4-168,-5 4 0,-8 4 190,-4 3 1,-11 2-23,-3 12 314,-1 7-325,-1 14 124,0 7-337,4 4 0,4 0 0,7-1 0,6-6-225,4-4-1366,8-10-2510,10-10 4101,11-6 0,-8-5 0,0 0 0</inkml:trace>
</inkml:ink>
</file>

<file path=ppt/ink/ink1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20.6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4 25375,'0'-2'3296,"0"0"-3296,0 2 0,-10 54 0,2-21 0,-7 44 0,8-37-965,3-6-3349,3-4 4314,1-5 0,0-11 0,0-3 0</inkml:trace>
</inkml:ink>
</file>

<file path=ppt/ink/ink1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21.4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73 26261,'8'-16'1098,"-2"4"-919,-6 15 191,0 2-213,0 6-157,0 4 302,0 5-246,-3 5 45,-5 5-79,-3 5 79,-4 2-112,1-1 11,-1-3 0,2-6 11,1-5 0,3-6-11,3-9 0,3-3 13,2-6-13,2-12 0,10-12 0,7-17 0,14-11 0,5-3 0,0 3 0,-2 8 0,-6 12 0,-6 12 0,-4 8 0,-1 9 0,-7 12 0,-2 10 0,-7 15 0,-3 10 0,-6 7 0,-4 0 0,-6-2 0,2-4 0,2-6-1536,4-2 1536,2 6 0,5-21 0,0 2 0</inkml:trace>
</inkml:ink>
</file>

<file path=ppt/ink/ink1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21.7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 28671,'-18'1'0,"13"1"-3419,27-1 3419,12 1 0,-13-1 0,-2 0 0</inkml:trace>
</inkml:ink>
</file>

<file path=ppt/ink/ink1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23.3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68 26989,'-24'57'86,"-1"-1"0,2-3 0,3-5-52,1 5 67,0-6-90,5-11-11,3-10 123,4-11-101,4-8 90,1-4-112,1-17 34,2-12-34,12-20 0,7-15 11,14-3 79,2 2-79,1 5 135,-2 11 89,-3 8-179,-5 12 112,-2 8-135,-10 11 46,-2 3-1,-3 4-44,-1 0-34,-1 5 0,-2 4 46,-3 8-46,-1 6 0,-10 5 0,-9 3 0,-11 5 0,-6-2-393,2-3-447,6-4-595,9-8-268,9-4-2588,4-5 4291,4-5 0,0-2 0,0-2 0</inkml:trace>
</inkml:ink>
</file>

<file path=ppt/ink/ink1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23.6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0 23952,'-6'0'2107,"2"0"-1659,4 0 45,0 0-78,-30 50 347,22-27-268,-22 38-494,30-42 0,11-6 0,5-5 0,14-4 0,6-3 0,2-7 0,3-6 0,-2-5 0,-2-5 0,-6 5-1233,-6 3-1278,-6 6-7320,-3 2 8924,-2-1 1,-6 4-1,0-2 1</inkml:trace>
</inkml:ink>
</file>

<file path=ppt/ink/ink1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23.8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9 23101,'1'-5'3048,"0"1"-2264,-1 4-268,0 0-46,-15 58 1,-3-16-415,-12 47 145,3-36-201,6-13 24,7-12-24,5-14 0,6-9 0,0-4 0,2-3 0,0-5 0,0-1 0,1-2 0,0 1 0,5 1 0,5-2 0,7-1 0,8-2-1256,3-3-761,5 0-3462,2-1 5479,1 1 0,-14 6 0,-6 4 0</inkml:trace>
</inkml:ink>
</file>

<file path=ppt/ink/ink1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24.1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19 22092,'4'-10'3429,"-2"1"-2991,-2 9 693,0 0-795,-27 49 202,18-25-303,-18 37-22,25-41 46,3-4-259,10-4 0,8-5 0,12-3 0,5-3 0,-5-4 0,-5-6 0,-12-5 0,-6-6 0,-6-1 0,-1 0 0,-2-3 0,-5 5 0,-3-1 0,-6 4 0,0 4 0,-1 4 0,0 5-953,2 5-1726,-1 8 2679,4 7 0,4-5 0,3 1 0</inkml:trace>
</inkml:ink>
</file>

<file path=ppt/ink/ink1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24.5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412 16 25833,'-52'-4'773,"1"-1"1,-38-1-5619,50 13 4901,5 8-779,0 10 723,-16 52 1078,24-28-1078,-7 33 0,29-44 64,15-6-64,9-5 2269,19-8-3054,15-9 2406,12-6-5610,10-10 3989,2-8 0,-34 4 0,-10-2 0</inkml:trace>
</inkml:ink>
</file>

<file path=ppt/ink/ink1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24.8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0 27359,'-69'39'963,"12"-2"-614,43-2-349,7-3 0,5-6 0,7-5 0,5-8 0,8-6 0,5-4 0,0-6-3392,1-9 3392,-2-7 0,-4-9 0,-5-3 0,-6 0 0,-5 3 0,-2 5 0,0 6 3392,0 9-4805,0 3-1679,0 4 3092,0 1 0,0 0 0</inkml:trace>
</inkml:ink>
</file>

<file path=ppt/ink/ink1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25.0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1 28524,'7'19'147,"-9"7"-147,-16 16 0,-7 2 0,2-2 0,2-7 0,6-9 0,5-12 0,6-8 0,3-5 0,1-1 0,0-8 0,4-6 0,6-9 0,9-4 0,6 0 0,4 3 0,2 3-1312,0 7-2890,0 6 4202,-3 5 0,-12 2 0,-3 1 0</inkml:trace>
</inkml:ink>
</file>

<file path=ppt/ink/ink1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25.4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258 153 26104,'75'-6'1031,"-17"-5"-605,-47-8-325,-8-4 279,-8 0-189,-7 0-180,-11 4 336,-6 4-267,-6 6-80,-2 5 0,-2 4 0,-3 11 0,0 7 0,2 13 0,4 3 0,8 0 0,8-3 0,9-5 0,6-2 0,4-1 0,9 0 0,7-1 0,13-1 0,8-5 0,6-4-640,3-7-1836,0-3-5446,-1-2 7922,-2-5 0,-19 4 0,-5-4 0</inkml:trace>
</inkml:ink>
</file>

<file path=ppt/ink/ink1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25.8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207 1 26015,'-73'35'2050,"11"-1"-1636,35-9-222,6-1-192,7-3 0,7-2 0,4-3 0,4-3 0,8-4 0,7-4 0,12-4 0,5-10 0,0-4 0,-2-9 0,-7 2 0,-7 4 0,-5 4 0,-5 6 0,-2 3 0,-3 2 0,-1 1 0,-1 7 0,0 4 0,0 11 0,-2 1 0,-1 2 0,-1-1 0,1-5 0,1-2-461,2-7 461,9-4 0,-7-4 0,7-2 0</inkml:trace>
</inkml:ink>
</file>

<file path=ppt/ink/ink1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26.1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1 26832,'-49'85'1199,"9"-16"-986,31-55-135,5-7-55,2-5-23,2-4 67,9-9-11,5-5-45,9-7-11,1 2 11,-4 5 113,-3 6-67,-2 5-57,-3 4 0,-1 1 0,-2 2 0,-1 4 0,-2 4 0,-1 5 0,-1 0 0,0 0-1222,0-1-1636,1-2-6973,1-2 7582,1-4 1,-3-3 0,0-2 0</inkml:trace>
</inkml:ink>
</file>

<file path=ppt/ink/ink1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26.3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195 11 24547,'7'-6'3988,"-1"2"-3852,-6 4-136,0 0 0,-8 50 0,1-23 0,-6 43 0,2-33-606,1-1-1646,-5 3-7579,-13 1 8151,-23 5 0,21-20 1,-4-3-1</inkml:trace>
</inkml:ink>
</file>

<file path=ppt/ink/ink1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07.1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28671,'93'10'0,"-10"3"0,-43 11 0,-3 3 0,-2-4-461,-4 0-1264,3-6-1984,0-5 3709,4-5 0,-17-4 0,-2-2 0</inkml:trace>
</inkml:ink>
</file>

<file path=ppt/ink/ink1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07.7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143 265 28671,'59'-3'0,"0"-1"0,-2-2 0,-4-4 0,14-18 0,-2-8 0,-9-1 0,-18 4 0,-17 4 0,-13 5 0,-28 4 0,-10 3-125,-23 7 114,-6 5-56,-2 3 67,1 6 0,2 11 134,1 13-65,3 16-69,3 12 0,6 11 0,8 6 0,14 3 0,10-3 0,8-4 0,17-7 0,32 10 0,2-28 0,29 0 0,-17-34 0,4-11-2544,-2-16-7287,0-15 8569,-1-16 0,-27 19 1,-6 2-1</inkml:trace>
</inkml:ink>
</file>

<file path=ppt/ink/ink1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07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0 28671,'-22'95'0,"8"-19"0,3 2 0,4-21 0,1 1-815,-3 28 0,-1 1 815,1-19 0,0-3 0,0 2 0,1-1 0,1-5 0,1-2-50,1-7 1,2-3 49,1 32-853,2-22-2665,0-19 3518,0-17 0,0-13 0,0-7 0</inkml:trace>
</inkml:ink>
</file>

<file path=ppt/ink/ink1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08.0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97 27123,'47'-27'-1967,"0"1"1,26-16 0,-36 41 0,-22 1 0</inkml:trace>
</inkml:ink>
</file>

<file path=ppt/ink/ink1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08.4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1 26373,'-32'40'638,"1"1"1,-19 32-235,43-33-102,4-4 13,3-3-315,9-11 0,6-10 0,11-7 0,4-17 0,-1-8 0,-1-17 0,-5-6 0,-4-2 0,-7 3 0,-2 6 0,-3 10 0,-3 11 0,-1 8 0,0 5 0,1 6 0,2 9 0,1 9 0,2 9 0,1 2 0,3 1 0,0-5 0,2-5-304,-1-10-1432,0-7-3105,-1-9 4841,-1-12 0,-7 7 0,0-7 0</inkml:trace>
</inkml:ink>
</file>

<file path=ppt/ink/ink1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08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27270,'4'-1'1401,"0"0"-1401,40 54 0,-21-21 0,38 43 0,-29-39 0,5-9 0,9-6-1816,7-5-8015,3 3 9187,-8 8 1,-20-12 0,-12 3 0</inkml:trace>
</inkml:ink>
</file>

<file path=ppt/ink/ink1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28.8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339 1856 27258,'-44'-72'773,"4"-12"-773,27 31 0,1-2-756,-3-8 1,0-3 755,-2-6 0,-1-2 0,-1-7 0,0-1 5,-1-5 1,2 0 5,0-1 1,3 0 27,1 4 0,2 0-17,2 8 1,3 3 117,2 10 0,1 2-118,1-36 580,3 27-602,1 23 261,5 17-261,9 13 0,16 7 0,22 3 0,28-2 0,-24 4 0,5-1 0,15-1 0,3-1-839,16-1 1,3 1 838,-24 2 0,1 1 0,2 0 0,4 1 0,1 1 0,1 0-486,6 0 0,1 2 0,0 0 486,4 0 0,1 0 0,1 2 0,-22 0 0,1 0 0,0 1 0,0 0-439,3 1 0,0-1 0,1 2 1,0-1 438,0 2 0,1 0 0,-1 1 0,1 0 0,-2 0 0,0 1 0,0 0 0,0 0 0,-2 0 0,1 0 0,-2 0 0,0 1 0,20 1 0,-1 1 0,3 0 0,-8 0 0,5 0 0,-2-1 0,-5 1-343,-1-1 1,-5 0 0,1 0 342,13 1 0,2 1 0,-11-2 478,-16-1 1,-10-1-479,28 4 1034,-29-5-1034,-33-3 2130,-11-2-2130,-13-1 2237,-2 0-2237,2 0 388,-3 0-388,1 2 0,-7 11 0,-6 12 0,-8 19 0,-5 15 0,3 14 0,5 12-278,12-36 0,2 3 278,0 6 0,1 2 0,2 7 0,2 2 0,2 6 0,1 1-730,-1 1 1,2 0 729,1-3 0,-1 1 0,-1 16 0,-3-3-290,1-29 0,-2-2 290,-2 9 0,-2-7 0,-8-12 0,-11-18 439,-16-13-1963,-22-7-5995,-23-3 7519,28-5 0,2 1 0,-10-1 0,4-1 0</inkml:trace>
</inkml:ink>
</file>

<file path=ppt/ink/ink1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29.2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0 377 28671,'94'6'0,"1"-1"0,-19-6 0,3-3 0,4-3 0,-9-1 0,4-3 0,1-1 0,3 0-1416,12-4 1,3 0 0,2-2 0,2 1 1415,-14 2 0,1 0 0,2-1 0,0 1 0,1 0-141,5 0 0,1 1 1,0-1-1,1 1 1,-1 1 140,1 0 0,1 1 0,-1 0 0,1 1 0,-2 1 0,-2 1 0,0 0 0,0 1 0,-2 1 0,0 1 0,-7 1 0,0 0 0,-1 1 0,-1 1 0,-1 1 0,12 0 0,-2 1 0,-2 2 0,-2 1 0,-8 0 0,-2 2 0,-2 0 0,-2 0 0,13 3 0,-2 0 0,-4 1 0,-10 0 0,-2 1 0,-4 0 230,17 2 0,-6 1-3077,-15-2 1,-6 0 2846,23 9 0,-40-10 0,-20 0 0</inkml:trace>
</inkml:ink>
</file>

<file path=ppt/ink/ink1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30.6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44 23919,'66'-1'3922,"18"-1"-3507,2-3 0,10 0-1486,-29 2 0,1 0 1,2 1 1070,10 1 0,3 0 0,2 0 0,6 0 0,2 0 0,1 0 0,5 1 0,1-1 0,1 0 0,-22 0 0,1 1 0,1-1 0,0 0-437,1 0 0,1-1 0,0 1 0,0 0 437,2 0 0,1 0 0,0 1 0,-1-1 0,0 0 0,-1 0 0,1 1 0,-1-1 0,-1 1 0,-1 0 0,0 0 0,0 0 0,-5 1 0,0-1 0,-1 1 0,-1 0 0,18 1 0,-1 1 0,-4 1-255,-8 1 1,-3 0 0,-3 2-771,19 4 0,-7 2-1485,-20 1 0,-8 2 2747,12 17 1,-39-14 0,-24-3-1</inkml:trace>
</inkml:ink>
</file>

<file path=ppt/ink/ink1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33.7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343 0 25297,'-48'19'415,"0"-1"0,-38 21-236,43 6-101,4 4 90,8 2-101,8 3 12,9 2 66,7 3-66,4 0 89,3-5 23,7-5-23,6-9 112,12-11-146,6-14-55,8-8-46,6-28 1,6-14-34,2-29 0,0-15 22,-3-5-483,-9 2 461,-12 13 45,-12 13 123,-10 15-12,-5 4 1,-2 18-100,0 2-57,0 15 518,0 8-518,0 13 0,0 14 0,0 16 0,2 35 0,5-19 0,6 19 0,6-34 0,5-8 0,2-8 0,3-8-270,-2-7-1377,3-2-2634,-5-1 4281,0 0 0,-12-7 0,-4-1 0</inkml:trace>
</inkml:ink>
</file>

<file path=ppt/ink/ink1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33.8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92 28671,'-8'-22'0,"8"-1"-1716,14 7-2833,7 2 4549,-1 3 0,-8 6 0,-3 4 0</inkml:trace>
</inkml:ink>
</file>

<file path=ppt/ink/ink1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34.5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1 26440,'-25'88'370,"0"3"-893,6-9 702,-3 8-134,2 1 11,-1-8-56,7-12 223,4-17-223,6-19 0,3-15 101,1-12-89,6-12-12,7-15 0,8-14 311,6-12-278,0-1-33,-2 3 112,-6 10-33,-3 9 167,-3 7-134,-3 7 34,5 4-113,-3 4-33,6 1 0,-2 1 23,2-1-12,5-4-11,2-6 11,2-6 67,1-5 337,9-9-257,-11 10-158,5-2 0,-13 16 0,-2 4 0,-4 12 0,0 6 0,-5 33 0,-3-6 0,-5 20 0,-8-18 0,-4-3 0,-3-5-573,1-9-2956,4-7 3529,5-7 0,2-7 0,3-2 0</inkml:trace>
</inkml:ink>
</file>

<file path=ppt/ink/ink1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35.4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543 14 23583,'6'-7'4504,"-2"1"-3920,-26 64-584,-10 10-915,3-1 1,-3 6 914,-1-3 0,-1 2 0,-2 8 0,0 1 0,2 2 0,1 0-404,3 0 0,2-1 404,4-1 0,2-1 0,4-2 0,1-1 0,2-5 0,2 0 0,1-4 0,1-2 0,2-6 0,0-2-49,2-6 1,0-4-2092,0 27-5020,5-29 7160,10-23 0,-6-15 0,6-8 0</inkml:trace>
</inkml:ink>
</file>

<file path=ppt/ink/ink1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36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158 156 28054,'-16'96'308,"7"-47"1,1 1-309,-3 41 0,-3 4 0,-3 1 0,-1-7 0,-1-11 0,2-16 0,3-21 0,5-20 0,5-24 0,2-28 0,8-25 0,7-25 0,10-14-232,-8 42 0,2 0 232,0 0 0,2 1 0,-1 1 0,2 1 0,18-40 0,0 15 0,-1 15 0,-1 15 0,1 12 0,0 11 0,2 9 0,-1 7 0,-5 4 0,-3 17 0,-15 4 0,-5 19 464,-24 4-464,-8 6 0,-15 5 0,-20 20 0,17-20 0,-8 6 0,26-30 0,4-9 0,7-6 0,5-7-1816,3-3-4034,11-3 5850,12-9 0,-8 5 0,5-5 0</inkml:trace>
</inkml:ink>
</file>

<file path=ppt/ink/ink1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36.2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 27056,'0'3'1615,"0"0"-1615,0-3 0,0 0 0,-8 0 0,12 0-640,0 0-2072,15 0-7119,4 1 8031,0 4 0,-10-3 0,-3 3 0</inkml:trace>
</inkml:ink>
</file>

<file path=ppt/ink/ink1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36.9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0 27056,'0'74'706,"-6"3"-638,-8-5-35,-4 3 46,1-1-79,2-11 0,5-12 0,4-16-12,4-14 12,2-11 0,2-7 12,5-2 10,4-6-11,6-4-11,1-4 0,-1-1 56,-1 3-56,-1 1 34,2 3-23,1-1 112,3 3-89,-1 1 22,2 1-34,-2 2 23,1 1-45,1-1 0,1 0 22,-1 1 12,0-1-12,0-3 1,2-6 10,5-10 1,4-9 11,19-29 57,-14 18-102,7-11 0,-22 31 0,-6 10 0,-1 6 0,3 18 0,-6 5 0,2 17 0,-10 7 0,-1 6 0,-3 6 0,1 3 0,-1-3 0,4 5 0,-3-20-2836,2-1 2836,-3-17 0,-1-12 0,0-1 0</inkml:trace>
</inkml:ink>
</file>

<file path=ppt/ink/ink1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38.4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0 774 28671,'14'-51'0,"-1"-1"0,2 0 0,2 1-5661,25-38 5661,-17 42 0,0 0 0,3-1 0,0 0 704,1 3 1,1 2-705,28-32 860,-8 17-860,-14 20 0,-15 18 0,-12 11 3392,-6 13-3392,-3 15 0,0 19 0,1 21 0,0 17 0,-6 11-365,-5 9 365,-8 1 0,-6-2 0,0 0 0,-1-8 0,4-2 0,6-10-315,7-11-1992,4-16-5044,13-17 7351,6-15 0,-3-9 0,1-6 0</inkml:trace>
</inkml:ink>
</file>

<file path=ppt/ink/ink1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38.8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64 26203,'66'-44'952,"-9"25"-191,-43 52-750,-3 19 24,-3 7-35,-4 8 0,-3 4 0,-1 7 0,-5 2 0,-8 1 0,-10-1 0,-10-4 0,-4-7 230,0-8-230,1-13 118,7-14-118,6-12 0,4-9 361,5-7-361,3-2 0,2-3 0,4 0 0,3 1 0,4 2 0,12 1 0,9 1 0,16-2 0,10-2 0,50-1 0,-12-1-213,-24-2 1,0-2 212,29-5 0,-5-4-1917,-11-2-4828,-11 3 6745,-2-2 0,-30 7 0,-6 0 0</inkml:trace>
</inkml:ink>
</file>

<file path=ppt/ink/ink1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39.2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672 0 28671,'-14'79'0,"0"0"0,-2 3 0,-6-1 0,-10-4 0,-5 0-761,-1 8 1,-1 0 760,-1 5 0,-2-1 0,-1 1 0,-1-1 0,2-2 0,0-1-454,1-6 1,3-1 453,4-9 0,4-2 0,7-10 0,4-3-113,-2 26-3409,34-35 3522,24-24 0,-9-19 0,4-3 0</inkml:trace>
</inkml:ink>
</file>

<file path=ppt/ink/ink1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39.7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1 438 28334,'32'-71'337,"3"-4"-337,15 2 0,-3 2 0,-8 14 0,-10 13 0,-12 17 0,-9 13 0,-5 8 0,-3 15 0,0 15 0,-7 23 0,-4 21 0,-8 15 0,-2 7 0,3 1-325,2-5 325,3-7 0,3-10 0,3-8 0,4-11-1816,1-12-2733,8-13 4549,8-13 0,-4-8 0,3-4 0</inkml:trace>
</inkml:ink>
</file>

<file path=ppt/ink/ink1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40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213 60 27135,'87'-39'1322,"-14"19"-1108,-52 43-214,-8 21 0,-6 12 0,-5 9 0,-9 3 0,-7 0 0,-12-2 0,-9-3 0,-8-5 0,-3-7 0,-3-8 0,1-9 0,7-10 0,5-8 0,9-9 0,7-4 0,8-3 0,4 0 0,6 1 0,0 2 0,6 1 0,11 0 0,14-2 0,18-1 0,13-1 0,6 0 0,9 0 0,2 4 0,1 3 0,-3 1 0,-8-2 0,-7-3-987,-9-8-6095,-9-6 7082,-11-2 0,-14 2 0,-8 4 0</inkml:trace>
</inkml:ink>
</file>

<file path=ppt/ink/ink1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53.6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79 23616,'-10'-4'4001,"2"1"-3374,8 3-200,0 0-427,27-25 0,5 15 0,29-20 0,0 26 0,0 1 0,-8 3 0,-4 3 0,-11 3 0,-3 4 0,-8 1 0,-3 0 0,-8-3-741,-5 1-2486,-6 4 3227,-4 6 0,-1-8 0,0 1 0</inkml:trace>
</inkml:ink>
</file>

<file path=ppt/ink/ink1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53.9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66 28671,'15'-33'0,"3"5"0,9 25 0,1 1 0,-4 2-1357,0 9-1366,-5 3 2723,0 12 0,-9-11 0,-3 0 0</inkml:trace>
</inkml:ink>
</file>

<file path=ppt/ink/ink1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54.2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98 133 26787,'-54'80'561,"10"-11"-315,44-47 247,8 0-213,6-5 11,12-3-278,5-8-13,5-2 0,-1-7 0,-1-6 0,-7-7 0,-6-9 0,-8-5 0,-7-4 0,-3-2 0,-3-3 0,-6 1 0,-2 3 0,-7 3-136,5 8-1332,2 6-1220,5 9-7143,2 1 8151,10 3 0,-7 3 0,7-1 1</inkml:trace>
</inkml:ink>
</file>

<file path=ppt/ink/ink1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54.4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0 28076,'-17'62'198,"-1"0"0,1-2 1,3-3-199,0 20 0,2 1 0,3-4-4869,3 12 3110,2-33-8072,12 5 8329,1-43 1,1-4 0,-3-11 0</inkml:trace>
</inkml:ink>
</file>

<file path=ppt/ink/ink1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54.6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96 28671,'80'-49'-741,"-11"9"-838,-39 36-1637,-3 1 3216,0 3 0,-14 0 0,-1 0 0</inkml:trace>
</inkml:ink>
</file>

<file path=ppt/ink/ink1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54.9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195 1 27774,'-25'46'420,"-1"0"0,-20 41-363,16-27-57,5-4 0,5-6 0,7-10 0,7-8 0,3-10 0,3-5 0,0-6 0,4-2 0,4-3 0,6-2 0,7-2 0,2-2 0,3-2 0,2-5 0,-1-5 0,0-7-237,-2-2-1454,-2-1-1436,-2-1 3127,-5 4 0,-6 8 0,-5 4 0</inkml:trace>
</inkml:ink>
</file>

<file path=ppt/ink/ink1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55.2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1 25353,'-4'0'2633,"1"0"-2028,3 0-525,0 0-80,-19 74 0,7-25 0,-1 7 0,-1 2-4252,2 15 4252,3-4 667,4-3-667,4-10 0,1-9 0,0-9-1581,0-8-1456,1-9 3037,3-6 0,-1-8 0,1-4 0</inkml:trace>
</inkml:ink>
</file>

<file path=ppt/ink/ink1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55.4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28334,'82'-6'-213,"-6"2"-325,-37 4-762,5 0-1232,6 0-1591,2 3 4123,1 5 0,-24-3 0,-6 2 0</inkml:trace>
</inkml:ink>
</file>

<file path=ppt/ink/ink1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2:56.0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709 0 28614,'-23'64'19,"0"-1"0,-5 6 0,-5 1-990,-8 4 1,-4 1 970,12-18 0,-2 0 0,0 1-305,-2 3 1,0-1 0,1 1 304,0 1 0,2-1 0,0 0 0,-11 26 0,3-2 0,9-8 0,6-2 0,6-9 0,6-3 314,5-10 0,5-4-314,6 29-1883,16-25-3630,13-21 5513,12-16 0,-17-10 0,-3-5 0</inkml:trace>
</inkml:ink>
</file>

<file path=ppt/ink/ink1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3:02.8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408 78 19661,'6'-1'3922,"-2"0"-3317,-4 1 515,0 0-492,-31-7-169,5 5-302,-30-1 258,11 15-315,-4 9 47,-1 8 32,3 5-146,6 1 79,9 3-112,9 0 45,11-3-45,7-1 11,10-2-11,10-6 0,10-2 12,10-9-12,5-6 0,4-7 22,-1-17-3336,0-9 3370,-6-21-56,-3-9 23,-7-7 111,-8 0-134,-9 5 0,-7 8 45,-8 12 22,-8 9-67,-7 13 3034,-16 7-4323,15 13-1232,-1 3 2521,19 7 0,3-6 0,0-3 0</inkml:trace>
</inkml:ink>
</file>

<file path=ppt/ink/ink1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3:02.9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21969,'0'0'0</inkml:trace>
</inkml:ink>
</file>

<file path=ppt/ink/ink1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3:02.9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21969,'0'0'0</inkml:trace>
</inkml:ink>
</file>

<file path=ppt/ink/ink1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3:03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 27863,'51'-19'-369,"-6"3"-416,-36 16-301,1 0-921,-4 0-5074,1 0 7081,0 0 0,-4 0 0,0 0 0</inkml:trace>
</inkml:ink>
</file>

<file path=ppt/ink/ink1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3:03.5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14495,'0'0'0</inkml:trace>
</inkml:ink>
</file>

<file path=ppt/ink/ink1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3:03.5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14495,'0'0'0</inkml:trace>
</inkml:ink>
</file>

<file path=ppt/ink/ink1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3:04.2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33 27516,'-3'-17'22,"14"4"-78,1 13-280,12 0-146,-5 0-706,4 0 35,-2 0-1447,2 0-6062,-4-1 8662,-4 1 0,-7-1 0,-4 1 0</inkml:trace>
</inkml:ink>
</file>

<file path=ppt/ink/ink1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3:04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0 27326,'-16'92'336,"4"-8"-336,10-37-269,1 1-146,1-6-627,0-3-661,2-5-3216,4-4 4919,1-4 0,0-12 0,-2-3 0</inkml:trace>
</inkml:ink>
</file>

<file path=ppt/ink/ink1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3:04.9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51 26664,'90'-28'135,"-11"5"-113,-38 25-11,-9 5-11,-10 4 0,-9 6 0,-7 4 79,-5 4-79,-17 10 0,-12 9-3370,-23 11 3718,-9 5-236,-1 0 157,10-7 111,16-13-312,18-12 290,10-12-155,6-7-203,8-5 3392,5-2-3392,14-1 0,11-1 0,13-10 0,10-7 0,8-12-819,1-3-458,-2 0-729,-6 2-5412,-4 3 7418,-3 1 0,-25 13 0,-7 1 0</inkml:trace>
</inkml:ink>
</file>

<file path=ppt/ink/ink1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3:05.5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0 175 27998,'9'-26'673,"5"4"-673,14 14 0,5-1 0,4 0 0,3-2 0,4-1 0,1 0 0,1-4 0,-3 0-629,-6 2-581,-9 3-773,-10 5-3720,-11 4 5703,-6 7 0,-1-3 0,-2 3 0</inkml:trace>
</inkml:ink>
</file>

<file path=ppt/ink/ink1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3:05.9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0 21555,'-4'0'3664,"2"0"-3418,2 0 438,0 0-617,-44 35-3949,29-17 4039,-30 27 927,41-26-737,3-1-313,3 0 201,4-1-67,3-2-168,5-2 3672,1-1-3593,1-4 100,4-3 34,1-3-180,5-1 57,2-1-90,3-3 33,2-5-145,2-5 112,-2-6-448,-1 1-224,-6 2-4255,-4 5 2865,-9 5-6364,-6 5 8426,-5 12 0,-2-8 0,0 8 0</inkml:trace>
</inkml:ink>
</file>

<file path=ppt/ink/ink1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3:06.2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1 120 27942,'48'-19'729,"2"1"-729,-8 9 0,4 0 0,3-3 0,-1 0 0,-2-1 0,-6 2-3392,-9 2 3392,-10 4-774,-10 3-683,-6 2-907,-4 1-7467,-1 6 8669,-6 7 1,5-4-1,-4 0 1</inkml:trace>
</inkml:ink>
</file>

<file path=ppt/ink/ink1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3:06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 27359,'-9'58'-437,"3"-5"-78,10-25-830,2 1-997,0-2-5311,-2-2 7653,-2-5 0,-1-9 0,-1-5 0</inkml:trace>
</inkml:ink>
</file>

<file path=ppt/ink/ink1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3:06.8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64 26328,'53'-17'711,"0"-1"1,43-9-421,-39 25-268,-6 2 78,-9 1-101,-10 4 22,-10 1 135,-12 5-90,-4 0-22,-18 6 56,-10 4-79,-16 7 69,-10 7-91,1 5 0,3 2 0,8 0 0,10-2 0,9-6 0,7-4 0,5-7 0,3-4 0,2-2 0,6-3 0,6-1 0,9-3 0,9-4 0,9-2 0,7-13 0,8-9-427,4-13 427,18-24 0,-39 27 0,5-6 0</inkml:trace>
</inkml:ink>
</file>

<file path=ppt/ink/ink1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3:23.4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43 28671,'97'-21'0,"-9"5"0,-30 12 0,1 3 0,2 1 0,-1 7-1222,-2 7-1860,-4 13 3082,-10 8 0,-18-14 0,-10-2 0</inkml:trace>
</inkml:ink>
</file>

<file path=ppt/ink/ink1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3:54.2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29 26059,'66'-16'23,"-11"5"-23,-41 10 0,-5 1 56,-5 0-45,-3 1 168,-5 2 68,-6 2 145,-8 2-236,-7 0-21,0-1-34,-1 0-45,2-2-33,1 0 89,2-1-112,2 0 212,1 1-77,5-2 100,3 2-224,5-3 45,3 1-56,1 0 0,12 3 23,2-2-23,11 2 0,-1-5 0,0 0-45,-1 0 45,-6 0 0,-5 0 33,-6-2 147,-6-3-24,-9-1-31,-7 0-125,-9 2 0,1 3 0,1 0 0,5 0 0,5 1 0,4 0 0,5 0 0,2 0 0,5 0 0,6 0 0,5 1 0,6 1 0,0 3 0,-2-2 0,-2 1 0,-4-3 0,-1 1 0,-6-2 0,-1 0 0,-8 0 0,-7 0 0,-8 0 0,-5 0 0,0 0 0,2 0 0,10 0 0,3-2 0,10 1 0,0-1 0,0 1 0,7 1 0,6 0 0,22 2 0,-5 0 0,12 3-1940,-15 0-7349,-4 0 9289,-6 5 0,-9-5 0,-4 2 0</inkml:trace>
</inkml:ink>
</file>

<file path=ppt/ink/ink1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5:37.5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0 346 25757,'70'-13'971,"0"-1"0,10 0 1,10 0-972,-14 2 0,8 0 0,5 0 0,1 0-1133,-12 1 1,1 0 0,2 0 0,1 0 0,3 0 1132,-4 1 0,3-1 0,2 1 0,1-1 0,1 1 0,1 0-154,-4 1 0,1 0 0,1 0 0,2 0 0,0 0 1,1 1-1,0 1 154,7 0 0,1 0 0,1 1 0,0 1 0,2-1 0,-1 2 0,2-1-55,-10 1 0,1 0 0,1 0 0,0 1 0,0 0 0,1 1 0,0 0 0,0 0 55,3 1 0,1 0 0,-1 1 0,1 1 0,0-1 0,1 1 0,0 0 0,-1 1-113,-8-1 0,1 1 1,-1 0-1,1 0 0,-1 0 1,1 1-1,1 0 1,-1-1-1,0 1 113,3 0 0,-1 1 0,1-1 0,0 0 0,0 1 0,0 0 0,1-1 0,0 1 0,-1 0 0,3 0 0,0 0 0,0 0 0,0 1 0,0-1 0,1 0 0,-1 1 0,1-1 0,0 0 0,-10 0 0,1-1 0,0 1 0,0-1 0,1 1 0,-1-1 0,0 1 0,0-1 0,1 0 0,-1 1 0,0-1 0,0 0 0,1 0 0,-1 0 0,1 0 0,-1-1 0,0 1 0,0 0 0,0-1 0,0 0 0,8 1 0,0-1 0,0 0 0,0 0 0,0 0 0,-1 0 0,0 0 0,0 0 0,-1 0 0,-2 0 0,0 0 0,-1 0 0,1-1 0,-2 1 0,1 0 0,-1 0 0,-1-1 0,0 1 0,7-1 0,-1 0 0,-1 0 0,0 0 0,0 0 0,-2 1 0,0-1 0,-1 1 0,5 0 0,0 0 0,-1 0 0,-1 0 0,-1 1 0,-2 0 0,-1 0-253,5 0 1,-1 1 0,-2 0 0,-1 0 0,-3 1 0,-1 1-161,1 1 1,-1 1 0,-3 0-1,-2 2 1,-4 1-2046,1 2 0,-3 2 1,-4 1-1,-6 4 2008,29 22 0,-15 1 1,1 7-1,-55-3 1</inkml:trace>
</inkml:ink>
</file>

<file path=ppt/ink/ink1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5:50.7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6 281 24771,'-3'0'3227,"0"0"-2554,3 0-673,80-38 0,-2 16-1626,-1-4 1,8-1 1625,-9 11 0,1 2 0,6 0 0,2-1-47,3 0 1,1 1 46,-3 0 0,-1 1 0,-5 2 0,-3 0 0,-7 3 0,-3 1 0,-8 1 0,-2 2 0,40 0-50,-19 3 50,-20 1-427,-24 2-1522,-17 6-756,-19 9 2705,-19 8 0,9-9 0,-7-1 0</inkml:trace>
</inkml:ink>
</file>

<file path=ppt/ink/ink1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5:51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1 28278,'4'73'131,"0"-1"0,-1-2 0,0-6-131,-7 17 0,-4 1-24,-6-5-413,-4-3-907,-4-7-1211,1-7-7276,-1-11 9406,7-16 0,6-15 1,5-10-1</inkml:trace>
</inkml:ink>
</file>

<file path=ppt/ink/ink1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5:52.2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 26104,'-3'65'276,"-1"0"0,1-4 1,-4-6-255,-12 5 23,2-7-45,3-14 0,7-11-33,4-16 66,6-6-33,13-17 0,7-11 23,13-17-23,2-6 22,-2 0 56,-4 7 304,-5 5-113,-7 9 22,-5 10-90,-6 6-111,-3 7 22,0 11-56,-2 9-34,-1 18-10,-2 10-12,-1 5-202,-1 0-694,-1-6-7542,1 3 8438,2-20 0,-1-4 0,3-19 0</inkml:trace>
</inkml:ink>
</file>

<file path=ppt/ink/ink1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5:52.5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1354 25230,'-4'0'3003,"0"0"-2678,4 0-212,0 0-113,-2-79 0,1 22 0,0-7 0,0-4 0,1-28 0,0 44 0,0-1 0,0-5 0,0-1 0,0-1 0,0 0 0,0-1 0,1 0-217,1 1 0,1 3 217,0 4 0,2 2 0,11-35 0,2 20 0,4 16 0,4 13-46,-1 10-716,3 7-672,-2 8-1479,-3 5 3021,-8 7 1,-6 1-1,-7 2 1</inkml:trace>
</inkml:ink>
</file>

<file path=ppt/ink/ink1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5:52.7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28671,'97'-11'-2455,"-14"6"-2665,-53 17 5120,-3 8 0,-13-5 0,-3-2 0</inkml:trace>
</inkml:ink>
</file>

<file path=ppt/ink/ink1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5:52.9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3 24950,'0'-1'2768,"0"-1"-2388,0 2-380,-18 84-100,5-38-371,-1 12 0,-1 1-1333,-5-1-5434,2-2 7238,4-9 0,8-21 0,3-10 0</inkml:trace>
</inkml:ink>
</file>

<file path=ppt/ink/ink1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5:53.2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9 24267,'0'-4'2173,"0"0"-1938,0 4-100,0 0-135,-56 69-11,42-44-1,-42 49 12,56-65 12,8-6-1,8-3 34,9-7-23,5-1 79,-2-2 179,-3 3 45,-6 6-45,-2 2-101,-5 11-22,-2 4 67,-5 14-213,-2 4-22,-3 5-11,0 1-348,-6 0-694,0-7-897,-5-8-4952,5-12 6913,3-7 0,3-6 0,0 0 0</inkml:trace>
</inkml:ink>
</file>

<file path=ppt/ink/ink1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5:53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241 0 28671,'-10'66'0,"-1"-1"0,1-1 0,1-2 0,0-6 0,1-2-1008,0 2 1,0 1 1007,0 1 0,-1 0 0,3 3 0,0-1 0,-1 0 0,0 0 0,0 0 0,-1-2-566,-1-3 0,-2-1-3199,-13 42 3765,-8-15 0,15-39 0,0-13 0</inkml:trace>
</inkml:ink>
</file>

<file path=ppt/ink/ink1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5:53.6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1 137 26407,'56'-28'-738,"-1"0"0,-3 0 0,-11 4 1,-21 9-1,-7 2 0</inkml:trace>
</inkml:ink>
</file>

<file path=ppt/ink/ink1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5:53.8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 28671,'-12'74'0,"0"0"0,1-4 0,2-5 0,2 14 0,3 0 0,3-6-472,1-2-2755,0-9 3227,0-5 0,0-25 0,0-10 0</inkml:trace>
</inkml:ink>
</file>

<file path=ppt/ink/ink1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5:53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22 27158,'0'-5'1513,"0"1"-1513,0 4 0,0 0-427,5-8-3069,-6 6 3496,-6-1 0,2 5 0,-5 4 0</inkml:trace>
</inkml:ink>
</file>

<file path=ppt/ink/ink1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6:12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1028 1 22093,'-76'16'791,"0"1"1,-1 1 0,-1 3-495,-1 1 1,0 2-158,2 1 0,1 0 134,5-1 1,3 0-107,9-3 1,4-1-169,-28 10 0,33-8 1138,26-11-1138,28-2 415,30-2-415,28 3 0,31 1-479,-39-6 0,2 1 479,3 1 0,1 1 0,-1-1 0,0 1 0,-3 2 0,-2 1 0,40 13 592,-22 6-592,-28 9 0,-21 11 0,-48 15 0,-29 12-169,8-34 0,-6 0 169,-5 2 0,-3-1 0,-2-1 0,-1-2 0,5-2 0,1-1 0,4-6 0,3-2 0,-28 22 1208,19-11-1579,31-20-3068,32-9 3439,37-35 0,-10 15 0,4-14 0</inkml:trace>
</inkml:ink>
</file>

<file path=ppt/ink/ink1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6:12.2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410 1 28671,'-46'89'0,"0"-1"0,0 0 0,3-4-729,13-15 0,2-2 729,-2 1 0,0 0 0,2-1 0,3-1 0,5-7 0,2 0-983,6-7 0,5-1 983,7 31 0,2-38 0,5-17 0</inkml:trace>
</inkml:ink>
</file>

<file path=ppt/ink/ink1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6:12.7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1583 28671,'-5'-97'0,"1"0"0,-1 2 0,6 3 0,9 23 0,3 1-1359,-3-3 1,-2-2 1358,-1-2 0,0 0 0,-2-1 0,0 0-18,-2 0 1,1 0 17,0 4 0,1 1 0,0 8 0,0 4 0,9-36 0,-1 33 0,2 32 0,1 16 610,3 26-610,7 21 0,4 30 0,-1 32-179,-15-37 0,-2 4 179,-2 6 0,-3 3 243,-1 7 0,-2 1-243,-2 2 0,-1 0 0,-3 2 0,-2-1 0,-1-4 0,-1-2 0,0-6 0,-1-3 0,0-13 0,0-3 690,1 20-690,3-33 0,3-23 0,6-34 0,8-19 0,13-35-2678,11-18 2678,-17 41 0,1 0 0,0-1 0,1 0 95,10-14 0,1 1-95,-8 17 0,0 3 0,8-10 0,0 4 0,15-2 0,1 19-3172,5 14 3172,9 12 0,-28 6 0,-1 1 0</inkml:trace>
</inkml:ink>
</file>

<file path=ppt/ink/ink1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6:13.1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622 428 26306,'-56'-8'788,"1"-1"0,1 1 1,2 3-789,-27 16 0,1 17 0,7 22-516,7 21 516,14 16 0,14 5 0,25-43 0,3 0 0,0 46 0,29-3 0,17-16 0,33-20 0,17-27 0,12-30-1970,-49-15 1,-2-7 1969,0-7 0,-4-6 0,-2-8 0,-4-5 297,-5-1 1,-4-2-298,-4-1 0,-5 0 0,-7-2 0,-4-1 0,-2-1 0,-4 0 0,-3-1 0,-3-1 0,-5 1 0,-2 2-1057,-1 1 0,-3 4 1057,-25-37 0,-3 21 79,-2 28-79,-2 19 2153,-3 31-2153,-3 24 0,-1 33-908,28-24 0,3 4 908,3 8 0,4-1 0,-3 8 0,11-9 0</inkml:trace>
</inkml:ink>
</file>

<file path=ppt/ink/ink1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6:13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0 28671,'-43'87'-3139,"8"-9"3139,16-44 0,14-14 0,-14 3 0</inkml:trace>
</inkml:ink>
</file>

<file path=ppt/ink/ink1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6:18.2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128 275 27426,'-80'-20'1245,"32"-4"-1245,94-12-1246,44-3 1246,-22 17 0,7 3-681,17 0 0,7 2 681,-23 5 0,2 1 0,3 2-433,10 0 0,1 1 0,3 1 433,-19 3 0,0 0 0,2 1 0,0 0 0,4 0 0,1 1 0,0 0 0,1 1 0,0 1 0,1 0 0,0 1 0,-1 2 0,0 1 0,0 1 0,-1 1 0,0 1 0,-5 1 0,0 1 0,-1 2 0,-1 1 0,19 7 0,-3 2 0,-1 3-373,-8 0 1,-2 3 0,-2 0 372,-7 0 0,-2 2 0,-2 0 0,-5 0 0,-2 1 0,-2-1-28,20 12 0,-5 1 28,-11-5 0,-6 1-438,-11-6 1,-6 1-6297,5 21 6951,-27-7 0,-16-23 1,-6-7-1</inkml:trace>
</inkml:ink>
</file>

<file path=ppt/ink/ink1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6:26.5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348 0 25521,'-51'13'247,"0"0"0,-35 7-124,56-17-67,5-2-56,8-1 33,9 1-33,3 2 0,5 3 0,0 1-33,6 5 10,6 0-33,8 4-78,1 1 123,-1 1-23,-5 3 34,-6-2 79,-4 1 44,-3-4 291,-2 1 192,-6-2-80,-6 2-78,-10 0-302,-5-2-79,1-1-56,2-3 34,7-3-45,0-1-179,7-4-57,0 0-1691,3-3-549,4 0 2476,-1 0 0,4 0 0,0 0 0</inkml:trace>
</inkml:ink>
</file>

<file path=ppt/ink/ink1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6:26.8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9 24267,'0'-4'2408,"0"0"-2116,0 4 55,0 0-313,-21 57-34,6-22-34,-16 47-336,14-36-839,2-6-2982,4-1 4191,3-7 0,5-14 0,1-6 0</inkml:trace>
</inkml:ink>
</file>

<file path=ppt/ink/ink1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6:27.4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9 528 22518,'-5'3'2768,"2"-1"-2319,3-2 211,0 0-346,11-84 224,-2 43-325,0-14 0,1 1 123,5 9-34,0 3-201,1 2-3359,0 1 3359,2 3-101,-1 3 24,-1 6-24,0 8 0,-4 8 0,0 5 0,0 5 3392,0 1-3392,2 6 0,-2 7 0,-3 11 0,-1 7 0,-5 8 0,-1 5 0,-2 7 0,0 2 0,0 0 0,-1-4-24,0-9 24,-1-9 0,1-12-22,1-9 68,0-6-46,0-8 0,7-14 0,4-11 0,9-17 0,4-6 0,1 2 0,13-12 0,-11 21 0,9-1 0,-14 24-1189,-4 6-1444,0 6-7198,-2 2 9092,1 4 1,-8 0 0,-1 0-1</inkml:trace>
</inkml:ink>
</file>

<file path=ppt/ink/ink1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6:27.7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53 22564,'0'-5'3316,"0"2"-2890,0 3 11,0 0-314,-14 56-123,7-24 89,-12 46-55,13-41-34,3-4 45,1-6-23,2-4 34,4-7-33,5-5 11,4-6 33,5-4 112,0-3 135,1-10 44,-2-7-179,0-10 157,-2-6-267,-2-1-69,-3-4 0,-4-1 0,-3 2 0,-2 3 0,-1 5 0,0 9 0,0 8 0,0 7 0,-3 6 0,-4 12-13,-4 6-1589,0 12-1614,3 2 3216,4 1 0,3-15 0,1-4 0</inkml:trace>
</inkml:ink>
</file>

<file path=ppt/ink/ink1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6:28.0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22 23717,'1'-12'2824,"0"2"-2510,-1 10 560,0 0-605,24 28 22,-18 2-235,18 31-45,-24-3-11,-7 9-493,-5 3-829,-7-3-1020,0-6-7489,2-12 9115,4-13 0,6-17 0,2-9 0</inkml:trace>
</inkml:ink>
</file>

<file path=ppt/ink/ink1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6:28.3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59 28121,'78'-32'213,"-10"6"-247,-38 26-246,-2 0-975,-2 0-1031,-4 0-7545,-5 2 8686,-3 4 0,-8-3 1,-1 2-1</inkml:trace>
</inkml:ink>
</file>

<file path=ppt/ink/ink1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6:28.8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62 253 23426,'-1'-5'1681,"0"2"-1446,1 3-22,0 0-67,0 66 168,-4-22-90,-5 54-146,-4-46 45,0-11-78,1-16 123,8-13 146,0-17-292,4-21 56,1-19-66,9-21 10,5-7 124,10 1-146,4 4 79,2 6-57,3 9 23,3 9 100,-1 11 79,-2 12-89,-2 10 100,-2 7-101,-5 4 68,-4 3 1,-7 6-203,-6 20 0,-4 0 0,-14 16 0,-9-10 0,-13 4 0,-7-1-2197,-12 8-392,16-15 2589,-1 0 0,25-21 0,5-5 0</inkml:trace>
</inkml:ink>
</file>

<file path=ppt/ink/ink1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6:29.1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26530,'-9'63'381,"2"-7"-292,1-24 259,3-4-12,2-5 0,1-6-22,2-6-247,7-6 67,5-3-22,7-2-88,3-5-24,1-5 0,0-6 0,0-6 0,1-2-774,0-2-660,0-2-841,-1 1-7556,-3 5 9252,-2 3 0,-10 10 1,-3 3-1</inkml:trace>
</inkml:ink>
</file>

<file path=ppt/ink/ink1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6:29.4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17 24099,'7'-9'2722,"-1"2"-2296,-6 7 392,0 0-561,10 55-10,-14-19-247,4 47 102,-18-40-102,2-7 0,0-11 0,5-10 0,3-8 0,3-4 0,2-3 0,2-5 0,1-9 0,4-7 0,5-9 0,6 1 0,7 1 0,-1 3-125,2 3-871,-2 1-103,2 2-884,-2 3-2700,2 2 4683,-2 7 0,-9 3 0,-2 3 0</inkml:trace>
</inkml:ink>
</file>

<file path=ppt/ink/ink1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6:29.8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361 11 23236,'3'-6'2723,"-1"1"-2231,-2 5-312,0 0 122,-65 83-134,39-41-118,-13 12 1,1 1 196,19-11-135,3-2 22,5-7 57,6-7-79,3-9 302,2-8-155,3-5-259,8-11 0,5-14 0,8-13 0,0-13 0,-3-3 0,-6 0 0,-6 1 0,-5 7 0,-3 2 0,-2 8 0,-10 6 0,-7 7 0,-14 9-2309,-25 5-4818,9 17 7127,-14 9 0,38-4 0,5-1 0</inkml:trace>
</inkml:ink>
</file>

<file path=ppt/ink/ink1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6:35.7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194 0 23247,'-70'23'1848,"10"-4"-1355,42-15-257,2-1-1,3-2-134,4 0-90,4-1 45,3 0-44,1 0-12,11 0 56,4 0-56,12 0 11,2 0 11,-2 7 169,-1 3-35,-5 9 225,-7 2 90,-6 1-213,-4-1 100,-4 1-100,-8 0-202,-4 1 158,-8 1-214,-2 0 0,-2-3 0,4 0-13,1-4-20,5-3-303,5-2-717,4-4-516,3-2-2902,2-3 4471,9-1 0,-7-2 0,7 0 0</inkml:trace>
</inkml:ink>
</file>

<file path=ppt/ink/ink1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6:36.0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13 23796,'-1'-7'2252,"0"2"-1994,1 5-236,-13 47 34,7-19-56,-11 37-67,11-33-213,1-4-1446,3-5-4022,1-6 5748,1-2 0,0-8 0,0-2 0</inkml:trace>
</inkml:ink>
</file>

<file path=ppt/ink/ink1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6:36.5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7 353 23168,'-4'0'2185,"2"0"-2006,2 0-66,4-50-46,2 19 56,4-44 146,1 32 0,-1 3 280,-2 5-145,-1 7-102,-2 7-67,-1 8-168,-1 4-11,1 4-56,-2 3 12,2 2-1,1 0 11,1 2-22,2 6 0,-2 4 0,0 7 0,-2 3 0,-2 5 11,0 2-11,0-2 0,2 1 0,0-14 0,0-2 0,-1-11 23,0-1 10,0-2 236,2-3-269,1-4 0,8-8-123,-2 2-235,8-3-729,-2 5-1076,2 0-5131,2 3 7294,-1 2 0,-9 5 0,-2 2 0</inkml:trace>
</inkml:ink>
</file>

<file path=ppt/ink/ink1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6:36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85 23068,'1'-8'2599,"0"2"-2072,-1 6-158,0 0-100,-1 28-224,1-13 190,-1 23-33,3-21-11,3-1 134,3-4-281,4-5 35,0-3 178,1-3-133,0-5 189,0-8-289,0-8-24,-3-7 0,-2-3 0,-2 0 0,-3 2 0,-2 4 0,-1 6-91,-1 8-973,-2 5-1793,-2 5 2857,-2 10 0,3-6 0,2 6 0</inkml:trace>
</inkml:ink>
</file>

<file path=ppt/ink/ink1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6:37.6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87 24659,'-3'52'470,"0"0"0,-2 28-256,-6-20-12,3-25-158,1-10 113,1-8 22,0-8-55,4-6 122,0-8-201,1-10-12,1-12-10,3-15 33,6-6-11,5-2 67,5 1-45,2 6 169,1 4-158,2 6 12,2 6-12,1 8-22,1 6-56,1 7 0,-2 2 11,-3 4 0,-6 0-11,-6 0 0,-4 4 23,-4 1 10,-3 6-33,-7 6 0,-8 5-67,-10 5-213,-5 3-863,-2-1-986,5-3-6454,8-3 8583,8-6 0,6-7 0,4-6 0</inkml:trace>
</inkml:ink>
</file>

<file path=ppt/ink/ink1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6:37.9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9 24580,'-8'71'1771,"2"-11"-1290,6-38 69,4-5-69,4-3-223,6-5 22,4-5-191,2-2 46,4-7-89,-2-7-46,3-8 0,-3-7 0,-2-1 0,-4 0 0,-2 3-909,-3 1-715,-1 7-1939,-1 4 3563,1 7 0,-6 4 0,1 2 0</inkml:trace>
</inkml:ink>
</file>

<file path=ppt/ink/ink1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6:38.1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0 25420,'-8'74'1524,"-2"-9"-1232,0-31-146,0-7 10,4-7-156,3-12 34,1-3 56,2-5-90,0-5 56,4-4-56,2-7-168,3-5-315,1-2-670,-1 2-775,-1 1-6386,0 3 8314,3 3 0,-5 6 0,0 3 0</inkml:trace>
</inkml:ink>
</file>

<file path=ppt/ink/ink1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6:38.4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16 25241,'-12'74'1614,"2"-12"-1110,13-40 179,7-4-201,7-5-335,10-6-147,4-4 0,3-6 0,-2-8 0,-8-7 0,-6-9 0,-11-2 0,-3 0 0,-14 0-113,-9 5-1400,-16 3-2162,-12 8 3675,-8 6 0,23 3 0,4 4 0</inkml:trace>
</inkml:ink>
</file>

<file path=ppt/ink/ink1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6:43.18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1 366 22200,'62'5'327,"1"0"1,11-6 0,4-3-1,-14-1 1,3-2 0,3-1-1,8-2 1,3-2 0,2 0-1,7-1 1,1 1 0,3 0-83,-20 2 1,2 1 0,1 1 0,0 0-1,3 1 1,2 0 0,-1 1 0,2 0-1,5 1 1,0 1 0,1 0 0,1 1-1,3 0 1,1 1 0,1 1 0,1 0-50,-16 0 1,0 0-1,1 1 1,1 0 0,-1-1-1,3 1 1,0-1-1,1 1 1,0-1 0,-1 1-50,1-1 0,0 1 1,1-1-1,-1 0 1,0 0-148,1 0 0,0 0 0,0 0 0,0 0 0,-1 0 0,0 0 0,-1 0 0,1 0 0,-1 0 0,0 0 0,0 1 0,1-1 0,-1 0 0,1 1 0,-1-1 0,-1 1 0,0 0 0,0 0 0,-1-1 0,1 1 0,-2 0 0,0 0 0,0 0 0,-1 0 0,0 0 0,16 0 0,0-1 0,-1 0 0,-1-1 0,-4 1 0,-2 0 0,0 0 0,-1 0 0,-5-1 0,-1 0 0,0 0 0,-1-1 0,20 0 0,-2 0 0,0-1 0,-5 1 0,-2 1 0,0-1 0,-5-1 0,-1 0 0,-1 0 0,-3 1 0,-2 0 0,-1-1 0,-6 1 0,0-2 0,2 1 0,17-2 0,3-1 0,-4 1 0,-22 0 0,-3 0 0,2 1 0,15-2 0,3 0 0,-6 0 0,5-1 0,-4 0 0,2 1 0,1 1 0,-4 1 0,3 0 0,-11 3 0,3 0 0,-3 1 0,7-1 0,0 2 0,18 5 0,-3 3 0,-31 1 0,-4 3 0,1 4 0,-2 4 0,-1 0 0,-1 2 0,-4 3 0,-2 1 0,-4 0 0,-3 4 0,6 16 0,-3 2 0,18 24 0,-27-24 0,-2 0 0,7 10 0,-1-5 0,-2-11 0,-1-9 0,-2-10 0,-4-11 0,-7-6-984,-11-15 738,-77-20 0,46 12 0,-54-9 0</inkml:trace>
</inkml:ink>
</file>

<file path=ppt/ink/ink1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6:44.51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45 267 17931,'-30'-27'983,"15"3"0,35 16 0,20 0 0,24 3 0,28 0-492,-33 3 1,3-1-1,10 1 1,4 1-1,11-3 1,5 1-165,-23 1 1,2 0 0,1 0-1,10 0 1,1 1 0,3-2-1,8 0 1,3 0 0,0 0-1,2-1 1,1 1 0,0-2-83,-25 2 1,1 0 0,0-1 0,-2 0 81,23-2 1,-2-1 0,0 0-1,-5 1 1,-1-2 0,0 1-298,-3-1 0,0 0 1,-1 0-31,-5 0 0,-1 1 0,-1 0 0,-3 0 0,-1 0 0,-1 1 0,-4 2 0,-1 0 0,-1 1 0,28-1 0,-3 1 0,-3 1 0,-2 1 0,-4 1 0,-2 0 0,-4 0 0,-1 0 0,-4 0 0,-1 0 0,-2 0 0,-1 0 0,1 0 0,0 0 0,2 1 0,1 1 0,2-1 0,1 0 0,2 1 0,-1 1 0,0-1 0,0-1 0,-4 1 0,2 2 0,25 1 0,-1 2 0,-24-3 0,-1 0 0,21 3 0,-3 0 0,-27-4 0,-2 0 0,1-2 0,0 0 0,2 0 0,3 0 0,30-1 0,3 0 0,-23 0 0,0 0 0,-12 0 0,4 1 0,-5 0 0,3 2 0,-3 1 0,0 1 0,-1 1 0,-3 1 0,-2 1 0,-4-2 0,-2 0 0,43 5 0,-21-4 0,-14-3 0,-14-1 0,-5 0 0,0-3 0,8 4 0,8 2 0,9 2 0,7 6 0,2 0 0,2 1 0,-1-2 0,-4-2 0,0-1 0,-4-5 0,1-1 0,-3-4 0,0 0 0,3 0 0,8 0 0,-16 2 0,11 1 0,-4 0 0,0 1 0,1 0 0,6 1 0,5 1 0,-7 0 0,-11 1 0,-5 0 0,-5 1 0,-2 0 0,29 7 0,-23-1 0,-25-1-984,-17-4 815,-76 0 0,44-6 0,-48 1 0</inkml:trace>
</inkml:ink>
</file>

<file path=ppt/ink/ink1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6:49.367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1892 220 16748,'10'0'5367,"-1"0"-4067,-9 0 414,0 0-1220,17-23 77,-16 11-381,6-20 90,-26 17-134,-11-1-135,-13 0 101,-13-2-90,-18-2 46,-16 0-7,37 9 1,-3 2-1741,-7 1 0,-2 1 1740,-5 2 1,-4 2 35,0 2 0,-7 3 0,5 2-90,-12 4 0,1 4 60,11-3 0,-3 2 0,7 3 28,1 9 1,6 3-6,4 0 0,2 3-90,7 1 0,3 1 0,6 1 0,3 2 0,-28 34-2106,19 2 2106,16 2 0,17-1 0,12 3 288,27 0-288,15 1 0,-6-36 0,5-3 0,7 2 0,3-3 0,10-1 0,4-4 0,9-1 0,4-6-119,8-5 0,7-6 119,6-8 0,9-5 0,-3-4 303,-21-2 1,-3-4 0,4-2-304,-2 1 0,4-1 0,0-2 0,-7-3 0,-1-4 0,-7-3 0,0 0 0,-4 0 0,-1 0 0,-2-1 0,22-12 0,-4-2 0,-14 4 0,-6-2 23,-9 3 0,-7-1-23,14-32 292,-30 3-292,-23-2 0,-37 0 0,-24-1 0,12 33 0,-5 2 380,-9 0 0,-3 3-380,-8-1 0,-3 4 0,-5 3 0,-2 3 0,-2 4 0,0 2 0,4 4 0,3 4 0,6 2 0,4 1 0,12 3 0,2 0-774,-27 2 1850,20 13-6119,9 11 5043,5 19 0,20-17 0,5-2 0</inkml:trace>
</inkml:ink>
</file>

<file path=ppt/ink/ink1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6:52.218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1 0 19246,'0'0'0</inkml:trace>
</inkml:ink>
</file>

<file path=ppt/ink/ink1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7:27.01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90 26614,'87'18'196,"0"1"1,0-1-1,8-2 1,1-3 0,2-3 48,-21-4 1,1-3 0,1 0 0,3-2-1,11 1 1,2-2 0,3-1 0,2-1-50,-13-2 1,2 0-1,1-2 1,1 0 0,1 0-34,-9 0 1,1 1 0,1-1 0,1 0 0,0-1 0,0 0-1,4-1 1,1-1 0,0-1 0,0 0 0,1 1 0,-1 0-122,1 1 1,1 0-1,0 0 1,0 1-1,-1 0 1,0 1-43,-3 1 0,0 0 0,-1 0 0,0 1 0,0 1 0,-2 0 0,12 0 0,-1 0 0,-1 1 0,-2 2 0,0 1 0,-6 1 0,-1 1 0,-1 2 0,-1 0 0,-1 1 0,16 0 0,-2 1 0,-1 1 0,0 1 0,-5 1 0,0 2 0,-2 0 0,0-1 0,-3 0 0,-1 0 0,-1-1 0,-1 0 0,-6-1 0,0 0 0,-2 0 0,-2-1 0,14 2 0,-4-1 0,-3-1 0,20 2 0,-10-1 0,-27-2 0,-10-1-685,5 5-299,-74-4 738,-58 2 0,21-5 0,-12 0 0</inkml:trace>
</inkml:ink>
</file>

<file path=ppt/ink/ink1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7:29.712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13 96 23695,'-7'0'3328,"2"0"-2387,5 0-234,0 0-707,5 0 0,14-6 0,11-3 0,15-8 0,2-1 0,0 2 0,-2 2 0,-5 6-3392,-6 2 3392,-10 4-1021,-6 2-2082,-4 0 3103,0 5 0,-7-4 0,0 3 0</inkml:trace>
</inkml:ink>
</file>

<file path=ppt/ink/ink1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7:30.069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148 84 23672,'-3'0'2466,"0"0"-2130,3 0-101,0 0-45,-3 95-134,1-42-17,-3 14 1,-2 2 27,-8 3 46,-10 0-35,0-3-56,4-13 1,3-14-1,7-18 101,4-14 359,5-18-79,2-21-99,8-22-304,4-22-3392,6-7 3392,2-5 0,-6 5-74,0 3 74,-8 7 0,0 10 0,-3 12 0,0 18 0,0 14-1278,3 10-605,3 6 521,4 13 1362,4 6 0,-9-2 0,1-2 0</inkml:trace>
</inkml:ink>
</file>

<file path=ppt/ink/ink1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7:33.665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0 652 22799,'48'-36'0,"0"-1"0,-2-1 0,-5-2 1726,5-35-1726,0-2 1151,-4 3-1151,-4 7 0,-6 9 0,-4 7 655,-7 13-655,-5 9 1875,-6 10-1875,-5 11 465,-1 4-465,-2 4 0,0 15 0,-1 16 0,-1 31 0,-1 22 0,-2-34 0,-2 1 0,1 4 0,-1-1-172,-2 2 0,1-1 172,0-3 0,0 0 0,-2 47 0,1-11 0,0-7 0,-1-6 0,-2-6-1614,-1-9 1614,5 0 0,2-32 0,4-1 0</inkml:trace>
</inkml:ink>
</file>

<file path=ppt/ink/ink1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7:34.191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1083 209 25353,'-65'-30'739,"0"1"1,2 4 0,3 12-236,-23 43-303,38-5 1,1 6-106,-6 11 0,2 5-748,-2 8 0,1 4 652,-3 7 0,3 4 0,0 6 0,2 3 0,1 5 0,3 3 0,4 3 0,4 3 0,4 0 0,6 1 0,7-2 0,5-1-542,3-4 0,6-2 542,9-5 0,5-3 0,4-5 0,6-4-275,9-3 1,6-5 274,7-5 0,6-4 0,7-6 0,5-5 0,7-7 0,5-7 0,4-8 0,2-6 0,3-3 0,0-8 0,-3-11 0,-2-8 0,-4-3 0,-5-7 0,-6-10 0,-5-7-1210,-7-7 1,-4-5 1209,-3-6 0,-6-6 0,-2-7 0,-3-8-263,-7-3 0,-2-9 1,-4 4 262,-5 20 0,-3 2 0,0-3 50,2-21 1,0-5 0,-8 7-51,-13-1 0,-8 7 0,-1-1 0,-6 3 0,-9 5 0,-8 1 0,1 15 0,-6-1 0,1 6 0,-7-4 0,-3 6 0,-16-9 0,-2 12 0,23 32 0,1 10 90,-2 7 0,1 10-90,-1 12 0,3 10 0,-2 9 0,4 9 0,0 15 0,5 7-1143,1 5 0,6 9 1143,7 7 0,4 9 0,2-11 0,3-24 0,3-3 0,0 31 0,0 0 0</inkml:trace>
</inkml:ink>
</file>

<file path=ppt/ink/ink1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7:38.409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0 161 28502,'73'-43'56,"-1"0"0,-5 6 1,-7 9-57,-8 20 0,-1 7 0,-8 9 0,0 7 0,-6 10 0,-5 5 0,-9 5 0,-10 5 0,-8 9 0,-16 9 0,-15 6 0,-18 5 0,-16-2 0,-3-4 0,1-9 0,7-9 0,9-9-3392,12-10 3392,8-8 0,12-10 0,6-6 0,6-2 0,2 0 0,0 3 0,0 2 3392,12 2-3392,9-1 0,46-3 0,-8-1 0,29-9 0,-25-1 0,-3-7 0,-6 2 0,-9-2 0,-7 3 0,-8-3 0,-6 1-4012,-2-9-5819,-12 4 9353,3-5 0,-11 14 0,1 3 0</inkml:trace>
</inkml:ink>
</file>

<file path=ppt/ink/ink1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7:38.943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1331 161 24995,'-76'-34'687,"0"-1"0,1 1 0,3 13-474,19 26 0,0 10-1191,-6 1 0,0 5 1123,-5 10 1,0 6-17,-3 5 0,2 4-51,1 3 0,1 3-38,3 3 0,2 2-40,4 1 0,5 2 0,6 2 0,5 2 0,5 0 0,6 2 0,6 1 0,6 0 0,4-1 0,4 0-1426,3 0 1,5-2 1425,9-3 0,6-1 0,3-1 0,6-2 308,11-3 1,6-4-309,4 0 0,3-4 0,6-2 0,3-5 0,1-4 0,1-5 0,3-4 0,1-5 0,1-7 0,-1-5 0,0-1 0,0-5 0,2-11 0,-2-6 0,-1-2 0,-1-4 0,1-10 0,-3-5 0,-1-5 0,-3-2 0,1-3 0,-3-3 0,-4-3 0,-2-3 0,-2-2 0,-5-2 0,-6 1 0,-4-2 0,-8 2 0,-4-1 0,-6 3 0,-6-1 0,-4 2 0,-6-1 0,-6 1 0,-8-3 0,-22-29 0,-9-1 0,8 18 0,-3 2-210,3 7 1,-3-1 0,2 4 209,-3-2 0,0 6 0,3 5 0,-1 4 0,3 8 0,-2 4 0,-38-8 376,-1 20-376,-1 23 2481,1 22-2774,3 17-1600,8 21-2298,10 10 4191,8 10 0,25-36 0,6-5 0</inkml:trace>
</inkml:ink>
</file>

<file path=ppt/ink/ink1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7:54.596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238 16 23493,'-37'41'482,"-1"0"0,3-3 0,3-1-158,1 7 24,4 1-146,6 0 11,10-6 67,5-4-23,6-8-21,12-8-3472,8-6 3416,63-8-169,-26-11-237,35-8 237,-48-8 79,-11-4 44,-9-3-22,-7-7-33,-7-6 3212,-4-7-3269,-3 0-22,-2 1 316,-1 7-417,-3 6-246,-3 10-281,-6 10-884,-6 7 1512,-18 16 0,20-5 0,-9 7 0</inkml:trace>
</inkml:ink>
</file>

<file path=ppt/ink/ink1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7:54.811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1 1 28031,'31'91'168,"-5"-13"-257,-19-47-326,0-5-448,-1-2-605,4-8-1557,1-6-6806,8-8 9661,4-19 0,-9 11 0,0-11 1</inkml:trace>
</inkml:ink>
</file>

<file path=ppt/ink/ink1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7:55.098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54 0 24759,'-25'92'1121,"5"-11"-628,14-36 33,4-7 35,2-9 21,4-10-246,7-10-89,6-5-201,6-6-46,1-11 0,3-6 0,-1-14 0,0-4-57,-3-2-380,-4 2-381,-4 6-504,-3 5-863,-1 9-6734,-3 4 8919,2 7 0,-6 4 0,1 1 0</inkml:trace>
</inkml:ink>
</file>

<file path=ppt/ink/ink1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7:55.509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1 492 26183,'14'-50'274,"1"0"0,11-42-83,-7 34 45,-4 3 55,-3 7-90,-3 7 46,0 8-68,-2 7-123,1 8 11,-2 6 12,1 6-12,-1 4 0,0 7-33,3 6-34,-1 10 33,1 10-33,-2 7 23,-1 5-23,-3 4-269,-1 0-560,-2-2-829,0-3-1312,-8-1 2970,-3-3 0,2-17 0,0-5 0</inkml:trace>
</inkml:ink>
</file>

<file path=ppt/ink/ink1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7:55.571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1 1 19202,'0'0'0</inkml:trace>
</inkml:ink>
</file>

<file path=ppt/ink/ink1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7:55.578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1 1 19202,'0'0'0</inkml:trace>
</inkml:ink>
</file>

<file path=ppt/ink/ink1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7:56.144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67 1 25420,'-8'57'336,"0"-1"0,-2 9 1,0-6-124,-2-9-68,1 10-100,6-39-11,3-10 190,1-7 112,1-9-78,0-11-12,0-12-78,4-13 0,0-7-22,2 0-68,0 0-10,-3 5-12,2 8-45,1 7-11,-3 12-23,2 7 1,0 7 0,-1 6-124,4 31 135,-5-3 11,3 22 33,-5-16-21,2-7 100,2-9 1,1-9-113,3-8 0,2-5 0,3-11 0,10-24 0,-4 0 0,4-13 0,-8 17 0,-2 7-718,-1 7-795,-2 5-896,-2 6 2409,0 2 0,-4 2 0,-2 1 0</inkml:trace>
</inkml:ink>
</file>

<file path=ppt/ink/ink1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7:56.342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0 32 27852,'74'-17'-1255,"-17"3"123,-42 14-851,-10 0-4370,-1 0 6353,-1 0 0,-1 0 0,0 0 0</inkml:trace>
</inkml:ink>
</file>

<file path=ppt/ink/ink1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7:56.516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70 0 26810,'-29'82'493,"5"-11"-627,16-34-404,3-6-852,2-5-1859,2-6 3249,1-7 0,0-6 0,0-4 0</inkml:trace>
</inkml:ink>
</file>

<file path=ppt/ink/ink1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7:56.800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99 86 25847,'-19'93'2005,"7"-23"-1647,20-46 46,4-17-347,5-3-57,-1-4 0,0-12 0,-3-7 0,-2-13 0,-7-5 0,-1 0 0,-3 0 0,-5 4 0,-8 5 0,-8 7-1872,-8 5-2846,-3 8 4718,-1 4 0,14 4 0,3 0 0</inkml:trace>
</inkml:ink>
</file>

<file path=ppt/ink/ink1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8:00.244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0 14 23224,'0'-7'1782,"0"1"-1457,0 6 213,0 0-4633,9 65 4230,-6-25 780,7 57-836,-7-40-57,0 2-22,4-2 67,-1-4-44,3-5 21,1-8 46,1-9-34,4-8 134,2-11 90,3-5 3427,2-13-3315,2-14-124,2-14-32,1-15-12,1-6-112,-2 1-55,-2 1-57,-4 8 0,-3 4 0,-2 5-416,0-9-659,-3 13-763,1-4-2969,-4 16 4807,-2 8 0,-3 5 0,-2 5 0</inkml:trace>
</inkml:ink>
</file>

<file path=ppt/ink/ink1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8:00.482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99 0 23964,'-6'0'2084,"2"0"-1692,4 0-201,-14 74-23,7-31-101,-2 10 0,-1 1-45,-1 5-22,-1 1 0,1-2-358,2-3-482,5-9-628,2-7-3249,5-12 4717,7-12 0,-4-8 0,3-7 0</inkml:trace>
</inkml:ink>
</file>

<file path=ppt/ink/ink1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8:00.766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0 130 28671,'49'-17'0,"-1"0"0,39-14 0,-40 20 0,-1 1 0,-1 1 0,-2 1 0,-3 1-113,-5 0-1254,-5 0-493,-12 3-2230,-9 2 4090,-7 4 0,-2-1 0,-1 1 0</inkml:trace>
</inkml:ink>
</file>

<file path=ppt/ink/ink1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8:00.970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117 1 27101,'-19'52'228,"0"1"0,2-4 0,1-3-195,1 14-33,3-5-123,3-6-549,3-8-706,3-9-1132,2-9 2510,1-7 0,0-8 0,0-3 0</inkml:trace>
</inkml:ink>
</file>

<file path=ppt/ink/ink1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8:01.397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1 559 22765,'0'5'2734,"0"-1"-1938,0-4 190,0 0-639,12-44-112,-3 10-11,10-41-33,-8 18-1,-1-5-11,1-2-155,3 1-24,1 7 0,1 11 0,0 13 0,-4 11 0,1 12 0,0 4 0,3 10 0,3 10 0,1 11 0,0 13 0,0 8 0,-2 4 0,1 4 0,1 2 0,0 2 0,-1-4 0,-1-2-91,-4-6-1545,-7-5-515,-3-4-4774,-8-5 6925,-7-6 0,4-13 0,-3-5 0</inkml:trace>
</inkml:ink>
</file>

<file path=ppt/ink/ink1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8:01.600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1 139 28671,'17'-13'0,"11"0"0,32 2 0,2-3 0,-4-4-147,-9-2-995,-11 2-652,-8 5-379,-4 2 2173,2 6 0,-13 2 0,-2 3 0</inkml:trace>
</inkml:ink>
</file>

<file path=ppt/ink/ink1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8:27.848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152 186 12546,'0'7'6824,"0"-2"-5233,0-5 2711,0 0-3685,-2 25 44,1-19-202,-1 19 23,10-25-90,9 0-336,12-10 34,12-5-90,1-11 45,2-1-3437,-3 0 3392,-9 4 0,-7 2 0,-9 6-23,-8 1 12,-4 3 11,-3-1-56,-3 0 3415,-8-2-3438,-5 2 79,-11 3-11,-5 4 33,-10 4-22,-6 8 68,-4 7-12,-1 12 145,4 8-156,5 6-3325,8 5 3482,10 1-169,8 0 47,10 9-80,3-16 0,8 4 0,7-16 0,7-5 3392,10 0-3392,17-5 0,-7-8 0,12-3 0,-15-8 0,-1-4 0,-5-5-595,-5-4-1030,-5-1-660,-2-4-3620,-1-4 5905,3-6 0,-9 13 0,0 1 0</inkml:trace>
</inkml:ink>
</file>

<file path=ppt/ink/ink1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8:28.085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26 1 28671,'-7'61'0,"0"0"0,2-4 0,0-5 0,3 8 0,2 0 0,0 0 0,2 0 0,1-3 0,-1-3-987,0-7-1501,-2-7-6487,0-6 8975,0-7 0,0-11 0,0-6 0</inkml:trace>
</inkml:ink>
</file>

<file path=ppt/ink/ink1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8:28.235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0 164 26787,'48'-37'-3277,"-1"1"0,-4 3 0,-3 6 2575,2 11 0,-19 7 0,-5 3 0</inkml:trace>
</inkml:ink>
</file>

<file path=ppt/ink/ink1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8:28.596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139 0 26731,'-35'55'276,"0"-1"1,3-3 0,7-6 70,19 0-112,2-2-11,3-6-112,1-5-101,1-12-22,5-9-90,1-7-33,5-12 89,-1-8-145,2-12 111,1-9 68,0-2-11,-2 2 22,-3 6 78,-1 9 12,-2 8 111,0 8-122,1 4 66,1 3-10,3 10-135,2 6 46,0 9-46,1 3-192,-3-4-278,-1-2-606,-3-7-1266,-1-8-7489,-2-3 8969,0-10 0,-3 4 1,1-4-1</inkml:trace>
</inkml:ink>
</file>

<file path=ppt/ink/ink1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8:28.784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1 0 28390,'38'88'281,"-3"-13"-372,-13-37-514,-1-8-482,0-5-1120,-4-4-7624,-4-2 9162,-7 3 1,-3-10 0,-3-1-1</inkml:trace>
</inkml:ink>
</file>

<file path=ppt/ink/ink1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8:06.945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0 117 26940,'65'-18'0,"1"1"0,-1-1 0,8 1 0,3 2 0,1 3-817,12 5 0,4 4 0,2 1 817,-15-1 0,3 0 0,1 2 0,1 1-423,9 2 1,2 2 0,0 0 0,2 2 422,-17-2 0,2 0 0,0 1 0,0 0 0,0 1 0,1 2 0,1 1 0,-1 1 0,1-1 0,-1 2 0,-2-1 0,1 0 0,-1 1 0,0 0 0,-1 1 0,-1-1 0,0 1 0,-1 0 0,-1 1 0,1-1 0,17 4 0,0 0 0,-1-1 0,0 1-118,-1 0 0,0-1 0,-1 1 0,0-1 118,-1 0 0,0 1 0,-1-1 0,-1 0 0,-3-1 0,0-1 0,-1 1 0,-2 0 0,-4-2 0,-1 1 0,-1 0 0,-1-1 0,17 3 0,-2 0 0,-3-1-44,-9-2 1,-3-1-1,-2-1 44,21 2 0,-5-2 0,-17-4 0,-6-1-1625,26-1-2262,-45-3 3887,-32 3 0,-18-3 0,-5 3 0</inkml:trace>
</inkml:ink>
</file>

<file path=ppt/ink/ink1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8:09.278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12 1559 23840,'-4'0'1737,"0"0"-1355,1-51-102,8 11 67,2-47-22,9 20-22,2-5-394,-2-8 192,0-13-79,-8 40 1,0-2-23,1-5 0,-1-2-316,2-5 1,-1 0 287,-1-1 0,0 0 28,-1 4 0,-1 1 0,-1 7 0,-2 2 22,0-27 23,-2 25-12,-1 24 23,0 16-56,0 10 468,0 3-468,3 0 724,8 1-488,14-2-57,19-1 67,21-6-166,23-3-80,-36 4 0,4-1-203,6-1 0,2 0 203,3-1 0,5 3 0,0 3 0,6 1 0,-1 2-762,18-2 1,3 2 761,-8 2 0,5 1 0,-2 1-790,-13 0 1,-1 1-1,1 0 790,7-1 0,0 1 0,2-1 0,1 2 0,1-1 0,0 1 0,-3-1 0,-1 0 0,-1 0 0,-2 1 0,-1 0 0,-1 0-105,-4 0 0,-1 0 0,-1 0 105,-1 1 0,-1 0 0,0 0-101,-2 0 1,-1-1 0,0 0 100,-3 0 0,-1 1 0,3-1 0,17 1 0,4 0 0,-6-1 0,8 1 0,-3 0 59,-16-1 1,1 0 0,-6 0-60,-5-1 0,-6 0 0,-2 0 0,-2 0 968,-3 0 0,1 0-968,14 0 0,0 1 0,26 1 0,-37 0 0,-4 0 346,1 4-346,-10 3 779,-7 2-779,-6-1 0,-4 1 0,-5-2 1241,-5-3-1241,-5-2 340,-3-2-340,-3-1 93,2 1-93,-2-2 0,0 2 0,0-2 0,0 3 0,-3-2 0,1 0 0,-2 0 0,1 5 0,-1 3 0,1 12 0,-1 12 0,0 17 0,-5 18 0,-4 16 0,-5 13-459,7-45 0,-1 1 459,2 2 0,0 1 0,0 1 0,0 0-230,1 1 0,0 0 230,-2 0 0,0-1 0,0-2 0,-1 0 0,-2-2 0,0-1 0,-8 41 0,1-9 0,6-16 0,5-11 0,3-14 0,3-10 0,0-9 872,0-9-872,0-8 506,0-4-506,0-15 0,0-9 0,0-18-2309,3-9-7522,-2-5 7910,-2-2 1,0 23-1,-3 6 1</inkml:trace>
</inkml:ink>
</file>

<file path=ppt/ink/ink1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8:37.259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328 63 13412,'1'-9'6118,"0"2"-3107,-1 7-1218,0 0-387,-25-25-1093,8 19 285,-24-10-408,13 31 1471,-4 15-1527,-2 8-99,-4 7-35,1 5 0,5 2 0,9-1 0,9-6 0,8-4 0,4-4 0,4-3 0,7-1 0,6-4 0,12-6 0,7-9 0,6-7 0,2-9 0,2-11 0,-4-7 0,0-10 0,-7-6 0,-1-1 0,-7-3 0,-7-2 0,-4 3 0,-6-17 0,-3 16 0,-2-11 0,-3 21 0,-4 3 0,-4 7 0,-6 8-1077,-5 7-8754,-18 31 8129,9 0 0,-1 6 0,19-12 0</inkml:trace>
</inkml:ink>
</file>

<file path=ppt/ink/ink1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8:37.460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2 0 27998,'-2'93'201,"3"-12"-212,7-51-45,0-1-806,0-2-561,2-4-2668,4-5 4091,5-6 0,-9-7 0,2-4 0</inkml:trace>
</inkml:ink>
</file>

<file path=ppt/ink/ink1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8:37.788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77 0 27426,'-38'92'751,"8"-11"-650,24-43 67,3-3 57,3-6-225,10-6 0,4-8 0,9-6 0,1-4 0,1-4 0,-1-5 0,0-6 0,-4-7 0,-2-5 0,-3-2 0,-3 0 0,0-1-629,-2 2-1275,-1 4-3777,0 8 5681,1 4 0,-5 6 0,-1 1 0</inkml:trace>
</inkml:ink>
</file>

<file path=ppt/ink/ink1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8:38.221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5 503 24972,'-2'0'2186,"0"0"-1537,2 0-358,9-64-22,0 25 35,8-52-304,-4 41 0,0 5 0,-3 5 0,1 6 0,-3 5 0,1 5 0,1 0 0,1 4 0,2 2 0,0 6 0,-1 4 0,-1 5 0,1 2 0,-2 7 0,1 6 0,0 11 0,-1 5 0,-1 3 0,0 1 0,0-2 0,0 1 0,5 9 0,5-6 0,1-3 0,2-14 0,-6-13 0,-2-3-57,-3-1-1332,-6 0-573,-2 0 1962,-8 9 0,3-7 0,-4 7 0</inkml:trace>
</inkml:ink>
</file>

<file path=ppt/ink/ink1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8:38.388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1 112 28671,'46'-51'-2052,"5"6"-1589,-23 37 3641,6 1 0,-22 6 0,-2 1 0</inkml:trace>
</inkml:ink>
</file>

<file path=ppt/ink/ink1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8:38.976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78 85 28647,'-11'45'24,"1"4"-24,-2 0 0,1 2 0,0 1-5661,3-7 5661,1-7 1409,3-12-1409,2-9 860,1-10-860,1-4 0,0-15 0,0-8 3392,3-19-3392,1-5 0,4-4 0,-2 2 0,1 3 0,-3 6 0,1 6 0,1 5 0,-1 7 0,2 6 0,-2 6 0,2 5 0,1 1 0,1 10 0,-3 6 0,2 12 0,-5 5 0,1 0 0,-1-2 0,2-7 0,0-5 0,1-9 0,5-4 0,-3-9 0,6-8 0,-2-6 0,1-7 0,-1 2 0,5-4 0,-5 10 0,5-6 0,-3 10 0,3-5 0,8 1 0,9-3 0,7 1-69,4 3-1466,-5 1-638,-9 8-3262,-7 3 5435,-8 3 0,-8 1 0,-2 0 0</inkml:trace>
</inkml:ink>
</file>

<file path=ppt/ink/ink1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8:39.229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5 73 25903,'-3'0'2768,"2"0"-2768,1 0 0,51-17 0,-27 10 0,41-12 0,-43 14 0,0-2-57,-4 1-1501,-2-1-1243,-3 5 2801,-3 0 0,-4 2 0,-3 0 0</inkml:trace>
</inkml:ink>
</file>

<file path=ppt/ink/ink1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8:39.422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100 1 25959,'-7'0'2285,"1"0"-1938,6 0-267,0 0-80,-30 57 0,20-27 0,-23 45-57,27-42-918,2-2-985,2 0-4641,1-4 6601,1-7 0,0-9 0,0-6 0</inkml:trace>
</inkml:ink>
</file>

<file path=ppt/ink/ink1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8:39.793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266 39 28591,'-30'43'40,"1"1"0,-19 34-40,43-38 0,2-5 0,3-9 0,9-8 0,3-10 0,10-4 0,2-4 0,3-5 0,0-6 0,0-10 0,-2-5 0,-5-5 0,-7-1 0,-7-1 0,-4-1 0,-25-13 0,1 15 0,-22-6 0,8 22 0,-1 8 0,1 8 0,0 12-584,0 9-2587,2 14 3171,2 5 0,15-16 0,6-4 0</inkml:trace>
</inkml:ink>
</file>

<file path=ppt/ink/ink1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8:41.995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429 63 19034,'2'-12'5837,"-1"4"-5018,-1 8 267,0 0-682,-60-21 10,25 15-212,-49-10 100,41 22-190,6 5-22,6-2-12,9 0-55,8 1-23,6 0 0,5 4 11,3 0-22,10 2 22,6-1-11,10 2 11,3 0 56,-1 1-44,-5 1 135,-4 2-158,-8 2 0,-4 3 0,-5 1-3392,-7 4 3392,-9 1 0,-9 3 0,-27 22 0,9-12 0,-11 13 0,20-21 0,8-9 0,7-11-2388,9-12 2240,12-19 148,14-10 0,-6 4 0,4 2 0</inkml:trace>
</inkml:ink>
</file>

<file path=ppt/ink/ink1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8:42.195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0 1 28558,'6'96'113,"-1"-11"-113,-5-45 0,0-2-360,0-8-1186,0-8-2174,2-10 3720,9-7 0,-7-4 0,7-1 0</inkml:trace>
</inkml:ink>
</file>

<file path=ppt/ink/ink1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8:42.543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121 208 26888,'78'-44'146,"-15"5"-113,-55 15 91,-4 3-101,-4 3-23,-7-1 0,-5 4 67,-9 1-67,-4 6 179,-2 2 191,0 12 100,-2 15-112,1 13-345,-1 14-13,4 5 0,4 1 0,7 0 0,8-5 0,3-3 0,4-6 0,10-7 0,4-9 0,12-9-472,1-9-1130,1-7-1255,0-12 2857,-2-6 0,-12 4 0,-3 1 0</inkml:trace>
</inkml:ink>
</file>

<file path=ppt/ink/ink1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8:42.775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150 0 28671,'-21'64'0,"1"0"0,1-3 0,4-2 0,6 28 0,1-1 0,1-5 0,1-10-80,0-11-2194,-2-12-5256,-2-6 7530,0-10 0,4-14 0,2-6 0</inkml:trace>
</inkml:ink>
</file>

<file path=ppt/ink/ink1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8:42.910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1 129 27550,'42'-36'-4916,"0"1"1,26-20 4801,-44 53 0,-14 2 0,-2 0 0</inkml:trace>
</inkml:ink>
</file>

<file path=ppt/ink/ink1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8:43.254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241 196 25207,'0'3'2085,"0"-1"-1727,0-2-178,41-53-68,-31 30 123,30-44-146,-42 46 68,-10 3 91,-8 5-248,-14 8 0,-8 8 0,-2 15 0,-4 11 0,6 15 0,5 3 0,11 2 0,10-5 0,9-5 0,5-8 0,13-6 0,7-7 0,14-9 0,10-4 0,6-7 0,4-7-259,0-5-1881,-1-4-3519,5 0 5659,7 0 0,-26 7 0,-3 2 0</inkml:trace>
</inkml:ink>
</file>

<file path=ppt/ink/ink1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9:35.726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3 8 28671,'0'-8'0,"0"13"0,0 15 0,0 16 0,0 9 0,0 8 0,0 5 0,0 0 0,0 1 0,0-5 0,0-6 0,-1-7 0,1-12 0,-1-10 0,1-10-942,0-6-593,0-3-1502,0-7-6794,0-6 9218,0-10 1,0 9 0,0 0 0</inkml:trace>
</inkml:ink>
</file>

<file path=ppt/ink/ink1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9:36.214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11 40 28468,'68'-20'203,"-3"3"-203,-22 15 0,-1 1 0,-4 2 0,-5 6 0,-4 6 0,-5 7 0,-7 5 0,-2 2 0,-6 4 0,-1 1 0,-4 3 0,-3-1 0,0 0 0,-1-4 0,0-3 0,-2-3 0,-6 0 0,-5 0 0,-8 3 0,-2 1 0,-5-1 0,-3 1 0,-3 0 0,-4-2 0,-1-1 0,1-4 0,3-4 0,-2-3 0,14-8 0,0-1 0,15-5 0,3 0-169,4-6-1198,1-10-818,14-12 2185,35-29 0,-23 30 0,18-12 0</inkml:trace>
</inkml:ink>
</file>

<file path=ppt/ink/ink1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9:36.512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7 34 26059,'-4'0'2185,"2"0"-1782,2 0-379,0 0-24,37-10 0,-17 5 0,32-6 0,-28 8 0,0 0 0,-5 2 0,-2 0-1133,-5 1-1097,-4 0-4649,-4 5 6879,-4 7 0,0-4 0,0 3 0</inkml:trace>
</inkml:ink>
</file>

<file path=ppt/ink/ink1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9:36.761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7 83 25746,'-4'0'2498,"1"0"-2071,3 0-427,0 0 0,22 0 0,-4 0 0,20-2 0,-9-1 0,1-5 0,0-1 0,-2-2-57,-2 0-1276,-5 2-1681,-5 1-6817,-2 3 8016,-4-3 1,-4 5 0,-1-2 0</inkml:trace>
</inkml:ink>
</file>

<file path=ppt/ink/ink1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9:37.002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26 7 25555,'0'-4'2678,"0"1"-2331,0 3-256,-3 63-91,1-25 0,-3 57 0,0-38 0,1 5 0,1-2 0,0-3 0,3-9 0,0-10-1166,0-10-1994,0-10 3160,0-4 0,0-7 0,0-2 0</inkml:trace>
</inkml:ink>
</file>

<file path=ppt/ink/ink1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9:37.713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11 1 27550,'-6'17'672,"2"5"-628,4 8-88,0-1-180,1-4-852,4-4-527,1-3-3707,5-4 5310,-1-3 0,-4-6 0,-3-2 0</inkml:trace>
</inkml:ink>
</file>

<file path=ppt/ink/ink1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9:38.092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1 83 28671,'72'-12'0,"-1"2"0,-15 3 0,7 0 0,5 0 0,6 2 0,0-2 0,0 2 0,-7-1 0,-5 1 0,-8 0 0,-9 2 0,-9 0 0,-7 2 0,-8 1 0,-5 0 0,-5 0 0,-4 0 0,-4 0-1121,-2 0-1961,-14 8 3082,-9 4 0,5-2 0,0 0 0</inkml:trace>
</inkml:ink>
</file>

<file path=ppt/ink/ink1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9:38.390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289 1 25623,'-6'0'2419,"2"0"-2060,4 0-214,0 0-20,-32 67-125,17-31 0,-7 11 0,0 0 0,0 2 0,-6 2 0,-2-1 0,-1-6-304,3-5-301,5-10-459,8-9-740,8-10-2835,4-6 4639,3-12 0,0 6 0,0-6 0</inkml:trace>
</inkml:ink>
</file>

<file path=ppt/ink/ink1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9:38.597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0 0 28671,'76'45'0,"-12"2"0,-39-5 0,-5 3 0,-1-1 0,-6-5 0,-1-6 0,-6-4 0,0-7-1469,-3-3-3305,-2-5 4774,2-4 0,-3-4 0,2-3 0</inkml:trace>
</inkml:ink>
</file>

<file path=ppt/ink/ink1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9:41.478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26 8 21723,'2'-4'3787,"0"1"-3047,-2 3 425,0 0-762,13 17 45,-8 1-336,8 18-44,-12-3-68,-1 3-101,0-1-493,-1-1-997,-7 0-2331,-3 0 3922,-9-3 0,9-13 0,0-6 0</inkml:trace>
</inkml:ink>
</file>

<file path=ppt/ink/ink1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9:41.813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1 128 23863,'0'-9'3351,"0"2"-2545,0 7-155,52-28-651,-14 13 0,46-22 0,-28 21 0,1 7 0,1 4 0,-3 4 0,1 1 0,-3 4 0,-2-1 0,-3 3 0,-6-3 0,-4-1 0,-8-1 0,-10 0 0,-5 1 0,-10 1 0,-1 6-673,-7 3-2655,-12 10 3328,-8 4 0,4-9 0,2-4 0</inkml:trace>
</inkml:ink>
</file>

<file path=ppt/ink/ink1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9:42.085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312 0 25775,'-39'56'130,"-1"-1"1,4-3 0,7-4-131,9 3 1021,3-3-1021,1-5 446,0-3-670,-3-5-404,0-3-145,0-4-48,2-5-680,5-10-1682,3-5 3183,6-6 0,2-2 0,1 0 0</inkml:trace>
</inkml:ink>
</file>

<file path=ppt/ink/ink1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9:42.325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0 1 28457,'79'45'214,"-11"1"-214,-45-8 0,-2 1 0,-1-2 0,-2-4 0,0-5-897,4-8-1356,5-9-5467,10-5 7720,9-5 0,-20-1 0,-2 0 0</inkml:trace>
</inkml:ink>
</file>

<file path=ppt/ink/ink1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9:43.053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303 254 24703,'10'0'2275,"-2"0"-1771,-8 0 180,0 0-382,-2 0-112,-1-3-177,-4-4-13,-3-6 0,-5-7 0,-4-7 0,-3-4 0,-4-5 0,-2 0 0,1 5 0,1 5 0,2 12 0,4 6 0,2 6 0,3 6 0,2 5 0,3 5 0,2 6 0,1 1 0,2 5 0,-1 4 0,1 8 0,2 3 0,1 4 0,4 19 0,7-17 0,5 12 0,7-24 0,3-3 0,13 3 0,-9-13 0,7 1 0,-13-14 0,-1-3 0,-2-1 0,-3-1 0,-2 0 0,-3-2 0,-4-1-1077,1-1-985,-1-5-2991,2-5 5053,0-8 0,-3 6 0,-2 1 0</inkml:trace>
</inkml:ink>
</file>

<file path=ppt/ink/ink1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9:43.525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109 203 27438,'54'-78'784,"-6"11"-616,-26 46-79,-2 3 90,0 7-166,-1 5-13,-2 4 0,0 2 0,-2 4 0,-4 5 0,-3 7 0,-4 7 0,-3 7 0,-8 9 0,-6 8 0,-10 8 0,-4 4 0,0 0 0,2-4 0,1-5 0,1-5 0,0-7 0,0-6 0,-3-5 0,0-2 0,-1-3 0,2-6 0,3-4 0,8-8-1626,7-2-1343,4-9 2969,3-4 0,0 1 0,0 0 0</inkml:trace>
</inkml:ink>
</file>

<file path=ppt/ink/ink1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9:44.058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383 0 28378,'14'28'293,"-15"7"-293,-21 16 0,-15 11 0,-9 10 0,-4 6-309,-1 1 128,1-3-927,5-10-719,10-13-1817,7-16 3644,10-15 0,9-12 0,5-7 0</inkml:trace>
</inkml:ink>
</file>

<file path=ppt/ink/ink1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9:44.305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1 1 28671,'83'51'0,"-8"-4"0,-31-23 0,-2 1 0,-3 0 0,-3 1 0,-5-4 0,-4-3-841,-4-2-6286,-6-2 7127,-8 2 0,-4-7 0,-5-2 0</inkml:trace>
</inkml:ink>
</file>

<file path=ppt/ink/ink1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9:45.376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0 5 22933,'0'-3'3149,"0"1"-1469,0 2-1556,27 0 32,-8 0-122,26 0-3404,-12 0 3348,5 0-236,1 0-391,0 0-841,-8 0-1828,-6 4 3318,-13 4 0,-6-2 0,-6 1 0</inkml:trace>
</inkml:ink>
</file>

<file path=ppt/ink/ink1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9:45.607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7 78 25779,'-4'1'2689,"2"0"-2486,2-1-203,0 0 0,42-9 0,-7 3 0,40-7 0,-16 6-573,4 0-1208,5-1-2522,3 0 4303,5-2 0,-33 4 0,-7 0 0</inkml:trace>
</inkml:ink>
</file>

<file path=ppt/ink/ink1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9:47.261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0 0 28490,'45'9'181,"2"10"-181,1 26 0,3 8 0,3 7 0,5 0 0,3 1 0,7-2-516,1 0 516,-4-3 0,-4-4-3939,-13-5 3939,-10-8 888,-12-10-888,-10-9 0,-4-10-875,-5-5-1942,2-3 2817,2-6 0,-5 3 0,1-3 0</inkml:trace>
</inkml:ink>
</file>

<file path=ppt/ink/ink1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9:47.798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1049 1 28671,'-9'25'0,"-11"10"0,-25 20 0,-11 11 0,-6 10 0,29-36 0,0 0 0,0 1 0,0 0 0,0-1 0,0-2-516,-32 35 516,1-7 169,4-6-169,3-5 0,6-6 0,5-3 0,6-6 86,4-3-86,3-5 0,3-4 0,1-1 261,0-2-261,0-1 0,1-3 0,4-6 0,6-4 0,7-6 0,7-1 0,2-4 0,1 3-393,0-3-683,1 3-503,0-3 286,0 1 1,0-1-1</inkml:trace>
</inkml:ink>
</file>

<file path=ppt/ink/ink1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9:49.846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535 17 21364,'0'-5'3384,"0"1"-3003,0 4 269,-55-8-78,14 19-113,-51 3-11,28 25-156,1 5 111,8 3-56,8-2-190,11-2 57,7-1-214,7 0 0,6 2 0,7 0 0,5 2 0,3 0 0,9 0 0,8 0 0,12-6 0,10-7 0,8-8 0,9-13 0,8-6 0,4-18-953,6-5-1670,-3-15 2623,16-17 0,-45 25 0,4-6 0</inkml:trace>
</inkml:ink>
</file>

<file path=ppt/ink/ink1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9:50.214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22 1 26899,'-6'58'235,"0"0"1,1-4 0,1-4 122,4 14-112,4-4 215,6-9-461,7-6 0,3-9 0,2-7 0,3-11 0,3-9 0,2-9 0,3-14 0,1-13 0,0-16 0,3-10 0,-2-4 0,0-1 0,-3 4 0,-3 7 0,-3 12-573,-5 13-2385,-5 12 2958,-5 14 0,-6-3 0,-3 6 0</inkml:trace>
</inkml:ink>
</file>

<file path=ppt/ink/ink1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9:50.962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682 39 23538,'0'-7'2701,"0"1"-2298,0 6 146,-66-18-78,22 15-253,-8-2 0,-1 6-3897,-16 23 3679,-2 19 0,3 9 726,5 7-726,5 6 0,9 3 0,9 0 0,12-1 0,14-3 0,8-2 0,13-5 0,14-3 0,18-6 0,18-9 0,13-9 0,7-14 0,3-8 0,-2-9-539,-8-6-2229,-11-2-6094,-13-2 8862,-11 0 0,-17 7 0,-7-1 0</inkml:trace>
</inkml:ink>
</file>

<file path=ppt/ink/ink1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9:51.506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1525 132 23628,'-46'-28'803,"1"0"0,0 3 0,1 4-209,-31 1 56,-12 10-303,-12 10-484,45 7 0,-1 4 293,-4 3 1,-1 3-123,-1 5 0,-1 4 44,0 2 1,1 3-79,0 1 0,2 3 0,2 3 0,3 2 0,2 3 0,4 4 0,2 4 0,4 2 0,4 4 0,4 3 0,3 3 0,5 2 0,5 1 0,5 1 0,4-1 0,4 0 0,3-2 0,6-2 0,7-2 0,6-1 0,2-3 0,5-2 0,9-3 0,5-2 0,3-1 0,4-3 0,5-2 0,3-4-1504,4-2 1,2-5 1503,4-4 0,2-5 0,3-6 0,0-5-196,2-4 0,-1-5 196,2-11 0,-2-7 0,-2-2 0,-2-6 0,-2-8 0,-3-4 0,-4-4 0,-3-2 0,-4-4 0,-2-2-1004,-3-3 0,-3-4 1004,-1-3 0,-4-2 0,-2-3 0,-3 0 0,-6-1 0,-3-1 0,-5 2 0,-6-1 0,-7 2 0,-7 1 0,-7 1 0,-7 0 0,-6 2 0,-5 3 0,-7 2 0,-3 4 0,1 6 0,-3 5 0,-41-12 2008,9 23-5297,29 47 0,3 14 3289,-14 30 0,7 10 0,34-24 0</inkml:trace>
</inkml:ink>
</file>

<file path=ppt/ink/ink1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9:52.164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380 905 23572,'0'9'2902,"0"-2"-2555,0-7 326,0 0-304,2 9 180,6-22-437,5-3 35,4-32-147,2-9 0,-4-7 0,-6-4 0,-4-3 0,-4-4 0,-5 0 0,-9-1 0,-8 3 0,-10 7 0,-3 10 0,-4 9 0,-1 17 0,-1 13 0,0 10 0,-2 12 0,1 8 0,2 8 0,4 6 0,9 0 0,8-2 0,10 9 0,19-8 0,11 6 0,21-12 0,11-5 0,43-6 0,-19-3-119,-26-6 1,-1-3 118,16-11 0,-3-8 0,-6-13 0,-7-4 0,-8-2 0,-15 0 0,-12 3 0,-14 6 0,-20 6 0,-12 7 0,-16 7 237,-6 6-237,1 3 0,3 3 0,8 4 0,8 1-1200,9 5-1758,7 3 2958,5 7 0,5-9 0,2 2 0</inkml:trace>
</inkml:ink>
</file>

<file path=ppt/ink/ink1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9:57.331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1 103 28671,'86'36'0,"0"1"0,1-5 0,-1-9 0,-13-16 0,0-7-886,5 0 1,2-2 885,2-4 0,0-3 0,1-1 0,-1-1 0,0-3 0,0-2 0,-1 1 0,0-1 0,-3 2 0,-1 1 0,-1-1 0,-1 0 0,-6 1 0,-3 1 174,-8 2 0,-4 0-174,29-7 0,-29 8 336,-26 2-336,-14 4 0,-12 2-12,-22 0-2147,-13 9 2159,-26 9 0,24-5 0,2 4 0</inkml:trace>
</inkml:ink>
</file>

<file path=ppt/ink/ink1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8:59:57.601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78 1 27818,'-10'51'284,"0"0"0,1 3 1,0-1-285,4-3 0,1 0 0,-2 7 0,1 1 0,0 3 0,1 0-1169,1 0 1,0-1 1168,1-4 0,1-1 0,0 44 430,4-15-430,6-8-1367,6-14-3023,9-9 4390,4-17 0,-13-17 0,0-10 0</inkml:trace>
</inkml:ink>
</file>

<file path=ppt/ink/ink1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00.6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196 1654 22855,'0'3'2700,"0"0"-2263,0-3 448,0 0-548,5-60 167,0 20-292,6-58-55,-1 28-406,1-16 294,1-12-12,-7 43 1,-1-1-34,0-4 0,-1 0 6,-2-4 0,0 0 10,0 0 1,-1 0-17,0 1 0,-1 1 0,-1 4 0,-1 1-6,-1 5 1,0 1 50,-8-36-45,0 17 0,0 17 33,2 16 113,1 12-90,5 8-44,0 7-12,3 5 395,0 2-395,1 1 0,0 2 0,1-1 0,8 1 0,8 0-3392,18-1 3392,16-1 0,18-2 0,-4 0 0,4-1 0,-12 1 0,1 0-245,24-1 1,0 0 244,-17 0 0,-3 1 0,4 1 0,0-1 0,2 1 0,1-1 0,-1 2 0,0-1-1053,1 1 0,-1 1 1053,-2 0 0,-2 0 0,-4 1 0,1 0 817,13 5 0,-2 1-817,22 2 0,-40-1 0,-4 2 0,-6 1 452,-14-3-452,-11 0 0,-8-4 3141,-5-1-3141,-3-1 760,-2-1-760,-1 0 0,-2 2 0,-4 4 0,-5 10 0,-7 10 0,0 17 0,-3 17 0,2 16 0,2 12 0,4 11 0,7-48 0,1 0 0,1 2 0,0 0-378,0-1 1,0 0 377,1-1 0,0 0 0,0 0 0,0-1-164,-1 47 164,-1-4 0,-2-2 0,1-9 0,-2-5 0,0-11 0,0-7 0,-1-11 0,0 4 0,2-19 0,-3 1 741,3-21-741,0-5 178,-3-5-178,-5-2 0,-36-6 0,-9 1 0,10-1 0,-4 1-266,-4 2 0,-1 1 266,-11-1 0,-3 1-424,-10 1 1,-2 0 423,-2 0 0,0 0 0,0 1 0,1-2 0,8-1 0,0-1 0,-8-4 0,3-2 0,26 1 0,1-2 0,-7-1 0,4-1-389,-12-1 389,4 6-55,6 5 55,9 2 0,14 3 0,13 3 461,13 7-461,10 13 0,2-14 0,3 8 0</inkml:trace>
</inkml:ink>
</file>

<file path=ppt/ink/ink1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1:27.195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0 188 28671,'72'-26'0,"0"1"0,-6 1 0,-1 3 0,-12 5 0,-1 3 0,-2 1 0,0 1 0,1 1 0,1 1-179,-3 3 0,1 0 179,43 0 0,-1 4 0,-7 2 0,-6 1 88,-11-1-88,-18 1-1087,-17-1-2297,-18 0 3384,-8 6 0,-7-4 0,0 3 0</inkml:trace>
</inkml:ink>
</file>

<file path=ppt/ink/ink1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1:27.445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1 1 28513,'4'61'52,"1"0"1,0-2 0,-2-3-53,-3 19 0,0 5-259,0 1-1007,0-3-1412,0-11-7153,10-15 8580,12-20 0,-7-18 0,4-9 0</inkml:trace>
</inkml:ink>
</file>

<file path=ppt/ink/ink1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1:27.798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140 41 27281,'-38'58'268,"0"0"1,4 12 0,10-4-22,19 6-203,21 15 46,17-44 113,19-13-203,9-13 0,12-9 0,6-13 0,3-18 0,-2-19 0,-36-3 0,-5-6 0,6-30 0,-22 28 0,-8 0 0,-16-13 0,-19 14 0,-13 12 0,-18 17 0,-10 11 0,-2 9 0,0 16 0,6 9 0,7 16 0,14 7-2130,16 4-6868,14 3 8998,23 3 0,-11-23 0,10-6 0</inkml:trace>
</inkml:ink>
</file>

<file path=ppt/ink/ink1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1:28.347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395 0 26407,'-90'8'1479,"9"5"-953,39 12-336,3 9-4373,5 8 4183,1 12 831,4 11-831,5 7 0,10 10 0,6 0 0,18-4 0,13-11 0,17-19 0,11-19 0,2-16 0,-1-11 0,-6-21 0,-4-10 0,-8-17 0,-13 1 0,-9 3 3377,-10 10-3377,-15 7 44,-3 9-44,-8 5 0,0 3 0,8 1 0,3 2 0,7 1 0,2 1 0,3 2 0,1-2 0,13 0 0,11-3 0,21-6 0,11-3 0,-7-2 0,2-3 0,27-10-596,-27 9 1,-1 0-2878,10-5-6358,-10 5 8459,-8 0 0,-20 12 1,-6 0-1</inkml:trace>
</inkml:ink>
</file>

<file path=ppt/ink/ink1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1:28.595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197 3 24883,'0'-1'3115,"0"0"-2442,0 1-673,-33 71 0,12-25 0,-3 7 0,-1 1 0,-2 12 0,2-2 0,6-3 0,6-4 0,7-10 0,2-10 0,4-8 0,6-10 0,9-6 0,13-6 0,12-5 0,6-3 0,4-10 0,-2-4 0,-6-9-505,-7-1-5117,-10 2-126,-4 3 5748,-5 1 0,-7 9 0,-1 2 0</inkml:trace>
</inkml:ink>
</file>

<file path=ppt/ink/ink1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1:28.767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75 8 25241,'0'-4'3373,"0"0"-3316,0 4-57,0 0 0,-28 68 0,17-27-4252,-18 53 4252,24-50 153,4-8-2719,6-6-7265,13-7 9159,16-8 1,-12-8 0,2-4 0</inkml:trace>
</inkml:ink>
</file>

<file path=ppt/ink/ink1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1:29.113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231 272 28513,'42'-45'52,"-1"0"1,-5 4 0,-5 5-53,-8 11 0,-12 3 0,-5 5 0,-10 2 0,-11 4 0,-9 3 0,-14 3 0,-3 4 0,-4 16 0,1 10 0,-1 20 0,1 11 0,3 6 0,6 3 0,10-1 0,12-3 0,7-9 0,15-7 0,11-13 0,15-10 0,13-12-1906,5-10-5713,4-14 7619,1-5 0,-27 4 0,-6 2 0</inkml:trace>
</inkml:ink>
</file>

<file path=ppt/ink/ink1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1:29.396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44 1 28671,'-10'60'0,"-1"-4"0,2-18 0,2-8 0,3-8 0,2-9 0,1-7 0,1-4 0,0-2 0,0-2 0,0-9 0,5-6 0,4-9 0,7-1-80,3 0-1970,1 6-2555,-1 5 4605,0 7 0,-9 5 0,-1 3 0</inkml:trace>
</inkml:ink>
</file>

<file path=ppt/ink/ink1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1:29.697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212 182 26631,'78'-49'639,"-19"3"-583,-54 20-23,-6 1 270,-10 6-91,-7 8 192,-15 6-11,-7 14-393,-5 11 0,-2 17 0,1 12 0,6 3 0,7 1 0,10-6 0,12-6 0,6-8 0,9-7 0,12-7 0,12-7 0,18-6 0,8-4-2847,16-1-3304,22 0 6012,-30-1 0,-1 1 0,11-1 0,0 0 0</inkml:trace>
</inkml:ink>
</file>

<file path=ppt/ink/ink1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1:30.229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207 1 26944,'-84'46'1042,"13"7"-571,47 16-257,8 3-214,8 4 0,5-8 0,3-7 0,10-11 0,7-12 0,15-11 0,8-14 0,6-7 0,9-27 0,7-16 0,6-28 0,-34 26 0,-1-1-275,-2-1 0,-1 0 275,22-35-1278,-13 14-1792,-11 20 3070,-9 18 0,-11 14 0,-3 8 0</inkml:trace>
</inkml:ink>
</file>

<file path=ppt/ink/ink1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1:30.708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54 889 24883,'-8'10'2667,"2"-2"-2320,6-8-78,0 0-34,-18-89-213,14 26 51,-5-8 0,0-4 29,9-22-102,0 46 0,0 0 0,0-45 0,0 9 0,0 13 0,0 13 0,0 18 0,0 14 0,0 15 0,2 8 0,3 17 0,4 16 0,7 24 0,2 21 0,2 15-374,0 8 374,-8-45 0,-1 1 0,10 47 0,4-11-51,-1-15 51,2-21 0,3-21 0,3-15 0,3-14 0,22-48 0,-16 1 0,-12 4 0,-2-3 0,8-26 0,0 0 0,-1 4 0,0 8-1703,11 7-4471,-14 26 6187,5 10 1,-24 16-1,-3 4 1</inkml:trace>
</inkml:ink>
</file>

<file path=ppt/ink/ink1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1:31.063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25 729 28671,'-14'-34'0,"3"-11"0,11-31 0,1-9 0,6-3 0,4-1 0,7 7 0,2 9 0,-2 12 0,-1 16 0,-4 14 0,-1 18 0,-3 7 0,6 14 0,3 13 0,6 15 0,3 16-3392,1 7 3392,3 6 0,2 3-36,2 0 36,0-5 0,1-6 0,-7-10 0,-5-7 0,-12-7-684,-7-1 684,-51 16 0,33-27 0,-32 10 0</inkml:trace>
</inkml:ink>
</file>

<file path=ppt/ink/ink1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1:31.227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0 225 28671,'28'-44'0,"0"0"0,35-30 0,8 49 0,6 8 0,0 5 0,-3 7 0,-2 2-3777,-5 3 3777,-9 9 0,-25-7 0,-13 7 0</inkml:trace>
</inkml:ink>
</file>

<file path=ppt/ink/ink1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1:32.442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69 169 27662,'0'73'156,"0"1"1,0-2 0,-2-1-124,0-11 1,-1-1 89,-1 0 1,-1-1-124,1-2 0,-2-3 89,-6 38 47,2-20-136,0-24 0,4-24 0,3-23 0,2-35 0,4-28 0,10-35-352,-4 40 0,2-2 352,4-3 0,1 0 0,0 0 0,1 2 0,1 4 0,2 2 0,-1 6 0,3 2 0,24-31 0,6 16 0,2 13 0,2 14 0,-3 12 0,-7 11 0,-4 8 0,-10 7 0,-5 10 0,-9 10 0,-6 11 0,-11 36 0,-18-10 0,-13 27 0,-14-22 0,12-20 0,-1-1 0,-14 14-808,-4 9-1141,31-40-2670,9-14 4619,20-6 0,-6-7 0,8 0 0</inkml:trace>
</inkml:ink>
</file>

<file path=ppt/ink/ink1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1:32.794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192 18 23504,'-7'-10'2914,"1"2"-2410,6 8-100,-60 43-80,35-9-111,-10 1 0,1 2-34,20 14 0,6-3 58,5-8-237,5-8 0,9-15 0,5-7 0,12-22 0,5-12-69,2-19-87,0-10 156,-3-1-146,-7 5 146,-6 7 0,-8 11 11,-2 11 45,-7 10 101,3 12-10,-5 16-147,2 15 0,-2 16 0,0 9 0,0 4 0,4 4-13,7-3-804,11-9-4502,12-12 1273,7-18 4046,4-11 0,-20-10 0,-5-3 0</inkml:trace>
</inkml:ink>
</file>

<file path=ppt/ink/ink1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1:33.107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102 0 26670,'0'72'396,"1"-1"0,-2-3 0,-2-6-250,-8 11 106,-2-11-38,3-19-147,0-16-67,1-16 33,1-6-33,-3-8 101,1-11-101,1-8 0,4-12 0,3-3 0,2 1 0,0 1 0,8 5 0,3 1 0,11 3 0,3 2-841,3 5-314,1 6-761,-1 7-2140,1 4 4056,0 2 0,-13 0 0,-3 0 0</inkml:trace>
</inkml:ink>
</file>

<file path=ppt/ink/ink1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1:33.510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202 62 27023,'-42'35'543,"-1"-1"1,-27 35-164,54-22-199,7 5-181,5-2 0,4-4 0,11-9 0,8-5 0,14-13 0,10-7 0,6-8 0,3-23 0,3-13 0,-9-23 0,-12-2 0,-15 3 0,-12 11 0,-12 5 0,-6 6 0,-9 2 0,-6-1 0,-4 1 0,-3 3 0,-1 4 0,-2 8 0,-1 6 0,4 6 0,0 7 0,-6 23 0,17-1-864,0 19-1186,18-11-5256,10-4 7306,11-4 0,-7-13 0,6-6 0</inkml:trace>
</inkml:ink>
</file>

<file path=ppt/ink/ink1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1:33.777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143 1 28671,'-16'71'0,"1"0"0,-1-2 0,3-2 0,6-10 0,0-2-266,0 0 1,0-1 265,-1 0 0,1-1 0,-6 44 0,1-5-460,5-10-2834,2-7-6537,3-12 9115,14-14 0,-9-23 0,9-12 0</inkml:trace>
</inkml:ink>
</file>

<file path=ppt/ink/ink1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1:34.191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162 0 28546,'-43'63'41,"-1"0"1,5-4 0,11-5-42,21 12 0,9-7 0,14-10 0,12-17 0,14-15-91,6-12-55,-3-25-234,-3-7 346,-9-22-22,-7-1 56,-7 6 302,-7 7 12,-7 15-223,-2 11-91,-3 6 0,0 5 0,0 0 0,0 7 0,0 5 0,5 10 0,12 5 0,13 1 0,21 4 0,15-2 0,26-3 0,-40-15 0,4-3 0,27 1 0,2-1-513,-27-3 0,-1 0-1397,12 2 0,-8 0 1910,-12 4 0,-27-4 0,-11-2 0</inkml:trace>
</inkml:ink>
</file>

<file path=ppt/ink/ink1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1:34.610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0 651 28427,'76'-13'0,"0"0"0,-1 0 0,13-1 0,2-1 0,4 0 0,-14 3 0,2 0 0,3-1 0,2 0-1095,-6 0 1,3-1 0,1 0 0,3 0-1,0-1 1095,-7 1 0,2-1 0,1 0 0,0 0 0,2-1 0,0 1-175,6-2 0,1 1 0,0-1 0,2 1 0,0-1 0,0 1 175,-10 2 0,1 0 0,0-1 0,0 1 0,1 1 0,0 0 0,0 0-62,3 1 1,-1 0-1,1 0 1,-1 1 0,2 0-1,-1 1 1,1 1 61,1 0 0,0 0 0,1 1 0,0 0 0,0 1 0,0 1 0,1 0-129,0 1 1,1 0 0,-1 1 0,1 0 0,0 1-1,-1 0 1,0 1 128,-2 0 0,1 0 0,-1 1 0,-1 0 0,0 1 0,0 1 0,-2 0 0,10 2 0,0 1 0,-2 1 0,0 0 0,-2 2 0,-2 1-169,7 0 1,-1 2 0,-3 1 0,-2 2 0,-4 2-771,4 3 1,-4 3 0,-4 2-1,-6 2 1057,2 6 1,-7 4 0,-9-3 0,-8-3 0,-11-1 0,-5 15 0</inkml:trace>
</inkml:ink>
</file>

<file path=ppt/ink/ink1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1:36.696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0 138 28671,'73'-7'0,"0"0"0,1-1 0,1-2 0,-2-2 0,2 0-896,3 0 1,1 2 895,2 1 0,0 2 0,1 2 0,1 2 0,-3 0 0,0 2 0,-4 0 0,-1 1 0,-6 0 0,-2 0 0,-4 0 0,-2 0 0,-5 0 0,-3-1 0,37-5 559,-21 0-559,-24-3 293,-18 4-1145,-14 2-2453,-8 2 3305,-7 8 0,1-5 0,-2 4 0</inkml:trace>
</inkml:ink>
</file>

<file path=ppt/ink/ink1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1:37.044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1 200 28671,'40'-41'0,"0"0"0,-1 2 0,1 11 0,21 21 0,12 0 0,12 1-478,9 0 478,-43 3 0,0 1 0,2 0 0,-1 1 0,2 1 0,-1-1 0,-2 1 0,-1 0 0,44 0 0,-10 0 0,-11-3 0,-7 0 118,-12-2-118,-9 2-1233,-16 2-3777,-13 14 5010,-9 6 0,-6-2 0,-1-2 0</inkml:trace>
</inkml:ink>
</file>

<file path=ppt/ink/ink1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1:37.491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421 0 24401,'-51'18'874,"0"0"0,3-1 0,3 2-403,-20 13-79,9 5-202,10 1 90,14 5-45,14 3-155,10 6-80,9 6 0,15 6 0,14 4 0,19 1-385,15-11 385,11-17 0,10-20 0,3-24 0,0-30 95,-7-18-95,-45 14 0,-3-3 0,22-41 0,-18 0 0,-17 8 0,-12 10 0,-22 12 0,-11 8 0,-20 12 290,-10 8-290,-5 13 0,5 6 0,9 10-6399,16 18 6399,16-5 0,8 4 0,7-16 0</inkml:trace>
</inkml:ink>
</file>

<file path=ppt/ink/ink1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1:37.744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60 1 28671,'-7'71'0,"0"0"0,-1-1 0,1-2 0,2-12 0,0-1 0,0 1 0,0 1 0,2-3 0,0-1 0,0 45 0,2-14 0,4-14 0,3-14-1009,3-9-4022,-1-11 5031,-4-9 0,-3-12 0,-1-9 0</inkml:trace>
</inkml:ink>
</file>

<file path=ppt/ink/ink1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1:37.912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1 284 28671,'58'-32'-255,"0"-1"1,-4 3 0,-2 4-1236,14-1 571,9-3-3404,9-1 4323,-35 12 0,-4 1 0,9-2 0,-11 3 0</inkml:trace>
</inkml:ink>
</file>

<file path=ppt/ink/ink1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1:38.457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152 1 28671,'-13'66'0,"-1"0"0,1-2 0,-1-2 0,-10 29 0,3 0-599,3-8 599,5-6 0,2-6 0,5-9 0,2-6 196,3-14-196,1-9 99,0-11-99,2-8 0,5-8 0,6-2 304,7-4-304,3 0 0,4 0 0,3 0 0,4-6 0,3-2 0,8-5 0,8-6 0,7 2 0,9-8 0,0-1 0,-1-2-662,-8-1-9169,4-10 8288,-26 10 1,-6 3 0,-24 15-1</inkml:trace>
</inkml:ink>
</file>

<file path=ppt/ink/ink1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1:55.013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99 9 24491,'0'-5'3238,"0"2"-2701,0 3-132,0 0-405,0 14 0,-1 11 0,-5 21 0,-3 14 0,-6 10 0,5-11 0,0 1 0,-5 36-219,7-31 0,2-1 219,0 26 0,3 0 0,0-4 0,-1-2 0,3-10-3247,0-5 3247,1-10-2080,0-9 2080,0-7 0,0-7 0,0-8 199,0-4-199,0-6 2316,0-4-3908,0-2-1130,0-7 2722,0-5 0,0-4 0</inkml:trace>
</inkml:ink>
</file>

<file path=ppt/ink/ink1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1:55.309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17 11 26675,'-9'-3'1996,"1"0"-1996,81 1 0,-24 2 0,4-2 0,2 1 0,5 1 0,-8 3 0,-8-2 0,-6 2 0,-3-1-1155,-2-1-3685,-1 3 4840,-1 0 0,-13-1 0,-4-1 0</inkml:trace>
</inkml:ink>
</file>

<file path=ppt/ink/ink1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1:56.348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38 1 28671,'-7'36'0,"1"16"0,3 30 0,1-31 0,0 3-842,1 7 0,0 3 842,-1 5 0,0 2 0,0 4 0,0 0 0,0 0 0,1-1 0,-1-5 0,1-2 0,0-8 0,1-3 528,0 32-674,0-29-974,2-26-566,6-18-2224,5-23 3134,7-16 1,-9 8 0,-1-5 0</inkml:trace>
</inkml:ink>
</file>

<file path=ppt/ink/ink1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1:56.594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0 57 28671,'53'-16'0,"-1"1"0,39-8 0,-42 21 0,-11 6-1872,-5 11-7959,-4 6 9439,6 11 1,-16-14 0,0-4 0</inkml:trace>
</inkml:ink>
</file>

<file path=ppt/ink/ink1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1:56.956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8 5 26149,'-4'0'2522,"1"0"-2522,63 0 0,-11 0 0,0 0 0,3 0 0,18 0 0,-5 0 0,-6 0-1245,-4-1-1959,-2 0 3204,-6-1 0,-19 1 0,-11 1 0</inkml:trace>
</inkml:ink>
</file>

<file path=ppt/ink/ink1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1:57.164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0 176 28671,'71'-19'0,"0"0"0,-1 0 0,-1 0 0,-10 2 0,-1 1-528,0 0 1,0 1-717,-2 3 1,0 2-3673,-5 3 1,1 2 4654,2 4 0,-5 1 1,6 1-1,-9 4 1</inkml:trace>
</inkml:ink>
</file>

<file path=ppt/ink/ink1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1:57.569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 0 28671,'63'66'0,"0"-1"0,0 0 0,-11-12 0,-2-2 0,-1-2 0,20 21 0,-4-5-541,-19-21 0,-2-3 541,-2-4 0,-2-1 0,32 27 0,-7-11 347,-7-8-347,-7-11-1804,-13-8-1111,-12-7 2915,-14-4 0,-8-7 0,-4-2 0</inkml:trace>
</inkml:ink>
</file>

<file path=ppt/ink/ink1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2:18.4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314 217 27415,'51'32'198,"0"1"0,-3 1 0,-5 4-176,13 44-22,-24-12 0,-4 2-17,-7-16 1,-3-1-268,3 20 0,-3-1 284,-3 22-22,-7-7-68,-4-9-67,-3-7 118,-1-9-6,-5-8-100,-10-11 122,-8-12 12,-11-11 11,-5-12 0,-8-5 67,-9-5 330,-9-9-207,-7-7-3394,-4-15 3473,4-5-229,8-4 139,11 0 46,14 4-225,10 0 0,8-2 0,9-5 0,6-5 0,8-9 0,18 7 0,6-2 1360,-3 8 1,4 0-1361,19-18 0,5 2 0,-7 16 0,2 3 0,0 2 0,3 4 0,-3 5 0,1 6 306,36-7-306,-11 17 0,-15 34 0,-19 22 0,-15 36 0,-14 18 0,-11-18 0,-4 2-338,-2-18 1,-1 0 337,-6 21 0,-3-1 0,-2-21 0,-3-2 0,-3 2 0,-2 0 0,-4 0 0,-1-1 0,-3-2 0,0-3-1488,0-5 0,0-4 1488,3-6 0,0-4 0,-22 15 362,-4-36-362,21-40 0,-5-45-402,29 16 1,5-7 401,-1-10 0,2-5 0,2-8 0,2-2 0,1-4 0,0-1 0,1 3 0,3-4-51,6 15 1,3-3 0,1 4 50,1-8 0,4 3 0,1 14 0,2-1 0,3 7 0,6 1 0,4 7 0,1 3 0,3 4 1161,1 4 1,7 7-2535,23 9 1,6 12-2298,-16 17 0,1 8 3670,27 14 0,-6 7 0,-14 16 0,-8-1 0</inkml:trace>
</inkml:ink>
</file>

<file path=ppt/ink/ink1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2:06.2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 28671,'66'-9'0,"19"1"0,-30 4 0,13 2 0,-25 2 0,-1 0 0,0 0 0,1 0 0,-4-3-1973,-7 3-1915,-13-2 3888,-10 7 0,-7-3 0,-2 3 0</inkml:trace>
</inkml:ink>
</file>

<file path=ppt/ink/ink1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2:06.5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18 118 26451,'-10'0'2220,"3"0"-2220,7 0 0,0 0 0,64-31 0,-26 20 0,54-23 0,-43 29 0,-2-1 0,-1 1 0,-3-1 0,-2 0-1189,-2-1-1914,-5 3-6728,-5 2 8467,-5 2 1,-12 0 0,-3 0 0</inkml:trace>
</inkml:ink>
</file>

<file path=ppt/ink/ink1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2:06.9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281 1 26306,'-38'45'328,"1"0"1,2-3 0,8-3-38,16-1-190,4 3 157,3 0-12,3-1-56,8-4 103,8-4-293,11-9 0,7-7 0,0-9 0,-4-5 0,-5-7 0,-9-8 0,-3-9 0,-6-11 0,0-6 0,-2-4 0,-1 0 0,-2 2 0,-10 4 0,-6 4 0,-15 6 0,-6 5 0,-5 10 0,-1 5 0,1 7-1345,0 12-1345,9 3-7141,5 9 8278,14-3 0,6-9 1,7-5-1</inkml:trace>
</inkml:ink>
</file>

<file path=ppt/ink/ink1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2:07.1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6 26227,'0'-3'2444,"0"1"-2444,0 2 0,-1 59 0,-8-15 0,-2 54 0,-5-27 0,4 3 0,5 0 0,5 2 0,1-8 0,1-5-651,0-13-2262,0-11 2913,0-11 0,0-13 0,0-7 0</inkml:trace>
</inkml:ink>
</file>

<file path=ppt/ink/ink1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2:07.3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80 28671,'48'-22'0,"-1"0"0,34-12 0,-50 33 0,0 1 0,5 0 0,4 0-1917,5 0-7914,1 0 9445,-2 0 1,-20 0-1,-5 0 1</inkml:trace>
</inkml:ink>
</file>

<file path=ppt/ink/ink1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2:08.1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217 1 26709,'-31'57'549,"0"4"-403,4-1-68,3 4 247,-1 0-269,4-3 202,3-4 78,2-8-314,5-8 170,3-8-192,5-9 0,2-4 0,1-5 0,4-4 0,8-5 0,10-2 0,16-3 0,10-4 0,15-9 0,7-7 0,8-9 0,-1-1 0,-4 4 0,-7 3 0,-11 8 0,-12 4-57,-10 6-3249,-10 2 3306,-6 2 0,-8 0 0,-3 0 0</inkml:trace>
</inkml:ink>
</file>

<file path=ppt/ink/ink1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2:11.8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36 23066,'-6'0'3485,"0"0"-2486,6 0-999,0 0 359,47-9-359,-27 6 185,36-6-185,-37 9 577,2 0-577,4-1 0,3-2 0,2-2-2522,1 1-7309,-10 2 9235,-6 4 1,-11-1-1,-4 1 1</inkml:trace>
</inkml:ink>
</file>

<file path=ppt/ink/ink1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2:12.0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62 28671,'91'-18'0,"-7"2"0,-34 8-830,0 0-1882,0 4 2712,1-1 0,-23 3 0,-5 1 0</inkml:trace>
</inkml:ink>
</file>

<file path=ppt/ink/ink1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2:12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98 28671,'26'-12'0,"7"0"0,24 4 0,5-1 0,7-2 0,2-1 0,3 2 0,0 0 0,-6 3 0,-8 3-169,-14 2-2475,-17 5-5054,-14 11 7698,-11 5 0,-4-4 0,0-2 0</inkml:trace>
</inkml:ink>
</file>

<file path=ppt/ink/ink1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2:12.6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98 28671,'50'-10'0,"4"-1"0,4-4 0,-1 1 0,-5-2 0,-3 5 0,-6 0 0,-6 5-774,-8 4-1893,-6 0-7164,-7 7 9451,-5 5 0,-6-3 0,-3 2 1</inkml:trace>
</inkml:ink>
</file>

<file path=ppt/ink/ink1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2:13.0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72 26698,'-16'52'442,"-1"0"1,-8 34-96,35-58-190,9-11 168,13-9-213,10-7 35,5-12-147,1-7 0,0-9 0,-6-1 0,-6 1 0,-8 4 0,-12-1 0,-6 2 0,-8-1 0,-4-2 0,-11 1 0,-8 1 0,-12 5 0,-5 6 0,0 5 0,1 4 0,8 3-24,7 0-1365,10 6-718,6 3-6890,4 4 8997,15-5 0,-10-3 0,10-5 0</inkml:trace>
</inkml:ink>
</file>

<file path=ppt/ink/ink1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2:13.3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1 28671,'-29'60'0,"0"1"0,2-3 0,8-4 0,16 16 0,2-1 0,1-4 0,0-5 0,0-5-315,0-6-2172,0-6-5716,0-3 8203,0-6 0,0-14 0,0-7 0</inkml:trace>
</inkml:ink>
</file>

<file path=ppt/ink/ink1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2:13.5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1 154 28076,'56'-36'198,"0"0"0,-5 4 1,-4 7-199,2 10 0,-4 8 0,2 5-203,-2 2-1164,1 6-1804,-10 6 3171,-13 11 0,-12-9 0,-10 0 0</inkml:trace>
</inkml:ink>
</file>

<file path=ppt/ink/ink1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2:13.8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6 23986,'-4'-3'3194,"1"1"-2768,3 2 492,0 0-771,-43 59-147,25-22 0,-29 49 0,39-44 0,10-5 0,14-11 0,14-5 0,18-8 0,15-3 0,14-6 0,11-2-743,10-2-1240,-1-1 1983,-6-6 0,-41 4 0,-15-4 0</inkml:trace>
</inkml:ink>
</file>

<file path=ppt/ink/ink1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2:23.4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26160,'68'3'394,"-1"0"0,1 0 1,8 1-1,2-2 1,3 0-1861,11-1 1,3-1-1,4-1 1466,-9 1 0,2 0 0,4-1 0,3 0 0,-8 0 0,3 0 0,2 0 0,2 0 0,2 0 0,-7 0 0,2 0 0,2 1 0,1-1 0,1 0 0,1 0-206,-7 1 0,1-1 0,2 0 0,0 0 0,1 0 0,0 0 0,1 0 206,-6 1 0,0 0 0,0 0 0,2-1 0,-1 1 0,2 0 0,-1 0 0,1 0-71,3 0 0,1 0 0,0 0 1,1 0-1,0-1 0,0 1 0,0 0 1,1 0 70,-10 0 0,0-1 0,1 1 0,0 0 0,0 0 0,0-1 0,0 1 0,0 0 0,0 0-122,2 0 1,-1-1 0,0 1-1,0 0 1,1 0 0,-1 0 0,1 0-1,-1 0 1,0 0 121,0 0 0,-1 0 0,1-1 0,-1 1 0,0-1 0,1 1 0,-1 0 0,0 0 0,-1 0-18,0 0 1,-1 0 0,0 1-1,0-1 1,0 1 0,0-1-1,-1 1 1,0 0 0,0 0 17,8 1 0,0-1 0,0 1 0,0 0 0,-1 0 0,0 1 0,0-1 0,-2 1 0,-2-1 0,-1 1 0,-1 0 0,1 0 0,-1 1 0,-1-1 0,0 1 0,-1 0 0,8 1 0,0 0 0,-1 0 0,-1 0 0,0 0 0,-1 1 0,-1-1 0,9 1 0,-1 0 0,-1 0 0,-1 0 0,-1 0 0,-2 0 0,-9 0 0,0 0 0,-1 0 0,-2 0 0,-2 0 0,-1 0 63,5 0 1,-3-1-1,-1 1 1,-3 0-1,-2-1-63,25 4 0,-5 0 0,-8 0-283,-1 1 0,-15 0-4278,-12 7 4999,-110-3 0,18-7 0,-29-3 0</inkml:trace>
</inkml:ink>
</file>

<file path=ppt/ink/ink1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2:24.8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229 3044 22687,'0'3'2599,"0"-1"-2184,0-90 33,0 8-1107,2-4 1,2-7 697,-1 13 1,1 1-561,1-10 1,0-2 537,-1-4 0,-2-1-17,-2-2 0,-4-1 33,-5 0 1,-2 0-574,-3 0 0,-3 0 646,-4 4 1,-1 0-79,0 2 0,1 2-318,0 4 1,2 2 328,1 2 0,2 2 6,3 6 0,2 2-45,3 4 0,2 3 227,3 8 1,1 3-194,2-33 425,2 28 598,5 18-933,7 14 2059,12 5-1925,51-10 89,4 3-71,-14 9 1,7 0-254,-2 2 0,9 1-838,-6 2 1,11 0 0,3 0-1,-3 2 815,-11 1 0,-2 2 0,1 1 0,5-2-336,6 1 0,6-2 1,2 1-1,-1 1 0,-3 1 336,5 2 0,-3 1 0,-1 2 0,2 0-381,5 0 0,0 0 0,1 1 1,1 0 380,-16 1 0,0 1 0,1-1 0,1 2 0,-1-1 0,5 1 0,-1 1 0,2 1 0,0-1 0,0 1 0,3-1 0,-3 1 0,3-1 0,5 2 0,11 1-94,-29-1 1,7 1 0,5 0 0,4 1 0,3 0 0,1 1 0,2-1 0,-1 1-1,-1 0 1,-2 0 0,-4 0 93,-1-1 0,-1 1 0,-2 0 0,0 0 0,-1 1 0,0-1 0,1 0 0,1 1 0,2-1 0,2 1 0,-6-1 0,4 0 0,1 1 0,2-1 0,0 1 0,1-1 0,-1 1 0,0 0 0,-2-1 0,-3 1 0,-2 0 0,-3-1 0,15 2 0,-1 1 0,-3-1 0,-2 1 0,-2-1 0,-3 0 0,-3 0 0,-4-1-5,18 2 1,-6 0 0,-4-2 0,-2 1 0,2-1 4,-2 0 0,-1-1 0,0 0 0,-1-1 0,0 1-14,-3-2 1,0 1-1,-1-1 1,0-1-1,-1 1 14,15 0 0,0 0 0,-1-1 0,-2 0 0,-6-1 0,-2 0 0,0 0 0,2-1 13,11 1 0,2-1 0,-1 1 1,-8-1-14,-6 0 0,-6 0 0,0 1 301,9-1 1,1 0 0,-15 1-302,13 5 1143,-38-3-1143,-28-1 2158,-14-3-2158,-8-1 0,-12 0 0,-9 0 3008,-15 0-3008,-5 0 713,-4 0-713,0 0 0,0 0 0,6-1 0,5 1 0,12-1 0,8 1 0,8 0 0,2 20 0,2 14 0,-2 40 0,1-26 0,-1 5-226,0 17 1,0 5 225,-2 14 0,-2 5-448,2-22 0,0 3 0,0 2 448,-2 6 0,-1 1 0,-1 8-514,1-15 1,-1 6-1,-1 3 1,1-1 0,0-5 513,0 2 0,0-3 0,-1-1 0,1 5 0,-1-3 0,0 4 0,-1 2 0,1-3 0,0-6 0,-2 15 0,0-7 0,1-2 0,0-5 0,0-2 0,0-2-334,1-4 0,-1-3 0,1-1 334,-5 22 0,-1-5-248,0-10 0,-3-4 248,1-10 0,-2-5 697,-25 21-7779,-7-52 7636,16-51 1,8 2 0,21-13-1</inkml:trace>
</inkml:ink>
</file>

<file path=ppt/ink/ink1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2:31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328 2566 26059,'-57'12'969,"0"1"1,-41 6-791,52-43-134,12-23-5616,13-41 5593,14 31 1,3-2 27,2-9 0,1-1 386,1-4 1,2 0-404,1-2 1,1 0-22,0 0 0,1 0-12,2 4 0,0 1 0,-2 2 0,0 2 0,0 4 0,-1 0 0,0 3 0,0 1 0,0 1 0,0 0 0,2 1 0,0 0 0,3 1 0,1 1 0,1 1 0,1 1 883,18-42-883,-3 12 0,-2 16 0,-5 14 0,-3 10 0,2 6-2058,2 5 2058,7 3 2058,8 4-2058,46-1 0,1 5-9,-19 7 1,4 0 8,-3 3 0,2-1 0,12-3 0,3-2-1006,11 0 1,4 0 1005,-24 3 0,1 0 0,3 0 0,5-1 0,3 1 0,8-1 0,-9 4 0,8 1 0,3-1 0,1 1 0,-5 1 0,5-1 0,-4 2 0,1 0 0,6 0 0,-16 2 0,6 0 0,1 1 0,1-1 0,-2 2 0,-5 0 0,17 0 0,-4 1 0,-2 1 0,1 1 268,2 0 1,0 2 0,1-1 0,-1 2-269,-1 0 0,0 1 0,-1 0 0,0 1-242,-3 0 0,0 0 0,-1 1 0,-2 1 242,-6 0 0,-2 2 0,0 0 0,2 0 0,7 2 0,4 1 0,-3 0 0,-8 0 0,-5 0 0,-7 0 0,0 1 0,7 1 0,-1 0 0,-13 0 406,7 8-406,-32-9 2326,-22-7-2326,-12-4 1333,-3-2-1333,-3 0 1884,1-8-1884,-1-1 0,0-7 0,0 0 0,0 2 0,0 2 0,0 4 0,0 2 0,0 4 0,0 10 0,0 21 0,-2 29 0,-5 39-514,1-32 0,-3 5 514,-2 9 0,-2 4 0,-4 9 0,-1 1 0,-2 3 0,-1 1 0,7-30 0,-1 1 0,1 1 0,0-3 0,0 1 0,1 4 0,-1 19 0,0 4 0,0-5 0,-1 4 0,0-4 0,4-18 0,0 1 0,0-9 0,-12 25 0,-5-18-942,-2-5-1321,-5-6-2914,-1 0 5177,0-8 0,16-22 0,6-10 0</inkml:trace>
</inkml:ink>
</file>

<file path=ppt/ink/ink1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2:44.8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78 23583,'-4'0'3305,"1"0"-2520,3 0-214,0 0-144,41-15-427,-7 6 0,39-12 0,-16 14 0,6-1 0,4 2 0,1 1 0,-1 1 0,-9 2 0,-9 2-136,-14 0-1163,-13 0-774,-11 0-4840,-7 0 6913,-10 6 0,5-4 0,-5 3 0</inkml:trace>
</inkml:ink>
</file>

<file path=ppt/ink/ink1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2:45.3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1 19067,'-2'0'4661,"1"0"-3652,1 0-673,-26 38-22,11-16-34,-21 30-123,18-25 0,4-1-34,2 0-44,3-3 89,2-3-101,4-5 78,1-4 135,2-2 135,7 0 45,4 1-136,9 0-88,5 1 21,5-1-121,4-3-136,6-2 0,8-4 0,4 0 0,3-4 0,2-3 0,0-4 0,-4-4 0,-1-1 0,-4-3-192,-6-1-793,-5 0-338,-7 2-682,-6 3-4875,-8 7 6880,-7 3 0,-6 4 0,-3 0 0</inkml:trace>
</inkml:ink>
</file>

<file path=ppt/ink/ink1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2:45.9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60 23370,'-6'0'2689,"1"0"-2229,5 0 548,0 0-381,35 16-279,-5-13-179,36 13-169,-10-16 0,7-1 0,3-1 0,1-2 0,-4 1 0,-4 0 0,-4 0 0,-3-1 0,-1-1 0,-3-1 0,-4 2 0,-4 0 0,-5 2 0,-2 1 0,-5 0 0,-2-1 0,-8 1 0,-6-1 0,-4 2 0,-3-2 0,-1 1 0,-3-2 0,0-3-774,-1-3-1770,-3-1-7287,-6 2 9610,-6 3 1,4 2 0,0 3 0</inkml:trace>
</inkml:ink>
</file>

<file path=ppt/ink/ink1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2:46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22417,'-2'3'3082,"1"-1"-2645,1-2 11,0 0-325,-1 32-89,-1-15 33,1 26-67,0-24-67,1 0-426,0-2-1367,2-3-7238,2-2 9098,2-3 0,-1-4 0,-1-2 0</inkml:trace>
</inkml:ink>
</file>

<file path=ppt/ink/ink1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2:53.157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0 95 26731,'42'-20'1244,"-1"2"-1042,-10 10-23,8-1-101,8-2-66,4 1 32,2 2-10,-4 2-34,-5 3 67,-5 2-67,-5 1 56,-4 0-32,-2 0-24,-2 0 0,-3 0 0,-3 0 0,-4 2 0,-3 0 0,0 0 0,1 2 0,0-1-46,-1 3 1,-1 0-22,-5 2 67,-3 0-34,-2 1 34,-4 3-33,-7 1-1,-6 2 23,-9 1-12,-1-2 23,0-1-145,3-2 122,1-1 1,-3 3 22,-4 2 34,-5 1-23,-4 2 78,-3 1-55,-1 1-12,1 0-3335,-1 1 3346,4 2-21,2 1-12,4 1 22,5-1-11,8-3 0,4-2 1,7-3 3480,4-1-3479,2 1-13,6 7 0,6-4 0,11 4 0,9-7 0,8-2 0,6-3 0,3-4 0,0-4 0,-3-2 0,-3-1 0,10-7 0,-15-2-606,7-6-1523,-16 0-7702,-1 0 9678,2 2 0,-14 5 0,-1 3 0</inkml:trace>
</inkml:ink>
</file>

<file path=ppt/ink/ink1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2:54.589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12 14 24188,'-6'-8'4291,"0"2"-4099,6 6-192,17 53 0,1-15 0,16 45 0,-3-27 0,0-5 0,0 0 0,1-5 0,4-4 0,4-7 0,5-12 0,-1-10 0,-6-8-1548,-9-5-1690,-11-6 3238,-7 1 0,-6-1 0,-2 3 0</inkml:trace>
</inkml:ink>
</file>

<file path=ppt/ink/ink1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2:54.822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1 537 28154,'32'-59'172,"0"0"0,2 2 1,0 2-173,1 11 0,1 2 0,-3 2 0,0 2 0,23-22 0,-10 15 0,-8 20-181,-4 12-2698,0 13 2879,-3 13 0,-13-7 0,-4 5 0</inkml:trace>
</inkml:ink>
</file>

<file path=ppt/ink/ink1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2:58.4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46 28671,'21'9'0,"5"-1"0,13-8 0,0-2 0,-1-3 0,0-2-1301,-2-3-1063,-3-1-7467,-5 2 9661,-5-1 0,-11 5 0,-4 1 0</inkml:trace>
</inkml:ink>
</file>

<file path=ppt/ink/ink1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2:58.7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0 27449,'-13'78'11,"-2"-8"-11,0-30 0,-2-3 11,0-7 0,4-7-11,4-8 68,4-9 77,2-3-55,3-9-23,0-9 79,0-10-68,6-9 112,0-2-122,5 2-24,-2 7-44,-2 8-134,-1 8-650,0 5-1065,4 4-7982,6 2 8215,6 0 1,-9 0 0,0 0 0</inkml:trace>
</inkml:ink>
</file>

<file path=ppt/ink/ink1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2:59.3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9 115 22428,'-5'-1'4259,"2"1"-3408,3 0 282,0 0-1133,11-16 0,16 7 0,21-15 0,19 9 0,7 0 0,1 0 0,-5 6 0,-4 1 0,-5 6 0,-4 1 0,-6 3 0,-9 3 0,-8 1 0,-10 1-707,-8-1-1130,-9 2-1626,-3 1 3463,-5 2 0,0-3 0,-1-2 0</inkml:trace>
</inkml:ink>
</file>

<file path=ppt/ink/ink1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2:59.8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1 24793,'-52'38'426,"9"-2"-337,33-13 23,5-1 91,2-2-2,2 0-111,-1 1-1,1 2-44,0 1-34,-1 3 23,1-3-23,0-1 0,1-6 57,0-3 66,3-4 124,1-4 55,7-1 24,5-3 21,8 0 1,8-2-79,8 0-45,4-2-45,4-3-166,0-2-24,2-1 0,1 0-3392,1 1 3392,1 2 0,-4 2 0,2 1 0,-20 1-662,-3 1-884,-20 0-673,-5 0-3824,-1 6 6043,-4 1 0,1 0 0,-1-1 0</inkml:trace>
</inkml:ink>
</file>

<file path=ppt/ink/ink1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3:00.2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15 24099,'-5'-1'2610,"0"-1"-1725,5 2-56,0 0-581,37-1-248,-2 1 0,40-1 0,-6 1 0,10 0 0,8-2 0,4 0 0,3-1 0,0 1 0,-1 1-570,-6 3 570,-8 3 0,-15 1 0,-15 2 0,-12-1 0,-14-2-393,-6-1-1344,-9 0-1277,-3-1 3156,-4 1 1,-1-3-1,0 1 1</inkml:trace>
</inkml:ink>
</file>

<file path=ppt/ink/ink1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3:00.4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0 25017,'-8'8'2365,"-10"50"-2041,13-21-234,-7 47-79,9-26-22,3 3-493,3-1-549,1-4-1312,8-7 2365,3-7 0,-4-21 0,-2-7 0</inkml:trace>
</inkml:ink>
</file>

<file path=ppt/ink/ink1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3:01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0 861 27056,'20'29'1615,"-9"36"-1615,-17-2 0,8 9 0,20-49 0,19-21 0,26-37 0,-23 5 0,3-7-565,13-13 0,2-6 565,-13 12 0,2-2 0,1-1-619,5-5 1,2 0 0,1-2 13,1-1 0,0-1 0,0 1-1816,-2 0 1,-1 0-1,-2 2 2421,-5 2 0,-2 1 0,-5 4 0,-2 4 0,-6 4 0,11-17 0</inkml:trace>
</inkml:ink>
</file>

<file path=ppt/ink/ink1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3:37.1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8 407 24345,'-4'2'806,"0"0"58,4-2-237,66 0 124,14 3-1154,4-1 1,11-2 473,-25 2 0,3-1 1,3 0-72,15 0 0,4-1 0,4 0 0,-14 0 0,3-1 0,1 1 0,2-2-497,-12 1 0,2-1 0,0 0 1,2 0-1,1-1 497,6-1 0,3 0 0,0 0 0,2-1 0,0 0-325,-10 0 0,0-1 0,1 0 0,1 0 0,1-1 0,0 0 325,6 0 0,0-1 0,1 0 0,1-1 0,0 1 0,1-1-187,-9 1 1,0 0 0,1 0-1,0-1 1,0 1 0,1-1 0,0 1 186,4-1 0,0 1 0,1-1 0,-1 0 0,2 1 0,-1-1 0,1 0-84,2 1 0,0-1 1,0 0-1,1 1 1,0-1-1,0 1 1,0 0 83,-11 1 0,0 0 0,-1 0 0,1 1 0,0-1 0,0 1 0,0 0 0,0 0 0,11 0 0,1-1 0,-1 1 0,1 1 0,-1-1 0,0 1 0,0 1 0,-2-1 0,0 2 0,0-1 0,-1 1 0,1 1 0,-1-1 0,-1 1 0,-1 0 0,-2 0 0,1 0 0,0 1 0,-1 0 0,-1 1 0,1 1 0,-4 1 0,0 1 0,0 1 0,-1 0 0,0 1 0,0 0 0,-1 1 0,11 0 0,-1 1 0,0 1 0,-1 0 0,0 2 0,-1 0-23,-4 2 0,-1 1 1,0 2-1,-1 0 1,0 0-1,-1 1-213,-4 0 1,-1 1 0,0 0 0,-1 1 0,0 0 0,-1 0-209,12 5 0,-2-1 1,0 2-1,-1 0 0,-1 0 505,-3-1 0,1 2 1,-2-1-1,-4 0 0,-6-2 1,7 2-1,-8-2 0,-3-1 1,12 5-1,0 0 0</inkml:trace>
</inkml:ink>
</file>

<file path=ppt/ink/ink1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3:41.5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 28671,'17'1'0,"5"0"0,13-1 0,3 0 0,2 0 0,1 0 0,1 0 0,-4 0 0,-3 0 0,-8 0 0,-4-2 0,-9-1-281,-5-3-1669,-6 2-2286,-2 0 4236,-8 3 0,5 1 0,-6 0 0</inkml:trace>
</inkml:ink>
</file>

<file path=ppt/ink/ink1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3:41.9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1 28233,'-25'53'392,"1"5"-392,8 3 46,1 4-46,1-1 0,4-5 0,5-9 0,4-10 0,6-7 0,6-8 0,6-4 0,5-3 0,1-2 0,2-1 0,4-1 0,2-2 0,2-2 0,0-5 0,-4-2 0,-2-3 0,-4 0 0,-2-2-763,-2-3-9068,4-10 8837,-5 1 1,-3 0 0,-9 8-1</inkml:trace>
</inkml:ink>
</file>

<file path=ppt/ink/ink1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3:42.1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10 26967,'-8'-5'1704,"2"0"-1704,6 5 0,0 0 0,-12 52 0,8-7 0,-12 50 0,11-18 0,-3-2 0,0-5 0,1-11-505,3-14-1534,3-11-2925,1-14 4964,0-7 0,0-8 0,0-3 0</inkml:trace>
</inkml:ink>
</file>

<file path=ppt/ink/ink1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3:42.3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77 28671,'78'-20'0,"8"0"0,-36 14 0,23-3 0,-2 2 0,11 0 0,-4 3-864,-13 1-1859,-23 2-7108,-21 1 8487,-14 0 1,-6 0-1,-1 0 1</inkml:trace>
</inkml:ink>
</file>

<file path=ppt/ink/ink1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3:42.6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381 5 25263,'1'-3'2891,"0"1"-2420,-22 69-425,0-19-46,0 6 0,-2 2-5661,-18 20 5661,-4 3 0,-1-2 1315,2-6-1753,5-7-1041,4-12-1064,11-11 2761,9-15 0,9-12 1,4-10-1</inkml:trace>
</inkml:ink>
</file>

<file path=ppt/ink/ink1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3:42.8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28671,'42'32'0,"0"0"0,37 21 0,-28-36-5661,3-6 5582,-4-5-271,-8-4-5308,-9-2 5872,-9 0 1,-12 0 0,-4 0 0</inkml:trace>
</inkml:ink>
</file>

<file path=ppt/ink/ink1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3:43.0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0 129 28671,'67'-7'0,"-9"-3"-808,-36-10-1432,-3-2-5526,-6-1 7766,1-1 0,-9 12 0,0 1 0</inkml:trace>
</inkml:ink>
</file>

<file path=ppt/ink/ink1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3:43.2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1 27382,'-8'54'341,"0"0"1,-8 43-342,6-40-56,-3 2-639,2-1-224,-1 2-2947,0 1 3866,-4 0 0,7-26 0,0-7 0</inkml:trace>
</inkml:ink>
</file>

<file path=ppt/ink/ink1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3:43.4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302 0 26407,'-30'51'56,"-1"-1"0,2-2 0,0-4-840,-13 13-920,1-4-6016,2-8 7720,7-11 0,15-15 0,6-9 0</inkml:trace>
</inkml:ink>
</file>

<file path=ppt/ink/ink1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3:43.7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28671,'41'40'0,"1"0"0,22 19 0,-20-32 0,-18-15 0,-7-5-1211,-4-1-1691,-6-2 2902,-4 3 0,-3-4 0,-2 1 0</inkml:trace>
</inkml:ink>
</file>

<file path=ppt/ink/ink1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3:46.8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300 12 19829,'5'-7'4594,"-2"2"-3664,-3 5 1390,0 0-1827,-3 22-225,-7-1-167,-6 21 35,-4-4-136,-3-1 0,1 3 0,1 1-237,-4 2-143,-1 3-337,-4 3-325,-1 0-818,2-5-6376,7-8 8236,5-15 0,9-9 0,3-9 0</inkml:trace>
</inkml:ink>
</file>

<file path=ppt/ink/ink1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3:46.9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28524,'40'83'-45,"-9"-10"-302,-27-41-571,-3-2-606,-1-4-3967,-2-6 5491,-1-5 0,1-8 0,-1-3 0</inkml:trace>
</inkml:ink>
</file>

<file path=ppt/ink/ink1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3:47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 28671,'1'50'0,"-1"1"0,-5 40 0,-3-33 0,-4-6-461,1-5-1331,1-9-2556,2-9 4348,3-6 0,2-12 0,3-4 0</inkml:trace>
</inkml:ink>
</file>

<file path=ppt/ink/ink1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3:47.3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65 27180,'81'-35'-4998,"-10"10"4998,-41 21 0,-14 4 0,-1 0 0</inkml:trace>
</inkml:ink>
</file>

<file path=ppt/ink/ink1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3:47.7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67 25936,'78'-36'571,"-11"7"-459,-42 28-22,-8 3 67,-4 8-101,-8 7 145,-3 8-99,-2 6-91,0 0 157,-3 6 291,0 0-123,-3 1-190,3-1-113,-2-4 124,4-2-78,-1-7-68,2 0 35,9-5-46,9-1 0,21-6-281,15-5-313,21-6-2129,20-11 2723,-40 2 0,-2-1 0,12-2 0,-12-1 0</inkml:trace>
</inkml:ink>
</file>

<file path=ppt/ink/ink1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3:48.6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2583 27090,'-3'14'504,"5"17"-492,10 38 133,0 14-78,-3 5 79,-4 2 89,-3-7-56,-2-13 114,2-17-293,8-25 0,13-32 0,24-54-1696,-10 6 0,3-10 1696,-5 5 0,1-5 0,0-4 0,7-11 0,1-4 0,1-2-487,-9 11 0,2-2 0,-1-1 0,0-2 487,2-7 0,0-2 0,0-2 0,0-1 0,-6 12 0,-1-1 0,1-1 0,0 0 0,-1-1-322,1-3 0,0-1 1,-1 0-1,1 0 1,-2 1 233,0 3 1,-1 0-1,0 0 1,-1 2-1,-1 1-153,3-9 0,0 1 0,-2 3 1,-1 4-587,0-3 0,-2 4 1,-2 8-1499,-2 1 0,-5 11 2597,-1 11 1,-14 36 0,-2 15-1</inkml:trace>
</inkml:ink>
</file>

<file path=ppt/ink/ink1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3:59.31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104 276 14804,'-56'-20'983,"11"5"0,43 14 0,67-3 0,20-4-492,-1 0 1,9-2-165,-26 2 1,1-2 0,1-1-1,10 0 1,2-2 0,0 1-1,5-3 1,1 1 0,0-1-1,-2 1 1,0 1 0,-2 0-1,-5 2 1,-2 1 0,-1 1 163,22-2 1,-5 2-1,-17 4 1,-4 2-1,-15 1 1,-3 2 491,30 7 0,-16 3 0,-9 11 0,-9 4-920,-11 5-1047,-9 7 738,-11 4 0,-8-17 0,-6-4 0</inkml:trace>
</inkml:ink>
</file>

<file path=ppt/ink/ink1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4:00.58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56 20362,'70'0'327,"-1"0"1,10-1 0,2 0 163,0-2 1,4-1-165,-17 2 1,2 0 0,2-1-1,8-2 1,2 0 0,2 1-1,8 0 1,3 0 0,1 1-83,-18 0 1,1 1 0,0 0 0,1 0-1,2 0 1,1 0 0,1 1 0,-1 0-1,0 2 1,1 0 0,-1 1 0,0 1-1,-3 1 1,0 1 0,-1 1 0,0 1 81,19 3 1,-1 2 0,-2 2-1,-7 1 1,-1 3 0,-2-1-1,-5 0 1,-2 0 0,0 0-125,-6-1 0,-1-1 0,0 0-203,29 4 0,-4-2 0,-9-4 0,-5-2 0,-14-3 0,-6-2 0,23 0 0,-44-5-114,-28-1-870,-63 5 738,-6 0 0,-4 0 0,19-2 0</inkml:trace>
</inkml:ink>
</file>

<file path=ppt/ink/ink1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4:01.32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0 253 23656,'96'-19'245,"0"0"1,-26 5 0,2 1 0,1 0 81,2 1 1,1 0 0,2 1-1,11-2 1,3 1 0,2 0-83,-18 2 1,2 1 0,0 0 0,2 1-1,3 0 1,2 0 0,1 1 0,0 1-1,3-1 1,0 1 0,1 1 0,0 1-1,2 0 1,-1 1 0,1 0 0,-1 1-1,-3 1 1,0-1 0,0 1 0,-2 3-1,-7 1 1,0 2 0,-1 1 0,-3 2-158,14 2 0,-2 2 0,-5 4-88,-15 4 0,-4 2 0,-4 4 0,13 11 0,-10 5 0,-17 0 0,-8 3 0,8 37 0,-24-8-984,-15-15 0,-11-15 0,-5-18 738,-10-13 0,9-10 0,-1-3 0</inkml:trace>
</inkml:ink>
</file>

<file path=ppt/ink/ink1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4:01.95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1 129 24832,'83'-10'327,"0"1"1,9 1 0,2 2-1,-29 6 1,2 2 0,2 1-1,11-2 1,4 1 0,2-1-1,10 0 1,2 1 0,2-1-83,-20 0 1,0-1 0,2 1 0,0-1-1,3 0 1,2 0 0,0 0 0,1 0-1,0 0 1,1 0 0,-1 0 0,1 0-1,1 0 1,1 0 0,-1 0 0,0 0-229,0 0 1,-1 0 0,0 0 0,-1 0-18,-4 0 0,0 0 0,-2 0 0,0 0 0,19-1 0,-1 1 0,-3-1 0,-13 0 0,-2-1 0,-4 0 0,20-2 0,-8-2 0,-19 0 0,-6-2 0,25-10-984,-29 0 0,-22 2 0,-19 3 656,-19 5 0,-11 1 0</inkml:trace>
</inkml:ink>
</file>

<file path=ppt/ink/ink1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4:02.75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 21191,'81'27'245,"0"0"1,-17-11 0,4-1 0,2-5 81,15-7 1,3-4 0,5-2-83,-11 1 1,3-1 0,3 0 0,1-1-50,-10 1 1,2-1-1,2 0 1,0 0 0,1 0-1,5 0 1,2-1-1,1 1 1,1 0 0,-1-1-1,3 2 1,1-1-1,-1 0 1,2 1 0,-1 0-1,1 1 1,1-1-1,-1 2 1,1-1 0,-1 1-1,-2 1 1,1 0-1,-2 0 1,1 1 0,-2 1-1,-2 0 1,-1 2-1,0-1 1,-1 2 0,-2 0-1,-3 0 1,-2 0-1,0 1 1,-1 0 0,-2 2 48,10 1 1,-1 1 0,-2 1 0,-3 1 8,16 3 0,-5 1 1,-3 1-255,-17-1 0,-4 1 0,-5 1-492,11 7 0,-10 4-492,16 25 0,-45-2 738,-32-5 0,-7-21 0,-6-8 0</inkml:trace>
</inkml:ink>
</file>

<file path=ppt/ink/ink1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3:52.6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91 23448,'-6'-3'4393,"1"0"-4158,5 3 360,0 0-595,6-15 0,8 8 0,12-13 0,8 12 0,4 1 0,3-1 0,-1 3 0,0-1 0,-3 3 0,-1 0 0,-4 2 0,-5 0-360,-4 1-1813,-7 3-3396,-7 8 5569,-5 9 0,-4-7 0,0 0 0</inkml:trace>
</inkml:ink>
</file>

<file path=ppt/ink/ink1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3:52.9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 28671,'22'-7'0,"3"1"0,10 0 0,-1 3 0,-2 1 0,-6 2-1615,-5 5-850,-4 6-5423,-5 5 7888,-2 2 0,-6-8 0,0-4 0</inkml:trace>
</inkml:ink>
</file>

<file path=ppt/ink/ink1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3:53.2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22 26138,'-75'46'1434,"13"-3"-1255,50-21 0,5 2 180,4-1-337,3 2 303,6 2-290,3 2-35,9-4 0,4-3 0,5-11 0,2-6 0,2-14 0,-1-8 0,-3-15 0,-4-6 0,-6-4 0,-8 5 0,-4 2 0,-4 7 0,-6 4 0,-4 6 0,-7 5 0,-3 5-169,2 4-1434,5 3-3002,5-1 4605,6-4 0,2 2 0,1-2 0</inkml:trace>
</inkml:ink>
</file>

<file path=ppt/ink/ink1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3:53.3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 28671,'-7'86'0,"-1"-4"-1125,0-27 1125,-1 0-44,1-2-1659,4-5-823,1-2 2526,2-7 0,1-17 0,-1-7 0</inkml:trace>
</inkml:ink>
</file>

<file path=ppt/ink/ink1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3:53.5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95 28065,'76'-40'-1042,"-13"7"-224,-44 29-1927,-4-2 3193,-2 0 0,-6 3 0,-2 0 0</inkml:trace>
</inkml:ink>
</file>

<file path=ppt/ink/ink1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3:53.9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247 0 28558,'-31'53'37,"1"0"1,1-2 0,3-3-38,-8 24 0,4-6 0,7-7 0,6-10 0,6-8 0,5-8 0,3-5 0,1-5 0,0-3 0,1-6 0,0-3 0,6-7 0,7-1 0,7-3 0,6 0 0,1 0 0,0-5 0,0-3 0,0-6-113,1-3-1254,0 0-1658,-1-3 3025,-5 3 0,-9 7 0,-4 3 0</inkml:trace>
</inkml:ink>
</file>

<file path=ppt/ink/ink1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3:54.1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 28602,'-3'59'34,"0"1"1,-1 31-148,-1-18-615,2-28-1177,-4-2-2678,-2-2 4583,0-5 0,3-15 0,3-7 0</inkml:trace>
</inkml:ink>
</file>

<file path=ppt/ink/ink1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3:54.2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47 28233,'60'-25'-2330,"-6"5"-1649,-25 19 809,9 0 3170,14 1 0,-22 0 0,-1 0 0</inkml:trace>
</inkml:ink>
</file>

<file path=ppt/ink/ink1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3:55.9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63 28087,'48'-31'157,"-6"7"-303,-30 21-279,4 1-785,-2 1-415,3 0-2566,-4 1 4191,-5 5 0,-4-4 0,-4 5 0</inkml:trace>
</inkml:ink>
</file>

<file path=ppt/ink/ink1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3:56.1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12 123 25017,'-7'1'2174,"2"0"-1916,5-1-258,0 0-79,18-13-1086,4 0-852,22-14-7814,0 3 8468,4 0 0,-21 10 0,-6 5 0</inkml:trace>
</inkml:ink>
</file>

<file path=ppt/ink/ink1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3:56.5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0 149 27650,'42'-46'314,"-3"6"-314,-5 22-370,0 3-89,-3 2-538,-1 4-1065,-7 4-3686,-3 2 5748,-8 3 0,-5 0 0,-4 0 0</inkml:trace>
</inkml:ink>
</file>

<file path=ppt/ink/ink1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3:56.7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71 27930,'27'-19'-705,"-1"2"-785,3 5-1906,-2 1 3396,-3 4 0,-10 3 0,-6 4 0</inkml:trace>
</inkml:ink>
</file>

<file path=ppt/ink/ink1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3:57.0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49 107 25073,'-27'70'1546,"6"-9"-929,28-45-247,1-3-57,9-5 12,1-4-269,2-7 179,1-9-99,-1-8-136,0-11 0,-2-4 0,-3-1 0,-4 1 0,-4 4 0,-4 5-46,-2 8-716,-1 4-594,-5 7-1030,2 2 2386,-1 2 0,2 2 0,2-1 0</inkml:trace>
</inkml:ink>
</file>

<file path=ppt/ink/ink1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3:57.2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10 24491,'1'-5'2554,"0"0"-2240,-1 5 89,0 0-279,2 60-80,-2-25-44,2 51-526,-2-40-427,-5 2-1276,-2-3-7602,-6-1 9229,1-7 1,5-16 0,3-8 0</inkml:trace>
</inkml:ink>
</file>

<file path=ppt/ink/ink1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3:57.3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36 25880,'66'-22'-3238,"-12"9"-6593,-40 24 9056,-5 5 0,-6-3 0,-2-2 0</inkml:trace>
</inkml:ink>
</file>

<file path=ppt/ink/ink1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3:57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0 27023,'-44'65'1311,"10"-12"-1076,34-40-224,10-6 80,8-3-91,14-3 0,5-6-46,2-5-749,-2-6-236,-5-3-964,-5-1-4627,-5 1 6622,-3-1 0,-9 9 0,-2 2 0</inkml:trace>
</inkml:ink>
</file>

<file path=ppt/ink/ink1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4:06.0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2020 40 15538,'4'-7'6655,"-1"1"-5556,-3 6 772,0 0-1344,-54-19 122,17 17-357,-50-4 133,23 32-32,-8 13-281,-10 10 61,39-21 1,-1 1-51,-3 1 0,-1 1-33,-3 6 0,-1 0-241,-4 4 1,-2 2 150,-7 7 0,-3 2-748,-7 7 1,-3 2 747,23-16 0,-2 2 0,0 1 0,-4 3 0,0 2 0,1 1 0,1 2 0,1 1 0,1 1 0,4 0 0,2 1 0,3 1 0,5-2 0,4 1 0,4 0 0,-7 25 0,10 1 0,11-6 0,6 0-353,6-3 0,5-2 353,9-2 0,6-1 0,0-2 0,5-1 0,7-2 0,6-2 0,3-2 0,4-3 0,3-1 0,4-1 0,4-3 0,2-1 0,3-1 0,2-1-1226,2-2 0,3-1 1226,0-3 0,2-1 0,-2-2 0,1-1-12,17 12 1,-2 0 11,-24-13 0,-3 0 0,9 10 0,-8-1 0,-9 17 908,-17-3-908,-5 26 0,-8-25 0,1 16 557,-6-38-557,-3-7 3165,-2-9-3165,-3-2 684,-6-2-684,-9 3 0,-28 24 0,1-6 0,-20 18 0,13-14 0,0-4 0,0-4 0,-1-5 0,-5-3 0,-7-6 0,-10-1 0,13-11 0,-3 0 0,16-4 0,-1-1-221,-15 3 1,2-2 220,-18 3 0,10 0 0,8-1 0,11-2 0,12-1 0,12-2 0,14-3 0,21-1 0,20-2 0,22 0 0,17 0 0,10 0 0,10 9 0,10 12 0,-11 9 0,4 5-416,-17-4 1,1 2 415,-7-4 0,4 3 0,-5-2 0,8 8 0,-4 0 0,-5 2 0,-2 2 0,-5 2 0,-4 3 0,-6 3 0,-4 1 0,-7-1 0,-3 4 0,-3 17 0,-5 1 0,-10-20 0,-4 0-279,-2 13 1,-7-3 278,-21 19 0,-14-3 0,-19 3 0,19-39 0,-3 1 0,-6 4 0,-3 1 0,-9 7 0,-2 1 0,-6 5 0,-1 3 0,-3 4 0,-1 6 0,9-3 0,-2 6 0,5-1-600,12-15 1,3-2 0,-1 4 599,-8 18 0,-2 5 0,6-3 0,14-19 0,3-1 0,3 1 108,0 7 0,3 1 0,1 2-108,2 4 0,2 1 0,3 2-422,2 5 1,3 2 0,2 0 421,1 1 0,2 0 0,2 5 0,2-5 0,1 4 0,1 1 0,1-7 0,3 4 0,1-6 0,3 3 0,-1-9 0,1 3 0,2-2 0,4-7 0,15 22 0,8-9-6,4-2 0,5-6 6,3-7 0,5-6 0,0-5 0,2-6 0,0-8 0,1-4 770,0-5 0,0-4-770,-1-6 0,5-5 0,26-3 0,3-7-2,-23-7 0,1-6 2,19-4 0,-4-8 0,-31-6 0,-7-5 0,32-38 0,-23-17 402,-36 30 0,-4-4-1926,-2-9 0,-2-3 1524,-1-14 0,-1 4 0,1-14 0,-1 9 0</inkml:trace>
</inkml:ink>
</file>

<file path=ppt/ink/ink1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4:07.1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205 201 28233,'16'1'438,"33"41"-438,10 10-374,-18-9 1,0 4 373,-9-5 0,-2 1 0,1 2 0,-1 2 0,-1 0 0,-1 1 0,-1-1 0,0 0 0,22 40 0,-3-11 0,-2-14 0,-4-17 0,-8-14 243,-11-12-243,-10-8 123,-15-6-123,-18-3 0,-17-2 0,-19-6 0,-10-3 0,-11-8 0,-8 2 119,-10-1-119,46 9 0,1 1 0,-49-4 0,12 1 0,19 2 0,22-2 0,24-3 0,11-7 0,53-28 0,4 3 0,-1 12 0,5 0-182,-3 6 0,1 3 182,5 0 0,1 3 0,1 1 0,0 3 0,-2 2 0,0 3 0,45-4 0,-13 7 0,-14 5 0,-9 20 252,-32 6-252,-8 24 0,-40 9 0,-13 11 0,-22 11 0,22-35 0,-3-1 0,-1 3 0,-3 2 0,-19 19 0,-1 0-400,15-18 1,0-1 399,-12 12 0,1-4 0,-11 3-56,5-11 56,4-11 0,6-16 0,9-8 0,12-32 0,14-22 0,13-26 0,6-10 0,4 12 0,3-4-520,-1 4 0,1-6 0,1 3 520,9-12 0,0 3 0,1-2 0,0 0 0,0 4 0,1 0 0,-2 7 0,1 1 0,-2 6 0,3 1 482,7-4 0,6 3-1054,4 16 1,3 6-393,0 1 0,2 7-4840,45 5 5804,-31 34 0,-25-4 0,-14 7 0</inkml:trace>
</inkml:ink>
</file>

<file path=ppt/ink/ink1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4:10.6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27180,'62'15'750,"-9"2"-727,-39-2 10,0 2-66,-3-1-482,-1-1-875,0-2-616,-2 1-7563,-1-3 9569,-3 1 0,-3-6 0,-1-2 0</inkml:trace>
</inkml:ink>
</file>

<file path=ppt/ink/ink1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4:10.8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25959,'2'-5'2464,"0"2"-2216,-2 3-248,47-3 0,-17 8 0,41 1 0,-31 9 0,-1 0-1469,0 1-2173,0-3 3642,2 0 0,-17-6 0,-6-2 0</inkml:trace>
</inkml:ink>
</file>

<file path=ppt/ink/ink1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4:11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0 26989,'-35'86'134,"4"-12"-492,13-42-1435,4-6-4593,7-10 6386,2-7 0,5-6 0,0-3 0</inkml:trace>
</inkml:ink>
</file>

<file path=ppt/ink/ink1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4:11.4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0 26440,'-16'82'527,"2"-11"-729,5-37-1714,2-8-7915,0-7 7764,-1-7 1,4-7 0,-1-2 0</inkml:trace>
</inkml:ink>
</file>

<file path=ppt/ink/ink1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4:50.9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17 27281,'36'70'750,"6"-1"-638,8-10-101,6 0 101,1-2-89,1-6-23,2-6 0,1-9-90,2-6 34,-6-11-145,-9-4-135,-15-5 145,-16-5 34,-10 3-101,-26-2-179,-17 4 12,-32 2 122,-19 0 45,-7-3 213,5-4-11,12-4 101,15-14-45,14-8 135,5-16-90,3-4 145,4-2-89,4 2-78,9 5 122,9 4-134,8 0-11,12 10-11,10-2 11,14 11 0,14 2 23,9 2-68,8 2 0,21 3 11,-25 4-44,3 14 56,-38 10 22,-11 20-168,-7 12 100,-11 15-190,-14 12 224,-14 10 0,1-27 1,-3 1-179,10-19 1,0-2 261,-7 12 1,0-4 61,-3-2 225,4-15-13,9-18 584,2-35-717,12-23-494,1-40 482,20-19-62,-3 39 1,3-3-107,4-4 0,2-2 11,2-2 1,0 1-6,-2 3 0,0 2 27,-2 8 1,-1 3-45,7-29 399,-5 29-399,-5 22-44,-1 18-203,0 8-470,7 4-515,7 3-3170,10 10 4402,6 7 0,-15-4 0,-5 0 0</inkml:trace>
</inkml:ink>
</file>

<file path=ppt/ink/ink1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4:51.9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331 1 23594,'-59'40'280,"0"0"0,4-2 1,8 0-158,6 17 67,8-6 12,12-6 22,10-13-90,7-11-55,4-10 179,12-5-135,8-4-100,18-7 10,5-10-33,3-8-11,-3-8-23,-6 2-22,-8 5 45,-7 4 11,-7 8 0,-5 5 56,-4 5-45,-3 2 225,-1 9 144,-1 12-77,-1 19 122,-8 16-155,-6 12-136,-8 1-33,0-2-79,3-5-22,2 11-100,8-21-192,1 5-515,6-26-649,2-11-3911,4-7 5367,8-13 0,-5 1 0,4-4 0</inkml:trace>
</inkml:ink>
</file>

<file path=ppt/ink/ink1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4:52.2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1 24995,'-26'60'373,"-1"0"1,3-5-1,5-6-93,6 1 34,6-5-68,3-6 13,3-8-215,1-11-10,6-10-34,9-6-34,16-21-201,16-12-437,13-23-550,10-8-1470,1-1-5499,-4 7 8191,-12 11 0,-26 21 0,-10 8 0</inkml:trace>
</inkml:ink>
</file>

<file path=ppt/ink/ink1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4:52.5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103 171 20770,'14'0'3014,"-4"0"-2722,51-25-292,-31 4 0,46-22 0,-52 14 45,-8 5-11,-9 8 33,-4 8-67,-16 4 157,-8 12-34,-17 8 101,-5 11 246,-1 4 1,3 4 67,4 0-12,3 6-134,4 3-77,7 2-315,10-1 0,6-7 0,18-9-550,15-14-469,22-7-1469,20-19-7343,9-12 7961,4-13 1,-36 11 0,-10 4 0</inkml:trace>
</inkml:ink>
</file>

<file path=ppt/ink/ink1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4:52.7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1 25409,'-4'53'964,"4"-6"-628,18-26 325,-5 3-190,-6 4-90,-4 6-68,-13 7-257,-6 5 24,-13 5-80,-6-2 0,0-1 0,5-8-315,7-10-760,10-11-875,7-10-6992,5-7 8942,8-25 0,-6 15 0,7-14 0</inkml:trace>
</inkml:ink>
</file>

<file path=ppt/ink/ink1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4:52.9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6 24457,'3'-3'2554,"-1"1"-2217,-2 2 66,0 74-392,0-26-17,0 8 1,0 1-6,-2 5-1166,0 1-1164,-1-12-7490,-1-3 7787,-1-12 0,1-16 0,0-8 0</inkml:trace>
</inkml:ink>
</file>

<file path=ppt/ink/ink1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4:53.1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31 23840,'0'-2'224,"0"1"-10055,0 1 8476,72-12 1,-54 9-1,53-10 1</inkml:trace>
</inkml:ink>
</file>

<file path=ppt/ink/ink1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4:53.2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 24379,'4'3'2106,"0"-1"-1748,-26 74-358,11-34-67,-2 9 0,1-1-907,6-6-4394,4-8 5368,3-8 0,-1-14 0,1-6 0</inkml:trace>
</inkml:ink>
</file>

<file path=ppt/ink/ink1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4:53.7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648 1 24356,'-12'0'2779,"-75"3"-2196,34 12-910,-6-6 1,-2 4 360,-15 24 167,4 8 218,8 10-386,8 4 57,12 4-68,13-1-22,11-5 0,11-5-98,5-10-518,13-11-662,19-14-559,27-8-4169,32-26 6006,-31 2 0,-2-1 0,10-8 0,-7-3 0</inkml:trace>
</inkml:ink>
</file>

<file path=ppt/ink/ink1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4:54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426 0 24591,'-63'46'515,"1"-1"1,3 1 0,7 1-900,21-7 0,4 1 462,-23 41 0,11-4-3495,14-12 3753,12-13 1045,8-16-1314,16-15 23,12-11-90,16-21 365,11-14-365,2-15 0,-5-8 11,-9 5 3381,-12 5-3358,-6 10-34,-8 6 22,-2 6 68,-5 8 11,0 3 111,-2 13-77,-1 11 111,-1 17-223,-1 10-23,0 1 0,0-6-482,3-11-504,6-15-807,9-8-3305,8-20 5098,8-14 0,-14 8 0,-1-5 0</inkml:trace>
</inkml:ink>
</file>

<file path=ppt/ink/ink1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4:54.4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3 21028,'0'-1'3194,"0"-1"-2735,-6 69-168,1-28 325,-6 56-212,3-48-79,-1-6-224,4-10-45,2-13-56,3-11 33,6-19-10,7-14 111,6-18-123,4-7 314,-5 4 135,-3 9-314,-5 12 33,-2 13-101,0 6 12,-1 6 235,3 1-236,2 0 79,2 5-32,1 3-136,0 10 0,5 24 0,-4-5-136,16 41-2783,-17-44 1384,10 10-448,-13-39-2499,5-9 4482,5-13 0,-9 8 0,-1-7 0</inkml:trace>
</inkml:ink>
</file>

<file path=ppt/ink/ink1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4:54.9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199 1 28671,'0'98'0,"0"-3"0,-6-23 0,-7 5 0,-13 4 0,-6-1 0,-3-10 0,3-13 0,6-19 0,9-17 0,8-12 0,7-11 0,2-19 0,11-13 0,9-17 0,14-7 0,11 1 0,8 2 0,8 6 0,7 10 0,4 10 0,-2 15 0,-6 8 0,-10 17 0,-13 8 0,-13 13 0,-13 9 0,-10 3 0,-9 5 0,-15 4 0,-12-1 0,-4-15 0,-4-2 0,-22 14 0,-18 9 0,27-32 0,-1-5 0,22-13-1413,4-2-3203,28-21 4616,24-10 0,-13 4 0,12 0 0</inkml:trace>
</inkml:ink>
</file>

<file path=ppt/ink/ink1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4:55.1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0 28671,'-19'62'0,"1"0"0,0-5 0,3-5 0,-4 11-416,7-9-1455,18-11-370,20-15-7590,18-14 9512,22-15 1,-27 0 0,-5-6 0</inkml:trace>
</inkml:ink>
</file>

<file path=ppt/ink/ink1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4:55.4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334 11 24681,'0'-6'3529,"0"1"-3068,0 5-461,0 0 0,-60 22 0,26 8 0,-49 24 0,40 3 0,3 3 0,7-6 0,9-4 0,12-10 0,8-8 0,7-10 0,13-11 0,13-7 0,14-22 0,5-9 0,-3-18 0,-7-3 0,-6 1 0,-10 5 0,-4 3 0,-4 9 0,-4 6 0,-3 12 0,-2 5 0,-4 9 0,1 15 0,-2 11 0,0 17-3392,-3 3 3392,3-4 0,-3-7 0,3-11-1749,6-12-839,9-6-7243,8-8 9823,7-14 1,-12 11-1,-4-11 1</inkml:trace>
</inkml:ink>
</file>

<file path=ppt/ink/ink1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4:55.8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177 0 27067,'-37'64'534,"0"0"1,5-8 0,4-7-535,5-6 0,10-19 0,7-12 0,5-8 0,2-4 0,9-7 0,5-6 0,8-9 0,2-2 0,-2 2 0,-3 5 0,-3 6 0,-4 6 0,-4 2 0,-1 3 0,-4 0 0,0 3 0,-3 5 0,2 6 0,-2 7 0,4-2-281,1 0-1624,4-7-358,2-6-5110,5-3 7373,3-18 0,-8 12 0,-2-12 0</inkml:trace>
</inkml:ink>
</file>

<file path=ppt/ink/ink1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4:56.0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1 26317,'-27'49'986,"-1"0"0,-14 32-628,39-62-334,3-4-24,6-4 0,9-4 0,11-3 0,9-3 0,0-6 0,-5-7-315,-9-7-738,-11-2-931,-10 5-4570,-20 8 6554,-16 4 0,9 4 0,0 0 0</inkml:trace>
</inkml:ink>
</file>

<file path=ppt/ink/ink1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5:06.2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64 23773,'-5'-1'4169,"1"-1"-3440,4 2-729,0 0 0,64-27 0,-32 21 0,52-21 0,-40 27 0,5 0 0,8 7 0,-3 6 0,-12 12 0,-16 8-2645,-15 9 2645,-19 8 0,5-20 0,-7-5 0</inkml:trace>
</inkml:ink>
</file>

<file path=ppt/ink/ink1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5:09.5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219 293 26586,'54'-20'56,"-1"-1"0,37-17-56,-57 9 33,-11 1-33,-11 1 0,-7-1-44,-4 1 21,-9-2-111,-5 6-45,-15 8 78,-8 7 56,-13 13 45,-9 14 213,-6 13 145,0 14-3066,11 6 3358,9 3-89,15 3-561,12 1 0,10 2 0,5-1 0,6-3 0,9-5 0,8-10 3392,17-13-3392,33-14 0,-6-21-1323,23-17-1120,-16-16-3608,-1-9 6051,-3-1 0,-29 21 0,-11 7 0</inkml:trace>
</inkml:ink>
</file>

<file path=ppt/ink/ink1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5:09.8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328 0 24670,'-91'37'1658,"14"-3"-1277,50-14-101,11-1-55,9-5-13,9 1-10,13 0 67,9 1-90,11 4-56,1 1-100,-1 3 55,-10 3 224,-9 2-233,-8 2-69,-13 6 0,-15 0 0,-14 4 0,-16-1 0,-2-4 0,3-5 0,9-9 0,10-10-617,13-5-1882,8-11-7332,20-17 9009,19-12 0,-11 8 1,8 2-1</inkml:trace>
</inkml:ink>
</file>

<file path=ppt/ink/ink1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5:10.1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 0 26418,'6'2'908,"2"4"-371,11 4 12,-6 8-290,-4 6-259,-5 7 0,-3 6 0,-1 1 0,-2-1 0,-3-7 0,-5-3 0,-4-2 0,-8-2 0,-6 4 0,-9-1 0,-1-2 0,4-8 0,11-7-1984,10-10-6185,17-18 8169,19-13 0,-11 8 0,9 1 0</inkml:trace>
</inkml:ink>
</file>

<file path=ppt/ink/ink1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5:10.4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231 206 25712,'34'-47'179,"1"0"1,20-32 144,-60 61 46,-10 8 23,-12 5-57,-14 11 89,-7 16-10,-3 13-78,4 16-337,4 7 0,10-1 0,11-3 0,8-8 0,8-7 0,4-9 0,10-10-528,11-10-1287,13-6-3003,12-13 4818,7-11 0,-22 7 0,-3-6 0</inkml:trace>
</inkml:ink>
</file>

<file path=ppt/ink/ink1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5:10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12 23336,'4'-6'3205,"0"1"-2600,-39 88-67,15-40-297,-3 10 0,0-1 50,6-15-146,5-12-89,7-13-43,3-7-13,2-5 0,2-6 0,8-10-718,8-12-604,7-8-1278,3-2 2600,0 7 0,-14 13 0,-2 7 0</inkml:trace>
</inkml:ink>
</file>

<file path=ppt/ink/ink1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5:10.9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354 154 24042,'3'-84'2118,"-14"18"-1591,-41 62-113,-8 13 12,0 12 78,5 16 101,7 14-570,13 6-35,12-1 0,11 15 0,12-25 0,16 5 0,15-30 0,18-7 0,10-8 0,6-3-1917,9-8-1300,12-15 3217,-28 3 0,-3-2 0,7-6 0,3-2 0</inkml:trace>
</inkml:ink>
</file>

<file path=ppt/ink/ink1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6:40.2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0 186 28671,'48'-28'0,"0"0"0,0 2 0,-1 4 0,33-2 0,3 5 0,1 7 0,-4 3-482,-7 6 482,-8 0 158,-8 1-158,-8 0 0,-5-1 80,-10 1-160,-10 0-1746,-12 1-3317,-8 3 5204,-16 7 0,9-5 0,-8 5 0</inkml:trace>
</inkml:ink>
</file>

<file path=ppt/ink/ink1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6:40.5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232 1 28278,'-29'48'123,"-1"0"0,2-3 0,3-3-123,-3 3-235,-1 1-605,4-5-1121,5-6-1782,9-11 3743,6-12 0,4-6 0,1-6 0</inkml:trace>
</inkml:ink>
</file>

<file path=ppt/ink/ink1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6:40.6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 23829,'6'-10'3541,"0"3"-2801,10 70-393,-5-27-133,13 52-214,-10-44 0,1-4 0,2-5-853,3-11-1500,8-9-7478,8-8 7619,7-7 0,-18 0 0,-2-1 1</inkml:trace>
</inkml:ink>
</file>

<file path=ppt/ink/ink1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6:40.9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97 26003,'-4'0'2588,"0"0"-2521,4 0-54,60-13-13,-26 6-102,47-11-682,-45 8-1367,-3-1-7680,-5-2 9411,-4 2 1,-12 3 0,-2 3 0</inkml:trace>
</inkml:ink>
</file>

<file path=ppt/ink/ink1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6:41.0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 27090,'-12'52'353,"0"-1"0,-9 42-353,14-45-650,2-3-2039,3-6 2689,3-7 0,-1-15 0,1-7 0</inkml:trace>
</inkml:ink>
</file>

<file path=ppt/ink/ink1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6:41.5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0 26261,'-56'81'953,"10"-12"-584,37-43 113,4-3-314,4-6 145,1-3-188,7-3-125,5-4 0,13-3 0,9-2 0,11-3 0,10-8 0,4-5 0,3-8 0,-2-2 0,-4 4-326,-7 5-1019,-10 4-996,-15 7-3195,-12 2 5536,-15 11 0,2-7 0,-6 6 0</inkml:trace>
</inkml:ink>
</file>

<file path=ppt/ink/ink1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6:41.7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0 122 28671,'63'-6'0,"2"-6"0,-3-9 0,0-4-629,-4 2-1230,-8 4-2892,-11 9 4751,-12 5 0,-14 5 0,-7 0 0</inkml:trace>
</inkml:ink>
</file>

<file path=ppt/ink/ink1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6:41.9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1 27449,'-50'78'1222,"10"-12"-1222,37-48 0,2-1 0,2-2 0,8-1 0,8-3 0,13-3 0,10-4 0,12-3-1088,14-2-3069,16-4 4157,12 3 0,-39-3 0,-10 5 0</inkml:trace>
</inkml:ink>
</file>

<file path=ppt/ink/ink1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6:45.6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1 156 28446,'88'-41'225,"-6"6"-225,-30 18 0,-1 1-909,-5 0-827,-4 2-3576,-9 4 5312,-9 5 0,-12 3 0,-6 2 0</inkml:trace>
</inkml:ink>
</file>

<file path=ppt/ink/ink1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6:46.0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 24244,'-40'72'1019,"9"-12"-413,31-48-236,0-2-270,0-1 337,3-3-403,3-1 89,8-1 191,6-2-168,10-1 246,10-1-291,7-8-45,5-1 33,0-9-78,-7 2-11,-6 3 0,-12 4-548,-7 3-282,-7 3-1019,-4 1-3888,-1 1 5737,-4 1 0,-1 0 0,-3 0 0</inkml:trace>
</inkml:ink>
</file>

<file path=ppt/ink/ink1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6:46.4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81 23079,'-8'0'2622,"1"0"-1804,7 0 358,0 0-649,39-15-527,-10 5 302,34-12-302,-18 10 101,-3 3-68,-3 2-33,-5 3 0,-1 3-246,-4 0-1020,-2 1-281,-4 0-2408,-6 0 3955,-6 0 0,-7 0 0,-3 0 0</inkml:trace>
</inkml:ink>
</file>

<file path=ppt/ink/ink1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6:46.7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 24647,'-6'0'2420,"0"0"-2229,6 0-146,-19 62 34,13-32-79,-13 48-684,18-54-1131,3-6-5491,9-7 7306,9-6 0,-5-3 0,1-2 0</inkml:trace>
</inkml:ink>
</file>

<file path=ppt/ink/ink1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6:47.4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250 0 26631,'-39'58'78,"0"1"0,3-6 1,4-3-34,6 5-101,4-5 0,5-3-639,5-5-538,3-8-2745,2-6 3978,2-8 0,2-10 0,0-5 0</inkml:trace>
</inkml:ink>
</file>

<file path=ppt/ink/ink1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6:47.6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24995,'2'-7'2454,"0"1"-2241,-2 6 324,0 0-503,21 25 22,-13-7-56,18 23-504,-18-13-538,0 1-1132,0-2-4561,-1-3 6735,0-5 0,-5-9 0,1-5 0</inkml:trace>
</inkml:ink>
</file>

<file path=ppt/ink/ink1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6:47.8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28322,'4'56'78,"0"0"1,-1-3 0,-1-5-135,-4 12-168,0-8-1244,1-8-1524,1-11 2992,1-8 0,0-12 0,-1-6 0</inkml:trace>
</inkml:ink>
</file>

<file path=ppt/ink/ink1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6:48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93 24535,'2'-10'3799,"0"3"-3519,-2 7-223,47-28-57,-20 17 0,38-19 0,-33 26-326,-3 2-918,-6 2-717,-4 1-4358,-6 7 6319,-4 4 0,-4-2 0,-4 0 0</inkml:trace>
</inkml:ink>
</file>

<file path=ppt/ink/ink1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6:48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0 143 26586,'50'-27'156,"-1"0"1,-2 3 0,-2 2-157,17 0 0,-14 8 23,-19 8-1,-16 11 12,-21 15-34,-17 16 0,-20 20 90,-12 9-68,0 3 157,10-3 57,13-9 346,15-9-224,10-11-289,6-7-69,5-8 0,10-4 0,9-3 0,17-5 0,10-4 0,10-3-281,6-13-817,1-4-527,0-11 1625,16-8 0,-42 16 0,7 0 0</inkml:trace>
</inkml:ink>
</file>

<file path=ppt/ink/ink1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6:56.5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320 0 24423,'-86'16'1098,"11"2"-873,43 7-192,1 4 147,-9 27-124,15-11-34,0 19 0,19-21-22,7-1 124,14-1-102,12-9 213,17-6-156,10-12-46,7-6 180,2-7-168,-4-5 145,-7-7 192,-11-8-304,-11-10 157,-9-6-22,-8-7-168,-7-5 179,-3-1-202,-13-21-22,-2 21 0,-7-7 0,1 31 0,5 10-414,3 8-57,1 4-896,2 11-840,1 7-5547,3 11 7754,3 2 0,1-12 0,0-5 0</inkml:trace>
</inkml:ink>
</file>

<file path=ppt/ink/ink1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6:56.7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0 28412,'-28'86'259,"5"-6"-259,12-22 0,4-2-57,4-2-1086,1-3-773,4-8-2958,9-7 4874,8-11 0,-5-12 0,0-6 0</inkml:trace>
</inkml:ink>
</file>

<file path=ppt/ink/ink1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6:57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234 52 23840,'-82'10'1356,"13"5"-1065,42 7 91,6 5-270,4 3 146,8 3-12,3 2-123,4 1 202,4-1-3515,9-4 3470,8-8-11,12-8-247,4-8 135,0-5-90,-1-12-33,-5-7 168,-5-14 3201,-3-6-3381,-5-4-22,-3-3 11,-2 3-11,-4 3 0,-4 5 23,-1 7 10,-2 6-33,0 6 0,-2 4-22,0 3-404,0 4-234,1 2-4114,1 1 4774,0 4 0,0-3 0,0 3 0</inkml:trace>
</inkml:ink>
</file>

<file path=ppt/ink/ink1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6:57.5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72 24961,'0'9'2275,"0"-3"-1883,0-6-11,0 0-292,47-10-33,-25 5-44,39-8-12,-34 6-56,2-1-471,2-4-414,0 0-718,-4 1-1859,-6 5 3518,-10 3 0,-5 3 0,-5 0 0</inkml:trace>
</inkml:ink>
</file>

<file path=ppt/ink/ink1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7:00.4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1 24883,'-18'48'291,"1"1"0,-13 44-280,21-31-11,2 4-56,0 0-392,2-2-235,-1-6-841,0-9-1020,2-13-7287,1-12 9521,2-13 0,1-7 1,0-4-1</inkml:trace>
</inkml:ink>
</file>

<file path=ppt/ink/ink1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7:00.6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9 22810,'6'-5'3798,"-2"1"-3283,-14 76-189,1-26-220,0 7 1,-1 2-40,-4 7-67,2 1-45,2-5-325,1-7-582,3-5-348,2-8-2364,2-4 3664,1-8 0,1-12 0,0-5 0</inkml:trace>
</inkml:ink>
</file>

<file path=ppt/ink/ink1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7:01.1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83 143 22978,'-9'0'2925,"1"0"-2556,8 0 113,0 0-381,-30 44-23,23-23 147,-21 35-158,37-33 90,6-4-90,11-3-34,2-6-10,4-5-12,-1-3-11,0-2 157,-4-4-68,-6-3 225,-3-7-45,-4-6-202,-4-7 45,0-5-56,-4-5-56,-1-3 22,-4 1 1,-1 4-23,-1 5 0,-6 7-45,-4 7 45,-6 6-146,-3 6-358,-2 3-392,-3 9-662,0 8-3439,1 11 4997,2 9 0,10-16 0,4-3 0</inkml:trace>
</inkml:ink>
</file>

<file path=ppt/ink/ink1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7:01.4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7 25443,'-8'-4'2196,"1"1"-1949,7 3 21,0 0-178,-3 38-79,-1-12-22,-3 31 11,0-25-246,1-4-404,0-7-706,2-5-1703,3-10 3059,1-2 0,0-4 0,0 0 0</inkml:trace>
</inkml:ink>
</file>

<file path=ppt/ink/ink1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7:01.6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 27695,'2'80'448,"-2"-11"-448,-3-42-67,-3-4-415,-2-3-661,-1-3-1736,-1-1 2879,-1-2 0,4-7 0,1-1 0</inkml:trace>
</inkml:ink>
</file>

<file path=ppt/ink/ink1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7:01.9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60 24267,'-1'-2'4055,"0"0"-3706,1 2-349,81-14 0,-18 5 0,3-2 0,4 1 0,-19 6 0,-1 2-292,5-2 0,0 3 292,4 4 0,0 2 0,2 2 0,1 2 0,-2 1 0,-1 1 0,-5 0 0,-2 0-3103,34 6 3103,-21-3 0,-18-2 0,-19-2 0,-12 1-2175,-17-2 2248,-20 3 1,10-6 0,-9 0 0</inkml:trace>
</inkml:ink>
</file>

<file path=ppt/ink/ink1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7:15.2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306 71 21947,'-2'-4'3372,"2"1"-2766,0 3 44,0 0-370,-48-8-101,24 12 191,-40 0-303,34 17 90,0 6 22,2 2-156,4 0 66,3 1-89,6-2 23,4 2 21,5 1-44,4 3 0,2 0-11,4 1 34,5-4-35,4-5 12,5-3 0,3-8 23,2-7 33,3-4-56,3-4 0,1-9 89,2-3-33,-2-12 34,2-1-23,-3-4 237,1-1-304,10-15 0,-14 10 0,3-9 0,-18 14 0,-5 0 0,-3-1 0,-2-14 0,-1 12 0,-4-7 0,-7 21 0,-8 8 0,-8 5 0,-3 6 0,-1 1 0,4 6 0,5 2-113,2 3-515,11-4-671,2 0-1166,7-4-7366,0 6 9263,0 4 0,0-5 1,0 0-1</inkml:trace>
</inkml:ink>
</file>

<file path=ppt/ink/ink1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7:15.8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51 23493,'-1'-8'2880,"0"2"-2354,1 6 606,0 0-919,23-15 101,-9 11-201,18-11-113,-16 15 0,-3 0 0,4 0 0,-3 0 0,2-1 0,-3 0 0,-3 0 0,-3 1-315,-4 0-312,-1 0-774,-1 0 471,-1 0 0,1 0 0</inkml:trace>
</inkml:ink>
</file>

<file path=ppt/ink/ink1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7:16.1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41 23695,'-9'1'3137,"2"0"-2498,7-1 414,0 0-906,40-16-147,-22 10 0,32-11 0,-32 14 0,-4 3 0,0 0 0,-2 0 0,1 0 0,-1 0 0,1 0 0,-2 0 0,-4 0-304,-1 0-905,-2 0-607,-2 0-4168,0 0 5984,-1 0 0,-1 0 0,0 0 0</inkml:trace>
</inkml:ink>
</file>

<file path=ppt/ink/ink1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7:16.5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 27112,'-4'52'381,"0"1"0,-6 43-89,-1-42-270,-2 1 56,2-3-44,2-2 33,4-5-67,3-4 0,1-5 11,1-5-11,0-3 12,0-7-12,0-3 0,0-4-202,-1-5 12,1-3-102,-2-3-223,2-2-2555,-1 0-6761,1-6 9588,1-6 0,-1 3 0,1-2 1</inkml:trace>
</inkml:ink>
</file>

<file path=ppt/ink/ink1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7:16.9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7 22866,'3'-3'3272,"-1"0"-2701,-2 3 281,0 0-471,6 37-225,-5-6 24,6 36 77,-11-15-246,-4 6 114,-3-4-125,-3 1 0,3-4 0,1-4 0,2-2 0,5 0 0,0-3 0,3-1-113,0-4 23,3-5-806,0-7-348,3-9-1602,0-7 2846,1-6 0,-5-3 0,2 0 0</inkml:trace>
</inkml:ink>
</file>

<file path=ppt/ink/ink1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7:17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246 9 18754,'1'-5'5142,"0"1"-4491,-1 4 828,0 0-998,-19 47 79,1-16-145,-19 41-213,6-27 145,1 1-347,2-4 45,5-3-45,5-4 0,5-5 0,3-2 0,4-6-123,0-4 0,2-3-415,1-6-359,1-3-884,2-4-4550,0-1 6331,0-1 0,0 0 0</inkml:trace>
</inkml:ink>
</file>

<file path=ppt/ink/ink1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7: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23258,'5'-5'2969,"0"2"-2442,-5 3 605,0 0-696,39 34-87,-20-15-349,32 26 0,-30-25 0,1-2 0,-1-4 0,-1 0 0,-1-6 0,-3 0 0,-2-3-673,-3-2-571,-3 1-1367,0-1 2611,-2 1 0,-1-3 0,-3 1 0</inkml:trace>
</inkml:ink>
</file>

<file path=ppt/ink/ink1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7:18.5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41 21712,'-8'3'3495,"2"0"-2911,6-3 726,0 0-839,12-2 156,1 1-313,14-1-156,0 1-158,8 1 0,1 0 0,5 0 0,-2 0 0,-1 0 0,-2 0 0,-5 0 0,-3 0 0,-4 0 0,-1 0 0,-2 0 0,0-1 0,-1-1 0,2-1 0,-1-1 0,0-1 0,-3-1 0,-3-1 0,-6 2 0,-4 0-270,-3 3-1814,-3 1-2342,-5 1 4426,-3 0 0,2 0 0,-1 0 0</inkml:trace>
</inkml:ink>
</file>

<file path=ppt/ink/ink1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7:18.9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9 21476,'-5'-5'4404,"2"2"-3788,3 3-33,0 0-370,-10 8-79,6 1-122,-5 7 77,6-3-66,3-2-46,-1 0-55,1-3-460,0 1-347,1 1-1065,2 1-3708,0 3 5658,2-2 0,-3-4 0,0-4 0</inkml:trace>
</inkml:ink>
</file>

<file path=ppt/ink/ink1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7:19.7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13 20143,'0'-3'3821,"0"0"-3384,0 3 414,0 0-627,0-5 180,0 4-157,0 9-79,0 4-157,-1 12 213,-2-5-179,-3 0 44,0-1-55,0-2 33,1-1-33,2-1 66,1-2-44,1-4 180,0 0-68,1-5 101,-1 1 22,1-1-212,0-1 100,0 1-90,0-2-77,0 2 245,0-1-156,1 1-66,5 2-35,5-4 0,5 2 0,2-3 0,0 0 0,2 0 0,14 0 0,-6-3 0,15 2 0,-11-3 0,3 2 0,-4 1 0,-2 1 0,-3 0 0,-4 0 0,-5 0 0,-2 0 0,-8 0 0,-2 0 0,-4 0-584,-1 0-7382,-5 3 7966,-7 4 0,4-3 0,-2 2 0</inkml:trace>
</inkml:ink>
</file>

<file path=ppt/ink/ink1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7:51.8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9 224 23852,'-5'-1'2958,"1"0"-2118,4 1-324,0 0-124,66-47-279,-23 23-113,5-6 0,3 0 0,12 7 0,2 5 0,4 2 0,-2 4 0,0 2 0,-5 4 0,-4 3 0,-8 1 0,-5 2 0,-8 0 0,-6 0 0,-8 0 0,-7 0-3392,-8 0 3392,-5 0-1144,-3 1 1144,-9 6 0,7-4 0,-7 5 0</inkml:trace>
</inkml:ink>
</file>

<file path=ppt/ink/ink1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7:52.1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244 0 22832,'-2'0'2409,"0"0"-2174,-32 64-179,11-24-56,-4 7 0,-1 1-56,-7 7-224,1-4-739,7-9-2164,8-10-6648,10-14 8700,6-9 1,3-6-1,0-3 1</inkml:trace>
</inkml:ink>
</file>

<file path=ppt/ink/ink1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7:52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27023,'13'93'907,"-2"-11"-907,-7-45-448,3-5-571,2-6-1110,6-8-4247,4-7 6376,4-6 0,-10-4 0,-2-1 0</inkml:trace>
</inkml:ink>
</file>

<file path=ppt/ink/ink1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7:52.5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20 25073,'-3'0'2230,"0"0"-2230,3 0-112,48 5-583,-25-4-818,39 4-2487,-38-12 4000,-3-1 0,-9-1 0,-3 3 0</inkml:trace>
</inkml:ink>
</file>

<file path=ppt/ink/ink1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7:52.6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0 26799,'-27'92'784,"3"-10"-974,13-37-808,4-4-1445,3-8-7388,3-8 8588,5-9 1,-3-7-1,2-6 1</inkml:trace>
</inkml:ink>
</file>

<file path=ppt/ink/ink1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7:53.0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0 26810,'-53'79'1658,"10"-10"-1455,32-39-203,6-4 0,2-4 0,6-6 0,7-3 0,8-7 0,11-2 0,5-3 0,4-1 0,3-3 0,1-6 0,0-4 0,-3-3 0,-4 0 0,-5 2-125,-6 1-1902,-5 3-864,-8 5 2891,-5 2 0,-5 3 0,-1 0 0</inkml:trace>
</inkml:ink>
</file>

<file path=ppt/ink/ink1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7:53.4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88 28569,'29'10'102,"-3"-1"-102,-11-8 0,0 0 0,2-1 0,2 0 0,2-4 0,1-1 0,2-5 0,0-1 0,2 0 0,0 0 0,2-1 0,1 2 0,2 0 0,1 1 0,0 4 0,0 2 0,4 2 0,2 1 0,3 0 0,-5 0-1446,-8-1-1647,-11-1 3093,-9 0 0,-7 1 0,-1 1 0</inkml:trace>
</inkml:ink>
</file>

<file path=ppt/ink/ink1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7:53.7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0 28446,'-26'75'225,"5"-11"-225,22-36 0,8-6 0,6-4 0,13-4 0,6-6 0,6-3 0,1-4 0,-2-2-1110,-5-10-3036,-1-7 4146,-1-13 0,-14 13 0,-3 1 0</inkml:trace>
</inkml:ink>
</file>

<file path=ppt/ink/ink1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7:54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26306,'10'52'134,"1"-1"1,6 40-270,-15-43-885,-1-6-2431,-1-8 3451,0-8 0,0-14 0,0-6 0</inkml:trace>
</inkml:ink>
</file>

<file path=ppt/ink/ink1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7:54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10 26138,'89'-10'1557,"-8"10"-1120,-37 17-179,-4 12 23,-9 9-281,-13 7-4252,-25 26 4252,-19-16 0,-10-12 0,-5-2 860,-20 0-860,-16 1 0,40-26-561,11-8-661,10-4-817,8-3-6477,4-10 8516,3-6 0,1 3 0,0-1 0</inkml:trace>
</inkml:ink>
</file>

<file path=ppt/ink/ink1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7:54.7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16 25891,'9'-9'2780,"-2"3"-2780,-7 76 0,-1-25 0,-1 6 0,-1 2 0,-4 4 0,-5-4-1345,0-10-1759,0-7 3104,1-8 0,4-14 0,2-4 0</inkml:trace>
</inkml:ink>
</file>

<file path=ppt/ink/ink1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7:54.8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0 105 24727,'54'-23'-785,"0"1"1,-3 0 0,-7 4 0,-12 7-1,-9 2 1</inkml:trace>
</inkml:ink>
</file>

<file path=ppt/ink/ink1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7:55.1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35 28671,'95'-19'0,"-8"3"0,-37 16 0,0 0 0,-7 0-382,-6 0-1265,-9 4-1726,-12 2 3373,-8 5 0,-6-5 0,-2-1 0</inkml:trace>
</inkml:ink>
</file>

<file path=ppt/ink/ink1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7:55.3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38 24558,'-3'0'3115,"1"0"-2701,2 0-414,53-10-123,-20 5-493,44-8-684,-35 8-1300,-5 2 2600,-6 1 0,-15 2 0,-6 0 0</inkml:trace>
</inkml:ink>
</file>

<file path=ppt/ink/ink1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7:55.6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0 159 27225,'31'59'1446,"1"-11"-1446,4-49 0,0-11 0,-2-6 0,-4-14 0,-5-4 0,-6-3 0,-9 2 0,-5 4 0,-5 8-91,0 7-1343,-6 8-1300,-4 5 2734,-7 8 0,7-2 0,0 3 0</inkml:trace>
</inkml:ink>
</file>

<file path=ppt/ink/ink1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7:55.9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90 28671,'84'-9'0,"-4"-3"0,-26-1 0,2-2 0,-2 2 0,-5 0-1390,-8 5-1143,-11 3-7298,-12 4 8874,-11 3 0,-5-2 0,-2 2 0</inkml:trace>
</inkml:ink>
</file>

<file path=ppt/ink/ink1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7:56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0 27494,'-28'77'1177,"5"-12"-1177,23-42 0,5-4 0,5-4 0,9-7 0,8-4 0,10-5 0,13-7 0,12-4-629,11-8-2228,-1 1-6974,-10-1 9213,-15 4 0,-24 6 0,-10 3 0</inkml:trace>
</inkml:ink>
</file>

<file path=ppt/ink/ink1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7:56.6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88 22922,'0'-3'4325,"0"1"-2901,0 2-1424,69-19 0,-24 11 0,6-4 0,2 0 0,7 5 0,-1 1 0,-7 2 0,-8 1 0,-7 0-405,-11-1-1544,-11 1-2634,-7 2 4583,-13 0 0,4 1 0,-4 0 0</inkml:trace>
</inkml:ink>
</file>

<file path=ppt/ink/ink1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7:56.9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0 27067,'-26'81'1604,"4"-10"-1604,21-46 0,1-1 0,2-3 0,10-5 0,7-4 0,14-7 0,5-2 0,7-3 0,3-8 0,3-3 0,0-7 0,-3-2-573,-6 4-1264,-8 4-1256,-10 4 3093,-8 4 0,-9 3 0,-5 1 0</inkml:trace>
</inkml:ink>
</file>

<file path=ppt/ink/ink1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7:57.2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0 141 28671,'56'-5'0,"0"0"0,-3-1 0,-4-2 0,12-13 0,-3-1 0,-6 1-1525,-10 3-1399,-12 3 2924,-9 4 0,-12 6 0,-5 2 0</inkml:trace>
</inkml:ink>
</file>

<file path=ppt/ink/ink1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7:57.4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0 28468,'-35'88'203,"9"-6"-203,23-32 0,5 4 0,10-6-281,6-10-2083,14-10-6029,8-17 8393,6-5 0,-20-6 0,-3 0 0</inkml:trace>
</inkml:ink>
</file>

<file path=ppt/ink/ink1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7:57.8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261 0 25342,'2'0'2812,"-15"57"-2364,-4-13-414,1 4 1,-2 2-35,-15 20 0,-1-1 0,1-5-897,2-7-1390,5-9-7544,6-11 9473,7-12 1,6-13 0,6-7 0</inkml:trace>
</inkml:ink>
</file>

<file path=ppt/ink/ink1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7:58.0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28255,'88'47'90,"-20"-15"-1569,-33-16-1860,-14-13 3339,1-7 0,-10 3 0,-2-3 0</inkml:trace>
</inkml:ink>
</file>

<file path=ppt/ink/ink1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7:58.1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27830,'0'51'420,"0"0"1,0 39-421,0-43-259,0-5-962,0-6-1580,1-5 2801,1-3 0,0-14 0,-1-4 0</inkml:trace>
</inkml:ink>
</file>

<file path=ppt/ink/ink1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7:58.5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56 23852,'0'-6'2935,"47"-10"-2755,-10 10-80,40-8-44,-28 8-56,-8 2 46,-13 2-24,-15 1 57,-6 3-79,-18 9-79,-6 4 46,-12 11 33,-2 1 0,4-1 212,5 3 382,3 2 89,6 7-659,0 4-24,7 9 0,1-4 0,11 0 0,11-8 0,11-9 0,51-9-371,-7-19-1456,-17-7 1,1-4 1826,34-25 0,-37 11 0,-13 2 0</inkml:trace>
</inkml:ink>
</file>

<file path=ppt/ink/ink1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7:59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52 21017,'-2'-10'4863,"2"3"-4101,0 7 370,0 0-908,35-6-135,-15 5-89,29-5-325,-24 6-795,1 0-2040,4-2 3160,6-6 0,-15 4 0,-1-3 0</inkml:trace>
</inkml:ink>
</file>

<file path=ppt/ink/ink1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7:59.1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1 23506,'-69'36'874,"11"1"-437,46-5 189,5 1-78,4 0 38,4 0-194,7-1-55,5 0-68,9-4-116,2-4-41,-1-7 12,1-9 22,2-4-146,4-14-12,0-9-548,1-12-1098,-6-3-2835,-7 4 4493,-9 7 0,-6 10 0,-3 7 0</inkml:trace>
</inkml:ink>
</file>

<file path=ppt/ink/ink1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8:00.7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26138,'68'-8'627,"-13"1"-526,-43 7-45,-2 0-45,0 0 101,0 6-101,2 4 12,1 8-23,0 3-23,-4 4 23,-2-2-67,-4 2 0,-2-3 11,-1-3-269,0-4-224,0-5-280,0-4-1177,-1-1-7825,-3-1 9568,-4 2 1,2-3 0,1 1 0</inkml:trace>
</inkml:ink>
</file>

<file path=ppt/ink/ink1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8:00.9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17 24535,'4'-9'2768,"0"1"-2443,-20 75-146,8-23-174,-2 4 1,1 3-6,2 6-179,3-4-359,2-4-604,1-9-1055,1-6-7634,4-9 9238,7-11 0,-4-6 0,3-6 1</inkml:trace>
</inkml:ink>
</file>

<file path=ppt/ink/ink1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8:01.3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20 26272,'-57'74'471,"14"4"-113,54-47 57,8 4-12,10-20-179,7-7-168,4-4 79,2-5 111,0-7-155,-4-5-91,-6-8 0,-7-3 0,-7-5 0,-8 0 0,-6-1 0,-3 2 0,-5 3 0,-6 4 0,-5 4 0,-3 7-225,3 4-604,3 3-1177,3 5-5771,3 8 7777,3 5 0,1-3 0,2-2 0</inkml:trace>
</inkml:ink>
</file>

<file path=ppt/ink/ink1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8:01.5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63 25959,'0'-4'2712,"0"1"-2712,0 3 0,52-13 0,-18 6 0,43-10 0,-34 10 0,-6 1-80,-9 3-1264,-9 1-1368,-10 2-7119,-4 0 7963,-4 1 1,-1-1 0,0 1 0</inkml:trace>
</inkml:ink>
</file>

<file path=ppt/ink/ink1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8:02.8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20 21936,'-1'-11'3731,"0"3"-3193,1 8 583,0 0-573,-5 17-144,-2 12-102,-6 26-211,-2 12-91,2 7 0,-1 2 0,4-1 0,3-5-337,3-9-604,2-9-650,2-12-449,0-13-4459,0-14 6499,5-7 0,-4-6 0,3 0 0</inkml:trace>
</inkml:ink>
</file>

<file path=ppt/ink/ink1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8:03.0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1 26463,'-5'50'829,"0"1"0,-9 47-516,-10-16-201,0-3-112,6-7-313,6-11-1211,7-16-2084,11-10 3608,12-11 0,-6-12 0,4-6 0</inkml:trace>
</inkml:ink>
</file>

<file path=ppt/ink/ink1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8:03.4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96 25251,'-30'81'1177,"7"-10"-173,29-40-645,6-5 79,7-7-438,9-6 109,2-7-109,9-8 0,4-16 0,2-9 0,-2-13 333,-9-3-333,-10 3 0,-12 0 0,-8 5 0,-7 2 0,-9 5 0,-8 8 0,-11 8-1289,-6 7-4057,-5 18 5346,-3 10 0,19-5 0,5 3 0</inkml:trace>
</inkml:ink>
</file>

<file path=ppt/ink/ink1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8:03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 25017,'0'3'3473,"0"0"-3292,0-3-181,0 0 0,-20 55 0,8-22 0,-18 44 0,15-37 0,2-4-1637,5-6-3573,4-7 5210,6-11 0,-1-6 0,2-5 0</inkml:trace>
</inkml:ink>
</file>

<file path=ppt/ink/ink1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8:03.7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25431,'6'-6'2914,"-1"1"-2588,-5 5-326,8 50 0,-6-23-158,6 39-1007,-8-38-1244,0-5-7422,-2-4 9353,-9-3 0,6-8 0,-6-2 0</inkml:trace>
</inkml:ink>
</file>

<file path=ppt/ink/ink1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8:04.0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98 26306,'-8'-2'2365,"1"0"-2365,7 2 0,58 0 0,2-6-274,-1 1 1,4-1 273,-8-2 0,-1-1 0,2 0 0,0 1 67,-2 0 0,-1 0-67,-3 2 0,0 0 0,47-2 0,-4 3-323,2 3-2634,0 3-6874,1 6 9322,2 5 0,-44-3 0,-11 1 0</inkml:trace>
</inkml:ink>
</file>

<file path=ppt/ink/ink1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8:23.4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 28671,'81'5'0,"-7"0"0,-26 1 0,-4-3 0,-1-1 0,-3-2 0,0 0 0,-2 0 0,-5-5-57,-6-2-2162,-11-5-2789,-7 3 5008,-7 4 0,-2 3 0,-1 2 0</inkml:trace>
</inkml:ink>
</file>

<file path=ppt/ink/ink1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8:23.6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228 1 26799,'-31'58'422,"0"0"0,6-12 0,2-2-478,-21 41-202,16-33-941,5-9-986,9-11-5983,6-14 8168,7-9 0,1-7 0,0-2 0</inkml:trace>
</inkml:ink>
</file>

<file path=ppt/ink/ink1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8:23.8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25611,'2'-7'2790,"0"1"-2520,-2 6-270,7 64 0,0-32 0,6 50-561,-1-52-840,1-5-2644,-1-10 4045,2-3 0,-7-7 0,-2-1 0</inkml:trace>
</inkml:ink>
</file>

<file path=ppt/ink/ink1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8:23.9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67 27303,'90'-26'-9831,"-2"1"8092,-57 18 1,-3 1-1,-21 4 1</inkml:trace>
</inkml:ink>
</file>

<file path=ppt/ink/ink1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8:24.1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0 27034,'-27'83'773,"3"-8"-806,16-27-259,1-5-772,0-7-1424,4-6 2488,1-10 0,2-9 0,0-5 0</inkml:trace>
</inkml:ink>
</file>

<file path=ppt/ink/ink1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8:24.4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7 23560,'2'-4'2925,"0"1"-2399,-24 60-122,6-25-337,-16 47 393,13-42-57,5-4-123,5-6-234,4-6-46,3-7 0,8-5 0,8-4 0,9-3 0,6-2 0,2 0 0,1-6 0,-1-2 0,-1-8 0,0 0-158,-2-2-1814,-3 3-818,-6 2 2790,-5 6 0,-7 3 0,-5 4 0</inkml:trace>
</inkml:ink>
</file>

<file path=ppt/ink/ink1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8:24.6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73 28671,'80'-6'0,"-7"0"0,-28-9 0,-4 2-886,-8 1-582,-6 2-2533,-9 4 4001,-6 2 0,-7 4 0,-3 0 0</inkml:trace>
</inkml:ink>
</file>

<file path=ppt/ink/ink1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8:24.8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0 25358,'-47'74'1344,"11"-12"-184,32-44-1160,3 0 262,1-4-262,4-2 134,6 0-134,8-7 413,7-1-413,5-4 0,4-11 0,2-6-1895,2-8-4760,-2-1 6655,0 4 0,-17 10 0,-4 4 0</inkml:trace>
</inkml:ink>
</file>

<file path=ppt/ink/ink1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8:25.8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254 4 23258,'3'-2'3417,"0"0"-2901,-3 2-213,0 0 167,-23 62-313,4-20-107,-1 4 1,-2 3-51,-10 11-45,-1-2-224,2-6-493,3-7-1042,5-10-2689,8-9 4493,6-11 0,5-8 0,3-5 0</inkml:trace>
</inkml:ink>
</file>

<file path=ppt/ink/ink1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8:26.0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28401,'56'71'78,"-7"-13"-347,-28-42-145,-3-2-460,0 0-661,0 0-1726,0 0 3261,-1-1 0,-8-4 0,-2-4 0</inkml:trace>
</inkml:ink>
</file>

<file path=ppt/ink/ink1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8:26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4 122 25847,'-2'0'1994,"0"0"-2229,2 0-550,47-22-1075,-28 5-3731,34-18 5591,-39 11 0,-8 11 0,-2 3 0</inkml:trace>
</inkml:ink>
</file>

<file path=ppt/ink/ink1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8:26.4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 26922,'0'54'398,"-1"1"0,-4 44-320,-1-40-78,-3-5-280,1-7-1031,5-11-1636,0-10 2947,3-8 0,0-9 0,0-4 0</inkml:trace>
</inkml:ink>
</file>

<file path=ppt/ink/ink1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8:26.9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94 27326,'47'-26'-40,"0"0"1,31-15 39,-51 49-22,-13 8 44,-16 12-22,-18 8 0,-12 4-11,-11 1 11,0-2 0,7-5 11,9-6 224,8-6 124,6-5 145,5-6-178,5-1-326,1-2 0,4 1 0,9-1 0,8-4 0,14-1 0,9-3 0,5-7 0,2-3-1088,-3-4-872,-10 0-3878,-11 5 5838,-12 5 0,-7 2 0,-5 2 0</inkml:trace>
</inkml:ink>
</file>

<file path=ppt/ink/ink1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8:27.1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0 102 28671,'65'0'0,"-3"-5"0,-16-10 0,2-4 0,-2 0 0,-4 1-1211,-7 4-784,-8 6-2666,-7 4 4661,-6 4 0,-7 0 0,-1 0 0</inkml:trace>
</inkml:ink>
</file>

<file path=ppt/ink/ink1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8:27.5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1 28233,'-58'75'438,"12"-7"-438,36-35 0,5 0 0,3-5 0,7-2 0,7-7 0,9-8-3392,10-5 3392,10-8 0,9-12-214,12-12-1736,10-12-5528,8-3 7478,0 5 0,-33 15 0,-14 9 0</inkml:trace>
</inkml:ink>
</file>

<file path=ppt/ink/ink1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8:39.7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321 7 20647,'-1'-4'3608,"0"2"-3092,1 2-57,-56 13-224,32-3 91,-44 13-91,46-4-90,-2 7 191,-1 5-268,0 4 55,-1 4-56,6-3-11,4-1-45,7-3 23,5-2-12,7-3 191,12-1-89,10-3 100,13-3 22,5-5-223,1-8 77,0-3-32,-3-8 178,11-23-235,-17-2 34,5-22 67,-20 7-101,-7-2 101,-6 1-45,-4 2-55,-6 5 111,-6 2-123,-6 8 0,-10 4-23,-12 10 23,6 6-168,-6 4-425,16 4-90,6 5-943,7 4-1455,4 7 3081,9 4 0,-4-8 0,4-1 0</inkml:trace>
</inkml:ink>
</file>

<file path=ppt/ink/ink1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8:40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9 21096,'0'-4'3932,"0"0"-3383,0 4 101,0 0-202,-13 63 102,-9 16-394,9-24 1,-1 3-135,-1-5 1,0-2 89,-5 23-112,4-6-280,3-7-180,7-12-963,4-10-1209,4-12-7199,9-8 9019,5-9 1,-3-4-1,-2-5 1</inkml:trace>
</inkml:ink>
</file>

<file path=ppt/ink/ink1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8:40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41 25802,'-48'81'493,"10"-9"-493,36-36 201,2 0-167,2 0 134,7-3 112,6-8-135,11-8 214,2-8-157,2-12-112,0-16 268,0-12-168,-3-16 23,-5-5-77,-6 1-136,-8 1 0,-7 7 0,-13 8 0,-5 8 0,-12 11 0,-2 8 0,3 5-573,6 4-1544,7 9-4797,8 8 6914,6 12 0,1-11 0,0-3 0</inkml:trace>
</inkml:ink>
</file>

<file path=ppt/ink/ink1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8:40.9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 21628,'80'-11'0,"-12"2"2525,-41 9-2525,-2 0 1225,-5 0-1854,-1-1-254,-6-1-3118,-5-2 4647,-4 0 1,-4 1-1,0 0 1</inkml:trace>
</inkml:ink>
</file>

<file path=ppt/ink/ink1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8:41.0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4 25420,'0'-4'2365,"-1"52"-2063,-1-12 23,-3 45-269,-2-27 11,-3 1-134,-3-2-303,1-3-661,-2-3-1445,4-7-7355,5-6 8269,2-11 0,3-11 0,0-6 0</inkml:trace>
</inkml:ink>
</file>

<file path=ppt/ink/ink1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8:41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7 25577,'0'-4'1625,"0"1"-1367,-11 59 179,2-16-303,-10 48-134,3-34 0,3-3-1064,1-9-1222,5-9-7545,4-8 7616,4-11 0,0-7 1,1-5-1</inkml:trace>
</inkml:ink>
</file>

<file path=ppt/ink/ink1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8:41.6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80 156 26944,'-45'88'785,"10"-15"-606,47-46 213,7-9-90,12-7-233,7-6-69,2-7 0,1-9 0,9-21 0,-18-1 0,1-16 0,-23-5 0,-5 13 0,-14-13 0,-5 22 0,-11 2 0,-3 8 0,-1 10-875,0 7-1546,2 18-7410,0 12 9470,4 21 1,8-17 0,6-2 0</inkml:trace>
</inkml:ink>
</file>

<file path=ppt/ink/ink1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8:41.8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1 28042,'-13'49'17,"0"-1"0,-9 39-689,13-44-482,1-4-1771,2-9 2925,3-7 0,1-13 0,2-5 0</inkml:trace>
</inkml:ink>
</file>

<file path=ppt/ink/ink1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8:42.0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19 24849,'7'-10'2902,"-1"1"-2622,-6 9-22,0 0-269,10 57-225,-8-33-951,8 43-1189,-14-48-6845,-4-1 9221,-6 0 0,5-8 0,1-1 0</inkml:trace>
</inkml:ink>
</file>

<file path=ppt/ink/ink1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8:42.2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0 165 27054,'60'-9'0,"0"0"0,-1 0 0,-3 0 0,33-6 0,-2-3 0,1 4 0,1-2 0,8 3 0,-45 6 0,-1-1 0,1 0 0,-1 0-2186,40-3-7645,-20 4 9358,-20 4 1,-27 3 0,-9 0 0</inkml:trace>
</inkml:ink>
</file>

<file path=ppt/ink/ink1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8:31.3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186 4 20860,'0'-2'3239,"0"0"-1547,0 2-1065,-8 51-302,-3-12-23,-8 46-133,-4-25-102,2 2-134,-2-1 67,3-5-516,0-8-380,4-10-920,3-10-3909,6-13 5725,3-7 0,3-7 0,1-1 0</inkml:trace>
</inkml:ink>
</file>

<file path=ppt/ink/ink1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8:31.5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24457,'0'-5'2174,"0"2"-1805,0 3-369,0 0 101,16 54-101,-6-30-190,14 40-90,-11-47-931,-1-7-783,-1-4-7284,-1-4 9278,-1-2 0,-5 0 0,0 0 0</inkml:trace>
</inkml:ink>
</file>

<file path=ppt/ink/ink1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8:31.7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24199,'0'-2'2028,"0"0"-1703,0 2-78,7 54-124,-4-15 236,4 48-348,-6-31-11,-1-4-258,2-8-1153,1-11-1312,2-9 2723,0-9 0,-2-7 0,-2-4 0</inkml:trace>
</inkml:ink>
</file>

<file path=ppt/ink/ink1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8:31.9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36 25174,'0'-2'2140,"0"0"-1904,57-11-180,-20 9-34,45-10-22,-38 13-347,-11 1-337,-9 0-728,-9 6-1300,-8 6-7119,-3 9 8479,-14 9 0,8-13 0,-8-1 1</inkml:trace>
</inkml:ink>
</file>

<file path=ppt/ink/ink1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8:32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37 23684,'-5'0'2017,"2"0"-1894,3 0 79,0 0-169,51-16-33,-27 12 12,37-12 88,-45 16 46,-8 0 56,-5 6-90,-4 7 280,-7 8-235,-2 6 0,-6 2 201,3 1-134,4 0 202,3-1-100,2-1-326,2 0 0,1-2 0,0 0 0,1-6 0,9-5 0,7-7 0,14-5-505,7-7-1142,7-5-583,-1-3-7601,-1-3 8888,-6 4 0,-16 5 0,-7 3 0</inkml:trace>
</inkml:ink>
</file>

<file path=ppt/ink/ink1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8:59.9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160 0 26989,'-42'1'572,"3"5"-539,19 11-33,0 5 45,4 5-56,4 0 11,5 1 0,4-2 0,3-2 0,0-4 0,5-4-11,5-6 22,6-4 11,6-3-22,3-6 34,2-8 100,1-6-122,-3-9 77,-2-1 1,-3 1-79,-4 1 168,-6 4-22,-4 4-123,-4 3-1,-4 2-33,-5 4-67,-2 0-728,-10 5-135,4 1-1322,-2 7-4763,6 4 7015,5 2 0,2-2 0,4-5 0</inkml:trace>
</inkml:ink>
</file>

<file path=ppt/ink/ink1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9:00.1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24972,'2'-8'2510,"0"1"-2106,-2 7 234,0 0-582,0 52 35,0-24-91,0 40-125,0-41-188,1-4-505,0-4-370,2-3-1243,-1-2-7400,0 1 7986,-1-2 0,-1-5 0,0-3 0</inkml:trace>
</inkml:ink>
</file>

<file path=ppt/ink/ink1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9:00.5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45 25353,'78'-23'572,"-12"5"-382,-41 15-145,-7 2 11,-8 1 23,-5 0-46,-3 0 79,-2 6-101,-2 3 1,-8 9 77,-6 4-89,-7 4 179,-1 1 146,0 1-111,4-4 178,4-3-45,7-3-90,4-5 113,3 0-335,2 0-35,0 1 0,2 1 0,4-2 0,5-2 0,6-5 0,3-2-785,2-4-885,1-7-2364,1-4 4034,1-6 0,-11 5 0,-2 3 0</inkml:trace>
</inkml:ink>
</file>

<file path=ppt/ink/ink1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9:01.3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58 27067,'-5'4'639,"6"-6"-515,22-7-113,2-4 67,0 2-67,0 0 1,-2 3 10,-2 3-22,-3 3 0,-3 1 0,-5 1 0,-2 0 34,-4 0-34,0 0 112,-2 0 246,0 0-190,0 0-133,-1 0-35,0 6 0,-1 2 0,0 6-3392,0 0 3392,0 0 0,0-1-181,0 12-748,0-8-573,-1 10-1568,-4-7 3070,-6 2 0,4-10 0,-2-2 0</inkml:trace>
</inkml:ink>
</file>

<file path=ppt/ink/ink1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9:01.5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0 24267,'-4'0'2330,"0"0"-1938,4 0-134,0 0-258,-2 30 0,2-17-67,-2 24-348,2-25-279,0 3-517,0-2-1613,0 1-7007,0-2 8305,-1-1 1,1-5 0,-1-3-1</inkml:trace>
</inkml:ink>
</file>

<file path=ppt/ink/ink1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9:01.7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 28671,'69'-23'0,"-10"5"0,-36 17 0,0 0 0,-2-2-203,-1 1-1321,-3-1-1265,-2 1 2789,-3 2 0,-5 0 0,-3 0 0</inkml:trace>
</inkml:ink>
</file>

<file path=ppt/ink/ink1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9:02.2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13 26306,'-32'34'425,"6"-1"-346,18-9-34,3 0 67,3-1-45,1-2 135,1-2 123,5 0-34,2-2 67,8 1-156,0-2-101,4-4-12,0-4-44,3-6-21,2-11-24,1-9 0,0-11 0,-3-7 0,-4-2 0,-5 3 0,-6 0-315,-4 7-771,-2 4-932,-1 7-7813,-1 8 9568,-6 4 1,5 5 0,-5 0 0</inkml:trace>
</inkml:ink>
</file>

<file path=ppt/ink/ink1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9:02.3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24524,'0'0'0</inkml:trace>
</inkml:ink>
</file>

<file path=ppt/ink/ink1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9:02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24524,'0'0'0</inkml:trace>
</inkml:ink>
</file>

<file path=ppt/ink/ink1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09:07.0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69 21152,'3'-3'3148,"-1"1"-2554,-2 2 325,0 0-706,11-12 67,-3 8-101,10-9-11,-6 10-90,1 0-55,0 0-46,4-1-111,1-1-292,3-1-122,0 2-226,0 0-716,-3 2-4326,-2 2 5816,-9 0 0,-2 0 0,-5 0 0</inkml:trace>
</inkml:ink>
</file>

<file path=ppt/ink/ink1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0:02.5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48 24121,'-5'-4'3798,"1"1"-3092,61 3-660,11 0-2877,-1 0 1,7 0 2830,4-3 0,2 0 0,11 1 0,3-2 133,4-2 0,1-1-133,-31 4 0,0 1 0,0 0 0,31-2 0,-1 1 0,-31 2 0,0 1 0,0 0 0,0 0 0,0 0 0,1 0 0,0 1 0,1 1 0,-1 0 0,30 3 0,-2 1 0,-5 2 0,-2 2 0,-10 0 0,-3 2 373,-9-1 1,-3-1-374,-9-1 0,-4 0-1379,24 2-6252,-34-3 7631,-41-2 0,-5-4 0,-14 2 0</inkml:trace>
</inkml:ink>
</file>

<file path=ppt/ink/ink1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0:08.60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45 26738,'68'-4'327,"-1"1"1,4-1 0,0 0 163,-5 3 1,1 0-1,7-1 1,1-2-1,1 0 1,1 0-1,1 1 1,1 0-1,-2 0 1,0 0-427,-1 2 1,-1 1-66,-2 0 0,-1 0 0,-5 3 0,-1 1-74,-6 2 1,-2 3-911,36 16 0,-23 10 738,-30 4 0,-20-16 0,-16-4 0</inkml:trace>
</inkml:ink>
</file>

<file path=ppt/ink/ink1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0:11.44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5 23768,'84'0'327,"0"0"1,12 0 0,3 0-1,-23 0 1,2-1 0,1 1-1,7 0 1,2-1 0,2 1-1,6-1 1,3 1 0,0-1-83,-22 1 1,1 0 0,0 0 0,1-1-1,3 1 1,2 0 0,0 0 0,0 0-1,3 0 1,1 0 0,0 0 0,0 0-1,0 0 1,0 0 0,0 0 0,-1 0-1,-1 0 1,0 0 0,-2 0 0,0 0-208,-5 0 0,0 0 0,-2 0 0,-1 0-38,20 1 0,-3-1 0,-1 2 0,-7-1 0,-2 1 0,-1 0 0,-6 1 0,-2 0 0,-1 0 0,-4 0 0,-2 1 0,-1-1 0,26 2 0,-2 1 0,-9-1 0,-2 0 0,-9 0 0,-2-1 0,-11 2 0,-4-1 0,31 3 0,-28-2 0,-22-3-405,-20-2-579,-70 14 738,-2 5 0,-14-1 0,30-3 0</inkml:trace>
</inkml:ink>
</file>

<file path=ppt/ink/ink1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0:32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1 209 21443,'1'-7'4112,"1"2"-3372,-2 5 817,0 0-1165,8-19-67,2 9-223,10-16-102,2 16 0,2 2 0,2 2 0,4 3 0,4 2 0,3 1 0,9 0 0,2 0 0,10 0 0,1 0 0,3 0 0,-1-1 0,0-2 0,-2-2 0,-2-2 0,6 1 0,11-2 0,16 2-275,-36 1 1,1-1 274,2 0 0,1 0 0,0-2 0,0 0 0,-4 1 0,-1 0 0,41-5 0,-13 4 0,-15 4 0,-15 3 0,-8 4 0,-16 2 0,-1 5 0,-8 0 0,3 2 0,1-4 549,15 2-549,-6-3 0,9 2 0,-9-2 0,-1 1 0,1-2 0,2-1 0,0-3 0,0-1 0,7-1 0,-11 0 0,4 0 0,-15 0 0,-2 0 0,1 0 0,1 0 0,2 0 0,0-1 0,5 1 0,-7-2 0,2 2 0,-10 0 0,1 0 0,-2 0 0,2 0 0,-2 0 0,-1 0 0,-2 0 0,-4 0 0,1 0 0,-3 0 0,1 0 0,-1 4 0,0 3 0,-8 8 0,-12 10-3441,-14 10 3441,-9 8 0,16-16 0,7-5 0</inkml:trace>
</inkml:ink>
</file>

<file path=ppt/ink/ink1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0:34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67 231 20401,'-6'0'4280,"1"0"-3731,5 0 0,0 0-224,-24 12-134,17-9 122,-17 10-22,24-13 684,0 0-706,0 2 112,3 2-234,11 2-147,11 0 0,13-3 0,10-2 0,9-1 0,8 0 0,8 0 0,8 0 0,4 0 0,5 0-345,4 0 345,-40-1 0,1 1 0,6-3 0,3 0 0,10-2 0,2-1-552,8-2 1,2-2 551,6-2 0,1-1 0,2 0 0,0-1 0,-3 1 0,4 1 0,-9 3 0,4 1 0,-3 2-453,-18 1 0,-3 1 1,4 1 452,18-1 0,6 1 0,-6 1 0,-20 1 0,-3 1 0,-1-1 0,2 1 0,1 0 0,-2 0 0,33 0 0,-1 0-176,-4 0 1,0 0 175,-7 1 0,3-2 0,-12 0 0,4 0 0,-4-2-601,8 1 1,0-2 600,-15 1 0,2-1 0,-6-1 0,1-2 0,-6 0 233,-3 0 0,-1-1-233,-6 0 0,-2 0 0,35-6 0,-24 4 0,-21 5 1160,-19 2-1160,-11 3 372,-6-1-372,-3-2 1939,0-1-1939,-1-2 421,0 2-421,0 1 0,-7 2-752,-5 1-6285,-12 6 7037,-9 6 0,14-4 0,0 2 0</inkml:trace>
</inkml:ink>
</file>

<file path=ppt/ink/ink1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0:37.34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0 19186,'53'25'983,"2"0"0,-4-14 0,17 2 0,19-3-492,-34-7 1,1 0-1,9 0 1,2 0-1,10-1 1,3 0-1,10 1 1,3 1-165,-24-2 1,0 0 0,2 1-1,2 0 1,2 0 0,-1 0-1,-3 1 1,-1-1 0,-1 0 163,29 3 1,-4 1-1,-11-1 1,-4 0-91,-9 0 0,-3 0-401,-10-1 0,-2-1 0,33 2 0,-21-3 0,-18-1 0,-6-2 0,-4 3 0,1 0 0,17 3 0,-18 1 0,9 1 0,-26-4 0,-6-1 0,4-2 0,-1-1 0,1 0 0,0 0 0,-5 0-984,3 0 738,-61 6 0,39-4 0,-48 4 0</inkml:trace>
</inkml:ink>
</file>

<file path=ppt/ink/ink1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0:38.77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89 4 17875,'-48'0'983,"10"0"0,36 0 0,59-2 0,-13 1-492,4 1 1,5 0 491,32 3-492,-33 0 1,3 0-1,6-1 1,4 0-1,6 0 1,2 0-1,5 1 1,1-1-1,0 1 1,1 0-1,6 2 1,0 1-1,4 0 1,1 1-1,7-1 1,3 2-165,-31-3 1,2 1 0,0 0-279,0 0 0,1-1 0,-1 1-49,-1 1 0,-1 1 0,-1-1 0,29 5 0,-3 0 0,-9 0 0,-2 0 0,-8 0 0,-2-2 0,-7-1 0,-2-2 0,-7-2 0,-3-1 0,43 2 0,-16-4 0,-8 2 0,-4 2 0,-1 1 0,1 0 0,-3 1 0,-6-1 0,-10 0 0,-10 0 0,-21-4 0,-7 0-984,-41-29 738,2 19 0,-8-19 0,15 26 0</inkml:trace>
</inkml:ink>
</file>

<file path=ppt/ink/ink1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2:33.4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28671,'69'2'0,"0"1"0,-1-1 0,-3 0 0,-15-2 0,0 0 0,1 0 0,1 0 0,0 0 0,0 0-282,1 0 1,0 0 281,-1 0 0,-1 0 0,43 0 0,-15 0 137,-14 0-137,-13 0 0,-14 5 0,-16 4-2712,-11 7 2712,-29 5 0,12-9 0,-14-1 0</inkml:trace>
</inkml:ink>
</file>

<file path=ppt/ink/ink1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2:35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 28671,'2'63'0,"0"1"0,0-2 0,-1-3 0,-5 38-429,1-47 1,0 0 428,-1 1 0,0-1 0,-4 49 0,3-9 0,1-9 0,2-12 0,0-12-3734,1-13 3106,0-15-427,1-14-167,0-8 1,0-7 0</inkml:trace>
</inkml:ink>
</file>

<file path=ppt/ink/ink1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2:35.9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1 101 27516,'81'-58'941,"-11"15"-807,-44 61-54,-1 11-80,-2 21 0,-3 9 0,-1 9 0,-4 2 0,-2 1 0,-5-1 0,-4-2 0,-2-1 0,-5 1 0,-8-2 0,-5 1 0,-8-4 0,-1-6 0,4-10 0,1-8 0,4-8 0,-3-4 0,0-2 0,-3-6-393,3-3-1490,4-9-1747,7-3 3630,5-10 0,3 5 0,0-5 0</inkml:trace>
</inkml:ink>
</file>

<file path=ppt/ink/ink1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2:36.4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1 962 25375,'3'-1'2320,"21"-51"-1984,-6 14-22,21-51-90,-8 21-122,3-7-102,-2-4 0,-2 0 0,-3 3 0,-1 5 0,-2 2 0,-2 7 0,-1 3 0,-3 9 0,-4 10 0,-3 12 0,-4 12 0,-3 9 0,0 5 0,1 9 0,5 12 0,4 15 0,2 19 0,2 9 0,-1 9-3392,1 6 3392,-3 4 0,1 1-90,0 1 90,5 0 0,2-7 0,5-5 0,-2-11 0,-3-13 0,-8-7 0,-7-8 0,-12-5-1345,-13-5 1769,-11-7-424,-8-7 0,14-5 0,5-3 0</inkml:trace>
</inkml:ink>
</file>

<file path=ppt/ink/ink1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2:36.6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39 28671,'56'-6'0,"0"-1"0,-3 0 0,-3 2 0,15 1 0,-1 0 0,-3 0 0,-8 2 0,-11 2-438,-12 4-2845,-14 7 3283,-8 9 0,-6-7 0,-2 0 0</inkml:trace>
</inkml:ink>
</file>

<file path=ppt/ink/ink1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2:55.0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36 28671,'74'-4'0,"-1"0"0,1 0 0,-3 1 0,-11 1 0,-1 0-496,4 0 0,2 0 496,7 0 0,2 0 0,4 1 0,1 0 0,6 0 0,1 0-475,4 0 0,0 0 475,-3 1 0,-2-1 0,-5 1 0,-2-1-4,-11 1 0,-3 0 4,-12 4 0,-4 1 0,21 7 0,-32 10 433,-21 2-2462,-28 2 2029,-12-2 0,4-8 0,-1-7 0</inkml:trace>
</inkml:ink>
</file>

<file path=ppt/ink/ink1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2:59.9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5 24927,'0'-2'2399,"0"0"-1054,0 2-1345,3 67 0,-2-20 0,1 4 0,0 2 0,-2 14 0,0-3 0,0-2 0,0-3 0,0-1 0,-3-2 0,-1-3-494,-4-7-1736,1-8-3977,-1-10 6207,-1-9 0,4-10 0,1-4 0</inkml:trace>
</inkml:ink>
</file>

<file path=ppt/ink/ink1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3:00.2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79 24524,'0'-6'4112,"0"1"-4077,59-10-35,-15 6 0,52-10 0,-27 9 0,0 4 0,2 1 0,-2 3 0,-7 1 0,-3 1 0,-9 0 0,-6 0-203,-11 3-3114,-9 0 3317,-11 6 0,-8-5 0,-3 1 0</inkml:trace>
</inkml:ink>
</file>

<file path=ppt/ink/ink1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3:00.5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429 5 24647,'0'-3'3082,"0"1"-2140,0 2-942,-26 59 0,1-14 0,1 3 0,-4 3-626,-17 20 626,-6 4 0,1-2 153,0-1-153,8-7-1895,7-9-2867,10-12 4762,9-13 0,8-15 0,5-7 0</inkml:trace>
</inkml:ink>
</file>

<file path=ppt/ink/ink1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3:00.8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28671,'78'30'0,"-6"1"0,-30-2 0,0 0 0,-5-1 0,-4-4 0,-8-2 0,-6-5 0,-8-5-1278,-6-2-2835,-2-3 4113,-3 0 0,0-3 0,0-1 0</inkml:trace>
</inkml:ink>
</file>

<file path=ppt/ink/ink1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3:01.2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90 26194,'3'0'2397,"0"0"-2317,-3 0-80,51-8 0,-25 3 0,40-7-595,-37 4-1455,-5-2-6455,-4-5 8505,-4 0 0,-8 6 0,-2 2 0</inkml:trace>
</inkml:ink>
</file>

<file path=ppt/ink/ink1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3:01.4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0 27975,'-9'61'232,"0"-1"0,1-2 0,-1-5-232,-6 13 0,1 1 0,4 1 0,4-1-1021,4 2-2385,8-5 3406,9-6 0,-5-25 0,3-12 0</inkml:trace>
</inkml:ink>
</file>

<file path=ppt/ink/ink1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3:02.0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70 26485,'80'-14'728,"-1"0"1,13 2 0,4 3-729,-22 5 0,2 2 0,4 1-1066,13-1 0,4 0 1,3 1 1065,-17 0 0,2 0 0,2 0 0,1 0-505,5 0 0,1 0 0,2 1 0,-1-1 505,2 1 0,0-1 0,1 1 0,-1-1 0,-2 1 0,0 0 0,0 1 0,-2 0 0,-4 2 0,-2 0 0,0 1 0,-2 0 0,-8 1 0,0-1 0,-2 1 0,-2 1 0,14 4 0,-2 1 0,-5 1 0,21 4 0,-7 1 0,-22-2 0,-7 0 979,19 12-979,-46-4 0,-32-1-3429,-29-1 3737,-18-5 1,12-5 0,1-7 0</inkml:trace>
</inkml:ink>
</file>

<file path=ppt/ink/ink1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3:02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1 233 22473,'3'-3'2421,"0"1"-2119,-3 2 326,0 0-79,0-9-56,0 6 23,1-7 21,-1 8-346,2 1 145,0-1-111,-1 1-225,1-1 0,-2 0 0,1-1 0,0 2 0,0 0 0,3 1 0,4 0 0,7 0 0,9 0 0,6 0 0,4 0 0,11 5-3392,-11 4 3392,4 7 0,-16 3 0,-4 4 0,-5 3 0,-7 4 0,-3 4 0,-3 3 0,0 1 3392,0 2-3392,-2-5 0,-2-6 0,-3-7 0,-1-9 0,-2-4 0,1-5 0,-4-2 0,0-1 0,-3 0 0,0-1 0,0 0 0,4-4 0,-1-13 0,4-17 0,0-22 0,3-17 0,0-10 0,0-1 0,-2 7 0,-1 13 0,1 18 0,2 17 0,2 16 0,3 10-237,0 21-3370,1 11 3607,-2 24 0,1-23 0,-1 0 0</inkml:trace>
</inkml:ink>
</file>

<file path=ppt/ink/ink1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3:41.97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0 117 26524,'62'6'327,"0"1"1,-10-5 0,-1-2 163,7-4 1,-1-2 491,36-10-492,-41 10 1,0 0-1,4 1 1,0 1-1,6 0 1,0-1-320,4 2 1,1-1-173,2-2 0,1 1 0,0-1 0,0 1 0,0-1 0,1 1 0,-2-1 0,1 0 0,1 2 0,0 0 0,1 0 0,0 0 0,1 2 0,1 0 0,0 1 0,0 0 0,0 0 0,-1 1 0,0 1 0,-2 2 0,-1 2 0,-2 1 0,-1 3 0,-1 1 0,-3 1 0,-1 2 0,-2 0 0,0-1 0,-2-1 0,0-1 0,0 0 0,-1-2 0,1-1 0,-1-1 0,1-2 0,-1 0 0,0-1 0,-2-2 0,-3 1 0,1 1 0,20 0 0,-1 1 0,-18-1 0,-1-1 0,16 2 0,-1-1 0,22 1 0,-6-3 0,-5 0 0,-4-1 0,-4 0 0,23 0 0,-24 0 0,21 0 0,-23 0 0,8 0 0,9 0 0,6 0 0,-26 3 0,-1 2 0,28 1 0,-34 1 0,-2-1 0,11 2 0,0-3 0,24-2 0,-28-2 0,11-3 0,-42 1 0,-8-1 0,-5 2 0,-2 0 0,3 0 0,5 0 0,7 0 0,6 0 0,6 0 0,3 0 0,6-4 0,-21 1 0,-4-4-984,-23 3 826,-51-1 0,35 4 1,-37-1-1</inkml:trace>
</inkml:ink>
</file>

<file path=ppt/ink/ink1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3:44.34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34 23668,'58'-4'327,"-1"1"1,4-1 0,-1 1 163,-4 1 1,1 0-1,4 0 1,2 0-1,4 0 1,0-1-1,2 2 1,1-1-1,1 1 1,1 0-1,3 0 1,1 1-1,2 0 1,2 0-1,4 0 1,2 0-366,3 2 0,1 0-126,3 0 0,1 1 0,2 0 0,0 0 0,2 0 0,0-1 0,-30-1 0,-1-1 0,1 1 0,0-1 0,-1 0 0,1 0 0,32-1 0,0 1 0,-4-2 0,0 1 0,-6-1 0,-2-1 0,-3 0 0,-2 0 0,-6 1 0,2 0 0,-12 1 0,4 0 0,-4 1 0,10-1 0,-2 1 0,22-1 0,-4 2 0,-28 1 0,-5 0 0,-1 0 0,0 1 0,-2 1 0,-1 0 0,-3 1 0,-2 0 0,45 6 0,-13 1 0,-16-1 0,-5 1 0,-29-6 0,-2-1 0,-24-4 0,7 0 0,8 2 0,4-1 0,3 1 0,-8-3 0,-5 0 0,-1 0-328,0 0 0,1 0 0</inkml:trace>
</inkml:ink>
</file>

<file path=ppt/ink/ink1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4:18.9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28671,'42'-7'0,"-6"6"0,-22 12 0,2 4 0,-1-1 0,-1-1-181,-3-1-927,-2-2-1111,-4 2-3406,-2-3 5625,-2 0 0,-1-5 0,0-2 0</inkml:trace>
</inkml:ink>
</file>

<file path=ppt/ink/ink1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4:19.1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24950,'4'0'3025,"0"0"-2655,-4 0-44,0 0-326,48 26 0,-27-11 0,37 21-976,-40-16-984,-1 4-6232,-4 4 8192,2 3 0,-8-12 0,0-4 0</inkml:trace>
</inkml:ink>
</file>

<file path=ppt/ink/ink1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4:20.0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2 25129,'-2'-1'2208,"0"0"-1861,2 1-347,-41 47-470,27-26-1065,-29 36-3676,39-43 5211,3-5 0,1-6 0,0-3 0</inkml:trace>
</inkml:ink>
</file>

<file path=ppt/ink/ink1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4:20.2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198 0 27886,'-28'47'-135,"1"-1"1,-21 35-1032,25-36-6688,0-5 7854,0 0 0,9-18 0,2-4 0</inkml:trace>
</inkml:ink>
</file>

<file path=ppt/ink/ink1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4:26.3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0 26787,'-5'3'1884,"1"-1"-1884,82-2 0,-2 0-1013,2 0 1,7 0 1012,-6 0 0,1 0 0,13 0 0,3 0-798,-24 0 0,1 0 0,1 1 798,5-1 0,1 1 0,1-1 0,3 1 0,2-1 0,0 1-177,1 0 1,0 1 0,0-1 176,-1 1 0,-1 0 0,0 0 0,-2 1 0,-1 1 0,-1 1 0,-4-1 0,-1 1 0,-1 1-99,-4 1 1,0 0-1,-1 1 99,29 5 0,-2 0 0,-6 0 0,-2 1 0,-7 0 0,-2-1 0,-12-2 0,-4-1 0,-12-1 0,-5 0 582,12 4-2264,-31 1 2195,-37 2 0,5-7 1,-14-1-1</inkml:trace>
</inkml:ink>
</file>

<file path=ppt/ink/ink1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4:32.5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27650,'97'-6'510,"-45"3"1,-1 1-1315,46 2 804,-45 0 0,1 0 130,4 0 1,0 0-131,-2 0 0,1 1-170,2 2 0,2 1 170,-1 1 0,2 0-313,1 3 0,1-1 313,1 0 0,0-1 0,-1-1 0,0-1 0,-2-2 0,-1 0 0,-4-1 0,-2 0 364,35-1-1015,-20 1-1814,-27 1-4437,-21 8 6902,-13 4 0,-9-3 0,1-1 0</inkml:trace>
</inkml:ink>
</file>

<file path=ppt/ink/ink1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6:36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0 190 27706,'52'-11'321,"-1"0"1,4 1 0,1 2-322,-2 7 0,1 2 0,12 0 0,3-1 0,10 0 0,3 1-476,6 0 0,2-1 476,5-3 0,2-1-647,1-3 1,-1-2 646,0-2 0,-1-3 0,-6-1 0,-1-1 0,-7 1 0,-3 1 0,-10 3 0,-4 0 0,-9 4 0,-3 1 0,29-2 510,-21 6-510,-20 2 0,-13 2 0,-10 3-1939,-11 5-4684,-8 6 6623,-21 5 0,12-8 0,-11-1 0</inkml:trace>
</inkml:ink>
</file>

<file path=ppt/ink/ink1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6:41.33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0 135 23432,'69'-19'327,"0"-1"1,-2 3 0,-3 3 163,-13 6 1,-1 3-1,0 1 1,2 1-1,0 1 1,2 0-1,1 1 1,1 1-1,4 0 1,1 0-1,4-1 1,1-1-1,2 0 1,1-2-1,-2 1 1,-2 0-248,-3-2 0,-2 0-244,-5 2 0,-2 1 0,38-3 0,-17 4 0,-18-1 0,-20 1 0,-15 0-984,-11 1 0,-57 14 738,3 1 0,-15 2 0,26-6 0</inkml:trace>
</inkml:ink>
</file>

<file path=ppt/ink/ink1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7:09.3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72 21532,'-7'0'4583,"2"0"-3642,5 0 674,0 0-1615,36-10 0,1 5 0,41-5 0,3 8-620,-30 2 0,4 0 620,12 0 0,6 1 0,18 0 0,7-1 0,-20 1 0,4-1 0,2 1-994,11-1 0,4 1 0,2-1 994,-20 0 0,2 0 0,1 0 0,0 0 0,2-1 0,1 1 0,1-1 0,-1 1-222,1-1 0,1 1 0,-1-1 0,-1 1 222,-1-1 0,-1 1 0,0-1 0,-1 1-287,-3-1 1,0 1 0,-1 0 0,0-1 286,21 1 0,-2 0 0,-1 0 0,-7 0 0,-2 0 0,-2 0-77,-7 1 1,-1-1 0,-1 1 76,-9-1 0,0 0 0,-3 0 733,21 1 1,-4-1-734,-11-1 0,-3 0 0,-13-2 0,-4 0 904,28-6-904,-15-4 0,-32 6 1761,-9 1-1761,-21 5 1636,-17 1-1636,-16 1-3240,-31 6 3240,-26 0 0,34 0 0,3-2 0</inkml:trace>
</inkml:ink>
</file>

<file path=ppt/ink/ink1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7:10.2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327 0 25499,'-89'3'2319,"12"-1"-1927,38 2-123,5 2-77,5 2-192,3 2 0,8 1 0,8-1 0,6-1 0,19-1 0,9-4 0,21 0 0,7-3 0,0 2 0,-8 0 0,-11 5 0,-14 4 0,-10 7 0,-16 7 0,-14 10 0,-16 2 0,-7 5 0,0-4 0,8-6 0,9-6 0,12-9-337,7-6-2588,6-7-6173,12-4 9098,10-9 0,-5 6 0,1-7 0</inkml:trace>
</inkml:ink>
</file>

<file path=ppt/ink/ink1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7:10.4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23045,'6'-11'2970,"0"2"-2545,-6 9 573,0 0-494,9 59-56,-13-23-167,8 50-281,-14-45 0,6-6 0,1-13 0,3-9 0,4-8 0,5-5 0,8-6 0,7-8 0,7-10 0,1-5 0,3 0 0,-4 1 0,-2 8-2130,-1 1-3910,1 5 6040,3 3 0,-13 5 0,-3 2 0</inkml:trace>
</inkml:ink>
</file>

<file path=ppt/ink/ink1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7:10.7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199 55 27729,'-89'44'942,"17"-2"-942,51-7 0,10-3 0,6-5 0,10-6 0,11-7 0,11-6 0,9-5 0,2-7 0,-2-11 0,-3-10 0,-6-10 0,-7-4 0,-10 2 0,-6 3 0,-10 4 0,-8 7 0,-8 6 0,-7 8 0,2 5-405,5 3-2262,7 1-7164,8 0 7373,9-3 0,-1 2 1,4-2-1</inkml:trace>
</inkml:ink>
</file>

<file path=ppt/ink/ink1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7:10.9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189 0 28671,'-4'55'0,"0"-1"0,-3 1 0,-3-2 0,-27 40 0,17-46 0,-1 0 0,-15 39-371,8-11-3394,14-17 3765,6-22 0,8-17 0,0-14 0</inkml:trace>
</inkml:ink>
</file>

<file path=ppt/ink/ink1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7:11.3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60 28199,'-30'44'236,"1"1"0,-19 27-236,60-58 0,10-6 0,17-14 0,9-15 0,3-12 0,-3-10 0,-6 0 0,-8 5 0,-10 10 0,-10 10 0,-7 9 0,-5 6 0,-5 15 0,-13 11 0,-10 19 0,-14 10 0,-3 5 0,2-1 0,8-6 0,11-9-1401,11-13-5692,10-15 7093,18-6 0,-10-7 0,9 0 0</inkml:trace>
</inkml:ink>
</file>

<file path=ppt/ink/ink1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7:11.7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116 229 28143,'45'-28'50,"0"0"1,30-22-73,-57 25 10,-4 0-32,-8 3 44,-3 3-12,-3 4 24,-11 6-12,-6 3 78,-12 5 79,-4 1 113,0 3-270,1 7 0,-2 6 0,2 7 0,1 6 0,3 1 0,8 5 0,7 2 0,7 2 0,4 1 0,10-1 0,8-4 0,12-5 0,10-6 0,9-5 0,8-4 0,10-2-360,8 3-5646,3 1 6006,5 9 0,-37-13 0,-8 1 0</inkml:trace>
</inkml:ink>
</file>

<file path=ppt/ink/ink1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7:13.7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92 20882,'-11'2'4998,"3"1"-4023,8-3-124,0 0-67,87-9-603,6 3-181,-32 1 0,9-1 0,1 0-761,-2 2 0,2 0 1,2-1 760,11-1 0,3 0 0,2 0 0,8 0 0,2 1 0,2 1-659,-21 0 0,1 2 0,1-1 0,-1 1 659,2 0 0,1 0 0,-1 1 0,1 0 0,-1 0 0,0 1 0,-1 0 0,1 0-264,-3 0 0,0 0 0,-1 0 0,-1 0 264,22 0 0,-1 0 0,-1 0 0,-5 0 0,0 1 0,-3 0 0,-4 0 0,-2 0 0,-2 1-92,-6 0 0,-1 0 1,-2 0 91,26 2 0,-2-1 358,-12 1 0,-3-1-358,-11 0 0,0 0 949,8-2 0,-4 0-3661,20 2 3120,-3-13 1,-67 7 0,-17-7-1</inkml:trace>
</inkml:ink>
</file>

<file path=ppt/ink/ink1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7:14.8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53 143 28671,'11'49'0,"1"1"0,-1 1 0,-3 1 0,-8 2 0,-3 1 0,-1-1 0,-2-1 0,-1-2 0,-1-1-474,-14 39 474,5-17 117,2-19-117,8-20 0,3-18 0,3-21 0,1-19 0,0-24 0,0-16 0,5-16 0,6-8-31,-2 40 0,2 0 31,2-3 0,1 0 0,3 1 0,1 0 0,1 1 0,3 3 0,25-33 0,4 19 0,1 21 0,0 21 0,-3 11 0,-7 21 0,-5 11 0,-9 21 0,-9 14 419,-8 12-419,-7 11 0,-7 7 0,-10 3-758,-10-1 758,-10-5 0,-7-8-57,0-7 57,-3-12 0,4-10 0,3-13 0,8-13 0,6-11 0,6-7 0,8-4 0,4-1-906,2-9-8925,6-7 9248,11-11 0,-8 10 0,8 2 0</inkml:trace>
</inkml:ink>
</file>

<file path=ppt/ink/ink1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7:15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1053 27695,'3'-58'325,"0"-1"0,2 2 1,2 3-326,17-27 0,6-5 0,-2-6-294,-12 44 0,-1-1 294,0-1 0,1 0-254,0 1 0,1 0 254,18-37 0,0 15 262,-4 18-262,-6 18 0,-6 17 0,-3 10 283,-2 15-283,0 16 551,1 21-551,-2 21 0,0 13 0,-1 10-337,1 5 337,0 6 0,-5-49 0,1 0 0,2 1 0,3-1 0,1-1 0,3-1 0,23 41 0,-1-15-337,-9-8-5457,-13-34 5794,-21-6 0,0-25 0,-7-1 0</inkml:trace>
</inkml:ink>
</file>

<file path=ppt/ink/ink1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7:15.3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28671,'67'-6'0,"1"1"0,-1 0 0,0 1 0,-11 3 0,-1 2-367,1-1 1,-1 0-307,0 0 1,1 1-628,-1 0 0,1-1 1300,4 1 0,-3 0 0,10 0 0,-12-1 0</inkml:trace>
</inkml:ink>
</file>

<file path=ppt/ink/ink1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7:15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2718 437 23023,'-83'-37'616,"0"0"0,-9 4 0,-3 4-366,23 12 1,-2 4 0,-1 2-1038,-7 1 0,-2 3 0,-2 2 843,-4 2 0,-3 3 0,1 3-680,-3 3 1,1 3 0,0 3 944,0 2 0,0 2 1,2 4-169,3 3 0,2 4 0,2 2 3,6 2 1,3 2-1,2 3-156,6 1 0,3 3 0,4 3 0,7 1 0,4 2 0,3 3 0,-14 28 0,9 6 0,12 2 0,10 5 0,7 2 0,10 3 0,15 2 0,13 1 0,1-32 0,6 0 0,5-1 0,9 3 0,7-2 0,5-2-351,9 2 1,6-3 0,4-2 350,10 0 0,6-4 0,3-3 0,-15-14 0,2-3 0,3-2 0,1-2 0,5-2 0,1-4 0,2-2 0,0-2-153,1-2 1,1-3-1,1-3 1,-1-2 152,-3-2 0,1-1 0,-1-4 0,-2-1 0,-5-4 0,-1-1 0,-1-3 0,-1-2 0,17-4 0,-3-4 0,-2-4 0,-9-4 0,-2-4 0,-3-5 0,-5-3 0,-4-4 0,-3-4 317,-4-3 0,-4-4 0,-4-3-317,-6-3 0,-4-2 0,-5-3 0,-4-4 0,-5-2 0,-4-2 0,-4-3 0,-5 0 0,-5-2-96,-4-4 1,-6-1 0,-4 0 95,-3-5 0,-5 0 0,-4-1 0,-5-2 0,-6 0 0,-4 1-146,-3-2 1,-5 1 0,-5 3 145,-2 2 0,-4 2 0,-10 5 0,-5 13 0,-9 2 0,-3 5 0,3 7 5,-5 1 1,1 9 0,-4 4-6,5 5 0,-5 2 0,0 6 0,7 10-576,5 14 1,5 9 0,3 4-4311,-25 10 1,7 10 4885,9 11 0,9 3 0,-7 8 0,26-8 0</inkml:trace>
</inkml:ink>
</file>

<file path=ppt/ink/ink1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7:19.32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1 202 22782,'74'-9'327,"0"-1"1,1 1 0,-1 1 163,-4 4 1,-1 1-1,-3 0 1,0 1-1,0 1 1,-1 1-1,-2 0 1,0 0-1,5 0 1,2 0-1,4 0 1,1 0-1,4-2 1,0-3-1,-1 0 1,0-2-1,-5-3 1,-1-2-415,-7-1 1,-4-2-118,-9 2 0,-5-1-944,21-11 738,-34 8 0,-19 7 0,-15 6 0</inkml:trace>
</inkml:ink>
</file>

<file path=ppt/ink/ink1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7:28.7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1 135 28647,'76'-8'8,"0"0"0,0 0 0,-2 1-8,-9 3 0,-3 1 0,2-1 0,-1 1-301,-5 1-1,-1 0 302,-6 1 0,-2 0 0,36 1 0,-10 1 182,-10 3-182,-13 2 104,-14 2-104,-16-2 0,-12-2 0,-6-2 305,-4-1-305,-14-1 12,-12 0-12,-24 0 0,-22 1 0,-20 7 0,40-2 0,-2 2 0,-2 2 0,0 1 0,2 0 0,0-1 0,-44 8 0,15-7 0,11-6 0,12-4 0,11-1 0,11 0 0,13-1 0,9 0 0,10 0 0,3-1 0,3 2-3392,11 0 3392,11 0 0,24 0 0,17 0 0,21 0 0,15-1-170,-45-1 0,1-1 170,1-1 0,-1 1 0,-5-1 0,0 0 0,35 0 0,-13 2 3224,-34 2-3224,-10 0 0,-25 0 0,-3-4 508,-11-5-508,-14-7 0,-63-10 0,6 6 0,20 9 0,-1 0 0,-30 0 0,5 3 0,15-1 0,11 3 0,15 0 0,12 2 0,15 0 0,9 3 0,24 0 0,14 1 0,26 3 0,16 6 0,11 5 0,5 3 0,-3 0 0,-10-3 0,-13-4 0,-10-5 0,-24-3 0,-7-2 0,-19-2 0,-18-6 0,-14-3 0,-26-4 0,-15 3 0,-12 2 0,24 2 0,0 0-398,-26-4 398,34 4 0,5 0 0,-1-1 0,17 3 0,15 4 0,10 0 0,10 2 0,17 0 0,19 0 0,14 0 0,6-2 0,-9 1 0,2 1-332,22-2 1,0 1 331,-21 1 0,-2-1 0,40 1-718,-17 0 718,-21 0 0,-16 0-5121,-14 18 5121,-20 0 0,1 3 0,-12-7 0</inkml:trace>
</inkml:ink>
</file>

<file path=ppt/ink/ink1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9:09.6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14 21286,'-5'-8'2846,"1"2"-2510,4 6 875,0 0-999,-8 39-144,5-14 21,-6 32-55,7-22-34,-1-1 56,0 1-34,-2-2-22,1-1 0,-2-3 0,0-5 23,0-6-23,0-6 11,1-7 112,1-2-78,1-3-23,0-3-22,1-7 11,0-6-22,1-8 11,4-3 0,4-1 11,3 3-11,5 3 0,9 1 0,-2 8 0,6 3 0,-6 8 0,-2 1 112,4 7-56,-8 1 56,1 6-33,-9 2 78,-1 2-34,-5 1 1,0 1 111,-4 0-134,-5 4-1,-6-3 35,-5 1 10,-11 2-77,9-7-57,-3 0 56,11-9-67,3-5-11,3 0 0,2-2-157,2 1-79,-1 0-78,2 2-78,-1-1-460,2 2-739,0-2-2331,0 2 3933,0-1 0,0-1 0,0-1 0</inkml:trace>
</inkml:ink>
</file>

<file path=ppt/ink/ink1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9:09.8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 26675,'-5'80'236,"0"-11"-236,-1-39-23,2-4-201,0-4-392,0-6-594,3-3-1345,-1-4-7104,1-5 9659,1-1 0,0-3 0,0 0 0</inkml:trace>
</inkml:ink>
</file>

<file path=ppt/ink/ink1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9:10.4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0 26552,'11'43'146,"-2"-1"-146,-9-7 0,-2 2 11,-3 2 0,-3-3-11,-2-3 0,2-8-22,0-7 11,4-9 11,1-4 0,3-4 56,0-4-34,0-6 0,0-5 79,5-7-56,2 1 45,5 3-23,-2 4 1,1 4 32,-2 4-77,0 3 10,-1 1 12,0 1-45,-2 4 90,1 2-12,-3 6-44,0 2 459,-2 11-247,-2-5-246,-6 8 190,-1-11-190,-5-2 12,1-3-12,1-3-12,2-3-212,0-3-1434,1-2-571,2-1-7602,1-2 9409,4-6 0,0 4 0,0-4 0</inkml:trace>
</inkml:ink>
</file>

<file path=ppt/ink/ink1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9:10.7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1 26631,'-7'70'1154,"-3"-4"-997,-5-17 33,-2 1-4430,1 2 4240,0-1 859,1-2-1139,1-3-201,2-5-506,0-6-705,3-9-2140,2-3 4680,3-8 0,2-7 0,1-3 0</inkml:trace>
</inkml:ink>
</file>

<file path=ppt/ink/ink1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9:10.9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6 24659,'0'-3'2599,"0"1"-1445,0 2-1020,-7 38-100,2-13-34,-7 34-56,4-24-325,-2-1-448,1-2-370,2-4-1064,1-7-7568,4-6 8711,0-9 1,2-4-1,0-2 1</inkml:trace>
</inkml:ink>
</file>

<file path=ppt/ink/ink1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9:11.3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9 23157,'-6'2'2634,"2"-1"-2321,4-1-111,0 0-12,-13 41-100,10-25 11,-10 30 33,13-36 23,3-1 79,3-3-68,6 1 11,5-2 358,1-1-525,2-2 44,-4-2-45,-5-1 11,-2-7 146,-4-4-22,-1-8 12,-2-2-158,-1 1 0,-1 2 0,-4 3 0,-2 3 0,-4 2 0,-3 3 0,0 4 0,-1 2-1021,-6 6-110,6 4-729,-1 5-5110,10 0 6970,2 1 0,3-8 0,0-1 0</inkml:trace>
</inkml:ink>
</file>

<file path=ppt/ink/ink1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9:11.6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0 27863,'-22'78'795,"3"-8"-782,12-32-13,1-1 0,-1 0-91,3-1-391,-1-2-728,-1-1-1087,1-2-4661,0-6 6958,2-5 0,1-9 0,0-6 0</inkml:trace>
</inkml:ink>
</file>

<file path=ppt/ink/ink1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9:11.8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 25342,'0'-2'1838,"0"1"-2074,0 1-637,17-8-842,-8 7-4829,15-7 6544,-12 10 0,-4-1 0,-3 1 0</inkml:trace>
</inkml:ink>
</file>

<file path=ppt/ink/ink1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9:12.2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60 23359,'-1'0'2196,"-1"0"-1994,2 0-168,32-23 55,-22 14-66,24-16 100,-31 23-56,-2 1-11,-1 1-34,-3 0-22,-6 2 56,-6 4-44,-4 4 100,-1 5 179,0 1 67,3 0 169,3 0-180,2 0-11,2 1-67,2 0-224,3-2-45,2-2-34,1-2-290,3-2-382,6-2-829,4-2-2141,8-3 3676,6-1 0,-12-1 0,1 0 0</inkml:trace>
</inkml:ink>
</file>

<file path=ppt/ink/ink1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9:12.5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1 26642,'-57'35'1624,"9"-3"-1276,35-14-291,2-2-57,5-1 0,2 0 0,4-1 0,0-2-808,0-2-458,5-3-1076,6-3-6465,8-2 8807,6-2 0,-11 0 0,-2 0 0</inkml:trace>
</inkml:ink>
</file>

<file path=ppt/ink/ink1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9:12.8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0 26675,'-17'43'583,"3"-9"-482,14-30 0,4-2-79,2-1-22,2-1 0,3-3-56,-2-3 56,1-2 0,-2-1 12,-2 2 44,-2 3-23,-1 2 57,0 2 55,-2 0 91,2 0 21,1 5-44,0 2-56,0 5-111,0 1-46,1 0 0,2 0 0,3 0-181,2 0-188,1-1-897,-1-2-46,-1-1-1511,-5-3 2823,-2 1 0,-2-4 0,-2 0 0</inkml:trace>
</inkml:ink>
</file>

<file path=ppt/ink/ink1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9:31.3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12 24244,'-46'39'1266,"8"-5"-1019,32-19-180,1 1 135,2 2-157,1 0-45,1-1 0,1-3-34,5-3 34,3-6 22,6-2 1,1-3 324,-1-4-89,-1-4 10,-3-6-77,0-3-146,-1-2 56,-1 1-101,-2 0 22,-2 4 34,-2 1-44,-1 2-12,-1 0 0,-1 0 11,-2 0-11,-2 0 0,-3 2-123,2 3 123,1 2-1827,1 2-1725,2 1 3552,0 1 0,1 0 0,1 0 0</inkml:trace>
</inkml:ink>
</file>

<file path=ppt/ink/ink1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9:31.4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6843,'0'0'0</inkml:trace>
</inkml:ink>
</file>

<file path=ppt/ink/ink1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9:31.4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6843,'0'0'0</inkml:trace>
</inkml:ink>
</file>

<file path=ppt/ink/ink1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9:31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14327,'0'0'0</inkml:trace>
</inkml:ink>
</file>

<file path=ppt/ink/ink1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9:32.1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51 22193,'2'0'2454,"-1"0"-728,-1 0-1480,15-15 57,-8 10-225,12-10-44,-11 14 55,-1 0-89,1 1-33,0 0-135,0 0-594,0-1-594,-2 0-1792,0-2 3148,-1-1 0,-3 2 0,0 0 0</inkml:trace>
</inkml:ink>
</file>

<file path=ppt/ink/ink1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9:32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 21521,'1'0'3922,"1"0"-3742,-2 0 133,0 39-178,-1-16-124,-3 34 67,0-26-78,-3 0 0,3-4-33,0-3-471,2-6-91,1-5-525,1-4-1278,0-4-2869,0-2 5267,0-2 0,0-1 0,0 0 0</inkml:trace>
</inkml:ink>
</file>

<file path=ppt/ink/ink1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9:32.6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4 20468,'1'-2'4258,"-1"0"-3361,0 2-662,-1 43 90,-4-16-258,-2 37 34,-4-28-101,0 1 11,0 0-45,2-2-313,1-4-718,4-6-1501,2-8-7265,2-8 9487,5-5 1,-3-3 0,3-1-1</inkml:trace>
</inkml:ink>
</file>

<file path=ppt/ink/ink1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9:32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1 25791,'-37'67'683,"5"-7"-672,17-31-11,2 0-560,0-3-1031,2-2-7071,3-6 8662,3-2 0,2-8 0,2-3 0</inkml:trace>
</inkml:ink>
</file>

<file path=ppt/ink/ink1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9:33.1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23471,'0'-3'2992,"0"1"-2376,0 2-616,24 16-56,-13-7-168,19 13-1300,-22-12-2039,-1-2 3563,0-3 0,-3-4 0,-1 0 0</inkml:trace>
</inkml:ink>
</file>

<file path=ppt/ink/ink1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9:33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 26261,'19'-1'-2264,"-2"-4"-1960,-12-2 4224,0-4 0,-2 5 0,-1 1 0</inkml:trace>
</inkml:ink>
</file>

<file path=ppt/ink/ink1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19:33.5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5 23829,'0'-2'2925,"0"-1"-2376,0 3 112,-9 43-448,-1-11 134,-9 39-257,1-21-33,0 0-114,1-4-380,5-6-941,3-9-908,4-4 2286,2-5 0,2-10 0,0-3 0</inkml:trace>
</inkml:ink>
</file>

<file path=ppt/ink/ink1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0:09.1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184 21 22171,'0'-4'3059,"0"1"-2454,0 3 493,0 0-930,-15-7 180,6 5-169,-13-3-22,8 14-56,-3 7-57,-2 7-44,-3 6 0,2 1 12,2-1-12,5-2 0,4-3 0,5-3-12,2-1-44,2-2 12,6-2-35,2-2-10,7-4 10,3-5 79,2-3 0,0-5-22,1-6 44,-3-5-22,-2-6 45,-3-1 112,-3-2 156,-2-1-133,-4 0 55,-1 0-77,-3 2-158,0-7 0,0 9 0,-1-3 0,-2 12 0,0 5-304,0 3-737,0 2-1346,0 1-6992,1 1 9379,1 4 0,1-2 0,0 1 0</inkml:trace>
</inkml:ink>
</file>

<file path=ppt/ink/ink1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0:09.2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21230,'0'0'0</inkml:trace>
</inkml:ink>
</file>

<file path=ppt/ink/ink1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0:09.2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21230,'0'0'0</inkml:trace>
</inkml:ink>
</file>

<file path=ppt/ink/ink2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0:09.6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8 24121,'0'-4'2868,"0"1"-2240,0 3-326,-7 42 23,0-13-90,-8 37-235,2-25 112,-1 2-112,0 0-11,0 0-224,2 0-1009,0-3-504,4-7-3092,1-8 4840,4-10 0,2-8 0,1-4 0</inkml:trace>
</inkml:ink>
</file>

<file path=ppt/ink/ink2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0:10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34 22620,'-6'0'2375,"2"0"-2140,4 0 426,0 0-336,-1-3 0,3 0-235,0-4 33,6 1-123,0 0 45,-1 2-113,-1 1 68,-1 2-403,-1 1-393,0 0-672,-1 0-1703,2 0 3171,-1 0 0,0 0 0,-2 0 0</inkml:trace>
</inkml:ink>
</file>

<file path=ppt/ink/ink2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0:10.8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0 26843,'-23'69'258,"3"-4"-201,10-25-57,-2 3 11,0-2-79,0 0-324,1-1-762,1-3-1748,2-5 2902,2-7 0,3-12 0,1-6 0</inkml:trace>
</inkml:ink>
</file>

<file path=ppt/ink/ink2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0:20.9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94 23975,'-15'-47'359,"5"9"-169,13 34-156,4 1-34,4 2 0,1 0-112,1 1-79,2 0-291,-2 0-863,0 0-1310,-2 0 2655,-3 2 0,-3-2 0,-3 2 0</inkml:trace>
</inkml:ink>
</file>

<file path=ppt/ink/ink2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0:21.3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17981,'14'78'2576,"-3"-9"-1802,-7-32 200,1-8-592,-1-10-326,0-8 403,-1-7-246,-2-3 123,-1-6-34,0-8-256,0-11-2,0-10-44,-2-5 23,0 2-113,-1 7-56,1 11-1680,2 10-8005,0 17 9787,0 13 0,1-5 1,-1 2-1</inkml:trace>
</inkml:ink>
</file>

<file path=ppt/ink/ink2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0:45.2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28 20300,'1'-6'3294,"0"1"-2677,-1 5 413,0 0-817,-35 10-79,20-1-77,-26 10 145,29-5-146,1 3 0,1 0-56,0 0 22,2 3-22,0-2 0,1 0 11,4-1-11,1-2 11,2-2-11,0 1 0,0-3 45,5 1-45,1-2 0,5-1 11,0-2 12,1-4 10,-1-1-33,0-2 0,0 0 12,1-1-12,6-10 11,3-7 11,-1-4-22,-2 0 0,-7 5 23,-2 0-23,-2 0 0,-2-2 22,-1 0 79,-2 1-90,0 2 79,-2 2 10,0 1-44,-3 0-44,-1 0-12,-2 1 22,-1 2 12,0 3-34,2 1 0,0 4 0,2 0-157,-1 2-168,1 0-415,0 0-156,2 2-975,0 2-2937,1 2 4808,0 2 0,0-3 0,0-2 0</inkml:trace>
</inkml:ink>
</file>

<file path=ppt/ink/ink2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0:45.8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 25656,'0'3'762,"0"4"-661,0 18-57,0 0-44,-1 5 0,-1 0 34,-2 2-34,0-2 0,1 1-22,0-3-57,1 0-290,-2-2 21,0-2-201,1-2-582,-1-4-1279,1-3-4638,0-3 7048,1-4 0,1-3 0,0-3 0</inkml:trace>
</inkml:ink>
</file>

<file path=ppt/ink/ink2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0:46.1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25364,'29'16'707,"-2"1"-629,-14-5 12,-1 2-90,-2 0 22,0-1-44,-3-1-124,-1-2-280,-2-2-302,-2-2-34,0-2-1020,-1 0-2756,-1-2 4538,0 0 0,0-1 0,0-1 0</inkml:trace>
</inkml:ink>
</file>

<file path=ppt/ink/ink2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0:46.4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0 248 27516,'22'-65'750,"2"7"-682,0 28 156,0 5-224,-3 4 33,-2 5-89,-6 5 45,-2 3-381,-2 3-414,-2 1-785,1 1-315,-1 2-5489,-1 0 7395,0 1 0,-3 0 0,-1 0 0</inkml:trace>
</inkml:ink>
</file>

<file path=ppt/ink/ink2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0:47.0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5 637 22395,'-2'1'1177,"-1"0"-572,3-4-34,0-5 34,2-5-78,2-6-45,1-6-23,3-4-291,0-5 135,0-7-45,-1-4-124,-1-5 191,-2-4-247,-2-2 34,0-2-101,1 3 45,1 5-56,2 9 0,-1 11 12,-1 13-46,-1 9 34,-2 6-90,-1 5-167,0 8-292,-1 6-168,-4 9-718,-2 3-2935,-5 3 4370,-2 4 0,6-16 0,1-2 0</inkml:trace>
</inkml:ink>
</file>

<file path=ppt/ink/ink2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0:54.1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93 23135,'0'-2'2958,"0"1"-2152,0 1-379,-32 50-114,15-19 113,-26 42-113,25-33-111,-1 0-111,5-3-91,2-2 0,5-4 0,3-3 0,3 0 0,2-2 0,5-3 0,3-2 0,8-6 0,4-3 0,6-4 0,2-2 0,5-1 0,2 0 0,0 0 0,0-1 0,-3 0 0,-4 0 0,-5-1 0,-6-2 0,-5 0 0,-2-1 0,-4-3 0,1-5 0,-2-6 0,1-9 0,1-6 0,1-6 0,-1-5 0,-1-5 0,-3-30 0,-2 15 0,-2-20 0,-3 27 0,-2 6 0,-3 10 0,0 9 0,1 8 0,0 7 0,1 5-337,0 3-1982,0 2-3867,-3 6 6186,-3 9 0,5-6 0,-2 4 0</inkml:trace>
</inkml:ink>
</file>

<file path=ppt/ink/ink2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0:54.4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46 24591,'-2'1'2869,"0"-1"-2119,2 0-346,47-6-347,-16 3-57,41-7 0,-28 7 0,1-2 0,-2 1 0,-1-1 0,-3 1 0,-2 1-494,-4 1-1232,-5 1-2655,-4 1 4381,-8 9 0,-7-6 0,-6 5 0</inkml:trace>
</inkml:ink>
</file>

<file path=ppt/ink/ink2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0:54.7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46 28671,'84'-7'0,"-7"2"0,-31 3 0,0-3 0,-2 0 0,-5-2-651,-4 1-1679,-10 1-6410,-8 2 8740,-9 3 0,-5 0 0,-3 0 0</inkml:trace>
</inkml:ink>
</file>

<file path=ppt/ink/ink2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0:54.9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0 25903,'-24'72'2162,"2"-3"-2028,7-19-100,2-5-68,3-5-302,5-12-1389,3-10-3464,4-9 5189,11-14 0,-8 3 0,7-4 0</inkml:trace>
</inkml:ink>
</file>

<file path=ppt/ink/ink2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0:55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160 0 25936,'-70'31'538,"11"1"-314,42 0 201,8 1-166,4 0 43,7-2 23,8 0-202,7-4 213,10-5-133,7-6-203,2-9 0,1-3 0,-2-10 0,-3-6 0,-3-9 0,-5-7 0,-8 0 0,-6-1 0,-6 2 0,-5 3 0,-9 3 0,-8 5 0,-8 5 0,-3 5 0,2 3 0,2 3 0,8 1-1626,7 1 1626,11 3 0,0-2 0,4 1 0</inkml:trace>
</inkml:ink>
</file>

<file path=ppt/ink/ink2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0:55.6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 28671,'66'8'0,"-9"-1"0,-37-7 0,-1 0-539,-2-1-1926,0-4-6532,-2-3 8997,-2-5 0,-5 6 0,-3-1 0</inkml:trace>
</inkml:ink>
</file>

<file path=ppt/ink/ink2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0:55.7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0 26631,'-13'49'1020,"-1"1"0,-9 36-1020,15-48 0,0-3-528,3-3-1208,0-2-1503,2 2 3239,2-3 0,1-11 0,0-6 0</inkml:trace>
</inkml:ink>
</file>

<file path=ppt/ink/ink2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0:56.1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1 123 27146,'91'-38'863,"-5"3"-863,-25 16 190,-5 4-44,-9 6-79,-11 4 192,-11 4-259,-12 5 0,-6 7 0,-8 12 0,-11 14 0,-8 13 0,-12 11 0,-4 6 0,-3 2 0,2-3 0,3-8 0,5-10 0,6-9 0,5-13-3150,4-7-6681,5-11 9821,3-10 0,4 0 0,2-4 0</inkml:trace>
</inkml:ink>
</file>

<file path=ppt/ink/ink2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0:56.3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84 24379,'0'-3'3081,"0"0"-2913,42-6-168,-17 4-448,37-9-997,-28 5-6635,2-2 8080,3-3 0,-18 6 0,-3 1 0</inkml:trace>
</inkml:ink>
</file>

<file path=ppt/ink/ink2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0:56.7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28 24916,'-3'-2'2533,"0"-1"-2130,3 3-257,0 0-146,42-7-90,-16 4-414,36-7-897,-30 9-2118,-7-1 3519,-9 4 0,-8-1 0,-6 1 0</inkml:trace>
</inkml:ink>
</file>

<file path=ppt/ink/ink2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0:56.8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61 24255,'-8'2'2096,"2"1"-1928,6-3-168,44-10-1536,-7 0-8100,40-9 9636,-16 5 0,-27 6 0,-6 4 0</inkml:trace>
</inkml:ink>
</file>

<file path=ppt/ink/ink2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0:57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219 0 25263,'-74'38'2499,"3"10"-2185,42-15-280,2 9 156,17-10-190,5-1 78,3 0-156,8-5-527,8-5-1355,13-7-3946,11-8 5906,9-4 0,-20-2 0,-3 0 0</inkml:trace>
</inkml:ink>
</file>

<file path=ppt/ink/ink2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0:57.4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0 25880,'-32'67'1714,"8"-9"-1366,22-34 10,4-1 13,7-5-371,6-3 0,9-6 0,2-5 0,4-4 0,1-10-3392,-3-4 3267,-1-8-457,-3-1-1121,-6 1-3721,-4 4 5424,-8 5 0,-3 6 0,-3 3 0</inkml:trace>
</inkml:ink>
</file>

<file path=ppt/ink/ink2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0:57.8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0 26530,'-66'52'1591,"10"-6"-1087,40-22-458,5 0-46,4-2 0,4-2 0,1-3 0,4-3 0,7-3-326,4-3-952,11-5-1366,3-1-7187,5-3 8983,3-4 0,-15 3 1,-3-4-1</inkml:trace>
</inkml:ink>
</file>

<file path=ppt/ink/ink2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0:58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7 23426,'-5'-3'3014,"2"0"-2823,-27 49-23,16-21-168,-23 38-303,25-36-941,4-4-3619,4-6 4863,3-8 0,1-4 0,0-5 0</inkml:trace>
</inkml:ink>
</file>

<file path=ppt/ink/ink2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0:58.3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0 25802,'-30'55'627,"7"-12"-437,22-41-145,4-3 22,6-8-67,7-4 45,5-6-45,-1 2 67,-2 4 101,-6 6 281,-3 4-236,-2 2 179,-3 1 101,-2 4-380,-1 4-113,-1 6 0,-4 6 0,-3 2 0,-2 2 0,1 1-1121,4-1-2017,2-1 3138,5-7 0,-2-6 0,2-6 0</inkml:trace>
</inkml:ink>
</file>

<file path=ppt/ink/ink2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0:58.7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 26306,'-27'55'1591,"7"-10"-1524,17-34-67,3-6 34,2-3-79,5-2 45,3-5-23,4-3-44,0-6 90,1-4 33,-5 5 33,-1 1 23,-5 8 146,-2 2-57,0 2-132,-1 0-69,1 1 0,0 4 0,1 3 0,1 3 0,0 1 0,1 2 0,2 1 0,2 1 0,3-1 0,2-3-102,3-4-2822,1-3-6907,4-4 7389,1 1 0,-9-2 1,-3 0-1</inkml:trace>
</inkml:ink>
</file>

<file path=ppt/ink/ink2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1:24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0 26989,'-49'47'437,"8"-6"-437,32-21 90,1 1-23,3-1-56,2 3-11,1-2 0,2 0 23,0-1-23,5-4 0,4-2 33,6-6 12,3-4-34,2-3-11,-1-4 157,-1-4-134,-4-6 279,-2-4-22,-4-4-134,-4-1-89,-1-2-57,-3 1 0,0-1 0,-3 1 0,-1 3 0,-2 2 0,2 5 0,0 5 0,1 4-931,2 2-1310,0 2-7590,0 2 8257,0 6 1,0-4 0,1 3 0</inkml:trace>
</inkml:ink>
</file>

<file path=ppt/ink/ink2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1:24.4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66 27897,'47'-35'-437,"-9"8"-919,-32 24-796,-3 2 2152,-3 3 0,0-2 0,0 1 0</inkml:trace>
</inkml:ink>
</file>

<file path=ppt/ink/ink2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1:24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10 23661,'0'-5'2768,"0"0"-2208,0 5-482,0 0 102,-3 41-180,-1-17 67,-3 35-145,1-25 0,1 0-942,1-1-829,3-5-2241,0-3 4090,1-7 0,0-8 0,0-4 0</inkml:trace>
</inkml:ink>
</file>

<file path=ppt/ink/ink2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1:25.1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 26451,'-16'82'213,"2"-6"-213,5-29-56,-1 0-145,0-4-808,1-8-1781,3-8 2790,2-9 0,3-8 0,1-6 0</inkml:trace>
</inkml:ink>
</file>

<file path=ppt/ink/ink2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1:25.4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0 27796,'-45'62'235,"6"-6"-235,25-25-1188,2-1-728,1-4-3597,3-6 5513,4-6 0,3-9 0,1-2 0</inkml:trace>
</inkml:ink>
</file>

<file path=ppt/ink/ink2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1:25.6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24871,'0'-3'2275,"0"2"-1737,0 1-560,30 19-225,-16-9 146,24 14-325,-22-13-615,-2-3-2736,-2-2 3777,-6-4 0,-2-1 0,-3-1 0</inkml:trace>
</inkml:ink>
</file>

<file path=ppt/ink/ink2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1:25.8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72 24143,'-1'-4'2230,"0"1"-2185,1 3-45,0 0-34,32-18-930,-19 12-2016,24-16 2980,-25 14 0,-6 3 0,-1-1 0</inkml:trace>
</inkml:ink>
</file>

<file path=ppt/ink/ink2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1:25.9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 26171,'-4'65'1054,"-1"-6"-998,1-22-56,0-4-56,2-5-247,2-7-3977,0-7 4280,0-6 0,0-4 0,0-2 0</inkml:trace>
</inkml:ink>
</file>

<file path=ppt/ink/ink2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1:30.0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 25656,'54'-11'-314,"-10"2"-1087,-31 11-5893,-4 2 7294,-1 0 0,-4-1 0,-2-1 0</inkml:trace>
</inkml:ink>
</file>

<file path=ppt/ink/ink2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1:30.2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10 157 24334,'-6'57'1243,"2"-12"-973,4-38 144,0-3 79,0-6 79,0-7-113,0-7-347,0-8-79,0-4-33,0 0-168,0-2-425,1 0-461,3 0-1041,1 3-6454,3 5 8549,-1 8 0,-3 7 0,-1 4 0</inkml:trace>
</inkml:ink>
</file>

<file path=ppt/ink/ink2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1:44.5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6 24334,'0'-3'2700,"0"0"-2285,0 3 302,0 0-505,-12 46-200,5-19 55,-8 38-45,8-31-22,2-2 0,1 1-11,1-4-639,0-3-381,1-5-963,1-4-6241,0-7 8235,1-5 0,0-2 0,0-3 0</inkml:trace>
</inkml:ink>
</file>

<file path=ppt/ink/ink2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1:44.9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12 122 25129,'-3'-8'2006,"1"3"-1860,34 1-113,-14-2 46,27-5-79,-26-1 0,-3 0-112,-6 1 22,-5 1 0,-2-1-112,-2 2 57,-3 0-191,-4 2 336,-3 3 0,-6 2 22,-2 8-3212,-2 6 3335,0 9 35,0 5 156,2 3-257,3 0 301,3 1-133,6-1-247,3-4 3560,14 2-3605,-1-12-246,10 0-583,-5-12-583,0-2-2297,0-4 3754,1-7 0,-8 4 0,-1-3 0</inkml:trace>
</inkml:ink>
</file>

<file path=ppt/ink/ink2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1:45.1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2 25017,'-2'-1'2443,"0"0"-1681,2 1-695,-1 39 11,0-12-78,0 37 56,-2-20-168,-4 5-481,-4 2-1200,-3-1-3048,2-5 4841,4-8 0,3-18 0,4-7 0</inkml:trace>
</inkml:ink>
</file>

<file path=ppt/ink/ink2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1:45.3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 24759,'22'-13'-889,"-7"4"0,-12 6 0</inkml:trace>
</inkml:ink>
</file>

<file path=ppt/ink/ink2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1:45.5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6 25252,'0'-3'2062,"0"0"-1513,0 3-470,-4 35-12,2-13-67,-4 30 11,4-19-11,1-2 0,0 2-493,-1-3-191,-1-1-1467,1-1-5278,0-4 7429,1-2 0,1-11 0,0-3 0</inkml:trace>
</inkml:ink>
</file>

<file path=ppt/ink/ink2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1:45.7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 25936,'35'-10'-669,"-11"3"0,-18 7 1</inkml:trace>
</inkml:ink>
</file>

<file path=ppt/ink/ink2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1:46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39 23146,'-4'0'2611,"1"0"-1950,3 0-370,0 0-67,-6 41 68,4-26-214,-1 31 269,9-37-67,4-5-145,3-2 380,-1-6-424,-1-5-91,-1-6 0,-3-5 0,-3-1 0,-2 1 0,-1 2 0,-1 2 0,-4 3 0,-1 2-80,-6 6-928,-2 2-1144,-3 6-6094,-3 7 8246,0 8 0,7-6 0,3-1 0</inkml:trace>
</inkml:ink>
</file>

<file path=ppt/ink/ink2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1:51.6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210 2 21790,'-2'-1'2701,"0"1"-2052,2 0-290,-38 10-34,16 4 34,-30 11-79,27 0-56,3 1 56,3 0-124,6 0 24,4 0-1,5-2-67,2-2-11,2-4-56,7-7-11,4-4 89,10-5-90,3-7 79,0-6 68,-1-8-113,-4-6 67,-5-1-100,-4-3-23,-3 1 11,-4 2-22,-2 2-11,-1 5-22,-2 4-113,-2 5-44,-1 5-359,0 2-572,3 3-8710,0 0 8675,2 4 0,0-3 1,0 4-1</inkml:trace>
</inkml:ink>
</file>

<file path=ppt/ink/ink2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1:51.8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 28671,'44'-14'0,"-7"2"0,-22 11-225,-4 1-649,-2 0-594,-4 0-1143,-1 0-7220,-2 1 8112,-1 1 0,-1 0 0,0 0 1</inkml:trace>
</inkml:ink>
</file>

<file path=ppt/ink/ink2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1:52.1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6 23672,'1'-3'3059,"0"1"-2453,-1 2-158,-1 33-280,-2-12-67,-1 29-101,-2-21-23,1 2-22,0 0-190,-1 1-213,0-1-336,-1-2-662,1-4-1927,3-4 3373,1-8 0,2-6 0,0-4 0</inkml:trace>
</inkml:ink>
</file>

<file path=ppt/ink/ink2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1:52.3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0 24972,'-13'66'2914,"0"-3"-2623,1-15-291,2-3-45,4-8-1064,2-10-3194,3-9 4303,8-9 0,-6-6 0,6-2 0</inkml:trace>
</inkml:ink>
</file>

<file path=ppt/ink/ink2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2:04.3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62 23829,'-6'-1'2981,"1"1"-2398,5 0 257,0 0-795,27-27-45,-18 20-90,21-20-268,-22 27-718,0 0-1479,1 2-7276,1 1 7801,0 1 0,-4-2 1,-1 0-1</inkml:trace>
</inkml:ink>
</file>

<file path=ppt/ink/ink2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2:04.6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 21656,'-3'0'2622,"0"0"-2342,-1 35 56,-1-10-235,-4 33 212,-1-21-66,1-2-67,2-6 167,4-9-325,2-8 169,1-6 223,0-8-156,1-10 134,4-10-56,1-11-145,3-4 189,-1-2-324,-3 4 0,-2 7-56,-1 7-100,-2 8-516,0 7-1525,-4 4 2141,-3 9 0,2-5 0,-2 6 0</inkml:trace>
</inkml:ink>
</file>

<file path=ppt/ink/ink2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2:26.4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182 0 27818,'-24'63'672,"1"-6"-604,4-29-80,-1 0 12,-2-1-302,1-3-236,3-2-873,4-6-595,4-4-5658,4-6 7664,3-2 0,2-4 0,1 0 0</inkml:trace>
</inkml:ink>
</file>

<file path=ppt/ink/ink2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2:26.6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23056,'2'-4'3698,"0"2"-2902,-2 2-382,0 0 68,36 9-257,-17 1-225,30 9 0,-26 0 0,-1-1 0,0 0 0,-1-2 0,-2-3 0,-1-3-371,-4-3-783,-1-2-482,-3-3-1894,-4 1 3530,-2 1 0,-4-2 0,0 1 0</inkml:trace>
</inkml:ink>
</file>

<file path=ppt/ink/ink2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2:27.0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28671,'76'0'0,"-8"0"0,-31 0 0,0 0 0,-3 0 0,-1 0 0,-1 0 0,-2 0 0,-3 0 0,-2 0 0,-7 0 0,-4 0-494,-5 0-1321,-5 0 503,-2 0 1,-2 0 0</inkml:trace>
</inkml:ink>
</file>

<file path=ppt/ink/ink2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2:27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 25062,'-5'0'2331,"2"0"-2163,3 0-135,0 0-33,-12 39-179,7-24-303,-8 32-504,8-34-1053,1 1-7792,-3 0 8538,-2 0 0,5-5 0,-1-2 0</inkml:trace>
</inkml:ink>
</file>

<file path=ppt/ink/ink2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2:27.6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54 26619,'65'-19'572,"-7"3"-415,-27 8-101,-2 2 11,-4 3 90,-3 1-23,-5 2 102,-5 3-1,-5 5-34,-3 4 36,-3 8-237,-8 2 0,-3 2 0,-9 2 0,-1 0 0,0-2-125,2-4-491,5-4-795,6-8-1346,3-3 2757,14-10 0,-7 4 0,7-4 0</inkml:trace>
</inkml:ink>
</file>

<file path=ppt/ink/ink2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2:28.1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 28671,'75'-11'0,"-6"2"0,-30 9 0,1 0 0,-3 1 0,-2 1 0,-5 0 0,-5 3 0,-3-1 0,-7 1 0,-5-1 0,-6-1-528,-2 1-1455,-2 1-2555,-4 1 4538,-4 2 0,2-4 0,-1 1 0</inkml:trace>
</inkml:ink>
</file>

<file path=ppt/ink/ink2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2:28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5 23168,'-5'-3'3395,"1"1"-2767,4 2-247,-24 37-45,10-13-157,-20 32-134,17-23-45,1-2-90,1-3-369,3-4-3785,3-8 2821,4-3-717,1-7-4056,3-3 6196,0-2 0,1-1 0,0 0 0</inkml:trace>
</inkml:ink>
</file>

<file path=ppt/ink/ink2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2:28.5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27942,'29'50'459,"-6"-6"-459,-19-25-101,-2-2-201,0-1-729,-2-2-841,2-3-3584,0-4 5456,3-3 0,-2-2 0,0-2 0</inkml:trace>
</inkml:ink>
</file>

<file path=ppt/ink/ink2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2:28.8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3 25028,'0'-1'2947,"-1"-1"-2443,1 2-526,35 4 11,-23-2-281,26 3-492,-34-4-437,-1 0-1099,-1-1 2320,0 0 0,-1 0 0,0 0 0</inkml:trace>
</inkml:ink>
</file>

<file path=ppt/ink/ink2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2:29.0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 25611,'-12'59'964,"3"-8"-718,8-23-224,1-4-22,0-3-44,0-3-326,0-4-392,1-3-829,0-2-5435,0-3 7026,-1-2 0,0-3 0,0 0 0</inkml:trace>
</inkml:ink>
</file>

<file path=ppt/ink/ink2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2:29.2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9 25690,'0'-5'2812,"0"1"-2643,0 43-169,0-11 0,-2 34 0,-3-21 0,-2-1-505,-1-3-3014,4-4 3519,2-4 0,2-13 0,0-5 0</inkml:trace>
</inkml:ink>
</file>

<file path=ppt/ink/ink2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2:30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1 25824,'-55'30'1726,"7"0"-1413,29-6-10,3 2-35,4-1-256,6-2 66,3-3-78,4-3-168,6-3-134,4-4-797,10-3-593,5-4-2946,5-1 4638,2-5 0,-14 3 0,-4-3 0</inkml:trace>
</inkml:ink>
</file>

<file path=ppt/ink/ink2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2:31.0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54 26586,'-19'51'930,"11"-9"-583,22-33-224,7-1 101,3-4-224,-1-2 68,0-2-24,-1-3-44,-2-4 0,-1-6 0,-3-4 45,-3-3-45,-5 0 90,-4 1-79,-2-1 168,-5 3-155,-2 2-24,-5 5 0,0 5-136,-2 2-200,0 3-896,-2 9-1480,0 4 2712,1 9 0,5-8 0,4-3 0</inkml:trace>
</inkml:ink>
</file>

<file path=ppt/ink/ink2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2:31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4 23594,'0'-2'2633,"0"1"-1748,0 1-828,-2 36 111,1-15-79,-1 29-55,-1-28 224,2-2-247,0-7 0,1-4 11,0-5 46,1-3-35,2-6-33,4-5 34,3-6 33,1-2-45,-1 2-22,0 3 23,-1 4 66,-2 2-21,1 3 55,-1 2-101,1 0 213,-1 2-167,1 0-35,0 0-33,2 0 0,-1 0-33,-1 2-23,-3 1-180,-1 6-189,-2 0-494,-1 2-639,-2-4-3887,-1-2 5445,-1-1 0,1-3 0,-1 0 0</inkml:trace>
</inkml:ink>
</file>

<file path=ppt/ink/ink2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2:31.8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16 27314,'-2'71'247,"-1"-9"-247,-9-33 0,2-7 56,2-5-23,3-7-21,1-5 100,3-3-45,0-4-56,1-7-11,0-7 22,4-7 90,2-5-89,5-1 111,3 0 68,2 3-180,1 4 113,3 3-135,0 4 44,-1 6 81,-2 4-125,-5 3 0,-3 2 0,-5 5 0,-2 6 0,-5 7 0,-6 6 0,-4 4 0,-6-2 0,0 0 0,2-3-461,1-5-1354,3-4-1815,5-5 3630,4-5 0,4-3 0,0-1 0</inkml:trace>
</inkml:ink>
</file>

<file path=ppt/ink/ink2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2:32.0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5 24737,'0'-2'3014,"0"0"-2140,0 2-828,-14 44-46,8-23 0,-10 35 0,12-36-181,1-3-1151,2-5-1369,0-4 2701,1-4 0,0-3 0,0-1 0</inkml:trace>
</inkml:ink>
</file>

<file path=ppt/ink/ink2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2:32.3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 26115,'-4'0'2556,"1"1"-2556,1 44 0,1-18 0,-1 37 0,2-32 0,0-1 0,0-5-483,0-2-2094,0-5-7254,0-4 9509,1-3 1,-1-6 0,2-3 0</inkml:trace>
</inkml:ink>
</file>

<file path=ppt/ink/ink2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2:32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15560,'0'0'0</inkml:trace>
</inkml:ink>
</file>

<file path=ppt/ink/ink2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2:32.7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 26373,'-18'50'1143,"4"-6"-706,18-25-79,5-2 2,7-2-360,7-3 0,0-4 0,-2-4 0,-3-3 0,-4-8 0,-4-6 0,-4-7 0,-2-5 0,-3 1 0,-3 1 0,-6 2 0,-6 6 0,-7 4 0,-4 6-1312,-1 3-5478,-2 3 6790,-1 6 0,13-4 0,3 3 0</inkml:trace>
</inkml:ink>
</file>

<file path=ppt/ink/ink2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2:42.1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0 23751,'-48'38'392,"9"-3"-268,30-16 144,4-1-88,3 1 178,1-2 79,6-2-78,2-4 11,8-2-247,3-5 45,1-2 112,2-4-247,-2-6 91,1-4-46,-3-7-67,-2 0 180,-5 1-56,-4 1 100,-3 3-56,-2-1-134,-3 2-45,-3 0 0,-2 1 33,-4 3-10,-3 1-34,5 4-191,-3 0-874,8 4-1265,1 0-7490,2 6 8294,1 1 0,0-1 0,0 0 0</inkml:trace>
</inkml:ink>
</file>

<file path=ppt/ink/ink2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2:42.3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 23348,'1'3'3719,"0"-1"-3046,-1-2 66,0 0-739,35-16 67,-20 10-67,27-11-22,-32 15-23,-2 2-515,-2 0-583,-3 0-1120,-2 0-7568,-1 0 9504,1 1 0,-1 0 0,2 0 1</inkml:trace>
</inkml:ink>
</file>

<file path=ppt/ink/ink2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2:42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12 19841,'4'-7'5624,"-1"2"-4884,-3 5-68,0 0-335,3 42 21,-3-20-78,1 35-190,-4-31 66,1 1-144,-1-2-12,-1 0 0,1-2-493,0-3-303,0-2-829,1-4-3036,0-4 4661,1-3 0,1-4 0,0-2 0</inkml:trace>
</inkml:ink>
</file>

<file path=ppt/ink/ink2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2:42.8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5 23359,'0'-2'2958,"0"0"-2387,0 2-369,0 47 34,-5-16-214,-3 40 23,-3-29-90,0-2-829,3-5-1389,3-7-7568,3-7 8809,7-10 0,-4-5 1,3-5-1</inkml:trace>
</inkml:ink>
</file>

<file path=ppt/ink/ink2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2:43.1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6 22115,'-3'-3'2801,"2"1"-2398,-21 43-156,9-14 67,-19 35-314,13-26-33,1-2-607,4-6-1903,3-6-7288,5-9 8792,3-6 1,2-5 0,1-2 0</inkml:trace>
</inkml:ink>
</file>

<file path=ppt/ink/ink2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2:43.3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25039,'0'-4'2152,"0"1"-1816,0 3-123,0 0-135,19 26-78,-10-15-593,14 20-662,-14-24-1323,-1-1-7253,0-2 8919,0-2 0,-3 0 0,-1-2 0</inkml:trace>
</inkml:ink>
</file>

<file path=ppt/ink/ink2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2:43.4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38 27684,'29'-13'-1793,"-5"2"-2823,-18 8 4616,1-1 0,-3 1 0,-1 0 0</inkml:trace>
</inkml:ink>
</file>

<file path=ppt/ink/ink2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2:43.6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0 27438,'-17'72'940,"0"-9"-906,10-29-68,0-6-626,1-3-1133,2-6-4247,0-4 6040,1-2 0,2-7 0,0-1 0</inkml:trace>
</inkml:ink>
</file>

<file path=ppt/ink/ink2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2:44.8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 25308,'0'-5'3070,"0"0"-2777,0 5-293,0 0 0,15-5 0,-6 4 0,11-4 0,-9 5-606,-3 0-884,0 1-3183,-2 5 4673,0 3 0,-3-2 0,0 0 0</inkml:trace>
</inkml:ink>
</file>

<file path=ppt/ink/ink2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2:45.1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41 24659,'-8'65'683,"1"-7"-650,2-18-21,2-8-12,2-12 11,1-9 740,0-9-292,0-18-156,-1-2-214,1-19 57,-1 2-146,1-2-11,0 2-124,-1 4-817,-1 6-1211,-1 6 2163,-2 9 0,2 6 0,-1 3 0</inkml:trace>
</inkml:ink>
</file>

<file path=ppt/ink/ink2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3:00.5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48 23527,'3'-4'3036,"54"0"-3182,-5-1 487,2 2 1,5 0-23,-4-2 0,1 0-313,11 0 0,3 1-1004,9 1 0,2 0 998,7 1 0,1 1 0,6 1 0,2 2 0,-30 0 0,1 2 0,0-1 0,2 2 0,1-1 0,0 2 0,1 0 0,1 1 0,0 1 0,0-1 0,0 0 0,1 0-153,-3-1 0,1 1 1,-1-1 152,-1 0 0,0 1 0,-1-1 0,30 2 0,-1 0 0,-7 0 0,-2 0 0,-9 0 0,-3 0 0,-12 1 0,-5 0-976,32 13-2363,-36 3 3339,-30 5 0,-16-13 0,-10-2 0</inkml:trace>
</inkml:ink>
</file>

<file path=ppt/ink/ink2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5:40.6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19 26138,'-22'-13'560,"2"8"-448,7 23-34,1 4-78,2 1 45,1-2-45,3 1 0,2-2-11,2-1 0,1-3 11,2-3 11,4-2-11,3-3 89,6-3-21,2-2-24,0-2 2,1-1-24,-2-5 68,-3-3 11,0-6-1,-4-4 113,-3 0 11,-2-2-33,-3 3-79,0 0-112,0 0 0,-3 2-12,0 1-100,-2 1-67,-1 4-773,3 3-247,-1 3-1356,3 2-7276,0 4 8935,1 4 1,0-2 0,0 1 0</inkml:trace>
</inkml:ink>
</file>

<file path=ppt/ink/ink2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5:40.9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15 24513,'-3'-1'2532,"1"0"-1994,2 1 257,0 0-593,37-5-111,-19 3-91,28-3 0,-32 5 0,-1 0 0,-4 0-113,-2 0-425,-2 0-392,-2 0-605,-1 0 354,-2 0 1,0 0 0</inkml:trace>
</inkml:ink>
</file>

<file path=ppt/ink/ink2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5:41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14 23818,'0'-8'2566,"0"3"-2118,0 5-89,-4 33-68,-1-9-179,-2 30-44,1-17-68,3 0 0,0 1-34,0-3-134,1-1-236,0-4-436,0-5-695,1-6-2297,1-6 3832,0-5 0,0-5 0,0-1 0</inkml:trace>
</inkml:ink>
</file>

<file path=ppt/ink/ink2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5:41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 27438,'-15'69'224,"2"-14"-247,6-11-290,2-14-517,-2-1-828,2-2-3384,0-2 5042,3-4 0,0-9 0,2-4 0</inkml:trace>
</inkml:ink>
</file>

<file path=ppt/ink/ink2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5:41.7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1 26463,'-35'57'268,"3"-8"-290,19-29-415,0-4-527,3-3-963,2-2-5939,2-2 7866,3-2 0,0-3 0,2-2 0</inkml:trace>
</inkml:ink>
</file>

<file path=ppt/ink/ink2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5:41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24703,'0'-5'2308,"0"1"-1949,0 4-101,0 0-224,25 3-34,-15 2-135,19 4-212,-22 3-382,-2-1-559,-1 0-2466,-1-3 3754,0-2 0,-2-3 0,1-1 0</inkml:trace>
</inkml:ink>
</file>

<file path=ppt/ink/ink2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5:42.1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73 23605,'0'-2'2152,"0"1"-1670,0 1-516,15-12-302,-9 7-897,11-11-3294,-12 8 4527,2-5 0,-4 5 0,1 1 0</inkml:trace>
</inkml:ink>
</file>

<file path=ppt/ink/ink2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5:42.3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 27494,'-13'67'1177,"0"-2"-1177,6-19 0,0-1 0,1-4-438,2-7-1064,2-8-2285,1-6 3787,1-6 0,0-7 0,0-2 0</inkml:trace>
</inkml:ink>
</file>

<file path=ppt/ink/ink2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5:46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23 28647,'-9'-11'24,"4"2"-24,12 8 0,2 0 0,0 1-550,1 0-313,0 2-604,2 2-1167,0 2-7197,0-1 9101,0-1 0,-6-1 0,-2-1 0</inkml:trace>
</inkml:ink>
</file>

<file path=ppt/ink/ink2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5:46.6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26 23740,'0'-6'3126,"0"2"-2711,0 4-202,0 0-202,0-2 45,0 13 0,0 6-34,-1 17 23,0 6-34,-2 3 0,0 0 23,-1-4-34,1-7 11,2-10 0,0-9 157,1-8 224,0-7-43,3-10-349,1-11 0,4-12 0,-1-6 0,-3-2 0,-2 3 0,-2 3 0,0 5-181,0 8-726,0 8-7799,-2 8 8706,1 11 0,-2-2 0,2 5 0</inkml:trace>
</inkml:ink>
</file>

<file path=ppt/ink/ink2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6:18.9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37 22137,'0'-5'2701,"-1"2"-2399,1 3 45,0 0-155,-21 21-58,11-4-33,-17 20-12,18-10-33,1 1 0,4-3-56,2-3 34,1-5-23,2-3 0,3-4 1,4-5 10,6-3 34,5-12 0,3-7 0,2-12 101,-1-3 11,-4 0-67,-4 4-45,-4 3-56,-2 4 0,-2 3-124,-1 4-189,-2 4-662,-1 2-7373,1 3 8348,-1 2 0,0 1 0,-1 2 0</inkml:trace>
</inkml:ink>
</file>

<file path=ppt/ink/ink2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6:19.1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7 375 27975,'-4'-43'696,"1"2"-696,5 12 0,0-3 0,1-1 0,0 0 0,0 0 0,1 4 0,0 2-371,0 4-503,1 3-246,-1 5-572,2 4-1826,-3 7 3518,0 2 0,-1 2 0,-2 0 0</inkml:trace>
</inkml:ink>
</file>

<file path=ppt/ink/ink2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6:19.3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22900,'0'3'3619,"0"0"-3115,0-3-67,0 0-415,26 1-22,-11-1-235,21 3-236,-18 0-279,-1 4-584,1 3-885,-4 3-6475,-2 4 8694,-3 2 0,-6-7 0,-1-3 0</inkml:trace>
</inkml:ink>
</file>

<file path=ppt/ink/ink2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6:19.6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4 364 23728,'-2'0'3586,"1"0"-3272,1 0-23,4-38-11,-1 16-22,3-31-44,-2 25-214,-3 1 0,0 1 0,-1 0 0,0 0 0,0 1-158,0 3-223,0 3-269,0 2-201,0 5-673,0 2-2734,0 3 4258,0 3 0,0 3 0,0 1 0</inkml:trace>
</inkml:ink>
</file>

<file path=ppt/ink/ink2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6:19.8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46 26608,'50'-22'-705,"-8"4"-629,-27 15-2868,-2 1 4202,-2 2 0,-5 0 0,-2 0 0</inkml:trace>
</inkml:ink>
</file>

<file path=ppt/ink/ink2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6:20.0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5 24491,'0'-2'2028,"0"-1"-1782,0 3-246,0 37-78,-2-16-370,0 32-673,-1-27-1692,1 2 2813,-1-2 0,1-12 0,1-3 0</inkml:trace>
</inkml:ink>
</file>

<file path=ppt/ink/ink2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6:20.2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1 24008,'-6'0'2634,"2"0"-2186,4 0-56,0 0-22,-25 30-68,14-10-78,-18 25-134,22-20-68,3-1-22,2-2-156,2-2-416,1-6-705,4-4-1648,2-5 2925,7-5 0,-7 0 0,0-2 0</inkml:trace>
</inkml:ink>
</file>

<file path=ppt/ink/ink2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6:20.4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0 26787,'-15'47'-761,"3"-7"-1234,8-23 1995,3-2 0,0-7 0,1-3 0</inkml:trace>
</inkml:ink>
</file>

<file path=ppt/ink/ink2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6:20.7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44 23527,'-2'0'2532,"-1"0"-1893,3 0-471,-8 32-11,6-16 0,-6 25-34,8-24-11,0-3 56,3-3 135,2-4-169,3-3 23,1-4 89,0-8-55,0-5-134,-2-10-57,-2-3 0,-3 1 0,-2 2 0,-1 2 0,-3 4 0,-2 4 0,-6 4 0,-1 4-461,-4 3-1454,-3 7-4069,0 5 5984,-2 6 0,10-5 0,2-1 0</inkml:trace>
</inkml:ink>
</file>

<file path=ppt/ink/ink2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6:25.6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4 23516,'0'-2'3596,"0"0"-2296,0 2-1132,-4 33-77,1-9-91,-2 28 0,2-17 0,0 0 0,-1 1 0,-1 2 0,-2 3-405,-2-1-143,0-1-181,1-7-806,3-8-1446,3-9 2981,2-8 0,0-4 0,0-3 0</inkml:trace>
</inkml:ink>
</file>

<file path=ppt/ink/ink2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6:26.0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0 23437,'-5'0'2017,"1"0"-1680,4 0-102,0 0-34,-18 37 12,14-18 45,-14 28 11,18-28-67,0-5-124,5-4-78,2-6-11,4-3-45,1-10-157,0-3 33,-1-10 68,-2 1 112,-3 1 0,-2 5 45,-1 5 90,-2 4 21,0 4-44,-1 1-77,0 9-2,0 1 23,0 7-56,0 0-22,2-2-203,1-1-447,2-4-953,2-2-3271,0-4 4896,3-2 0,-5-1 0,1 0 0</inkml:trace>
</inkml:ink>
</file>

<file path=ppt/ink/ink2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6:26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3 22933,'0'-1'2118,"0"0"-1794,-7 32-20,4-9 32,-6 27 11,7-18-45,1-2 23,1-6 68,2-5-35,2-8-56,3-5-10,3-3-136,1-7-122,2-6-34,1-6-45,-1-3-123,0 3-325,-2 3-381,-1 3-560,-1 4-605,0 0-4258,2 0 6297,0 0 0,-4 2 0,-1 2 0</inkml:trace>
</inkml:ink>
</file>

<file path=ppt/ink/ink2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6:26.7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38 23056,'0'-4'2936,"-1"1"-2421,1 3 292,0 0-571,-22 23-113,15-12-45,-16 21-11,21-16-44,2 2 33,0 1 33,4-2 12,3-1-90,4-4 90,1-6-34,2-2 12,1-4 55,-1-6 12,2-3-100,-3-8-46,-2-1 0,-4-1 0,-4 1 0,-2 1 0,-1 0 0,-4 1 0,-2-1 0,-4 1 0,1 2 0,0 3 0,-2 4 0,3 5 0,-3 1-393,3 8-1210,-1 3-3372,3 5 4975,2 2 0,2-8 0,2-2 0</inkml:trace>
</inkml:ink>
</file>

<file path=ppt/ink/ink2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6:27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1 26866,'-15'61'717,"1"-6"-538,4-27 34,0-2 11,2-3 90,1-5-156,3-5-158,2-6 0,1-3 0,1-3 0,3-9 0,1 0 0,3-8 0,2 0 0,1 0 0,-1 2 0,0 2-158,-3 3-1601,0 4-1188,0 1 2947,-1 2 0,-1 0 0,-1 2 0</inkml:trace>
</inkml:ink>
</file>

<file path=ppt/ink/ink2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6:28.2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8 25566,'-6'-4'796,"2"0"-628,3 4 0,0 0-45,0 0 34,-1 0-34,0 0 1,-1 0 44,1 0-67,-1 0-34,3 0 0,-3 0 0,2 1 0,-2 0-33,0 0 0,-1 1 44,2-1-44,0 0 44,1-1-22,0 0-22,-1 1 55,-1 1-78,-1 1 23,0 1 22,-1 1-45,0 1 12,1 0-23,0 2 11,1-1-11,1 0 0,0 0 0,1 0 0,0 1 0,1 1 0,0 2 0,0 2 0,0 1-34,2 0 34,0-2 0,1-1 0,2-3-33,0-2 33,0-3 22,2-3-22,0 1 45,0-3-45,1-4 11,1-4-11,-1-2 22,3-7-22,-3 5 0,-1-4 23,-3 7-23,-1 1 0,0 0 0,-1 1-11,1 0 22,0 0-11,0 2 0,0 0 11,-1 3-11,-2 2 11,0 0 0,0 2-11,0-1 12,0 0 213,0 1-225,0 2 0,0 5 0,0 5 0,1 5 0,1 2 0,3 1 0,2 1 0,4-2 0,0 0 0,3-2 0,-3-2-382,0-3-2308,-2-4 2690,0-3 0,-4-2 0,0-2 0</inkml:trace>
</inkml:ink>
</file>

<file path=ppt/ink/ink2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6:36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7 23392,'0'-4'2600,"0"2"-2107,0 2 560,0 0-829,-29 1-112,15 6 34,-23 4-34,23 7-101,0 3 45,2 2-45,2 2-11,5 2 0,2-1-11,2 1 11,7-3 0,2-3 11,7-5-44,1-6 22,2-4 11,-1-5 67,0-8-56,-1-5 101,-1-10 112,-3-2-133,-2-2-91,-1-1 0,-4 2 0,0-6 0,-3 10 0,-1 0 0,-3 12 0,-1 3-987,0 3 987,-2 1 0,2 1 0,1 1 0</inkml:trace>
</inkml:ink>
</file>

<file path=ppt/ink/ink2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6:36.3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35 25174,'-1'5'3171,"0"-2"-2845,1-3-326,0 0 0,32-4 0,-18 2 0,25-5 0,-27 4 0,-1-1-80,-2 1-1802,-3-2-2309,-3 1 4191,-1-2 0,0 3 0,-2 1 0</inkml:trace>
</inkml:ink>
</file>

<file path=ppt/ink/ink2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6:36.5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6 23773,'0'-3'2958,"0"1"-2375,0 2-269,4 37-90,-3-9-22,0 34-135,-6-20-67,-2 0-79,-3-2-705,1-5-549,1-7-819,3-8-7679,2-10 9675,3-6 0,0-4 0,0 0 1</inkml:trace>
</inkml:ink>
</file>

<file path=ppt/ink/ink2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6:36.7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 27538,'1'70'874,"-4"-5"-796,-8-24-78,0-1-459,0-7-740,2-3-952,4-7-4045,1-8 6196,5-5 0,0-5 0,0-4 0</inkml:trace>
</inkml:ink>
</file>

<file path=ppt/ink/ink2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6:37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1 28446,'-35'59'225,"3"-4"-225,14-19-181,1-2-849,0-3-842,4-6-1344,3-7 3216,5-8 0,2-5 0,3-4 0</inkml:trace>
</inkml:ink>
</file>

<file path=ppt/ink/ink2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6:37.2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28671,'33'35'-573,"-6"-6"-805,-22-22-952,0-1-5066,0-2 7396,1-2 0,-3 0 0,0-2 0</inkml:trace>
</inkml:ink>
</file>

<file path=ppt/ink/ink2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6:37.4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 25645,'25'-12'-2368,"-4"1"1,-21 10 0,1-1 0</inkml:trace>
</inkml:ink>
</file>

<file path=ppt/ink/ink2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6:37.5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 26362,'-1'66'-706,"-5"18"-560,1-35-3395,-2 15-5170,5-28 8818,2-4 0,0-16 0,0-4 0</inkml:trace>
</inkml:ink>
</file>

<file path=ppt/ink/ink2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6:43.9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6 127 23762,'-3'-5'3452,"1"2"-2724,2 3 1,0 0-729,19-36 0,-7 19 0,15-26 0,-12 31 0,0 5 0,-1 4 0,1 3 0,-1 4 0,0 4-617,-4 8-1557,-2 4-2510,-4 3 4684,-2 0 0,-1-9 0,-1-4 0</inkml:trace>
</inkml:ink>
</file>

<file path=ppt/ink/ink2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6:44.2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47 26149,'-18'59'672,"3"-5"-167,8-23 32,2-4-156,3-9-135,1-8-65,1-6-181,0-8 0,4-9-3392,1-10 3392,3-11 0,1-5 0,-3 0 0,-2 4-192,-2 6-1107,-3 10-2511,-5 9 4658,-4 5 0,2 5 0,0 0 0</inkml:trace>
</inkml:ink>
</file>

<file path=ppt/ink/ink2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7:34.8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5 106 28671,'10'32'0,"-2"1"0,-8 2 0,-1 1-4252,-3 1 4252,0-2 860,-1-2-860,1-6 0,2-5 0,1-6 0,1-7 0,0-6 3392,0-3-3392,-1-9 0,1-7 0,-1-12 0,1-8 0,2-4 0,3-5 0,2 0 0,4 1 0,2 3 0,0 7 0,2 6 0,0 6 0,5 5 0,-5 7 0,3 3 0,-6 6 0,-1 1 0,-1 0 0,-1 11 0,-5-1 0,-1 10 0,-3-4 0,-2 0 0,-3 0 0,-2 1 0,-5 0 0,0 0 0,0-2 0,1-2-69,2-2-2810,2-1-1312,3-2 4191,2-2 0,2-3 0,0-2 0</inkml:trace>
</inkml:ink>
</file>

<file path=ppt/ink/ink2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7:35.2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10 25230,'-20'54'1950,"5"-7"-1312,11-24-178,3-4-449,-1-5 11,2-6-22,2-4 23,4-4-23,2-5 0,5-4 0,1-9-34,-1-1 34,0-4 0,-2-1-11,-2-1 0,0 3 11,-3 4 0,-1 7 0,-3 6 44,-1 7-32,-1 9 32,0 8-44,0 8 12,0 0-35,0 1-156,0-4-605,1-2-505,-1-5-3070,1-3 4359,1-5 0,-2-4 0,2-3 0</inkml:trace>
</inkml:ink>
</file>

<file path=ppt/ink/ink2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7:35.5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10 22821,'1'-5'2711,"1"0"-2105,-2 5-326,0 0 89,4 37-44,-5-15-111,2 30 178,-7-26-157,-2-4-78,1-6-3393,2-5 3248,2-7 88,2-2 113,0-2-133,1-4-80,0-1 0,1-6 0,2 0 3392,1-1-3392,3 2 0,1-1 0,4 1-785,0 0-683,3 2-1110,1 3-7253,-1 4 9818,2 1 0,-7 0 1,-3 1-1</inkml:trace>
</inkml:ink>
</file>

<file path=ppt/ink/ink2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7:35.7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1 26832,'-50'33'706,"7"-2"-594,27-11-112,2-2 0,6 0-22,2-3-348,4-1-560,1-3-1053,8-3 1983,6-3 0,-4-3 0,2-2 0</inkml:trace>
</inkml:ink>
</file>

<file path=ppt/ink/ink2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7:36.1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19 27594,'-29'47'415,"8"-7"-281,19-22 57,5-5 146,5-3-337,4-6 0,6-2 0,-1-4 0,0-4 0,-5-4 0,-2-5 0,-5-1 0,-2-1 0,-2-2 0,-2 2 0,-3 0 0,-4 3 0,-2 4 0,-3 3-1155,-1 4-3966,-1 4 5121,-1 8 0,7-5 0,2 4 0</inkml:trace>
</inkml:ink>
</file>

<file path=ppt/ink/ink2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7:56.5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206 35 26138,'-8'-19'795,"-4"4"-559,-9 20-102,-4 4 135,-2 9-11,-1 1-146,1 3 179,5 0-190,6-1-1,6 0 68,4 0-134,3 0 1,2 0-35,4-2 0,4-2 0,6-3 0,8-8 0,2-2-3392,2-7 3392,-1-6 0,-3-5 0,-4-7 0,-3-2 0,-4-2 0,-2-1 0,-3 0 0,-3 1 3392,-1-6-3392,-1 10 0,0-1 0,0 15-1211,0 4-1635,0 3-6985,0 2 8092,0 4 1,0-2-1,0 1 1</inkml:trace>
</inkml:ink>
</file>

<file path=ppt/ink/ink2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7:56.6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23180,'0'0'0</inkml:trace>
</inkml:ink>
</file>

<file path=ppt/ink/ink2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7:56.6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23180,'0'0'0</inkml:trace>
</inkml:ink>
</file>

<file path=ppt/ink/ink2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7:58.7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27695,'11'0'168,"4"0"-168,-4 0-224,3 0-392,-4 0-583,-3 0-628,-1 1-2587,-2-1 4414,-1 0 0,-1 0 0,-1 0 0</inkml:trace>
</inkml:ink>
</file>

<file path=ppt/ink/ink2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7:58.9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3 22384,'-2'-2'2443,"1"1"-1962,1 1-88,-1 31 33,1-9-124,0 28-134,0-18-101,0 2-67,0-3 0,0 1-246,0-4-729,0-2-751,0-4-3921,0-4 5647,0-6 0,0-5 0,0-4 0</inkml:trace>
</inkml:ink>
</file>

<file path=ppt/ink/ink2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7:59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26362,'0'61'493,"0"-2"-482,-2-13-11,2 0-5036,-2-2 1349,2-4 3687,0-5 0,0-16 0,0-5 0</inkml:trace>
</inkml:ink>
</file>

<file path=ppt/ink/ink2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8:44.5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649 5 22025,'-2'0'2589,"0"0"-595,2 0-1254,-1 0-762,0 0-79,-1 1-1,2-1 58,-2 1 32,2-1 35,-1 0 78,-1 0-67,-2 0 11,-2 0 33,-2 0-67,0 0 112,-3 0 57,-1-1 44,-4 0 89,-3 0-66,-4-1-22,-3 1-225,-4 0 0,0 1 0,-1 0 0,0 0 0,-12 4 0,11-2 0,-8 4 0,16-4 0,-1-1 0,0-1 0,-3 1 0,1 0-3392,1 2 3392,4 0 0,4 1 0,5-1 0,4-2 0,2 1 0,2-2 0,0 1 3392,-1 0-3392,-3 2 0,3-2 0,-1 1 0,5-1 0,1 0-181,0 0-1768,1-6-2343,0 2 4292,0-2 0,0 3 0,0 2 0</inkml:trace>
</inkml:ink>
</file>

<file path=ppt/ink/ink2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8:54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8 25420,'1'-4'2667,"0"1"-2083,-1 3-584,0 0 0,15 68 0,-9-14-2126,2 3 0,-1 4 2126,-5 30 0,-2 4 376,-1-1-376,-3-1-302,-4-7 302,-4-8-141,1-12-1741,1-17-2399,5-19 4281,3-16 0,2-11 0,0-3 0</inkml:trace>
</inkml:ink>
</file>

<file path=ppt/ink/ink2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8:55.0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0 26418,'78'51'1860,"-7"5"-1569,-26 5-189,-3 6-102,-5 2 0,-8-2 0,-9 1 0,-11-3 0,-4 4 0,-13 2 0,-12 3-375,-18 5 375,-14 3 0,22-38 0,0-1 0,-1 0 0,0 0 0,-27 37 0,7-12 0,9-15 0,6-13 0,11-14-1478,7-14-2454,9-5 3932,5-13 0,4 5 0,0-5 0</inkml:trace>
</inkml:ink>
</file>

<file path=ppt/ink/ink2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8:55.5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0 950 27505,'14'-59'358,"0"1"0,1-1 1,1 1-1825,19-35 1478,-18 43 0,1 0-12,-1-1 0,0 0 127,-1 2 1,-1 1-128,14-40 0,-3 13 0,-1 14 0,-4 15 304,-4 16-304,-5 14 0,-3 9 0,0 10 782,2 13-782,2 14 192,1 17-192,-1 16 0,-2 9 0,-1 9 0,-3 2 0,5 1 0,2-5 0,4-5 0,3-9 0,-2-7 0,-6-7 0,-6-4 0,-4-3-987,-8-1-1702,-7-1-7142,-7-3 8683,-6-7 1,10-15-1,4-7 1</inkml:trace>
</inkml:ink>
</file>

<file path=ppt/ink/ink2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8:55.7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0 103 28671,'76'-34'0,"-1"6"0,-16 16 0,4 2 0,-1 1-841,-3 3-3675,-8 3 4516,-7 2 0,-21 1 0,-7 0 0</inkml:trace>
</inkml:ink>
</file>

<file path=ppt/ink/ink2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8:56.1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28671,'12'-5'-7385,"-1"6"7385,-3 11 0,-5-4 0,-1 3 0</inkml:trace>
</inkml:ink>
</file>

<file path=ppt/ink/ink2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8:56.3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 28546,'33'-10'-1076,"-8"2"1,-21 8 0,-2 0-1</inkml:trace>
</inkml:ink>
</file>

<file path=ppt/ink/ink2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8:56.5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49 28671,'18'-27'-1435,"-2"6"1,-13 21-1,0 0 1</inkml:trace>
</inkml:ink>
</file>

<file path=ppt/ink/ink2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8:57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1113 24681,'-6'0'2017,"20"-70"-1625,8 11-224,-2-2 0,1-4 50,-1 13 1,-1 1-130,1-4 1,-1 1-263,0-2 1,-1 1 273,-1 2 0,-1 0-51,0 4 1,-1 1 62,12-39-113,-1 13 136,-4 14-136,-3 13 0,-4 15 0,-4 12 0,-2 11 0,1 6 0,3 17 422,5 13-422,5 26 0,2 20 0,2 19 0,-13-40 0,0 1 0,-1 4 0,1 2-256,-1-1 1,1 0 255,0 0 0,1 0 0,3 17 0,-1-2 0,-4-21 0,-1-1 0,1 12 0,-3-4 0,-3 5-57,-5-12-2856,-13-15 2913,-20-11 0,14-14 0,-12-4 0</inkml:trace>
</inkml:ink>
</file>

<file path=ppt/ink/ink2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8:57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43 26093,'-5'-6'2578,"1"2"-2578,4 4 0,0 0 0,55-15 0,-11 12 0,54-12 0,-19 15-1704,7 3-5422,4 4 7126,-2 7 0,-39-4 0,-13-1 0</inkml:trace>
</inkml:ink>
</file>

<file path=ppt/ink/ink2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8:57.8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28671,'5'10'-1749,"2"0"-1120,8-2 2869,3 1 0,-8-5 0,-1 0 0</inkml:trace>
</inkml:ink>
</file>

<file path=ppt/ink/ink2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8:58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28468,'37'0'-1832,"-2"4"0,-20-3 0,-4 3 0</inkml:trace>
</inkml:ink>
</file>

<file path=ppt/ink/ink2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8:58.2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5 28671,'-4'-2'0,"1"0"0,3 2-1390,0 0-1950,-3 0 3340,2 6 0,-2-5 0,3 5 0</inkml:trace>
</inkml:ink>
</file>

<file path=ppt/ink/ink2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9:06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697 1 25028,'-98'14'975,"48"-5"0,2 2-627,-36 17-35,-3 6 202,8 2-425,9 2 337,16 3-427,12 5 0,9 5 0,8 7 0,8 5 0,7 1 0,10-3 0,20-6 0,15-9 0,25-11 0,16-14 0,11-10-329,5-14 329,-2-15 0,-7-12 0,-9-16 0,-12-8 0,-14-5 0,-13-3-3283,-13 0 3283,-11 4 0,-8 4 0,-37-12 0,0 23 0,-30-5 0,13 30 0,4 8 220,9 7-2036,9 18-473,16-1 2289,10 13 0,5-15 0,4-3 0</inkml:trace>
</inkml:ink>
</file>

<file path=ppt/ink/ink2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9:07.2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27 25611,'-6'1'3060,"0"0"-3060,6-1 0,0 0 0,54 13 0,-25-9 0,43 9 0,-41-12 0,-3-1-1121,-1-8-2263,-4-3 3384,-2-9 0,-10 9 0,-2 1 0</inkml:trace>
</inkml:ink>
</file>

<file path=ppt/ink/ink2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9:07.4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1 28671,'-7'50'0,"-1"0"0,-7 47 0,6-23 0,-3 8 0,-3 2 0,-3-1 0,0-7-987,1-11-1792,5-13-4863,5-16 7642,4-15 0,3-10 0,0-9 0</inkml:trace>
</inkml:ink>
</file>

<file path=ppt/ink/ink2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9:07.6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194 0 28671,'2'92'0,"-7"-3"0,-19-16 0,-1 1 0,1-6 0,0-6-595,0-8-2778,-1-5 3373,3-8 0,8-18 0,6-7 0</inkml:trace>
</inkml:ink>
</file>

<file path=ppt/ink/ink2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9:08.0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293 0 28199,'-28'48'157,"0"0"0,1-2 1,3-1-158,-4 20 0,-1 5 0,1-2 0,1-4-371,2-9-1422,6-12-2980,4-12 4773,6-12 0,5-10 0,2-6 0</inkml:trace>
</inkml:ink>
</file>

<file path=ppt/ink/ink2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9:08.2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25847,'1'-4'2800,"0"1"-2776,-1 3-24,40 9 0,-18 0 0,34 8 0,-28-4-214,0-2-929,0-3-1300,-2-2-7388,-3-4 9174,-4 1 0,-9-3 0,-3 1 0</inkml:trace>
</inkml:ink>
</file>

<file path=ppt/ink/ink2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9:08.3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 26799,'70'-10'-1435,"-12"2"-2273,-40 8 3708,-3-4 0,-7 3 0,-2-3 0</inkml:trace>
</inkml:ink>
</file>

<file path=ppt/ink/ink2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9:08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1 26026,'-5'6'2645,"-13"44"-2645,8-14 0,-13 45 0,6-20 0,-1 1 0,1-3 0,3-9-1345,2-8-1670,4-7 3015,4-7 0,2-12 0,2-6 0</inkml:trace>
</inkml:ink>
</file>

<file path=ppt/ink/ink2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9:10.2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51 28671,'9'-28'-2556,"2"5"-4649,14 23 7205,4 0 0,-11 0 0,-1 0 0</inkml:trace>
</inkml:ink>
</file>

<file path=ppt/ink/ink2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9:10.4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42 25532,'31'-23'-2301,"-9"5"1,-16 18-1</inkml:trace>
</inkml:ink>
</file>

<file path=ppt/ink/ink2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9:10.5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25791,'-4'3'358,"1"-1"-1188,3-2-160,0 0 1,0 0-1</inkml:trace>
</inkml:ink>
</file>

<file path=ppt/ink/ink2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9:39.89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11 27600,'67'-5'327,"0"0"1,7 5 0,3 6 163,6 9 1,4 5-165,-17-6 1,5 1 0,2-1-1,12 2 1,5-1 0,2-1-83,-16-4 1,3 0 0,1-2 0,2 0-183,6 1 0,3-1 0,1 0 0,-1-1-63,4 0 0,0-1 0,0 0 0,-1-1 0,-1-1 0,-1 0 0,0 0 0,-1-1 0,-6 1 0,0-1 0,-1 0 0,-2 0 0,15 0 0,-2 0 0,-3 0 0,-13 0 0,-3-1 0,-4 1 0,17-1 0,-8 0 0,-23 0 0,-6-1 0,14-1 0,-40-4-984,-31-2 738,-32-3 0,13 2 0,-10 2 0</inkml:trace>
</inkml:ink>
</file>

<file path=ppt/ink/ink2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9:42.8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28671,'61'78'0,"-3"-7"0,-19-40 0,-2-1 0,-3-1 0,-6-5 0,-3-5 0,-6-6-886,-2-3-2935,-6-4 3821,-2-2 0,-5-3 0,-2-1 0</inkml:trace>
</inkml:ink>
</file>

<file path=ppt/ink/ink2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9:43.0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28671,'37'65'0,"-1"-9"0,-6-35 0,0-2 0,-3-2 0,-3-1-976,0 0-4291,1 7 5267,10 4 0,-16-9 0,2-2 0</inkml:trace>
</inkml:ink>
</file>

<file path=ppt/ink/ink2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9:43.6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375 8 25454,'1'-4'3217,"0"1"-3217,-1 3 0,0 0 0,-39 49 0,10-18 0,-36 45 0,18-27 0,-1 6 0,-2 1 0,7 1-976,9-7-2184,17-9 3160,12-14 0,6-14 0,3-8 0</inkml:trace>
</inkml:ink>
</file>

<file path=ppt/ink/ink2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9:43.7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310 1 28434,'-31'40'118,"0"0"1,-28 38-119,17-16 0,3-3 0,5-7 0,7-11 0,9-10-2063,5-6-6564,6-3 8627,2 2 0,3-11 0,1-2 0</inkml:trace>
</inkml:ink>
</file>

<file path=ppt/ink/ink2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9:46.7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7 24871,'0'-4'3015,"0"1"-2500,0 3-245,0 0-270,-7 74 0,0-3-385,-1 0 1,0 6 384,1-11 0,-1 0 0,0 4 0,0 0 0,0 2 0,0-1 0,2-4 0,-1-1 0,1-5 0,0-2 0,1-6 0,0-3 0,-4 30-1165,4-20-976,2-23-4022,2-20 6163,1-21 0,0-8 0</inkml:trace>
</inkml:ink>
</file>

<file path=ppt/ink/ink2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9:47.2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27348,'15'60'231,"0"0"1,0 1-1,-2 1-691,-4-4 0,-2 0 588,1 6 1,0 0-34,-1 3 1,1 1-74,0 0 1,0-2-23,2-3 0,1-2 0,1-5 0,2-3 0,18 33 0,4-25 339,3-27-339,-2-19 175,1-33-175,-1-18 0,0-34 0,0-19 0,-19 37 0,-2-2-220,1-2 1,-1-2 219,-2 0 0,0 0 0,-2 2 0,0 2 0,-1 4 0,0 1 0,9-36 518,0 17-518,-1 14-819,-1 18-1680,1 18-7332,3 10 8798,5 19 1,-12-9-1,-2 9 1</inkml:trace>
</inkml:ink>
</file>

<file path=ppt/ink/ink2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9:47.5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285 153 25891,'-46'31'657,"1"-1"1,2 1-1,6 2-377,-8 28-45,10 10-100,13 7 23,11 3-158,11 0 0,16-3 0,12-10 0,18-14 0,11-20 0,10-17 0,4-30 0,-3-19 0,-8-27 0,-15-16-313,-18-10 313,-14-5 0,-12-3 0,-14 0 0,-10 5 0,-11 5 0,-6 12 0,-7 7 0,20 32-2891,2 10-6940,35 37 9344,20 12 1,-10-8 0,7 2-1</inkml:trace>
</inkml:ink>
</file>

<file path=ppt/ink/ink2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9:48.0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28671,'81'-8'0,"4"5"0,-3 7 0,8 2 0,3-1-438,-2-1 438,-9 1 144,-11 0-144,-13-1 0,-13-1-645,-13 0-2056,-13 2-4133,-10 4 6834,-16 4 0,5-5 0,-7 0 0</inkml:trace>
</inkml:ink>
</file>

<file path=ppt/ink/ink2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9:48.3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0 28671,'-17'83'0,"0"0"0,8-7 0,-4 10 0,-3 5-1578,1 5 1578,2-5 0,4-10 496,5-13-496,3-17-380,11-17-3071,12-16 3451,17-16 0,-15-4 0,0-4 0</inkml:trace>
</inkml:ink>
</file>

<file path=ppt/ink/ink2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9:48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67 317 28490,'89'-7'181,"-5"-3"-181,-26-9 0,-2-3 0,-9-5 0,-12-2 0,-12-1 0,-13-1 0,-5-1 0,-11 1 0,-6 2 0,-10 5 0,-10 7 0,-8 9 0,-10 14 0,-6 15 0,-4 15 0,1 16 0,7 8 0,11 6 0,13 4 0,15-3 0,10-1 0,18-6 0,9-5 0,18-10 0,9-11 0,6-13 0,5-11 0,5-7-1289,7-3-2107,4-5 3396,1 0 0,-35 0 0,-11 1 0</inkml:trace>
</inkml:ink>
</file>

<file path=ppt/ink/ink2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9:49.1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1 28390,'-14'89'281,"0"-1"-281,0-11 0,0-2 0,3-6 0,2-14 0,5-13 0,0-16 0,4-12 0,0-8 0,3-16 0,11-10 0,7-18 0,10-8 0,-1-4 0,-2 3 0,-4 6 0,-5 9 0,-1 8 0,-3 8 0,-1 9 0,0 4 0,-1 5 0,3 7 0,3 16 0,-4 0 0,3 12 0,-6-9 0,2 1 0,0-3 0,-2 0-2231,0 3-4324,-6-9 6555,2 1 0,-5-14 0,0-3 0</inkml:trace>
</inkml:ink>
</file>

<file path=ppt/ink/ink2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9:49.5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103 199 28671,'-1'49'0,"-2"9"0,-10 11 0,-1 6 0,-2-1 0,1-7 0,1-10 0,4-14 0,1-15 0,5-14 0,1-8 0,3-21 0,0-12 0,3-23 0,4-15 0,4-13 0,3-4-3392,2-2 3392,1 5 0,1 10 0,4 10 0,2 12 0,5 11 0,1 10 0,0 11 0,-2 8 3392,-5 7-3392,-5 10 0,-5 6 0,-6 11 0,-4 4 0,-6 4 0,-7 2 0,-7 2 0,-8-1 0,-1-1 0,1-5-2040,2 11-1680,11-14 3720,9 7 0,5-23 0,3-3 0</inkml:trace>
</inkml:ink>
</file>

<file path=ppt/ink/ink2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29:49.9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127 249 28513,'-60'48'158,"12"3"-158,36 1 0,6 3 0,6-2 0,14-7 0,9-11 0,18-12 0,5-12 0,4-8 0,-1-18 0,-5-10 0,-5-20 0,-12-10 0,-13-7 0,-7-1 0,-15-1 0,-8 5 0,-12 4 0,-7 6 0,0 6 0,1 7 0,5 8-438,1 11-2520,0 8 2958,-4 12 0,14-2 0,1 4 0</inkml:trace>
</inkml:ink>
</file>

<file path=ppt/ink/ink2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0:38.4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1 194 28336,'45'-30'101,"0"1"0,-1 1 1,1 4-102,30-1 0,4 4 0,-1 4 0,-3 6 15,-4 5-15,-7 4 0,-11 3 5,-15 8-5,-18 8 3,-13 14-3,-24 13 0,-11 12 0,-18 9 0,-5 5 0,-1 2 0,2 0-623,1 0 623,3-4 0,6-6-326,9-9-1993,14-15-6791,9-14 9110,24-15 0,-10-7 0,9-4 0</inkml:trace>
</inkml:ink>
</file>

<file path=ppt/ink/ink2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0:38.8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63 24199,'-1'7'3429,"-1"-2"-2925,2-5-358,0 0-12,59-1-78,-22-7-56,45-2 112,-42-6-21,-10 3-91,-7 3 0,-6 3 0,-2 2 0,-4 2 0,0 2 0,-2 1 0,-4 4 0,-2 9 0,-7 14 0,-8 16 0,-9 12 0,-10 9 0,-3 5 0,-3 3 0,-2 2 0,-1 1-3392,2-1 3392,4-6 0,7-9-4169,8-7-5662,12-27 8479,16-7 0,-4-18 0,6-2 0</inkml:trace>
</inkml:ink>
</file>

<file path=ppt/ink/ink2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0:39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204 1 28671,'-28'89'0,"0"-2"0,7-23 0,-2 5 0,-1 4 0,1 2 0,1-1 0,4-5 0,7-8-875,5-10-2038,13-12-5581,7-9 8494,9-12 0,-8-9 0,-4-5 0</inkml:trace>
</inkml:ink>
</file>

<file path=ppt/ink/ink2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0:39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87 26653,'91'-30'-2017,"-6"4"-7171,-34 18 9188,6-2 0,-27 4 0,-2 0 0</inkml:trace>
</inkml:ink>
</file>

<file path=ppt/ink/ink2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0:39.7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0 189 28671,'47'-24'0,"0"0"0,1 1 0,0 3-2172,42-4 2172,-41 14 0,1 0 0,1 1 0,1 0 243,-1 2 1,-1 1-244,44-4 0,-13 3 0,-17 3 224,-17 3-2700,-17 3-3821,-15 9 6297,-15 3 0,-2-2 0,-3-2 0</inkml:trace>
</inkml:ink>
</file>

<file path=ppt/ink/ink2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0:40.0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255 0 27359,'-32'43'263,"0"-1"1,-23 35-253,29-31-11,2-3-269,3-6-247,3-3-436,4-6-404,2-2-2420,2-6 3776,4-4 0,2-9 0,4-3 0</inkml:trace>
</inkml:ink>
</file>

<file path=ppt/ink/ink2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0:40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28446,'26'74'225,"-2"-6"-225,-13-25 0,2-3 0,0-4-673,0-2-1210,3-5-3080,0-2 4963,4-5 0,-8-10 0,-2-4 0</inkml:trace>
</inkml:ink>
</file>

<file path=ppt/ink/ink2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0:40.4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 28222,'-33'85'449,"8"-1"-449,19-16 0,4 2 0,1 0 0,4-1-5819,8 2 3153,9-1 2666,5-5 0,-9-27 0,-5-12 0</inkml:trace>
</inkml:ink>
</file>

<file path=ppt/ink/ink2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1:06.3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1290 1 26474,'-54'25'396,"0"0"0,-1 2 0,0 0-256,9-5 0,1 0-587,-8 5 1,-1 0 496,-4 1 1,-1 1 55,-1 0 1,0 0-34,1 1 1,0 0-74,3-1 0,1-1 0,6 0 0,1-1 0,-36 24 0,17-5 0,15-6 0,14-7 371,19-7-371,10-4 192,26-2-192,15 1 0,24 3 0,12 5 0,7 3 0,0 5 0,-23-9 0,-2 2 0,23 16 0,-27-17 0,-2 1 0,9 10 0,-8-1 0,-9-3 598,-13-2-598,-11-1 0,-39 17 0,-14-11 0,-37 15 0,-3-15 0,-4-2-452,3-4 452,10-5 0,10-7 0,13-3 0,14-6 0,11-3 0,13-5 0,5-2 0,6 1 0,9-1 452,8 1-452,16-1 0,9-2 0,4 0 0,8 13 0,-20 1 0,0 13 0,-25 0 0,-4 6 0,-8 5 0,-10 6 0,-10 6 0,-6-3 0,-3 2 0,-21 33-311,16-23 1,-1 1 310,12-14 0,1-1 0,0 2 0,2-1 0,-15 45 0,9-1 0,10 0 0,10 9 0,6-44 0,1 0 0,1 6 0,1 1-680,0 6 1,0 0 679,2 1 0,3 1 0,3 0 0,4 0-234,4-5 1,5-2 233,5-7 0,5-3 0,2-8 0,3-6 0,41 19 0,0-23 0,-7-18 0,-13-11 502,-13-12-1298,-11-13-2733,-6-15 3529,-1-18 0,-13 23 0,0-1 0</inkml:trace>
</inkml:ink>
</file>

<file path=ppt/ink/ink2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1:08.1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350 1 28671,'0'48'0,"-9"8"0,-9 10 0,-15 11 0,-8 8 0,-5 2-903,2-3 903,4-6 0,9-8 218,5-10-218,6-8 0,4-8 0,4-10 0,4-8 0,4-8 0,2-6 0,4-5 0,7-1 685,5-4-685,11 0 0,6-2 0,6 0 0,6-3 0,6-3 0,4-2 0,5 1 0,1 2 0,3 3 0,31 2 0,-23 1 0,17 1 0,-40 2 0,-7 3-1009,-21-4-1804,-3 0-7018,-9-3 7893,3-6 1,-4 5 0,2-5 0</inkml:trace>
</inkml:ink>
</file>

<file path=ppt/ink/ink2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1:08.6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1 27897,'-24'55'258,"0"1"0,2-2 0,4-1-258,9 25 0,3 2 0,4-1 0,11-7 0,8-10-5661,13-10 5661,10-11 0,7-12 1409,7-13-1409,6-9 0,5-18 0,0-8 0,-1-12 0,-7-6-1409,-10 1 1409,-11-1 0,-12 3 0,-5 3 2269,-8 2-2269,-1 5 0,-1 2 0,-1 6 3392,0 6-6048,1 3 2656,14 4 0,-14 2 0,8 1 0</inkml:trace>
</inkml:ink>
</file>

<file path=ppt/ink/ink2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1:09.0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528 0 25252,'-51'5'981,"1"-1"0,-45 12-589,29 10 67,3 7-291,7 4 11,9 5 80,9 5-4511,11 5 4252,8 6 860,9 3-860,5 0 0,11-7 0,16-9 0,20-13 0,21-13 0,12-10 0,4-10 0,-4-12 0,-9-9 0,-9-16 3392,-10-8-3392,-8-9 0,-11-5 0,-8-2 0,-11 0 0,-9 4 0,-20 5 0,-16 12 0,-52 13 0,19 19 0,-22 19 0,44 18-517,19 12-2687,14 3 3204,22-2 0,-5-17 0,8-9 0</inkml:trace>
</inkml:ink>
</file>

<file path=ppt/ink/ink2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1:09.6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497 1 26059,'-83'8'2051,"7"5"-1704,22 12-133,5 5-214,3 7 0,5 5 0,3 7 0,5 3 0,5 5 0,5 2 0,8 1 0,7-3 0,5-6 0,16-7 0,7-8 0,16-11 0,3-8 0,1-9 0,-6-5 0,-5-9 0,-7-4 0,-5-9 0,-5-4 0,-3 0 0,-4 1 0,-3 5 0,-2 4 0,0 6 0,0 3 0,-3 1 0,-1 2 0,-2 0 0,2 1 0,1 0 0,1 0 0,2-2 0,-1 1 0,17-1 0,2 0 0,20-1 0,1-2 0,5-1 0,2-5 0,3-4 0,0-3-2287,28-9-3842,-18 7 6129,20-2 0,-49 16 0,-6 3 0</inkml:trace>
</inkml:ink>
</file>

<file path=ppt/ink/ink2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1:10.0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421 134 26888,'-53'10'891,"0"0"1,-26 8-892,19 19 0,28-4 0,8 4 0,7 2 0,10 1 0,3-2 0,15-1 0,7-6 0,18-6 0,8-9 0,5-9 0,-2-5 0,-2-11 0,-7-7 0,-3-14 0,-6-7 0,-3-7 0,-7-2 0,-8-2 0,-6 1 0,-12-3 0,-9 1 0,-11 2 0,-10 5 0,-8 12 0,-9 13-1413,-10 15-2576,-11 22 3141,-12 14 0,38-9 0,6 0 0</inkml:trace>
</inkml:ink>
</file>

<file path=ppt/ink/ink2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1:10.3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0 421 28065,'84'-30'0,"0"1"0,1-1 0,-15 8 0,2 0 0,2 0 0,1 2 0,6 0 0,3 1 0,1 1 0,2 1-1039,-10 2 1,2 1-1,2 0 1,0 1 0,1 1 1038,5 0 0,0 1 0,2 1 0,0 0 0,0 1 0,3 1 0,1 0 0,0 1 0,0 1 0,1 1-114,1 0 0,1 1 0,-1 1 0,1 1 0,0 0 114,0 1 0,0 0 0,0 2 0,0 0 0,-1 0-94,0 2 0,-1 0 0,1 2 0,-1-1 0,-1 2 94,-4 0 0,1 1 0,-2 1 0,0 0 0,-3 2 0,14 2 0,-2 1 0,-3 1 0,-3 1 0,-11 0 0,-3 1 0,-2 1 0,-5 1-460,4 2 1,-4 2-1,-8 2 460,-3 7 0,-10 0 0,-1 4 0,-43-11 0</inkml:trace>
</inkml:ink>
</file>

<file path=ppt/ink/ink2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1:16.38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0 105 26995,'72'3'196,"0"0"1,-1 0-1,8-1 1,1 0 0,2-1 130,3-2 1,2-1 0,2-1-83,-15 1 1,2 0 0,1-1 0,1 0-1,6 0 1,2 0 0,0-1 0,2 0-1,5 0 1,0-1 0,2 1 0,1-1-75,-15 1 0,0 1 1,1-1-1,1 1 1,0-1-172,3 0 0,1 0 0,0 0 0,0 0 0,1 0 0,0 1 0,1-1 0,1 0 0,-1 1 0,0 0 0,-2 1 0,1 0 0,-1 0 0,0 0 0,0 0 0,-5 1 0,1-1 0,-1 1 0,-1 0 0,-1 0 0,13 1 0,-1 0 0,-2 1 0,-1 1 0,-9 0 0,-2 0 0,-2 2 0,-1 0 0,11 0 0,-3 2 0,-3 1 0,16 6 0,-8 3 0,-23-2 0,-9 3 0,3 14-984,-49-3 0,-44-5 738,-22-11 0,17-6 0,6-6 0</inkml:trace>
</inkml:ink>
</file>

<file path=ppt/ink/ink2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1:21.6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1220 5 24580,'1'-2'2543,"-1"-1"-1881,-39 23-13,-4 8-1013,0-2 0,-5 4 465,2 3 1,-1 2-102,-8 5 0,-1 2 0,-3 4 0,0 1-765,-1 2 1,1 1 764,5 0 0,1 0-1143,4-1 0,2 1 1143,4-2 0,2 1 0,3-1 0,1-1-109,2 0 1,2-1 108,1-1 0,2-1 0,-20 35 0,14-13 215,16-12-215,11-13-1257,13-8 1257,13-7 2181,18-7-2181,12-10 0,6-3 0,-4-2 0,2-1-197,27-2 0,3-4 197,-6-4 0,1-2 0,9-3 0,3-2 0,7-4 0,1 0 0,-31 5 0,2 0 0,-2 1 0,29-5 0,2 1 0,-18 5 0,3 1 0,-5 2 0,5 0 0,-1 1 0,17-1 0,-5 2 0,-39 4 0,-6 0 0,34-1 0,-25 1 0,-23 2 3066,-18-3-3066,-34-12 0,-9-4 0,-31-19 0,-8-8 0,27 17 0,-1-3 0,-5-3 0,-1-3 151,-4-2 0,-1-2-151,-3-3 0,1 0 0,-1-1 0,1-1 0,1 0 0,1 0-587,4 2 0,1 1 587,5 4 0,-1 1-14,-9-7 1,1 3 13,-21-14 0,28 25 0,3 4 595,-4 3-595,11 9 0,9 4 0,13 8 1254,3 0-1254,9 4-1144,0 0-885,4 1-2621,3 10 4650,4 7 0,-4-3 0,-2-1 0</inkml:trace>
</inkml:ink>
</file>

<file path=ppt/ink/ink2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1:21.9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0 28671,'-22'65'0,"6"-9"-57,15-30-705,1-2-1423,0-1-5928,0-1 8113,0 2 0,0-12 0,0 0 0</inkml:trace>
</inkml:ink>
</file>

<file path=ppt/ink/ink2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1:23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4 21555,'-4'0'2980,"1"0"-2420,3 0 673,0 0-1054,-6 0-111,2 1 100,-5 3-56,4 1-45,1 5-22,0-1-23,3 0-22,0 1 0,1-3 0,0 0-22,1-2 22,1-1 0,1-3 0,2 0 0,1-3-12,1-6 1,0-3 11,-3-4 0,-1 1 11,-2 2 135,-1 5 168,0 2-213,-2 4 45,0 0 33,-1 1-168,0 0 191,2 0 234,1 0-447,-2 0-851,0 0-1917,-2 2 2779,2-1 0,0 1 0,2-2 0</inkml:trace>
</inkml:ink>
</file>

<file path=ppt/ink/ink2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1:25.9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18 25028,'-2'0'3643,"1"0"-3643,73-3 0,3-1-1660,2 1 1,7 1 1659,-3 0 0,1 0 0,14 1 0,3 1 0,-26 0 0,1 1 0,1 0 0,6 1 0,2 0 0,1 1 0,5 1 0,2-1 0,0 2 0,3 0 0,1 1 0,1 0 0,-1 0 0,1 0 0,-2 0 0,-3 1 0,-2 0 0,-1 1 0,-7 0 0,-1 1 0,-4 0 0,24 5 0,-7 2-152,-19 0 0,-8 3-6075,18 16 6227,-53 1 0,-23-15 0,-15-6 0</inkml:trace>
</inkml:ink>
</file>

<file path=ppt/ink/ink2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1:37.2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27471,'84'9'600,"-35"-5"0,2-2-600,8-1 0,3-2-1394,14 0 1,4 0 1393,11 1 0,3-1 0,-27 0 0,2 0 0,-1 0 0,4 1 0,0-1 0,0 2 0,-1 0 0,-1 2 0,1 0 0,-2-1 0,-1 1 0,0 1 0,27 3 0,-3 2-10,-7-1 0,-4 0 10,-10-1 0,-4 1 0,-12-3 0,-5 1 335,25 0-335,-29-2 0,-21-4 0,-15 0-670,-10 3 670,-15 2 0,8-1 0,-7 1 0</inkml:trace>
</inkml:ink>
</file>

<file path=ppt/ink/ink2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2:03.48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4 27779,'92'6'491,"-39"-3"1,3-1-1,9-1 1,3-1-1,17 0 1,5 0-165,-22 0 1,2 0 0,2 0-1,8 0 1,3 0 0,0 0-304,6 0 0,1-1 1,0 1-25,0 0 0,0-1 0,-1 0 0,-1 1 0,-1-1 0,-2 0 0,-8 0 0,-1 0 0,-3 0 0,24 0 0,-6 0 0,-17 1 0,-6 0-984,24-1 0,-45 0 656,-36-1 0,-21 1 0</inkml:trace>
</inkml:ink>
</file>

<file path=ppt/ink/ink2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2:41.02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1 120 27499,'19'4'983,"25"-1"-492,27-6 1,13-1-1,6-1 1,5-1-165,-21 0 1,3-1 0,2-1-1,6 0 1,2 0 0,0 0-211,4 0 1,0 0 0,0 1-118,-2 0 0,0 0 0,-2 1 0,-4 2 0,-1 0 0,-2 0 0,-5 2 0,-3 0 0,-1 1 0,26-1 0,-3 1 0,-11 1 0,-2 0 0,-11 2 0,-2 0 0,-9 2 0,-3 1 0,35 8 0,-22 5 0,-19-3 0,-13-2 0,-10-5 0,-9-3-328,-6-2 0,-3-3 0</inkml:trace>
</inkml:ink>
</file>

<file path=ppt/ink/ink2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2:42.62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 27768,'54'20'327,"0"0"1,12-2 0,6-3 163,17-7 1,8-4-165,-16-1 1,5 0 0,3-1-83,-10 0 1,3 0 0,2 0 0,2 0-1,11 0 1,1 1 0,3 0 0,0 1-230,-14-1 1,1 1 0,1 0 0,0 0 0,1 0-17,1 1 0,0 1 0,1-1 0,0 1 0,-1-1 0,-2 0 0,0 0 0,0 1 0,-1-1 0,0 0 0,-4 0 0,0 1 0,-1-1 0,0 1 0,-1-1 0,16 0 0,-1 0 0,-2 0 0,0 0 0,-6-1 0,-1-1 0,-1 0 0,-1 0 0,-6 0 0,-1-1 0,-1 1 0,-2-1 0,15 0 0,-4-1 0,-3 1-415,20 1 0,-9 1-77,-25 1 0,-10 1 246,4 8 0,-39-5 0,-25 0 0</inkml:trace>
</inkml:ink>
</file>

<file path=ppt/ink/ink2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2:56.2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82 27964,'92'-32'353,"-43"17"1,0 3-354,50 0 0,-42 8 0,2 2 0,5 0 0,1 0-611,4 2 1,0 0 610,2 0 0,1 0 0,0 1 0,0 0 0,-1 0 0,0 2 0,-3-1 0,-2 2 0,-4-1 0,-3 0 195,-6 0 0,-3 0-195,33 2 0,-21-1-1570,-21 0-5971,-21 2 7541,-14 6 0,-7-4 0,-2 0 0</inkml:trace>
</inkml:ink>
</file>

<file path=ppt/ink/ink2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2:58.3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14 28671,'-4'-8'0,"2"2"0,2 6-819,2 0-1310,6 3-6723,4 2 8852,5 3 0,-7-3 0,-1 0 0</inkml:trace>
</inkml:ink>
</file>

<file path=ppt/ink/ink2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2:58.5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15 25107,'0'-4'3182,"0"0"-3160,0 4-44,0 0-34,0-5-3261,0 3-6514,0 10 8975,-1 6 0,0 2 0,0-5 0</inkml:trace>
</inkml:ink>
</file>

<file path=ppt/ink/ink2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2:59.0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179 80 25577,'-65'-13'874,"9"8"-694,36 13 77,3 7-223,5 3 11,6 3-45,3 1 22,3 2-22,8 0 0,6-3 11,10-2-22,6-7 33,2-5-22,2-5-3302,-1-8 3504,-3-6 157,-4-8-102,-5-6-167,-7-2 67,-6-1-146,-5 1-22,-5 0 2820,-13-1-3605,5 10-1153,-6 2-7882,12 12 9319,3 1 0,1 3 1,1-1-1</inkml:trace>
</inkml:ink>
</file>

<file path=ppt/ink/ink2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2:59.5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809 265 21208,'-89'-34'2800,"0"10"-2004,15 18 202,-4 15-427,2 8 45,3 14-55,3 8-248,4 6 158,5 5-225,11 10-155,10 8-724,14 12 633,13 5 0,9 5 0,20 3 0,15 2 0,-6-47 0,4-2 0,5-1 0,4-2 0,3-2 0,2-4 0,5-4 0,1-4 77,3-5 0,2-5-77,2-6 0,1-4 0,-1-4 0,0-4-274,-2-7 0,-1-6 274,-5-1 0,-1-4 0,34-37 0,-12-13 0,-12-13 0,-33 36 0,-4-3 0,-3-5 0,-4-3 0,-4-4 0,-3-1 0,-6-6 0,-5-1 0,-3-4 0,-4 0 0,-3 2 0,-3 1 0,-2 3 0,-1 2 0,0 8 0,-1 4 0,-22-25 0,-3 29-482,-4 26-165,-8 31-4269,13 15 1,1 8 2742,-28 30 0,8-1 1,35-29-1</inkml:trace>
</inkml:ink>
</file>

<file path=ppt/ink/ink2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3:00.6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4 25353,'0'-2'3318,"0"1"-3318,0 1 0,-21 37 0,14-12 0,-15 31 0,21-22-741,0 1-3662,1 3 4403,0 3 0,0-18 0,0-2 0</inkml:trace>
</inkml:ink>
</file>

<file path=ppt/ink/ink2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3:00.8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24558,'0'0'0</inkml:trace>
</inkml:ink>
</file>

<file path=ppt/ink/ink2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3:07.5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13 25151,'3'-7'2847,"0"2"-2366,-3 5-289,0 0-192,-4 39 0,-1-16 0,-4 32 0,2-26 0,0-1 0,2 0 0,1 0 0,2 0-1884,-1 0-5477,3 4 7361,-1 3 0,1-15 0,0-2 0</inkml:trace>
</inkml:ink>
</file>

<file path=ppt/ink/ink2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3:07.6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10 28671,'-11'5'-1189,"6"-1"-1623,14-8 2812,5-1 0,-5 0 0,-1 0 0</inkml:trace>
</inkml:ink>
</file>

<file path=ppt/ink/ink2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3:08.2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768 293 25163,'-51'-5'810,"0"0"1,-1 1-1,2 3-160,-36 16-258,-2 13-357,1 22-327,45-20 0,3 5 292,3 4 0,3 3 0,3 4 0,3 3 0,4 3 0,4 2 0,2 3 0,5 1 0,2 2 0,3 1 0,2-1 0,3 0 0,1-1 0,4-1 0,4-2 0,4-2 0,4-3 0,6-2 0,5-3 0,5-3 0,6-3 0,3-3 0,7-3 0,3-5 0,3-3 0,2-4 0,3-4 0,2-4 0,-1-5 0,0-3 0,-4-3 0,0-5 0,-4-4 0,-1-8 0,13-19 0,-3-7 0,-17 4 0,-3-4 0,10-16 0,-7-4 0,-20 11 0,-7-1 0,-3-4 0,-5-2 0,-4-5 0,-3-3 0,-7-7 0,-4-3 0,-2-5 0,-3-4 0,-5 4 0,-3-4 0,-1 4 0,-3-7 0,-3 2-197,6 16 0,-3-1 1,0 9 196,-1 12 0,-1 8-419,-31-17 419,0 25-182,-5 17 182,0 22-2549,0 13 2549,8 18-1043,9 11 1043,19-3 0,3 1 0,2-5 0,-6 22 0</inkml:trace>
</inkml:ink>
</file>

<file path=ppt/ink/ink2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3:15.7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1 122 25701,'66'-1'2476,"25"-5"-2229,-2 0 0,11-1-1090,-26 2 1,3-1-1,3 1 843,12-1 0,5 0 0,1 0-413,-17 2 0,2-1 1,1 0-1,1 1 413,4-1 0,2 0 0,0 1 0,0 0-289,1-1 1,2 1 0,-1 0-1,0 1 289,-2 0 0,1 0 0,-1 1 0,0 0 0,-4 0 0,0 0 0,-1 1 0,0 0 0,-5 1 0,-1 0 0,-1 1 0,0 0 0,18 1 0,-1 1 0,-3 0 0,-8 1 0,-3 0 0,-3 0-204,22 5 1,-6 0-11,-21-2 1,-6 2-1881,20 6-7737,-45-3 9295,-29 1 1,-13-7-1,-4 0 1</inkml:trace>
</inkml:ink>
</file>

<file path=ppt/ink/ink2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3:39.4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90 24659,'2'-2'3361,"0"1"-2710,-2 1-651,69-32 0,-21 19 0,5-5 0,3 2 0,15 10 0,2 5 0,-4 9 0,-5 3 0,-9 7 0,-10-2 0,-11-3 0,-9-2-2220,-11-2-7611,-7 3 9826,-20 8 1,9-9 0,-11 4-1</inkml:trace>
</inkml:ink>
</file>

<file path=ppt/ink/ink2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3:46.8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1103 28166,'-29'7'505,"5"-15"-505,23-29 0,0-19 0,1-17 0,0-14 0,0 38 0,0-2 0,0-2 0,0-1 0,0-1 0,0 0 0,0 3 0,0 0 0,0-37 0,0 18 0,-1 20 0,0 18 0,0 13 0,1 13 0,0 3 0,0 4 0,0 4 0,5 3 0,3 6 0,6 2 0,4-2 0,3-4 0,4-5 0,4-3 0,4-5 0,6-10 0,5-10 0,21-29 0,-21 15 0,7-10 0,-33 28 0,-9 7 0,-5 9 0,-3 20 0,0 10 0,-1 23 0,-2 7 0,-1 4 0,-3 6 0,-1 5 0,-1 7 0,-2 7 0,0-25 0,0-1 0,-3 25-281,-2 13-2430,12-53-7120,5-15 9492,8-12 1,-4-10 0,3-4 0</inkml:trace>
</inkml:ink>
</file>

<file path=ppt/ink/ink2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3:47.2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1 947 28042,'11'-83'629,"3"-4"-629,8 11-5661,1-13 5661,-1-2 0,-2 0 1315,-1 6-1315,-1 6 0,-1 8 0,-1 8 872,-2 11-872,-1 14 0,-5 13 0,0 14 3352,-2 5-3352,2 20 122,2 12-122,2 22 0,0 15 0,-2 10 0,-1 9 0,-3 6 0,-1 2 0,-4-1 0,0-6 0,-1-10 0,0-10 0,0-9 0,0-10 0,-3-8-1345,-3-7-2073,-5-8 3418,-3-4 0,5-9 0,2-4 0</inkml:trace>
</inkml:ink>
</file>

<file path=ppt/ink/ink2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3:47.4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1 121 28671,'86'-34'0,"-6"3"-1210,-24 19 1210,4-3-1037,9 1-353,9 5-6846,12 4 8289,7 5 1,-42 1 0,-8 1 0</inkml:trace>
</inkml:ink>
</file>

<file path=ppt/ink/ink2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3:48.0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341 57 25925,'-68'-31'1233,"7"6"-1054,30 29 134,0 9-89,-1 12-89,2 13 167,2 8-145,4 8 46,6 2-203,7 1 0,5-3 0,5-7 0,10-11 0,5-11 0,8-13 0,4-7 0,2-13 0,3-9 0,1-12 0,0-10 0,-4-3 0,-3 1 0,-5 5 0,-5 6 0,-5 11 0,-3 7 0,-4 8 0,0 2 0,-1 7 0,0 9 0,0 11 0,-1 29 0,0-13 0,0 13 0,0-22-46,4-7-1792,2-6-1769,6-10 3607,6-4 0,-7-5 0,1 0 0</inkml:trace>
</inkml:ink>
</file>

<file path=ppt/ink/ink2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3:48.4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 24726,'-29'73'2140,"5"-6"-1792,13-32-46,4-6-235,4-9-56,2-10 79,6-6 0,4-7 44,6-7 0,4-5-66,-1-6 133,0 1 12,-2 6-66,-2 5-147,-2 4 0,1 4 0,-1 8 0,-2 5 0,-2 11 0,-4 7 0,-3 3 0,-1-1 0,0-3 0,0-7-606,3-5-1680,1-8 2286,15-4 0,-11-3 0,7-2 0</inkml:trace>
</inkml:ink>
</file>

<file path=ppt/ink/ink2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3:48.6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233 21 26552,'-66'-17'1692,"7"13"-1265,32 25-427,2 10 0,3 2 0,6 3 0,5 0 0,6-1 0,3-2 0,5-3 0,6-2 0,5-6 0,7-5 0,3-7 0,-2-5-248,2-6-1992,1-11-3206,0-9 5446,0-10 0,-11 12 0,-4 3 0</inkml:trace>
</inkml:ink>
</file>

<file path=ppt/ink/ink2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3:49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177 6 23885,'1'-3'3093,"0"0"-2421,-1 3-123,0 0-202,-19 64-222,3-22-125,0 7 0,-2 3 0,-10 10 0,1-2 0,3-6 0,7-14 0,8-14 0,5-15 0,4-6 0,6-14 0,8-7 0,6-12 0,6-5 0,-3 1 0,-2 4 0,-6 5 0,-2 6 0,-5 5 0,-1 5 0,-2 4 0,0 2 0,-2 5 0,1 7 0,-1 7 0,-1 9 0,-1 2 0,-1 5 0,0-2 0,0-2 0,0-6 0,2-4-80,3-7-2160,5-4-2679,6-6 4919,6-2 0,-9-1 0,0 0 0</inkml:trace>
</inkml:ink>
</file>

<file path=ppt/ink/ink2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3:49.4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193 180 22698,'3'-4'2173,"0"0"-1758,-3 4-158,0 0 69,27-50-113,-20 30 22,18-38-78,-34 45-112,-3 2 179,-5 1-112,-2 5 191,0 1 189,-3 4-133,-3 2 234,0 8-524,-1 5-69,3 7 0,4 5 0,2 3 0,6 2 0,3 1 0,4-1 0,2-2 0,8-5 0,9-3 0,9-7 0,11-6 0,1-5 0,1-2 0,-2-2 0,-8 0-1166,0-5-1176,-7 1-7489,-1-2 9610,-5 2 1,-7 3 0,-3 1 0</inkml:trace>
</inkml:ink>
</file>

<file path=ppt/ink/ink2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3:50.7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175 45 26888,'-32'15'964,"0"8"-785,0 23-145,2 3 78,8 1-56,6 0-45,9 0 123,4-2-122,5-3 32,8-2 46,7-7-90,10-4 78,7-6-78,6-8 34,3-4 1,3-9-35,-2-3 0,-3-2 0,-4-2 0,-4-5 0,-4-4 0,-2-8 0,-1-3 0,-3-2 0,-1-5 0,-3 1 0,-5-3 0,-7-2 0,-2-2 0,-6-3 0,-6-4 0,-9-22 0,1 14 0,-4-10 0,9 25 0,2 9 0,-2 7 0,2 7-629,-2 6-3841,-7 3 4470,-8 6 0,10-1 0,-3 2 0</inkml:trace>
</inkml:ink>
</file>

<file path=ppt/ink/ink2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3:51.0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 28233,'38'-4'438,"3"-1"-438,4-4 0,6 1 0,0 3 0,0 2 0,-2 2 0,-5 1 0,-4 0 0,-3 0-1021,-5 0-850,-4 0-2801,-7 0 4672,-8 5 0,-7-3 0,-4 3 0</inkml:trace>
</inkml:ink>
</file>

<file path=ppt/ink/ink2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3:51.3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66 23852,'-7'0'2913,"1"0"-2319,6 0 392,0 0-660,19-5-326,4-1 0,20-6 0,1 0 0,3 1 0,-1 3 0,-2 1 0,-4 4 0,-7 1 0,-4 2 0,-6 0-483,-6 0-1422,-3 0-1714,-5 4 3619,-4 2 0,-4-1 0,-1 0 0</inkml:trace>
</inkml:ink>
</file>

<file path=ppt/ink/ink2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3:51.5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 24916,'-12'85'538,"2"-2"-1177,11-55-2700,9-1 3339,6-20 0,-2-5 0,-1-2 0</inkml:trace>
</inkml:ink>
</file>

<file path=ppt/ink/ink2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3:51.8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28671,'69'-9'0,"-6"2"0,-28 7 0,0 0 0,-2 0 0,-1 0-853,-6 1-1130,-6 1-1368,-10 2 3351,-5 3 0,-5-4 0,0 2 0</inkml:trace>
</inkml:ink>
</file>

<file path=ppt/ink/ink2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3:52.2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0 25465,'-42'90'795,"21"-41"1,4-4-526,9-6-2,0 6 248,8-24-203,4-4-65,4-5-248,7 0 0,4-4 0,5-1 0,2-2 0,3-3 0,-1-1 0,2-1 0,-3 0 0,0 0 0,-4 0 0,-3 0 0,-5 0-1043,-3 0-839,-4 0-3374,-2-1 5256,-3-1 0,-2 0 0,0-1 0</inkml:trace>
</inkml:ink>
</file>

<file path=ppt/ink/ink2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3:52.4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 28457,'53'-5'134,"-5"1"-470,-23-2-1042,0 2-1277,-1-1 2655,-1 1 0,-10 0 0,-3 3 0</inkml:trace>
</inkml:ink>
</file>

<file path=ppt/ink/ink2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3:52.6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67 24412,'-1'-1'3507,"0"0"-3484,1 1-371,37-10-1119,-19 1-2243,29-9 3710,-31 4 0,-7 7 0,-3 1 0</inkml:trace>
</inkml:ink>
</file>

<file path=ppt/ink/ink2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3:52.8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0 24748,'-7'0'2723,"-9"64"-2208,9-22-212,-10 56-113,7-39-190,-1-4-11,2-6-280,2-8-4572,4 5 4863,6-13 0,-2-5 0,3-16 0</inkml:trace>
</inkml:ink>
</file>

<file path=ppt/ink/ink2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3:53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67 23247,'-5'0'3328,"1"0"-2533,4 0 236,0 0-761,19-20-270,-2 14 0,18-14 0,-6 18 0,5 2 0,0-2 0,3 2 0,-1-1 0,1-1 0,-1-1-237,-2-2-883,-4 2-796,-9 1-4605,-10 2 6521,-7 0 0,-4 0 0,0 0 0</inkml:trace>
</inkml:ink>
</file>

<file path=ppt/ink/ink2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3:54.0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6 23527,'-7'-3'1636,"1"0"-1412,6 3 34,0 0-112,-9 44-57,0-12 180,-10 40-157,3-26 11,0-2 34,4-7-135,4-9 146,5-11 12,3-10 246,0-4 268,4-9-447,1-8-46,6-11-9,-1-9-192,0-5 0,-1 0 0,-2 1 0,-3 4 0,0 6 0,-2 8 0,0 7 0,1 6 0,3 4-897,1 3-1187,6 0-5188,6 1 7272,8 5 0,-11-3 0,-1 2 0</inkml:trace>
</inkml:ink>
</file>

<file path=ppt/ink/ink2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3:54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55 27191,'18'-19'269,"5"2"-269,7 8 34,-2 3-23,-7 4 56,-7 1 23,-5 1 223,-4 7-100,-3 6 78,0 12-99,-5 11-192,-6 8 0,-4 8 0,-6 2 0,-1 0 0,3-5 0,2-7 0,4-9-640,4-10-917,4-7-796,2-9-4247,7-4 6600,5-12 0,-3 7 0,2-6 0</inkml:trace>
</inkml:ink>
</file>

<file path=ppt/ink/ink2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3:54.8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78 27236,'67'-23'661,"-11"5"-549,-44 10 56,1 3-168,-3-2 67,1 2 23,-3-1-57,-1 3 146,-3 1-54,-3 1-125,-1 1 0,0 3 0,0 9 0,0 10 0,-4 14 0,-2 7 0,-4 4 0,-1-1 0,2-3 0,2-4 0,0-7 0,2-7-461,2-5-771,1-7-919,1-5-3306,1-5 5457,1-4 0,0 0 0</inkml:trace>
</inkml:ink>
</file>

<file path=ppt/ink/ink2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3:55.0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 25185,'-16'80'1166,"2"-8"-1010,13-31 12,-1-2-134,2-2 22,-1-5-112,1-4-291,0-7-875,0-5-1445,4-6-7164,-1-3 9470,3-3 1,-3-2 0,0-1 0</inkml:trace>
</inkml:ink>
</file>

<file path=ppt/ink/ink2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3:55.2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1 110 28199,'64'-19'79,"-7"1"-292,-26 13-751,-1-2-1691,2-3-7176,5-3 9521,4-4 0,-16 6 0,-5 2 0</inkml:trace>
</inkml:ink>
</file>

<file path=ppt/ink/ink2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3:55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10 116 23740,'-5'0'2812,"1"0"-1926,4 0 347,0 0-1233,51-23 0,-24 14 0,42-18 0,-37 22 0,1 2 0,2-1 0,0 0 0,-1-2-1401,-4-2-1479,-7-1 2880,-9 1 0,-7 2 0,-5 3 0</inkml:trace>
</inkml:ink>
</file>

<file path=ppt/ink/ink2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3:55.7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229 0 26519,'-47'79'885,"4"-9"-863,20-33-22,0-1-268,0-4-472,2-3-1098,2-8-3328,4-6 5166,6-8 0,4-5 0,4-2 0</inkml:trace>
</inkml:ink>
</file>

<file path=ppt/ink/ink2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3:55.9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27359,'50'76'67,"-7"-13"-201,-29-45-303,0-6-1031,1-5-6062,1-3 7530,3-6 0,-8 2 0,-1-2 0</inkml:trace>
</inkml:ink>
</file>

<file path=ppt/ink/ink2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3:56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0 28065,'-6'60'257,"-1"0"1,-2 31-672,9-36-1256,0-25-3551,0-5 5221,0-4 0,1-10 0,-1-3 0</inkml:trace>
</inkml:ink>
</file>

<file path=ppt/ink/ink2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4:04.3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1 166 24222,'89'-11'900,"0"0"0,9-1 0,2 0-691,-31 2 0,0 1 1,3-1-1392,10 0 1,2 0 0,2 1 1274,8 0 1,3 1-1,1 1-48,-20 1 0,1 1 0,0 1 0,1 0-45,3 0 0,1 1 0,1 1 0,0 0 0,0 0 0,1 0 0,-1 1 0,1 0 0,-1 0 0,0 1 0,-1-1 0,1 1 0,-3 1 0,1 1 0,-1 0 0,-1 0 0,-3 1 0,-1 0 0,0 0 0,-1 1-609,20 3 1,-1 1 0,-2 0 608,-6 1 0,-3 1 0,-1 0-113,-10 0 1,-1 1 0,-4 0-156,21 5 0,-6 2-1160,-19-2 0,-7 2 1428,17 16 0,-40-14 0,-23-6 0</inkml:trace>
</inkml:ink>
</file>

<file path=ppt/ink/ink2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5:06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186 50 28671,'-1'33'0,"2"23"-855,4-5 1,1 5 854,-2 10 0,-1 3 0,-1 10 0,0 3 0,0 4 0,-3 2-673,-2 4 0,-3 0 673,-2-2 0,-2 0 0,-3-5 0,-2-2 175,-3-8 1,0-2-176,1-11 0,1-4 0,-13 30 0,8-33 0,6-28 720,7-33-720,1-34 0,5-34 0,0 19 0,2-4 611,-1-11 1,2-2-612,-1-7 0,0-3-92,-1-3 1,3-2 91,2 1 0,2 0-423,2 4 0,3 1 423,5 5 0,6 0 0,18-14 0,7 5 0,-9 27 0,4 3 0,13-10 0,3 9-504,25 10 504,-3 22-36,-4 13 36,-2 16 0,-4 14 0,7 38 373,-33-1-373,-5 31 0,-47-16 0,-23 9 0,4-38 0,-5-2 414,-6 0 1,-3-1-415,-3-1 0,-3 0 0,-12 4 0,1-3 0,-17 13 0,-3 0 577,55-35-577,13-8-66,11-5-2601,22-3-7164,18-10 8834,27-9 1,-26 5 0,-4-2 0</inkml:trace>
</inkml:ink>
</file>

<file path=ppt/ink/ink2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5:06.7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0 407 27796,'68'-3'291,"0"0"1,0-4 0,-4-4-292,-12-5 0,-3-3 0,1-4 0,0-3 0,-3 2 0,-2-1 0,29-28 0,-20 4 0,-28 4 0,-13 4 0,-28 10 0,-15 11 0,-26 9 0,-18 12 0,-8 17 0,0 11 0,6 16 0,8 11 0,8 2 0,10 7 0,9 2 0,15 5 0,12 4 0,14 4 0,22-2 0,17-9 0,23-17 0,13-20 0,9-17-1062,5-15-2098,2-20-6671,-2-14 8532,-44 7 0,-5 0 0,7-6 0,-12 4 1</inkml:trace>
</inkml:ink>
</file>

<file path=ppt/ink/ink2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5:07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288 1 28087,'-24'82'194,"0"-1"1,4-17 0,-1-2-195,-6 10 0,-1-3 0,-13 17 0,5-19 0,8-19 0,10-20 0,5-16 0,8-11 0,2-18 0,3-13 0,9-17 0,9-8 0,16-4 0,14 3 0,10 1 0,6 9 0,2 7 0,-3 14 0,-7 12-1604,-9 7-1252,-1 7-6479,1 9 9335,8 2 0,-24 0 0,-3-3 0</inkml:trace>
</inkml:ink>
</file>

<file path=ppt/ink/ink2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5:07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513 0 25330,'-56'7'967,"0"0"0,3 3 0,4 6-887,-17 35-80,3 18-428,34-28 1,2 2 427,2 4 0,2 1 0,3 1 0,4 1 0,4-1 0,4 0 0,-2 43 0,20-6 264,18-12-264,21-12 0,23-21 0,10-19 0,4-15 0,-5-25-2164,-11-11-3281,-14-22 5502,-12-8 0,-22 26 1,-9 5-1</inkml:trace>
</inkml:ink>
</file>

<file path=ppt/ink/ink2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5:07.7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315 1 26003,'-6'57'482,"0"1"0,0 1 0,-4 0-337,-5-5 1,-2 0-562,-1 6 0,-1 0 578,-2 4 1,-1 0-51,-1 0 0,0-1-106,1-2 0,1-3-6,2-7 0,1-3 0,-9 28 384,12-27-384,9-25 198,7-14-198,16-24 0,11-13 0,21-22 0,8-10 0,2-2 0,-4 6 0,-10 12 0,-9 14 620,-10 15-620,-6 7 0,-5 10 0,-5 14 0,-3 11 0,-3 19 0,-3 11 0,-6 37 0,-1-20 0,-2 13-752,2-42-3618,5-21 4370,19-11 0,-12-11 0,12-3 0</inkml:trace>
</inkml:ink>
</file>

<file path=ppt/ink/ink2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5:08.1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355 271 28020,'85'-51'358,"-17"1"-335,-51 11-12,-8 0 56,-12 3-67,-18 8 146,-16 9-146,-18 10 46,-11 11-46,1 16 0,0 11 0,8 19 0,7 5 0,10 5 0,7-1 0,10-3 0,11-2 0,6-5 0,12-4 0,13-5 0,14-9 0,18-9 0,11-10 0,7-8 0,3-16-4326,-24-5 1,-2-5 4325,16-21 0,-4 2 0,-42 22 0</inkml:trace>
</inkml:ink>
</file>

<file path=ppt/ink/ink2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5:08.3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0 193 27090,'41'-37'168,"0"0"0,32-25-605,-38 40-414,-2 7-2253,-9 4 3104,-9 5 0,-8 3 0,-7 3 0</inkml:trace>
</inkml:ink>
</file>

<file path=ppt/ink/ink2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5:13.0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1 117 27280,'85'-7'0,"1"1"0,-1 0 0,4 0 0,1-1 0,0 1 0,-1 1 0,0 1 0,1-1-802,8 0 1,1-1-1,1 1 802,-21 1 0,0 0 0,1 0 0,-1 0-286,1 1 0,0-1 0,0 0 1,-1 1 285,-1 0 0,-1 0 0,-1 1 0,0 0 0,18 0 0,-2 0 0,-3 0 0,-9 1 0,-2 0 0,-3 1-872,20 0 1,-7 0-1807,-18 2 0,-6 0 2722,23 6 1,-44-2-1,-23 0 1</inkml:trace>
</inkml:ink>
</file>

<file path=ppt/ink/ink2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5:18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0 220 26967,'66'-13'340,"0"0"1,0 0 0,18-1 0,5 2 0,5 1-341,-4 3 0,4 1 0,4 0 0,3 1-1133,-6 0 1,3 1 0,2 0 0,2 0 0,2 0 1132,-9 0 0,2 0 0,1 0 0,1 0 0,2 0 0,0 0-122,-8 1 1,1 0-1,1 0 1,1 1-1,0-1 1,1 1-1,0-1 122,-9 1 0,1 1 0,0-1 0,1 0 0,0 1 0,1 0 0,-1-1 0,1 1-65,2 0 0,1 0 0,0 0 0,0 1 1,0-1-1,0 1 0,1-1 0,-1 2 59,1-1 0,0 1 1,0 0-1,0 0 0,1 0 1,-1 1-1,-1 0 1,1 0-268,-2 0 0,0 1 0,0 0 0,0 0 0,0 1 0,-1 0 0,-1-1 0,1 1-97,8 1 0,0-1 1,-1 1-1,0 0 0,0 0 1,-2 0-1,0 1 378,-4 0 1,1 0 0,0 1 0,-2 0 0,-2-1 0,-5 1-1,-6-1 1,15 1 0,-8 0 0,-4-1 0,-3 0 0,3 1 0,0-1-1,0 0 1</inkml:trace>
</inkml:ink>
</file>

<file path=ppt/ink/ink2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5:31.2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44 28671,'34'74'0,"-3"2"0,-7 3 0,-4 7 0,-2 4 0,-2 4-691,3 0 691,-1-7 0,5-15 0,3-17 0,2-24 168,7-15-168,7-28 0,11-24 0,12-32-323,-28 25 1,1-4 322,1-4 0,0-2 0,0-1 0,-1 0 0,-3 2 0,-1 0 0,-4 4 0,-2 1-3,21-37 3,-14 13-213,-13 18-1227,-11 15-2975,-8 17 4415,-13 11 0,7 7 0,-7 3 0</inkml:trace>
</inkml:ink>
</file>

<file path=ppt/ink/ink2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5:31.6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27695,'9'65'298,"1"0"1,-1-2 0,-1-5-219,7 17-80,-4 3 0,2 0 0,2-6 0,3-6 0,6-14 0,5-16 0,5-18 0,3-11 0,6-24 0,3-11 0,4-22 0,4-10-220,-1-6 220,3-4 0,0 0 0,0 4-606,2 9-1467,-8 13-4134,-6 13 6207,-6 13 0,-19 10 0,-3 4 0</inkml:trace>
</inkml:ink>
</file>

<file path=ppt/ink/ink2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5:32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290 1 25813,'-47'26'543,"1"0"0,-37 31-924,48-1 707,5 7 323,7 4-447,8-1 145,8-3-133,4-8-214,15-8 0,11-7 0,19-10 0,12-10 102,11-10-102,5-11 0,4-19 0,-4-13 0,-4-20 0,-9-4-204,-8-4 204,-8 8 307,-6 8-1967,-3 13-1208,-3 12 2868,1 11 0,-14 6 0,-3 3 0</inkml:trace>
</inkml:ink>
</file>

<file path=ppt/ink/ink2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5:32.4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167 213 28625,'55'-18'15,"0"0"0,-2-1 1,-4 1-16,19-9 0,-4 0 0,-8 3 0,-16 3 0,-18 3 0,-16 6 0,-29 5 0,-14 3 0,-26 9 0,-10 12 0,-7 14-359,-2 17 359,3 12 0,7 6 0,13 2 0,17-5 0,20-8 0,20-9 0,34-12 0,32-10 0,-12-16 0,7-4-566,15 0 1,5-2 565,14-2 0,4-2-462,-25 1 0,2-2 1,0 1-623,3-1 1,0 1-1,0 0 1084,3-1 0,0 0 0,-8 1 0,-4 0 0,-7 1 0,37 1 0</inkml:trace>
</inkml:ink>
</file>

<file path=ppt/ink/ink2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5:34.7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 26653,'-2'81'134,"0"1"1,1-5-1,-1-4-95,2-21 1,0-2-29,4 47 79,9-8 22,10-15 101,13-18-12,9-23 247,9-16-201,7-24-33,6-22-214,8-24-340,-36 16 1,-1-2 339,4-4 0,-1-1 0,-1-1 0,0 0 0,0 0 0,-1 0 0,-3 5 0,-1 0 0,25-32-494,-11 15-337,-15 12-907,-13 14-1724,-11 15 3462,-9 9 0,-2 7 0,-2 0 0</inkml:trace>
</inkml:ink>
</file>

<file path=ppt/ink/ink2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5:34.9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 24558,'-20'52'498,"-1"0"1,-12 43-219,31-34 146,6-4-157,6 1 67,6-8-101,5-5-190,1-9 79,2-11-124,3-12-12,7-9 1,7-21-617,11-10 35,12-19-1469,10-5-7769,8 0 8975,-3 6 0,-33 20 0,-14 9 0</inkml:trace>
</inkml:ink>
</file>

<file path=ppt/ink/ink2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5:35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404 329 24423,'-5'5'1838,"1"0"-1603,4-5-190,76-59 11,-36 16-56,9-2 0,-2-3 0,-17-6 34,-14 9 212,-18 17 35,-27 12 99,-23 15 113,-29 26-336,33-7 0,1 5 6,-4 10 0,2 3-163,2 2 0,3 3 0,4 2 0,3 1 0,7-2 0,4 1-521,-13 40 521,19-7 0,10-7 0,12-10 0,19-10 0,23-10 0,31-10 0,-24-19 0,3-3-1533,12-1 1,4-3-3384,7-1 1,2-3 4118,10-3 0,-6-2 0,15 3 0,-19-7 0</inkml:trace>
</inkml:ink>
</file>

<file path=ppt/ink/ink2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5:39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3951 245 22737,'-73'-29'340,"-1"0"1,1 0 0,-7 1-1,-2 2 1,-1 5-98,1 5 0,-2 4 0,-2 2-1065,13 2 0,-2 1 1,-1 1-1,-1 1 858,-3 0 1,0 1-1,-1 2 1,-1-1 47,1 1 0,-1 0 0,0 2 0,0 1 19,2 3 1,-1 1 0,0 2 0,2 1 27,3 1 1,1 1 0,0 1-1,1 3-81,1 3 1,0 2-1,1 3 1,0 1-428,0 3 0,0 3 0,1 1 0,0 3 438,-1 2 1,0 2 0,1 2 0,1 2-66,-1 3 1,0 2 0,2 2-1,2 1 21,2 0 0,2 1 0,2 1 1,4 1-148,-8 13 0,5 0 0,8 2 130,12-6 0,5 0 0,14 0 0,18 19 0,23-3 0,27-6 0,21-8 0,0-21 0,10-7 0,6-3 0,-9-8 0,3-4 0,6-2 0,8-3-61,-10-5 1,8-2-1,6-2 1,2-1 0,1-2-1,-3-1 1,-4 0 60,-2-1 0,-2-1 0,-2-2 0,0 0 0,2-1 0,5-1 0,-7 1 0,4-1 0,4-1 0,0 0 0,0-1 0,-2 0 0,-4-2 0,-5 0 0,16-5 0,-6-1 0,-4-1 0,-1-2 0,0 1-29,-5 0 0,-1 0 0,-1-1 0,-2 0 0,-1-2 29,8-3 0,-1-1 0,-2-1 0,-4-1 66,12-6 0,-4-1 0,-6-3-66,-15 3 0,-5-2 0,-9-3 0,2-13 0,-17-5 0,-18 1 0,-21-2 0,-37-1 0,-26-2 0,-3 5 0,7 7 0,-2 4 0,-8 1 60,-10-3 1,-8 0-1,-3 2 1,0 4-61,7 8 0,0 3 0,0 3 0,-3 1 0,12 4 0,-2 1 0,-1 0 0,0 2 0,-1 0 0,-2 0 0,-2 1 0,0 1 0,0 0 0,0 1 0,1 1 0,-1 0 0,0 1 0,0 1 0,2 0 0,-16-2 0,2 0 0,0 2 0,-1 0 118,15 2 0,-2 1 0,-1 1 0,4 0 1,6 1-870,-13-2 0,7 1 0,0 2-2526,-3 0 0,1 2 0,15 6 3251,-11 20 0,45-10 0,15 9 0</inkml:trace>
</inkml:ink>
</file>

<file path=ppt/ink/ink2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5:48.27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70 25617,'65'-11'327,"1"-1"1,4 1 0,1 1 163,2 2 1,3 2-1,16 2 1,5 1-165,-22 1 1,3 0 0,2 1-1,7 1 1,2 0 0,2 0-1,3 1 1,1-1 0,1 1-1,2-1 1,0 2 0,0-1-239,-1 1 1,-2 1 0,0-1-90,-3 1 0,-2 0 0,-1 1 0,-8 0 0,-1 1 0,-2-1 0,22 2 0,-5 0 0,-19-1 0,-7 1 0,26 2 0,-37-1-192,-33-2-136,-13 2 0,-11 0 0</inkml:trace>
</inkml:ink>
</file>

<file path=ppt/ink/ink2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5:52.1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62 28671,'81'-16'0,"0"0"0,12 4 0,6 2-1757,-21 6 0,3 1 0,3 2 1757,-11 2 0,3 1 0,1 1 0,1 1 0,11 0 0,1 1 0,3 1 0,1 1-255,-13-1 1,1 2 0,1-1 0,0 1 0,1 1 254,4 0 0,0 1 0,1 1 0,0-1 0,0 1 0,-1-1 0,1 1 0,0 0 0,-1 0 0,0 0 0,-3 1 0,0-1 0,-1 1 0,0 0 0,-1-1-56,14 3 1,-1-1-1,-2 0 1,-1 0 55,-7-1 0,-2 0 0,-2 0 0,-1-1 0,17 1 0,-3-1 0,-3-1-964,-12-3 0,-2-1 0,-3-1 955,19 0 1,-9-2 0,11-3 0,-41 0 0</inkml:trace>
</inkml:ink>
</file>

<file path=ppt/ink/ink2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5:57.5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80 23247,'-5'0'3092,"1"0"-2431,4 0 337,0 0-640,-5-8-43,13 0-315,0-8 0,17 3 0,3-1 0,0 4 0,0 3 0,-2 5 0,-1 1 0,-2 1-461,0 0-1051,-2 0-1301,2 1 2813,-2-1 0,-9 1 0,-2-1 0</inkml:trace>
</inkml:ink>
</file>

<file path=ppt/ink/ink2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5:57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0 25813,'-23'58'41,"1"-1"0,2-5 0,2-5-30,4-2 23,5-10 11,2-11 179,5-11 134,1-7 101,1-5-44,0-15-157,4-6-101,4-18-112,3 0-34,1-2-11,-4 7-303,-4 6-358,-1 7-1065,-2 7-5343,-1 7 7069,0 4 0,0 2 0,0 0 0</inkml:trace>
</inkml:ink>
</file>

<file path=ppt/ink/ink2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6:10.3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5 128 25487,'-3'0'1962,"1"0"-740,2 0-1222,52-52 0,-27 35 0,42-37 0,-38 50 0,0 3 0,1 1 0,2 4 0,0-1 0,0 1-69,0 0-614,-6-2-303,-3 1-583,-6 1-1613,-3 2 3182,-3 2 0,-5-3 0,-1-2 0</inkml:trace>
</inkml:ink>
</file>

<file path=ppt/ink/ink2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6:10.6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42 21219,'-16'91'157,"2"-6"-23,3-37 157,1 0 247,0-5 146,2-9-225,4-11 34,1-10 235,2-9 45,1-5-55,0-14-293,0-13 12,0-19-11,2-10-157,1-6-34,1 1-190,-2 7-45,-1 10-112,-1 13-605,0 14-1166,0 10-7948,-1 9 9540,0 14 1,-1-8 0,1 7 0</inkml:trace>
</inkml:ink>
</file>

<file path=ppt/ink/ink2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6:30.2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 27146,'27'94'415,"-8"-10"-6064,-26-33 5727,-4-5 701,-3-1-779,1-10 146,0-4-135,2-8 981,1-6-734,2-7-135,4-6 112,0-3 3024,3-1-3259,0-6 878,1-9-878,0-9 0,2-8 0,6-3 0,3 4 0,5 3 0,1 6 0,-3 7 0,-1 6 0,-1 6 0,0 1 0,-1 2-371,1 0-1903,3 0 436,-6 4-2845,3 1 4683,-10 4 0,0-3 0,-1-1 0</inkml:trace>
</inkml:ink>
</file>

<file path=ppt/ink/ink2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6:30.4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13 23538,'0'-7'2398,"0"2"-1916,0 5-202,0 0-280,-8 65-23,0-32 12,-8 50-370,4-52-773,3-1-1759,4-4-2533,3-2 5446,2-4 0,0-9 0,0-4 0</inkml:trace>
</inkml:ink>
</file>

<file path=ppt/ink/ink2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6:31.0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179 0 26104,'-62'26'90,"13"-2"-68,52-16 23,4 3-11,4 1-34,2 2 179,-3 1-78,-2 3 324,-4 0 57,-2 4-179,-4 1 44,-6 1-257,-4-1-1,-5 0-89,-1-4-11,3-1 11,-1-4-224,3-4-358,3 0-91,3-6-862,3 1-2802,2-1 4337,1-1 0,1-1 0,0-2 0</inkml:trace>
</inkml:ink>
</file>

<file path=ppt/ink/ink2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6:31.8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172 3 21745,'-2'-1'3406,"1"0"-2632,1 1-740,-8 23-1,1 0-10,-10 25 33,3-8-56,-1 0 0,1-4 22,1-6 12,2-3-12,-2-5-22,0-1 11,-2-4 68,4-6 100,0-4 134,7-5-212,1-8 225,3-10-69,0-13-22,8-11 23,7-6-191,9 0 101,7 1-168,-1 8 67,1 5-67,-2 9 0,-1 7 0,-4 8 0,-3 5 56,-4 3 45,-5 0 157,1 1-212,-7 2-46,1 4 0,-6 1 0,-1 5 0,-2 1 0,-6 4 0,-4 0 0,-5 2 0,0-1-483,-1 5-582,5-9-750,1 3-2521,7-9 4336,3-2 0,1-3 0,1-2 0</inkml:trace>
</inkml:ink>
</file>

<file path=ppt/ink/ink2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6:32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36 26832,'-24'68'101,"13"-11"-90,25-44-11,9-3 0,3-7 90,-2-2-12,-1-1 662,9-9-348,-12-1-11,4-9-335,-16 1-46,-3-1 0,-4-2 0,-1 1 0,-8-1 0,-3 2 0,-8 5 0,-1 3 0,0 6 0,-1 3 0,1 11-125,1 5-603,0 9-751,5 2-1333,6-2 2812,4-4 0,4-9 0,0-5 0</inkml:trace>
</inkml:ink>
</file>

<file path=ppt/ink/ink2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6:32.6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8 27830,'-12'-4'347,"11"1"-325,21 4 79,6 6 89,0 5-9,-4 7-181,-6 1 0,-8 1 0,-4-1 0,-4 1 0,-5 0 0,-7 1 0,-8-1 0,-6 1 0,-5 0 0,1-1 0,2-1 0,3-1 0,5-5 0,5-4 0,4-5-707,7-3-1231,2-2-3295,3-7 5233,10-7 0,-7 4 0,8-2 0</inkml:trace>
</inkml:ink>
</file>

<file path=ppt/ink/ink2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6:32.9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5 26295,'0'-2'2376,"0"-1"-2376,0 3 0,-11 59 0,7-24 0,-10 52 0,12-37 0,-3 3 0,3-1 0,-2 0 0,3-5-528,0-5 80,1-7-2443,0-8-6940,0-12 8683,0-6 1,0-7 0,0-2 0</inkml:trace>
</inkml:ink>
</file>

<file path=ppt/ink/ink2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6:33.0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 26048,'77'-15'-1050,"-21"3"1,-47 12 0</inkml:trace>
</inkml:ink>
</file>

<file path=ppt/ink/ink2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6:33.4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0 28042,'-27'43'213,"0"0"0,-14 27-202,39-51 79,5-8-68,8-5-11,6-5-22,8-10-90,1-6 68,0-10-12,-4-2 34,-4 1 11,-4 8 11,-5 7 90,-4 6 57,-2 4-158,-2 1 0,3 7 0,0 4 0,6 9 0,6 2 0,8 4 0,9 0 0,7-1 0,8-2-147,3-7-1926,1-5-7585,6-7 9658,-2-3 0,-23-1 0,-7 0 0</inkml:trace>
</inkml:ink>
</file>

<file path=ppt/ink/ink2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6:35.4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39 27897,'-8'-19'774,"9"5"-774,19 12 0,8 1 0,7-1 0,0 1 0,1 1 0,-5 0 0,-4 0 0,-7 0 0,-6 0-360,-7 0-1600,-2 0-3172,-2 2 5132,2 5 0,-3-3 0,1 2 0</inkml:trace>
</inkml:ink>
</file>

<file path=ppt/ink/ink2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6:35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97 23852,'0'-4'1714,"0"1"-1478,0 3-79,0 0-101,0 54 44,0-18 225,0 46-45,0-37 112,0-8 314,0-13-325,2-13 11,3-8-312,3-19-80,4-10 0,-2-16 0,2-5 0,-4 0 0,0 1 0,-2 4 0,-1 4 0,-3 8 0,-1 8 0,-1 8-293,0 7-995,0 3-684,0 3-4784,0 7 6756,0 8 0,0-6 0,0 5 0</inkml:trace>
</inkml:ink>
</file>

<file path=ppt/ink/ink2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6:58.0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12 191 24311,'-6'1'1771,"1"0"-1155,5-1 437,0 0-1592,77 13 865,19-17-909,-2 4 0,10-3 583,-30-4 0,1-4 0,3 1 0,12-2 0,3 0 0,2-1-436,-18 4 0,2-1 0,0 0 0,1 0 436,4 1 0,0-1 0,1 1 0,0 1 0,2 0 0,0 1 0,0 0 0,0 1 0,-1 0 0,-1 1 0,0 1 0,0 0 0,-3 1 0,1 1 0,-1 0 0,-1 1-57,-5-1 1,1 1 0,-2 0 0,-1 1-583,17 2 0,-2 0 1,-2 0-1505,-10-1 0,-2 1 1,-4-1 2142,17 2 0,-9 0 0,9 1 0,-40-4 0</inkml:trace>
</inkml:ink>
</file>

<file path=ppt/ink/ink2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7:22.7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18 24759,'-11'0'2869,"3"0"-2175,8 0-345,0 0-349,-10-8 0,7 6 0,0-5 0,16 7 0,10 0 0,4 0 0,2 0 0,1 3 0,-3 1 0,-1 3 0,-3 0 0,-3-2 0,-4-1-494,-2-3-2319,-1-1 2813,3-8 0,-7 7 0,-1-7 0</inkml:trace>
</inkml:ink>
</file>

<file path=ppt/ink/ink2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7:23.0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158 1 24457,'-9'0'1860,"2"0"-1535,7 0-90,0 0-45,-24 60-156,13-24 56,-19 54-67,18-38-12,1 4 78,1-5-77,1-7 144,4-12 46,2-15-68,2-8 247,1-17 22,1-15-334,5-15-69,3-12 0,2-1 0,-2 3 0,-5 3 0,-2 8 0,-2 5 0,0 8-91,-5 8-1096,-1 7-8644,-12 11 9748,2 14 0,2-7 0,6 6 0</inkml:trace>
</inkml:ink>
</file>

<file path=ppt/ink/ink2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7:36.7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5 23717,'8'-3'4101,"-2"1"-3608,-6 2-246,7 61-191,-5-21 1,5 54-57,-13-36 0,-2 3 0,-8 0-505,0-1-594,-4 0-671,1-6-3406,0-8 5176,3-12 0,7-16 0,4-9 0</inkml:trace>
</inkml:ink>
</file>

<file path=ppt/ink/ink2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7:37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13 25454,'3'-7'1468,"-1"2"-1064,-2 5-192,0 0-178,-1 60-12,-9-25 23,-1 47-22,-5-43-23,7-11 0,5-10-12,4-10 12,10-11 0,6-14 12,11-9 55,3-8-56,-3 2 123,-1 7 158,-7 10-169,-1 7 202,-5 6-268,-1 10-57,-4 7 0,-3 12 0,-3 9 0,-2 2 0,0 3 0,-1 1 0,-2 3-214,-1-4-1814,0-3-4056,2-9 6084,5-11 0,-2-9 0,2-5 0</inkml:trace>
</inkml:ink>
</file>

<file path=ppt/ink/ink2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7:37.5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287 1 25275,'-46'23'694,"0"0"1,-34 21-78,49-5-304,4 2 35,5 2 10,5 4-246,6 1 101,6-1-167,3-4-46,12-8 0,6-8-438,14-14-581,4-6-640,3-16-2397,0-10 4056,-4-13 0,-14 10 0,-6 3 0</inkml:trace>
</inkml:ink>
</file>

<file path=ppt/ink/ink2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7:37.8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0 26888,'-15'62'7,"-1"0"1,1-3 0,1-5 3,-8 11-11,3-5 0,2-14-101,5-15 67,6-14-33,3-11 67,4-10 0,10-12 0,6-11 0,11-9 67,1 2 113,-1 5 414,-7 11-169,-6 8-66,-6 7-33,-4 4-326,-1 10 0,-3 7 0,1 12 0,-2 3 0,0 2 0,0-6-4558,0-1 2294,4-10-7036,0-4 9300,7-8 0,-6-2 0,2-4 0</inkml:trace>
</inkml:ink>
</file>

<file path=ppt/ink/ink2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7:38.1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172 150 24950,'38'-80'1714,"-16"21"-1164,-38 49-35,-12 16-11,-6 13-258,-2 12-54,1 14-192,4 2 0,6 2 0,9-5 0,8-3 0,5-8 0,6-7 0,11-5 0,7-10 0,16-4-1446,2-6-1669,4-1 3115,-2 0 0,-18 0 0,-5 0 0</inkml:trace>
</inkml:ink>
</file>

<file path=ppt/ink/ink2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7:38.7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13 23168,'4'-7'3059,"-1"2"-2443,-3 5 57,0 0-606,-8 74 12,-2-33-79,-8 56 44,2-56-44,5-10 0,3-11-11,6-10-45,1-6 90,1-4-34,7-9 0,4-5 101,9-8-57,1-3 102,1 3 0,0 2 178,-2 3-144,1 6-123,-4 3-57,-1 5 0,-1 2 0,0 6 0,-1 10 0,-1 9 0,-1 27 0,-7-13 0,-1 10-13,-4-25-1118,0-6-1301,0-7-6161,5-6 8593,8-3 0,-5-1 0,3 0 0</inkml:trace>
</inkml:ink>
</file>

<file path=ppt/ink/ink2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7:39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 27247,'-30'73'672,"6"-11"-582,35-39 313,4-5-144,12-9-259,3-4 0,-2-5 0,-3-3 0,-7-7 0,-5-7 0,-7-7 0,-3 0 0,-3 0 0,-6 3 0,-5 5 0,-7 7-337,-7 4-1165,-1 4-2475,-2 8 3977,1 4 0,12-1 0,5-2 0</inkml:trace>
</inkml:ink>
</file>

<file path=ppt/ink/ink2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7:39.4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274 0 28076,'-4'99'291,"1"-12"-291,3-42 0,2-9 0,2-9 0,1-11 0,2-9 11,-4-3 45,-1-4-33,-2-6-23,-2-5 0,-6-5 123,-6-2-123,-9 5 91,-7 6-91,-7 5 0,-2 13 0,-1 6 0,5 13 0,6 4 0,10 2 0,9-2 0,6-1 0,4-4 0,10-5 0,9-6-2063,19-7-3842,13-7 5905,10-3 0,-24-1 0,-5 0 0</inkml:trace>
</inkml:ink>
</file>

<file path=ppt/ink/ink2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7:39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272 175 24401,'-7'-3'2722,"2"1"-2161,5 2-404,0 0 179,-21 57-34,15-30-110,-15 42-192,30-47 0,4-8 0,12-6 0,1-5 0,-2-9 0,-1-13 0,-2-10 0,-1-14 0,-2-1 0,-5-1 0,-5 2 0,-5 6 0,-12 3 0,-10 7 0,-14 6 0,-10 8 0,-6 7-2029,-6 4-2868,-7 14 4897,-8 6 0,31-3 0,4 0 0</inkml:trace>
</inkml:ink>
</file>

<file path=ppt/ink/ink2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7:43.6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26731,'22'-7'168,"-2"2"-168,-4 5-33,0 0-281,4 0-358,1 0-437,1 0-1536,-1 1-7186,-3 3 9448,-3 2 1,-7-2-1,-3 0 1</inkml:trace>
</inkml:ink>
</file>

<file path=ppt/ink/ink2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7:43.9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10 19807,'-2'-6'3328,"1"2"-2847,-14 63-21,8-22-113,-11 48-111,14-38-46,2-7-67,2-7 191,2-9 135,2-12-158,1-5 101,-2-6 11,0-5-257,0-10 10,1-11-133,2-11-11,1-6-12,0-1-46,0 0-144,-1 5-169,-1 4-212,-3 14-370,-1 9-1950,-1 8 2891,-2 20 0,1-13 0,-1 13 0</inkml:trace>
</inkml:ink>
</file>

<file path=ppt/ink/ink2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8:16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225 317 28658,'63'-24'4,"0"1"0,-5-1 1,-4 2-5,6-2 0,-4-5 0,-7 0 0,-10 0 0,-10-1 0,-11 3 0,-11 3 0,-19 7 0,-18 7-13,-29 6 26,-19 14-13,-13 12-417,44-4 1,1 2 416,1 4 0,2 2 0,-34 26 0,14 1 0,15-2 0,8 18 0,18-18 0,5 11 0,14-24 833,13-6-833,9-7 0,21-6 0,19-10-326,19-3-1724,18-5 2050,-14-12 0,-2-1 0,-3 6 0,-24-6 0,0 0 0</inkml:trace>
</inkml:ink>
</file>

<file path=ppt/ink/ink2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8:17.0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336 0 24849,'-82'6'2274,"18"0"-2060,44 8-1,12 1 201,9 5-291,11 3 56,9 4 45,9 4-145,1 3 23,-7 2-102,-10 4 0,-8 1 0,-18 4 0,-14 0 0,-16 2 0,-9-2 0,2-1 0,7-7 0,8-6 0,10-9 0,10-6-774,8-7-582,15-5-1019,16-3-7456,21-1 8689,18-8 0,-25 5 0,-5-5 0</inkml:trace>
</inkml:ink>
</file>

<file path=ppt/ink/ink2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8:17.3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335 1 26619,'-47'20'919,"1"0"0,-38 27-705,35 14-214,8 5 0,7 2 0,13-2 0,11-7 0,7-7 0,15-8-80,7-12-1118,15-11-472,8-11-1793,9-12 3463,7-15 0,-25 9 0,-5-8 0</inkml:trace>
</inkml:ink>
</file>

<file path=ppt/ink/ink2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8:17.5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450 1 27158,'-39'50'504,"1"0"0,2 0 1,2-2-505,-14 33-391,24-38 0,0 2 391,-1 3 0,1 1 0,0 0 0,1 0 0,1 0 0,1 0-292,-13 37-1523,12-12-2107,11-17 3985,16-18 1,-3-19-1,6-11 1</inkml:trace>
</inkml:ink>
</file>

<file path=ppt/ink/ink2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8:17.9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10 23325,'-4'-5'2869,"1"1"-2253,-42 65-336,24-21-106,-8 3 0,2 2-51,10 4-90,7-9 35,6-11-57,9-11-11,8-10 0,11-13-101,9-11 79,1-9 22,-2-8 0,-6 5 56,-6 5-34,-8 12 135,-5 4 156,-3 14-145,-3 10 45,-1 12-101,-6 11-78,0 1-68,-3 1-33,4-4-359,3-1-358,5-6-67,8-5-5626,6-6 6477,7-7 0,-9-7 0,-4-3 0</inkml:trace>
</inkml:ink>
</file>

<file path=ppt/ink/ink2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8:18.5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201 1 27393,'-12'21'907,"-4"16"-907,-5 35 67,-5 9-67,0-1 11,-2-5 23,3-10-34,3-14 0,8-14 0,6-16-11,6-11 11,18-22 0,8-15 11,17-21 0,4-10 12,-1-4-23,-5 6 145,-9 10-65,-6 14-80,-8 14 0,-4 10 0,-2 9 0,2 13 0,2 7 0,-1 11 0,-1 2 0,-2 0 0,-2 1 0,0-4 0,-2-4 0,2-5-393,-4-5-1232,3-5-885,4-5 2510,19-3 0,-15-3 0,9-1 0</inkml:trace>
</inkml:ink>
</file>

<file path=ppt/ink/ink2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8:18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241 0 26361,'-46'34'463,"-1"0"0,4-1 1,7 1-207,7 20 23,7-2-184,10-8-52,6-9-19,13-9-3,13-14-55,12-6 11,11-14-12,0-8-7,-5-12 41,-7-6 0,-8-3 0,-5 2-34,-2 4 34,-3 4 0,-2 9 0,-4 8 123,-4 6-67,-2 13 125,-1 24-181,0 1 0,0 18 0,0-16-438,4-6-806,6-6-1624,8-9 2868,7-8 0,-11-3 0,-2-4 0</inkml:trace>
</inkml:ink>
</file>

<file path=ppt/ink/ink2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8:19.2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0 133 27841,'58'-33'276,"0"1"1,-5 2 0,-5 7-277,0 14 0,-10 4 0,-12 4 0,-10 1 0,-9 5-270,-4 6-335,-9 10 123,-12 12-67,-14 6 538,-13 3 11,-3 2 134,2-6 382,6-4 145,8-4-146,7-7-424,7-1-91,6-5 0,7-3 0,3 0 0,10-1 0,6 0 0,13-3 0,5-3 0,6-4 0,4-2 0,8-1-1054,5 0-2341,2-3 3395,15-18 0,-37 13 0,5-13 0</inkml:trace>
</inkml:ink>
</file>

<file path=ppt/ink/ink2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8:19.3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8 25476,'-5'-4'2824,"1"0"-2453,4 4-371,-38 57 0,20-20 0,-28 46-69,32-38-771,4-4-1187,6-5-5896,2-6 7923,2-4 0,0-13 0,0-2 0</inkml:trace>
</inkml:ink>
</file>

<file path=ppt/ink/ink2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8:19.8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304 41 27415,'-82'-24'1210,"8"7"-1164,37 31-46,1 8 0,4 13 0,9 5 0,10 1 0,7-2 0,16-2 0,11-5 0,15-6 0,10-10 0,4-7 0,1-6 0,0-16 0,-4-6 0,-9-15 0,-10-6 0,-14 0 0,-8-1 0,-17 3 0,-8 8 0,-16 7 0,-7 12 0,-2 10-1144,-6 34-1041,26-4-3003,-1 16 5188,41-20 0,-11-13 0,11-6 0</inkml:trace>
</inkml:ink>
</file>

<file path=ppt/ink/ink2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8:20.1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5 24636,'0'-3'3082,"0"1"-2129,0 2-953,-39 62 0,24-37 0,-27 48 0,37-58 0,4-6 0,10-5 0,6-4 0,10-2 0,3-5 0,0-2 0,-3-4 0,-4 3 0,-5 3 0,-5 3 0,-2 3 0,-3 1 0,-1 0 0,0 0 0,-1 2 0,3 3 0,-1 5 0,2 2-281,-1 4-2352,1-1-7198,1 1 7778,3-1 1,-5-7 0,0-3 0</inkml:trace>
</inkml:ink>
</file>

<file path=ppt/ink/ink2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8:20.4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418 82 26989,'-54'-24'560,"1"-1"1,3 4 0,4 10-561,-5 24 0,4 12 0,5 6 0,8 1 0,11 1 0,11-3 0,7-4 0,22-4 0,14-5 0,26-4 0,17-4 0,15 2 0,-38-7 0,1 1 0,4 0 0,0 0-1485,0 1 0,-2-1 1485,39 6 0,-42-4 0,-23-2 0</inkml:trace>
</inkml:ink>
</file>

<file path=ppt/ink/ink2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8:51.2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1070 17 26048,'-61'-5'672,"0"-1"0,1 2 1,2 3-136,-29 16-468,-5 9-69,45-3 0,1 3 0,0 2 0,0 2-597,-2 5 0,0 2 597,0 3 0,2 1 0,1 2 0,1 1 0,4 0 0,2 2 0,7-2 0,5 1 0,-9 38 0,19-4-57,27-5 57,18 0 0,23-1 0,15-1 0,8-7 0,7-13 0,7-10 0,-39-26 0,1-3 0,3-1 0,2-2-1418,5-2 0,2-1 404,4 0 0,1-1-2409,1 0 1,0 1 3414,1 0 1,-4 0 0,10 1 0,-21-1 0</inkml:trace>
</inkml:ink>
</file>

<file path=ppt/ink/ink2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8:51.7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348 249 25701,'-52'23'661,"0"0"0,4 0 0,6 2-347,0 19 111,6 10-177,4 10-248,9 11 0,10 11 0,6 11 0,9-45 0,5-1-2126,3 0 0,5-2 2126,30 39 0,25-21 566,18-27-566,-36-27 0,2-7 0,4-10 0,2-6 0,0-4 0,-2-5 0,0-10 0,-3-5 0,-4-4 0,-4-4 0,-5-4 0,-3-1 0,-6-1 0,-4-1-1086,-4-1 1,-5 0 1085,-6 0 0,-3 0 0,-3-1 0,-4 0-65,-6-1 0,-5-1 65,-4 0 0,-4 1 0,-5 1 0,-6 3 1053,-3 3 0,-4 5-1053,-39-21 0,-2 29 285,-2 22-285,30 38 0,5 13-1895,-9 23 873,22-7 0,9 3 1022,23 26 0,-1-37 0,8-15 0</inkml:trace>
</inkml:ink>
</file>

<file path=ppt/ink/ink2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8:52.4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158 1 27751,'0'59'239,"0"0"0,0 3 0,0 0-138,-4 5 1,-3 2-102,0 3 0,-1 1-823,-5 1 1,-1 1 822,0-3 0,0-2 0,1-4 0,1-3 130,1-10 0,1-3-130,-4 26 327,4-30-327,6-24 0,1-16 0,6-29 841,10-18-841,7-32 0,11-15 0,-14 40 0,0 1 0,0-1 0,2 2 0,19-36 0,0 12 217,3 15-217,1 13 0,4 11 0,3 9 0,30 6 0,-17 7 0,19 2 0,-23 5 0,-4 0 0,-3 1 0,-7 1 0,-7 8 0,-4 5 0,2 26 0,-13-5 0,-1 15 0,-17-11 0,-2 1 0,-2 3 0,0-3-1110,6 1-4997,13-19 6107,19-4 0,-13-17 0,2 0 0</inkml:trace>
</inkml:ink>
</file>

<file path=ppt/ink/ink2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8:52.7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405 415 25768,'27'-50'216,"0"0"1,-2 3 0,-2 3-94,2-11 392,-9 6-257,-8 6 168,-9 9-168,-14 9-79,-12 11 190,-18 10-335,-11 26 57,-9 17-91,-5 27 0,34-26 0,2 2-166,0 1 1,1 2 165,3-1 0,2 1 0,-15 42 0,16-5 0,15-6 0,24-6 0,17-8 0,26-14 0,17-15 0,-5-22 0,4-6 0,-12-5 0,1-3-1071,23-1 1,1-4-975,-17-5 0,-3-1 2045,5 0 0,-4 0 0,11-5 0,-15 6 0</inkml:trace>
</inkml:ink>
</file>

<file path=ppt/ink/ink2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8:53.0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28671,'0'-14'-181,"9"14"-3393,21 24 3574,-2 20 0,-11-15 0,-8-1 0</inkml:trace>
</inkml:ink>
</file>

<file path=ppt/ink/ink2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8:53.1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73 28009,'48'-19'-813,"-1"0"1,15-7 0,-36 18-1</inkml:trace>
</inkml:ink>
</file>

<file path=ppt/ink/ink2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8:54.7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660 23 26093,'-62'-8'425,"-1"-1"1,3 4 0,6 6 22,-15 20-414,1 20 78,-1 16-11,6 13 33,9 8-123,11 4-11,13 3 23,13 1 111,10 2-101,13-22 1,8 2-23,11-5 1,9-3-12,19 1 0,7-8-175,-5-13 1,4-14 174,5-22 0,-1-14 45,25-25-45,-47 5 0,-2-6 0,-3-2 0,-3-3 72,-2-3 1,-4-1-67,-2 0 1,-4-1-7,9-46-56,-19 29 0,-6 0 56,-12-33 0,-2 36 0,-4 2 0,-25-12 0,-4 12 0,3 17 0,4 14-248,8 14-524,9 7-6669,8 18 7530,20 2 0,-7 1 0,10-4 0</inkml:trace>
</inkml:ink>
</file>

<file path=ppt/ink/ink2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8:55.1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42 24356,'-9'0'3530,"2"0"-3049,7 0-177,0 0-304,14 3 0,3-2 0,16 2 0,-2-3 0,-2 0 0,-5 0 0,-7 0-931,-2 0-817,-1-5-1669,1-4 3417,-1-6 0,-6 4 0,-2 3 0</inkml:trace>
</inkml:ink>
</file>

<file path=ppt/ink/ink2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8:55.3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3 25017,'0'-2'2846,"-16"80"-2275,2-13-453,0 3 1,-1 5-119,4-17 0,0-1-824,0 3 0,0 1 824,0 1 0,1 0 0,3-2 0,1-1 186,0-5 0,3-2-971,9 33-1512,21-25-7534,17-24 9157,24-20 0,-29-10 0,-3-4 1</inkml:trace>
</inkml:ink>
</file>

<file path=ppt/ink/ink2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8:55.6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28671,'53'-7'0,"6"6"0,7 7 0,8 3 0,3-2 0,2-3 0,-5-3 0,-5-1-1491,-15 0-795,-18 0-3989,-18 4 6275,-24 6 0,3-4 0,-10 3 0</inkml:trace>
</inkml:ink>
</file>

<file path=ppt/ink/ink2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8:56.0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1 23045,'-8'0'2701,"2"0"-2085,6 0-90,-33 57-189,17-17 268,-24 49-281,27-33-88,2-2-35,5-2-121,3-6-80,2-3 0,4-6 0,9-6 0,10-6 0,10-6 0,10-6 0,5-7 0,10-3 0,6-14-46,5-8-1253,3-16-663,0-6-5119,-3-1 7081,-5 3 0,-28 17 0,-10 7 0</inkml:trace>
</inkml:ink>
</file>

<file path=ppt/ink/ink2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8:56.2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17 114 27056,'-9'0'1615,"2"0"-1615,7 0 0,0 0 0,75-25 0,-22 11 0,2-2 0,2 0 0,10 2 0,-11 4 0,-9 2-965,-10 4-1074,-11 0-5345,-11 3 7384,-7 0 0,-6 1 0,-2 0 0</inkml:trace>
</inkml:ink>
</file>

<file path=ppt/ink/ink2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8:56.5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177 0 25554,'-34'50'478,"0"-1"0,3-3 0,6-3 93,8 7 10,3-2-289,4-1-213,3-1-79,4-3 40,2 0-40,4-3 120,7-2-120,8-5 0,10-3 0,8-11 0,7-8 0,7-9-629,9-13-659,10-4 806,9-8-4358,7 5 4840,-1 5 0,-36 8 0,-13 2 0</inkml:trace>
</inkml:ink>
</file>

<file path=ppt/ink/ink2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8:56.8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85 28671,'88'6'0,"-6"-1"0,-24-4-192,1-10-1466,-1-5-2813,-4-9 4471,-11-3 0,-19 12 0,-10 3 0</inkml:trace>
</inkml:ink>
</file>

<file path=ppt/ink/ink2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8:57.0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1 28671,'-26'62'0,"1"0"0,1-3 0,4-2 0,5 21 0,2-2 0,5-8 0,4-10 0,4-12-24,7-9-2620,4-8-7187,7-5 9490,2 3 0,-9-15 1,-4 2-1</inkml:trace>
</inkml:ink>
</file>

<file path=ppt/ink/ink2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00.096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 0 28671,'74'7'0,"1"-1"0,0 1 0,-1-3 0,-13-3 0,-1-2 0,5 1 0,1 0 0,0 0 0,0 0 0,-3 2 0,-2 2 0,-5-1 0,-2 1 0,38 8 0,-20-3 0,-19-4 0,-15-3 0,-13-2 0,-10 0-897,-7 0-2521,-6 0 3418,-10 1 0,6 0 0,-6 0 0</inkml:trace>
</inkml:ink>
</file>

<file path=ppt/ink/ink2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00.556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17 17 25555,'-14'7'1703,"12"1"-1344,23 0 100,15-1-168,9-4-67,14-2-144,7-1-80,13 0 0,6-5-638,4-2 638,-2-6-371,-13 2-301,-13 2-483,-17 5-884,-8 2-56,-9 2 2095,-5 8 0,-10-6 0,-5 5 0</inkml:trace>
</inkml:ink>
</file>

<file path=ppt/ink/ink2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00.991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195 97 25992,'-82'55'840,"13"-5"-582,53-24 34,3 0-192,4 1 136,5-1-24,2 1-77,13-1 167,7-1-179,16-4-67,12-6 69,7-7-125,4-4 0,-1-4 0,-6-10 0,-8-5 0,-9-14 0,-8-7 0,-9-7 0,-8-3 0,-5-3 0,-3 0 0,-5 3 0,-6 6 0,-7 9 0,-7 9 0,-4 11 0,-1 6 0,-1 5-259,3 5-2273,6 1 2532,11 3 0,6-5 0,5-1 0</inkml:trace>
</inkml:ink>
</file>

<file path=ppt/ink/ink2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02.175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1 116 27123,'83'-3'942,"-2"-6"-561,-25-10-281,7-1-21,3 2-79,0 5-11,-8 3 11,-8 3 0,-11 3 0,-9 2 22,-4 0-22,-6 1 0,-2-2 0,-5 1 35,-4 0-35,-6 1 0,-1 1 0,-2 0 0,0 12 0,-4 10 0,-7 21 0,-8 11 0,-11 11 0,-5 10 0,-10 10-287,20-37 0,0 0 287,-2 4 0,-1 1 0,2 0 0,0 0 0,2-3 0,1 0 0,-12 40-288,9-12 288,10-13 0,6-11 0,3-9 0,3-9-203,2-8-1556,1-10-1405,1-9 3164,8-6 0,-6-3 0,6 0 0</inkml:trace>
</inkml:ink>
</file>

<file path=ppt/ink/ink2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05.2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23874,'0'0'0</inkml:trace>
</inkml:ink>
</file>

<file path=ppt/ink/ink2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06.0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1 150 28378,'13'-9'293,"5"0"-293,13 2 0,3 0 0,3 2 0,-2 0 0,-1 0 0,-3 2-147,-2-4-962,-3-3-1233,-1-5-3697,-5-5 6039,-8-3 0,-6 10 0,-5 2 0</inkml:trace>
</inkml:ink>
</file>

<file path=ppt/ink/ink2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06.2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0 27247,'0'53'328,"0"0"1,0 3 0,0-2-251,-6 46-456,2-46 1,-2 2 377,-1 0 0,-1-1 27,0-1 0,0-2-407,-3 42-842,5-17-698,3-14-4410,3-20 6330,0-16 0,0-15 0,0-8 0</inkml:trace>
</inkml:ink>
</file>

<file path=ppt/ink/ink2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06.4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7 24692,'0'-4'2308,"0"1"-2038,0 3 155,0 81-346,0-18-424,-1 5 1,-1 5 394,-1-18 1,-2-1-18,-2 4 1,0 0-68,-2 0 1,-1-2-79,1-3 0,0-3-1053,-2 36-1185,5-19 2350,12-19 0,-4-23 0,4-11 0</inkml:trace>
</inkml:ink>
</file>

<file path=ppt/ink/ink2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09.7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179 117 26810,'58'7'149,"0"0"1,-2-5-1,-4-4-149,16-16 23,-11-10 78,-17 5-90,-20 1 22,-12 8-33,-25 0 23,-10 7 22,-27 2-45,-14 11 56,-11 14 212,-4 12 80,4 15 111,12 3-413,15 0-46,16-3 0,15-2 0,11 2 0,7-1 0,16 1-3392,10 0 3392,25-8-19,16-9 19,16-15-1267,12-15-1602,5-21 2869,-45 6 0,-4-2 0,9-8 0,-14 2 0</inkml:trace>
</inkml:ink>
</file>

<file path=ppt/ink/ink2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10.1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334 0 27067,'-80'11'707,"16"0"-551,58 1-144,3 1-12,5 5 134,12 5-100,6 4 190,11 5 113,0 2-337,-9 2 0,-8 5 0,-9 4 0,-20 9 0,-11 7 0,-18 6 0,-9 4 0,2-5 0,2-6 0,12-14 0,10-14 0,14-17-158,8-8-2195,15-18-4179,11-14 6532,16-23 0,-12 18 0,-2-1 0</inkml:trace>
</inkml:ink>
</file>

<file path=ppt/ink/ink2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12.9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248 0 25286,'-89'29'863,"14"-1"-717,50-5-12,5 4 45,4 6 135,4 6-169,6 6 58,2 6-2,3 3-89,1 3 0,2 0-78,5-6-34,5-8 0,5-14-213,5-14-415,2-10-245,2-20-439,0-12-1646,0-23-6873,-1-13 9014,-2-7 0,-10 29 0,-4 8 0</inkml:trace>
</inkml:ink>
</file>

<file path=ppt/ink/ink2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13.2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198 0 27003,'-14'78'343,"0"0"1,-1-1 0,2-4-176,4-17 0,1-1-124,-2 4 1,-1 0-11,-1 2 0,1-1-483,-1 1 0,0 0 387,0-4 1,1 0-79,2-2 1,0-2-1094,-1 41-1041,5-18-3229,13-24 5503,12-26 0,-7-15 0,6-11 0</inkml:trace>
</inkml:ink>
</file>

<file path=ppt/ink/ink2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13.5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0 24962,'-31'63'377,"1"0"0,2-4 1,7-6-199,17 0 254,2-9-310,6-12 67,7-17-190,9-12 73,10-26-208,11-18-33,3-24-56,4-6 224,-8 9 189,-12 17-122,-12 17 112,-11 16-67,-3 11 23,-4 21-90,-7 15-3381,-7 22 3370,-6 9-126,4 0 92,7-6-449,6-13-940,15-13-3037,12-17 4426,16-11 0,-13-6 0,-2-1 0</inkml:trace>
</inkml:ink>
</file>

<file path=ppt/ink/ink2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14.1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1 23852,'-3'0'2297,"1"0"-1647,2 0 1222,-1 0-1872,1 2 0,-1 13 0,-6 14 0,-6 22 0,-8 13 0,-2 10 0,0 0 0,4-4 0,4-9 0,7-12 0,2-14 0,5-17-57,0-9-179,2-22 192,11-13-12,4-21 56,12-6-101,0-2 101,-1 9 0,-4 8 0,-4 11 11,-4 9-33,0 8 22,-4 6 11,4 2 22,-1 2-33,3 0 0,3 3 56,11 12-56,-8 0 45,3 11 22,-12-4-44,-5 0-23,-1 1 0,-3-1 22,-3 2-100,-1 3-169,-1 0-3405,0 1-6179,0-12 9552,7-5 0,-5-11 0,5-2 0</inkml:trace>
</inkml:ink>
</file>

<file path=ppt/ink/ink2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14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17 26631,'-25'53'465,"0"0"0,-15 38-465,35-59 11,3-5-11,2-11-11,5-7 11,4-5 0,10-14 22,5-10-89,7-16 67,2-10 0,5-4 0,0 3 56,-3 8-56,-7 11 224,-12 11-22,-6 10 212,-8 5-302,-1 5 35,-1 9-147,0 9 0,0 10 0,0 7 0,-5 3 0,-1 0 0,-4-3 0,2-8-1716,5-9-625,9-12-449,12-12 2790,12-14 0,-9 6 0,-3-4 0</inkml:trace>
</inkml:ink>
</file>

<file path=ppt/ink/ink2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14.8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11 24076,'5'-2'2566,"-1"1"-2387,-4 1 146,0 0-246,32-3 10,-24 2-55,24-2-34,-32 5 0,-1 9 45,-12 9-45,-8 15 78,-13 9 12,-2 2 627,3 1-337,8-10-367,8-11-13,6-10 0,7-10 0,2-4 0,2-2 0,0 1 0,0 2 0,1 4 0,7 3 0,6 2 0,7 0 0,5-3 0,1-3 0,4-4-91,5-4-1791,0-9-2028,3-7 3910,-4-10 0,-16 12 0,-4 2 0</inkml:trace>
</inkml:ink>
</file>

<file path=ppt/ink/ink2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15.0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0 28434,'-60'73'157,"13"-10"-392,37-33-1098,6-6-1401,2-7 2734,8-8 0,-4-4 0,4-4 0</inkml:trace>
</inkml:ink>
</file>

<file path=ppt/ink/ink2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15.4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147 142 26709,'-39'49'235,"-1"0"1,4-4-1,10-5-100,20-9 324,7 1-134,13-8-247,8 0 181,13-10-259,3-5 0,1-6 0,1-12 0,1-12 0,1-16 0,-1-10 0,-4-4 0,-8 1 0,-12 5 0,-8 2 0,-7 6 0,-12 1 0,-4 4 0,-11 6 0,-1 7 0,-2 10 0,-5 11 0,-6 17 0,-8 12 0,-3 12 0,0 0-2824,11-3 2824,12-7 0,15-15 0,6-7 0</inkml:trace>
</inkml:ink>
</file>

<file path=ppt/ink/ink2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15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7 28535,'-14'35'136,"0"3"-136,2-1 0,2 3 0,4-3 0,2-6 0,3-10 0,1-11 0,8-5 0,8-15 0,11-10 0,9-12 0,0-7 0,-1 2 0,-6 2 0,-2 6 0,-7 5 0,-3 6 0,-4 8 0,-4 4 0,-2 5 0,-3 8 0,-1 8 0,-2 11 0,-1 7 0,-2 1 0,-1-6-113,1-4-3081,-1-8 3194,3-5 0,0-5 0,0-3 0</inkml:trace>
</inkml:ink>
</file>

<file path=ppt/ink/ink2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16.1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215 184 27067,'45'-21'213,"1"0"1,27-13-170,-59 23-21,-8-1 66,-3-2-89,-3-3 0,-4-3 23,-6 4 167,-8 4-11,-8 6 57,-8 7 122,-8 16-323,-5 10-35,-6 16 0,4 5 0,5 1 0,10-3 0,11-4 0,11-6 0,6-4 0,9-5 0,16-4 0,13-4 0,17-8 0,8-6 0,-1-4 0,-3-4 0,-3-7-2007,1-7 886,8-4-6004,22-3 7125,-28 12 0,-3 2 0,12-5 0,-3 4 0</inkml:trace>
</inkml:ink>
</file>

<file path=ppt/ink/ink2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16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28671,'29'2'-6601,"-3"1"6601,-9 4 0,-7-3 0,-6 2 0</inkml:trace>
</inkml:ink>
</file>

<file path=ppt/ink/ink2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16.6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66 27158,'54'-17'-597,"-1"1"0,18-3 0,-45 6 1</inkml:trace>
</inkml:ink>
</file>

<file path=ppt/ink/ink2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17.8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750 69 26731,'-47'-21'431,"0"0"1,-47-5-185,21 50 178,-13 18-341,39-11 0,0 3 22,1 4 1,2 2-95,3 0 0,4 3-12,4 1 0,4 1-524,-13 45 524,16 2 0,15 1 0,16 1 0,15-2 0,18-5 0,23-8 0,-23-46 0,4-4 0,3-5 0,4-6 0,3-4 0,1-6 0,0-8 0,-1-6 0,-3-6 0,-3-6 0,38-36 0,-47 20 0,-4-5 0,-2-3 0,-3-3 0,-3-2 0,-1-1 0,-3-2 0,-3-1 86,-4-1 0,-2 1-86,3-47 0,-22 35 0,-8 2 0,-18-24 0,3 34 0,-4 6-180,-29-1 180,0 17 0,10 15 0,12 8-595,20 12-2273,9 8-5233,25 12 8101,12 9 0,-6-13 0,2-4 0</inkml:trace>
</inkml:ink>
</file>

<file path=ppt/ink/ink2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18.0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97 28671,'63'-1'0,"0"0"0,31-4-192,-37-3-1645,-27-7-2287,-7-2 4124,-1-7 0,-12 11 0,-2 1 0</inkml:trace>
</inkml:ink>
</file>

<file path=ppt/ink/ink2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18.2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234 0 25342,'-8'0'2723,"2"0"-2174,6 0-492,-37 91-57,14-20-701,-5 5 0,0 4 701,11-22 0,2-2 0,0 1 0,2 0-73,0-4 1,1-1 72,0 37-253,5-17-2335,30-22-1928,19-19 4516,36-17 0,-31-9 0,0-5 0</inkml:trace>
</inkml:ink>
</file>

<file path=ppt/ink/ink2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18.6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 28671,'29'-4'0,"13"1"0,33 3 0,5 0 0,0 0 0,-6 0 0,-8 0 0,-13 0-1357,-11-2-1769,-14-2 3126,-14 0 0,-8 1 0,-6 2 0</inkml:trace>
</inkml:ink>
</file>

<file path=ppt/ink/ink2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18.8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251 0 26720,'-49'47'377,"0"-1"0,5-3 1,6-1 126,8 12-235,9-4-223,8-6-46,8-5 0,4-7 0,10-4 0,10-2 0,16-4 0,12-2 0,9-4 0,6-5 0,1-5 0,0-4 0,0-11-1289,0-13-3227,1-16 4516,-3-12 0,-26 20 0,-10 6 0</inkml:trace>
</inkml:ink>
</file>

<file path=ppt/ink/ink2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19.1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58 24748,'-5'-12'3418,"0"3"-2913,5 9-505,56-9 0,-19 6 0,45-7 0,-38 7 0,-4 0 0,-5 0 0,-5 0-897,-4 1-986,-8 1-1444,-6 1 3327,-7 0 0,-2 0 0,-3 0 0</inkml:trace>
</inkml:ink>
</file>

<file path=ppt/ink/ink2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19.4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256 0 24402,'-43'36'454,"-1"-1"0,-29 32 994,45-27-1235,5 0 597,4 0-764,6-4 158,5-6-204,5-4 640,2-5-640,6-2 0,8-3 0,10-3 0,14-6 0,9-2 0,8-4 0,3-3-24,0-4-1073,-3-4-854,-5-3-1309,-2-4 3260,-2-1 0,-21 7 0,-4 1 0</inkml:trace>
</inkml:ink>
</file>

<file path=ppt/ink/ink2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19.6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46 28671,'69'5'0,"-2"0"0,-17-6-494,3-5-1187,-4-2-1277,-5-4 2958,-10-2 0,-16 7 0,-8-1 0</inkml:trace>
</inkml:ink>
</file>

<file path=ppt/ink/ink2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19.8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 0 28671,'-28'50'0,"-1"0"0,3-2 0,4-1 0,3 27 0,4 0 0,2 1 0,6-10-4252,3-9 4252,3-15 175,1-11-3122,0-14-6884,2-7 8246,0-7 1,1-2 0,-1 0 0</inkml:trace>
</inkml:ink>
</file>

<file path=ppt/ink/ink2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24.078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0 128 21432,'0'4'5019,"0"-1"-4358,0-3 852,0 0-1467,30-10-46,37-16 0,12 0 0,-27 8 0,0 1 0,28-1 0,0 6 0,-2 6 0,-1 4 0,-4 2 0,-2 2 0,-9 2 0,-10 1 0,-15 1 0,-12-2 0,-10 1 0,-8 0 0,-4 6 0,-3 7 0,-21 8 0,-16 17-3392,-31 10 3392,27-21 0,-2 1 0,-3 1 0,0 1-264,1 0 0,2 1 264,3-1 0,2 1 0,-27 35 0,7 4 0,10 0 0,10-1-41,13 3 41,18-33-2656,19-7 2656,13-32 0,-6-5 0,-2 0 0</inkml:trace>
</inkml:ink>
</file>

<file path=ppt/ink/ink2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25.458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0 85 23527,'2'1'3048,"-1"0"-1681,-1-1-740,57-15-525,-20 4-102,51-12 0,-32 8 0,3 4 0,4 4 0,1 4 0,-2 2 0,0 1 0,-5 0 0,-4 0 0,-3 0 0,-5 0 0,-4 0 0,-7 0 0,-6 0-259,-4 0-1567,-6 0-1244,-3 0 3070,-7 0 0,-4 0 0,-2 0 0</inkml:trace>
</inkml:ink>
</file>

<file path=ppt/ink/ink2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25.788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 78 28671,'49'-9'0,"5"1"0,9 3 0,4-1 0,-3 0 0,-3-1 0,-8 0 0,-6 0 0,-6 2 0,-4-2-539,-3 3-1657,-1 0-3675,-4 2 5871,-4 1 0,-11 1 0,-6 0 0</inkml:trace>
</inkml:ink>
</file>

<file path=ppt/ink/ink2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26.524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281 121 25342,'-93'-2'1132,"13"7"-830,45 8-145,7 5-146,6 0 236,8 2-224,9 0 145,1 3 145,4 5-302,11 4 292,6 4-214,15 0-44,9-3 112,7-8-146,7-12-11,2-8 0,-1-19 34,-4-9-34,-6-19 0,-7-8 33,-6-5 23,-8 0 0,-9 3 34,-8 6 1,-12 9-91,-14 7 0,-14 8 0,-13 11 0,-1 4 0,1 7 0,9 5-718,9 11-1377,12-2-1794,11 4 3889,23-11 0,-11-6 0,10-1 0</inkml:trace>
</inkml:ink>
</file>

<file path=ppt/ink/ink2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26.906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144 0 24815,'-4'0'2623,"1"0"-2198,3 0 383,0 0-808,-13 52 0,2-8 0,-12 52 0,5-16 0,0 10-391,1 2 391,1-1 0,5 1 0,4-4 0,4-3-12,3-8-1628,5-9-870,2-15-7321,2-15 8980,-2-14 1,-3-13-1,-3-7 1</inkml:trace>
</inkml:ink>
</file>

<file path=ppt/ink/ink2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27.144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 31 24871,'0'-8'3216,"0"2"-2632,0 6-584,0 0 0,64-6 0,-30 8 0,50-3 0,-48 10 0,-6-2 0,-6-3-203,-4-2-1220,-5-2-571,-5 0-5906,-3-5 7900,-3-6 0,-3 3 0,-1-2 0</inkml:trace>
</inkml:ink>
</file>

<file path=ppt/ink/ink2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27.372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257 10 24457,'0'-5'2712,"0"1"-2253,0 4 303,0 0-481,-2 92-281,-13-8-1088,4 1 0,-2 6 1088,-7-16 0,-1 0 0,-2 7 0,-1 2 0,1-1 0,0-1 0,2 1 0,2-1-39,4-8 0,3-2-141,3-11 1,3-4-2656,6 29 2835,16-33 0,-8-29 0,7-15 0</inkml:trace>
</inkml:ink>
</file>

<file path=ppt/ink/ink2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34.3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292 1520 24155,'6'-56'283,"0"0"1,1-2 0,2 1-279,4 3 1,1-1-192,-1-2 0,0-2 382,-1-1 0,-2-1-28,-3 0 1,-1 1 15,-2-1 1,0 1-40,-3 0 1,0-1-2098,-1 0 0,0 1 2064,-3 2 0,0 1-275,1 3 0,-2 2 556,-7-34-2138,4 21 1790,2 20 29,3 18-18,-2 14 1894,-6 8-1771,-6 5-134,-15 7 11,-9 7 78,-9 9-89,-2 6 1368,-11 12-1368,20-11 100,0 5-89,24-15 0,9 0 3381,4 4-3370,3 6-33,28 17-23,5-8 112,30 7-112,5-17 2,8-8-13,8-9-499,3-6 499,-2-9-139,-5-7 71,5-17 68,-34 0 0,-7-10 68,-33 7-68,-17-2 492,-14-4-492,-16-3-3246,-12-3 3246,-3 0-2163,3 3 2163,4 5-1552,5 10 1552,1 10 0,1 7 0,-19 18-852,16 3-2151,-7 15 3390,25 6 1,13-17 0,3 2 0</inkml:trace>
</inkml:ink>
</file>

<file path=ppt/ink/ink2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35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694 20 24345,'-57'-5'720,"-1"-1"1,4 1 0,1 2-553,-23 6 180,4 11-90,6 9-236,6 18 281,6 9-281,6 10 168,9 7-100,10 6-418,11 7 351,10 5 89,7 5-101,17-1 381,11-6-290,22-12-102,12-17 0,13-21 0,10-15 0,5-26 0,3-21-1585,-48 6 1,-2-6 1584,-4-6 0,-4-3-624,-2-4 1,-5-2 623,10-47-1780,-16 1 1780,-13 3 0,-20 7 37,-12 30 0,-6 1-37,-26-20 0,13 29 0,-3 5 1816,-20 4-1816,-16 18 1273,26 23-1711,0 15 1902,38 14-4904,10 1 3474,27-2 1,-15-19-1,15-5 1</inkml:trace>
</inkml:ink>
</file>

<file path=ppt/ink/ink2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36.1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73 28671,'49'-13'0,"0"2"-5661,-5 2 5055,0 2 88,-4 0-4614,-1-1 5346,-5 0 1,-15 3 0,-5 1 0</inkml:trace>
</inkml:ink>
</file>

<file path=ppt/ink/ink2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36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 0 26339,'-23'65'777,"0"0"0,-5 20 1,4-3-778,11-32 0,2-2-248,-4 18 0,2-1 248,4 14-544,4-13-1103,12-22-3728,11-18 5375,14-16 0,-10-8 0,-2-2 0</inkml:trace>
</inkml:ink>
</file>

<file path=ppt/ink/ink2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36.5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0 109 28671,'57'-11'0,"0"-1"0,-5 1 0,-6 2 0,4 1 0,-7-1-125,-6-2-3292,-1-4-6414,-17 5 9395,-3 0 0,-14 8 0,-2 2 1</inkml:trace>
</inkml:ink>
</file>

<file path=ppt/ink/ink2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36.8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1 28054,'-33'58'205,"0"1"1,3-3 0,6-3-206,5 16 0,9-1 0,4-6 0,5-9 0,8-11 0,6-7 0,8-10 0,5-7 0,6-8 0,8-6 0,5-13-136,7-12-1399,1-13-1154,-2-8 2689,-4 0 0,-23 18 0,-6 6 0</inkml:trace>
</inkml:ink>
</file>

<file path=ppt/ink/ink2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37.0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1 111 28671,'56'-28'0,"0"0"0,29-14 0,-35 34 0,-23 6-1312,-5 0-2195,-5 1 3507,-6 1 0,-5 0 0,-3 0 0</inkml:trace>
</inkml:ink>
</file>

<file path=ppt/ink/ink2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37.3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1 24995,'-13'10'2454,"3"-1"-1939,-26 57-246,24-30 169,-25 55-438,34-50 0,5-3 0,8-6 0,6-7 0,9-6 0,4-8 0,3-6 0,0-3-1121,-1-7-750,0-6 1871,12-18 0,-24 14 0,8-6 0</inkml:trace>
</inkml:ink>
</file>

<file path=ppt/ink/ink2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37.5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82 24715,'-3'0'3518,"1"0"-3080,2 0-438,42-21 0,-22 12 0,34-15-561,-34 18-358,-2 1-773,-1 1-2981,-1 1 4673,0-2 0,-8 3 0,-1-1 0</inkml:trace>
</inkml:ink>
</file>

<file path=ppt/ink/ink2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37.7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 1 25431,'-5'0'2679,"1"0"-2310,4 0-177,-40 74-192,21-29 0,-7 9 0,2 3 0,8 6 0,3 4 0,5 0 0,2-1-1043,4-2-940,1-4-3698,1-5 5681,0-6 0,0-23 0,0-6 0</inkml:trace>
</inkml:ink>
</file>

<file path=ppt/ink/ink2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38.0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 28671,'57'-2'0,"2"0"0,4 4 0,5-2-774,5-6-683,-2-1-2296,-10-1 3753,-15 2 0,-23 4 0,-11 2 0</inkml:trace>
</inkml:ink>
</file>

<file path=ppt/ink/ink2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38.2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1 173 28671,'84'-33'0,"0"0"0,-20 7 0,-4 3 0,-7 5 0,-5 3-1996,18-1-1455,-24 8 3451,-1 8 0,-28 1 0,-5 3 0</inkml:trace>
</inkml:ink>
</file>

<file path=ppt/ink/ink2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38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32 270 25645,'-24'82'1972,"17"-14"-1367,27-54-269,21-6-223,9-9-113,6-15 0,14-23 0,-28 0 0,-1-12-3392,-33 15 3392,-6 3 0,-6-1 0,-3 3 0,-2 2-774,2 0-1658,4 2-7399,7 1 10080,9 0 1,-5 12 0,4 3-1</inkml:trace>
</inkml:ink>
</file>

<file path=ppt/ink/ink2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39.2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63 24412,'-3'-5'3093,"1"0"-2533,2 5 22,0 0-558,30-10-24,-2 3 0,28-9 0,-13 7 0,-5 3 0,-7 3 0,-15 1 0,-5 13 0,-11 12 0,-11 20 0,-6 16 0,-11 10 0,-5 9 0,0 5 0,3-2 0,3-4 0,8-11-203,8-13-1881,5-14-3081,5-12 5165,6-14 0,-3-6 0,3-7 0</inkml:trace>
</inkml:ink>
</file>

<file path=ppt/ink/ink2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39.4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90 25813,'92'-10'1008,"-10"0"-1008,-40 3-146,-6 0-682,-8 0-484,-6 0-5225,-7-1 800,-4-1 5952,-6-2 0,-2 4 0,-3 1 0</inkml:trace>
</inkml:ink>
</file>

<file path=ppt/ink/ink2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39.6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18 22384,'1'-10'3563,"0"3"-2807,-11 55 1,-5 28-219,0-2-872,-4 14 1,0 3 479,-4 5-89,0-2-57,3-11 305,5-8-305,6-16-191,3-13-728,5-12-45,0-14-1254,2-9-4864,11-7 7082,7-16 0,-4 9 0,1-8 0</inkml:trace>
</inkml:ink>
</file>

<file path=ppt/ink/ink2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39.8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11 23717,'0'-6'2723,"0"2"-2129,-24 60-134,6-5-326,-1 1 0,1 3 34,-6 36-168,5 2-33,5-7-1018,7-12-1693,4-17 2744,14-18 0,-8-19 0,8-9 0</inkml:trace>
</inkml:ink>
</file>

<file path=ppt/ink/ink2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40.2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1 23465,'-17'78'288,"0"1"0,0 1 0,2-3-288,5-13 0,1-2 0,-1 7 0,1 1 842,-1 1 1,1-1-843,2-3 0,1-2 0,2-6 0,0-3 798,1 38-798,2-22-141,1-20-2437,0-15-4746,0-16 7324,0-11 0,0-7 0,0-3 0</inkml:trace>
</inkml:ink>
</file>

<file path=ppt/ink/ink2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40.5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12 26507,'-1'-6'2164,"0"0"-2164,66 28 0,-4-7-2831,1 0 1,5 0 2830,-9-7 0,0-3 0,4 0 0,1-3 509,0 0 1,0-1-510,-4-1 0,0 0-388,-5 0 1,-2 0-6852,39 0 7239,-14 0 0,-37 0 0,-12 0 0</inkml:trace>
</inkml:ink>
</file>

<file path=ppt/ink/ink2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41.0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0 170 28671,'66'-43'0,"0"0"0,-4 4 0,-2 10 0,22 18 0,1 7 0,-3 4 0,-7 6 0,-5 1 0,-10 6 0,-4-3 0,-3-4-494,2-2-2599,0-4 3093,-3 0 0,-22 0 0,-9 0 0</inkml:trace>
</inkml:ink>
</file>

<file path=ppt/ink/ink2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41.3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87 28671,'6'0'0,"14"-5"0,34-4 0,11-5 0,7-1 0,-1 1 0,-7 2 0,-9 3-741,-9 4-1376,-8 1-2488,-6 4 4605,-6 2 0,-12-2 0,-5 1 0</inkml:trace>
</inkml:ink>
</file>

<file path=ppt/ink/ink2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41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284 0 24827,'-52'10'851,"0"-1"1,-38 12-539,49 8 35,12 4-169,15 1 146,8 3-11,6 0-23,13 2 80,7-3-371,18-3 0,10-8 0,8-8 0,5-8 0,2-6 0,-1-15 0,-6-6 0,-8-16 0,-10-3 0,-12-3 0,-11 0 0,-8 4 0,-5 1 0,-12 4 0,-6 5 0,-32 1 0,8 12-1144,-14 2-1948,19 10 3092,10 1 0,11 0 0,8 0 0</inkml:trace>
</inkml:ink>
</file>

<file path=ppt/ink/ink2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42.1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0 27975,'1'75'0,"0"0"0,-2-3 0,-1-3 0,-4 25 0,-2-1 0,2-1 0,2-10 0,3-7 0,-2-11-68,0-11-1551,-4-12-2572,1-10 4220,-3-10 0,5-10 0,0-6 1</inkml:trace>
</inkml:ink>
</file>

<file path=ppt/ink/ink2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42.4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1 104 28671,'90'-36'0,"-13"5"0,-50 25-449,-7 1-806,-7 3-1098,-4-1-5535,-3 0 7888,-1-4 0,-3 2 0,-1 0 0</inkml:trace>
</inkml:ink>
</file>

<file path=ppt/ink/ink2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42.6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1 28671,'-14'71'0,"-1"-1"0,1 1 0,-3 15 0,1-3 0,-4 0 0,1-3-249,8-23 0,2-3 249,-3 43 0,5-16-1076,11-19-1305,18-18-297,19-16 2678,29-16 0,-29-7 0,0-5 0</inkml:trace>
</inkml:ink>
</file>

<file path=ppt/ink/ink2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43.0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67 115 25835,'-18'62'448,"-1"0"0,1-3 1,6-6 111,18 6-235,6-7 33,9-14-110,7-11-248,5-15 0,3-7 0,3-8 0,2-11 0,-2-9 0,0-13 0,-5-8 0,-4-2 0,-11-6 0,-8 0 0,-7 0 0,-13 1 0,-9 4 0,-13 4 0,-6 6 0,-15 9 0,13 13-1301,-10 16-1881,14 24 3182,-3 19 0,17-15 0,2 0 0</inkml:trace>
</inkml:ink>
</file>

<file path=ppt/ink/ink2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43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237 0 28625,'-30'65'15,"0"1"0,2-4 1,0-4-647,-8 18 631,5-5 0,7-7-366,7-10-1360,9-16-1777,4-12 3503,8-15 0,-3-6 0,3-5 0</inkml:trace>
</inkml:ink>
</file>

<file path=ppt/ink/ink2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43.4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 28546,'1'60'41,"0"0"1,-1-5 0,-1-6-42,-3-2 0,-1-7 0,0-9-763,3-10-1130,1-9-1547,1-6 3440,0-4 0,0-2 0,0 0 0</inkml:trace>
</inkml:ink>
</file>

<file path=ppt/ink/ink2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43.7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1 104 28671,'56'-15'0,"0"-1"0,0 2 0,-1 1-5661,39-4 5661,1 4 0,-3 5 918,-4 3-918,-1 3 761,-5 2-1949,-8 0-4382,-14 0 5570,-17 0 0,-20 0 0,-13 0 0</inkml:trace>
</inkml:ink>
</file>

<file path=ppt/ink/ink2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44.3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1217 1 24737,'-69'18'1034,"0"1"1,-5 6 0,-2 5-671,-7 10 0,-1 6-1789,25-9 1,0 3-1,1 2 1425,-1 4 0,1 2 0,2 3 0,1 3 0,3 3 0,3 2 0,5 2 0,3 3 0,4 2 0,5 0 0,4 1 0,4 2 0,6 1 0,5 1 0,4 0-245,2-1 0,3 1 1,6-1 244,4-2 0,6 0 0,3-2-82,11 28 0,10-4 82,12-8 0,11-8-823,12-9 1,9-11 485,-17-23 1,5-7 0,3-3-673,10-4 1,4-4-1,4-4 1067,-12-3 1,4-2 0,-2-2 0,-7-1 0,21 0-1,-7-1 1,-6 0 0,0 0 0</inkml:trace>
</inkml:ink>
</file>

<file path=ppt/ink/ink2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45.0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26955,'58'71'572,"0"0"0,3 6 0,-1 2-572,-2 0 0,-2 4-1702,-14-21 0,0 1 0,-1 3 1702,0 3 0,-1 1 0,-2 2 0,-1 1 0,-2 1 0,-3 1-179,-5 0 1,-3 2-1,-4 0 179,-3-1 0,-5 1 0,-3-1-7,-5-2 0,-4 0 0,-4-1 7,-5-1 0,-3-1 0,-4-2-506,-1-2 1,-3-1-1,-3-2 506,-18 26 0,-5-2 0,-1-6 0,-2-4 434,-1-10 0,-2-5-1085,2-11 1,-2-6-864,4-13 1,0-6 1513,-40 1 0,42-20 0,12-8 0</inkml:trace>
</inkml:ink>
</file>

<file path=ppt/ink/ink2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47.2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26899,'93'-4'1311,"-11"8"-1243,-38 7-12,0 2-112,1-1-12,4-6-828,5-1-605,3-4-3508,-3-1 5009,-11 0 0,-19 0 0,-13 0 0</inkml:trace>
</inkml:ink>
</file>

<file path=ppt/ink/ink2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47.4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73 28671,'70'15'-75,"0"1"0,2-7 0,-1-7-710,-4-10 1,1-5-1569,4-4 0,3-1 2353,5 2 0,-5 2 0,12-6 0,-18 12 0</inkml:trace>
</inkml:ink>
</file>

<file path=ppt/ink/ink2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47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378 1 25824,'-59'15'1165,"0"1"0,-30 17-806,26 34-201,28 2-158,4 11-461,9 6 461,9 3 151,7-4-151,20-7 0,21-20-740,33-23-11,-19-24 0,4-8-839,11-13 1,2-8-3327,4-1 1,1-5 3936,2-11 1,-5-2-1,11-6 1,-22 8 0</inkml:trace>
</inkml:ink>
</file>

<file path=ppt/ink/ink2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48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244 1 24681,'-91'24'2477,"13"5"-2041,40 12-21,14 7-382,12 5 225,11 3-112,17 1-124,12-1 146,19-9-157,9-10-11,6-14 0,-3-13 24,-1-15-24,-7-18 0,-4-15 0,-10-17 0,-10-3 0,-13 0 0,-8 4 0,-18 8 0,-9 6 0,-18 9 0,-12 10 0,-6 9 0,-2 8 0,5 7-1110,11 6-1860,15 3 2970,15 5 0,7-9 0,6-2 0</inkml:trace>
</inkml:ink>
</file>

<file path=ppt/ink/ink2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48.5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10 25947,'0'-5'1961,"0"1"-1603,0 4-201,-26 71 91,12-27-248,-4 7 0,0 2 0,0 6 0,4-2 0,5-9 0,4-12 0,4-18 0,11-9 0,7-24 0,13-9 0,6-18 0,-2-1 0,-5 4 0,-6 8 0,-6 9 0,-1 6 0,-2 4 0,2 6 0,-3 1 0,3 4 0,-3 1 0,3 0 0,-1 4 0,2 4 0,-1 5 0,0 13 0,15 26 0,-8-2 0,8 13 0,-13-20 0,-3-11 0,0-5-774,2-11-2756,1-7 3530,0-7 0,-8-2 0,-4 0 0</inkml:trace>
</inkml:ink>
</file>

<file path=ppt/ink/ink2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48.9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331 255 27415,'61'-26'339,"1"1"1,-5 1 0,-5 2-340,7-8 0,-14 4 34,-18 2 11,-15 1-12,-7 2-33,-15 4 0,-13 6 125,-19 5-125,-22 15 0,-14 15 0,-10 18-319,43-15 1,0 3 318,3 1 0,1 1-3181,-32 33 3181,13-2 0,15 0 0,14-2 0,15 0 0,8-2 0,11-3 426,13-6-426,11-13 0,19-12 0,12-14 0,14-13-629,7-11-4525,2-8 5154,-6-3 0,-33 9 0,-13 6 0</inkml:trace>
</inkml:ink>
</file>

<file path=ppt/ink/ink2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49.0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10 28490,'5'-1'181,"-1"0"-181,-4 1 0,0 0 0,0-3 0,0 2 0,0-2 0,0 3-4035,-7 0 4035,-17 8 0,11-6 0,-10 7 0</inkml:trace>
</inkml:ink>
</file>

<file path=ppt/ink/ink2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49.3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1 194 28671,'77'3'0,"1"1"0,-1 0 0,14-2 0,4-2 0,3-2-1075,-11 0 0,4-2 1,1-1-1,3-1 1075,-11 1 0,3-1 0,0 0 0,2-1 0,0 1-355,6-1 0,0 1 0,1-1 0,1 0 0,-1 0 355,1-1 0,0 1 0,0-1 0,0 1 0,0-1 0,-4 1 0,1 0 0,-1 0 0,-1 1 0,-1-1 0,-5 1 0,0 1 0,-1-1 0,-1 1 0,-1 0 0,14 1 0,-1-1 0,-2 2 0,-2 0 0,-8 0 0,-1 1 0,-2 0 0,-3 1-384,15 0 1,-4 1 0,-4 0 383,18 0 0,-11 0 0,-38 0 0,-8 0 0,6 0 0</inkml:trace>
</inkml:ink>
</file>

<file path=ppt/ink/ink2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50.6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223 0 28671,'-46'66'0,"0"0"0,3-4 0,9-5 0,12 17 0,7-7-573,5-7-1174,5-12-2534,3-11 4281,6-18 0,-3-9 0,4-9 0</inkml:trace>
</inkml:ink>
</file>

<file path=ppt/ink/ink2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50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 17 24748,'8'-9'2263,"-2"1"-1892,-53 83-35,21-29-269,-5 7 0,-1 1 168,6 2-212,8-8 33,9-11-68,7-15 12,17-12 0,12-18 0,20-15-33,9-12 33,0-7 0,-8 6 11,-14 12 90,-13 13-12,-12 6 147,-6 5-123,-3 7-113,0 6 0,0 11 0,0 6-326,0 0-772,7-2-1681,9-7 2779,18 0 0,-14-13 0,3 1 0</inkml:trace>
</inkml:ink>
</file>

<file path=ppt/ink/ink2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51.2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0 19963,'-31'50'172,"1"-1"0,1 0 0,7-3 2359,14 17-2531,3 1 0,2-4 1409,4-10-1409,11-12 836,6-12-2001,12-12 2686,6-7-6866,1-10 5345,4-19 0,-19 12 0,-3-10 0</inkml:trace>
</inkml:ink>
</file>

<file path=ppt/ink/ink2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51.6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206 1 24572,'-31'73'246,"0"0"0,2-3 1,2-5-90,-5 18-157,6-5 1417,7-13-1439,10-17 438,7-20-483,18-15 332,8-11-265,15-15 879,2-4-868,-6-9-11,-8 8 213,-11 6-168,-8 7 1,-5 4-46,-2 6 0,-1 9 0,0 9 0,0 12 0,0 5 0,0 0 0,0 0-707,0-6-1119,7-7-2948,8-10 4774,9-9 0,-8-6 0,-1-2 0</inkml:trace>
</inkml:ink>
</file>

<file path=ppt/ink/ink2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51.8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290 180 26754,'32'-85'605,"-8"16"-280,-36 53 201,-9 8-212,-15 7-167,-7 18-147,-4 9 0,-1 20 0,2 5 0,9 3 0,8-3 0,12-6 0,8-8 0,10-9 0,18-7-1581,17-9-1220,21-7 2801,10-2 0,-27-3 0,-9 0 0</inkml:trace>
</inkml:ink>
</file>

<file path=ppt/ink/ink2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52.2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0 19492,'-38'54'104,"0"-1"1,3-5 0,10-7 2426,19-14-2531,4-9 1443,2-11-1398,5-4 814,9-15-859,10-7 0,10-12 3448,3-3-3381,-3 4 135,-8 10 68,-7 7-270,-8 8 0,-5 3 0,-3 2 0,-1 5 0,2 6 0,-2 7 0,4 4-80,0 1-1578,5-1-2207,4-4 3865,7-7 0,-10-6 0,1-3 0</inkml:trace>
</inkml:ink>
</file>

<file path=ppt/ink/ink2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52.5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8 27225,'-34'88'1153,"12"-15"-860,34-48-293,11-6 0,7-8 0,5-4 0,0-6 0,-5-4 0,-11-10 0,-10-7 0,-7-10 0,-4-4 0,-5 1-853,-4 3-1422,-5 5-5546,5 7 7821,3 3 0,4 9 0,3 2 0</inkml:trace>
</inkml:ink>
</file>

<file path=ppt/ink/ink2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52.9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325 1 28065,'-8'58'202,"0"1"0,1-4 0,3-6-202,0-2 0,4-5 0,0-11 0,0-9 0,0-10 0,0-8 0,0-3 0,0-1 0,-5 0 0,-7 0 0,-13 0 0,-11 2 0,-8 6 0,-3 4 0,3 7 0,9 1 0,9-1 0,14-1 0,5 1 0,6-4-1289,15-1-358,9-6-908,21-3-3608,7-4 6163,4-10 0,-24 7 0,-8-7 0</inkml:trace>
</inkml:ink>
</file>

<file path=ppt/ink/ink2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53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246 169 22944,'0'-6'2679,"0"2"-2007,0 4 145,0 0-503,-23 59-90,17-32 191,-16 43-146,30-52 68,2-8-337,9-6 0,-2-6 0,1-11 0,-6-11 0,-1-14 0,-7-5 0,-1-3 0,-5 2 0,-9 3-550,-6 6-459,-11 7-929,-9 9-4841,-12 9 6779,-21 6 0,29 4 0,-1 0 0</inkml:trace>
</inkml:ink>
</file>

<file path=ppt/ink/ink2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53.6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27034,'0'2'1637,"0"0"-1637,0-2 0,53 11 0,-11-7 0,50 7 0,-23-10 0,2-1-1110,-3 0-2106,-10 0 3216,-15 8 0,-21-7 0,-12 7 0</inkml:trace>
</inkml:ink>
</file>

<file path=ppt/ink/ink2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53.8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0 114 28671,'74'-6'0,"-1"0"0,-2-2 0,-4-3-494,-16-3 1,-3-2-1737,2 1 0,1 2 2230,1 4 0,-2 2 0,6-1 0,-13 8 0</inkml:trace>
</inkml:ink>
</file>

<file path=ppt/ink/ink2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54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 27808,'-8'57'71,"0"0"1,1 0-1,2-3-71,5 27 0,0 5-34,0-1-851,3-4-432,2-4-3188,0-2 4505,-1 0 0,-3-33 0,-1-6 0</inkml:trace>
</inkml:ink>
</file>

<file path=ppt/ink/ink2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54.5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28671,'48'-2'-61,"-35"12"1,32-31 0</inkml:trace>
</inkml:ink>
</file>

<file path=ppt/ink/ink2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55.6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1 288 26227,'88'10'740,"-6"-12"-6289,-31-13 5560,-2-15-1088,-7-4 1077,-8-5 891,-13-3-969,-10 2 78,-7 1-56,-12 10 2209,-10 11-2153,-16 8 3321,-10 16-3321,-5 15 291,3 16-66,2 16 200,4 8 172,9 0-508,8-2-89,11-9 0,7-3-168,16-5-134,8-1-550,17 0-593,11-1-1782,9-2 2379,9-8 0,-28-12 0,-5-9 0</inkml:trace>
</inkml:ink>
</file>

<file path=ppt/ink/ink2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56.0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202 1 25387,'-89'39'1288,"17"1"-1254,48-9 78,13 3 179,5 0-268,8-1 324,12-3-33,10-2-146,20-5 213,10-6-303,9-7 12,1-5-90,-7-6-3269,-9-10 3269,-16-7 22,-14-11-9,-10-4-13,-8-4 0,-9-1-360,-3 3-446,-6 5 2292,6 9-1486,5 4 0,3 10 0,4 1 0</inkml:trace>
</inkml:ink>
</file>

<file path=ppt/ink/ink2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56.2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0 25660,'-20'71'903,"0"1"1,4-17 0,2-6-882,-7 12 223,13-38-233,2-10-5,5-8-7,0-4 3,2-12-3,10-9 0,7-14 0,11-7 0,5-2 11,1 3-91,0 3-838,2 6-796,-2 3-1738,0 7 3452,-1 4 0,-16 9 0,-4 1 0</inkml:trace>
</inkml:ink>
</file>

<file path=ppt/ink/ink2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56.6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1 26451,'-31'47'465,"1"0"1,-18 33-175,42-54-45,3-4-156,3-6 156,4-7-212,5-4-34,8-12 0,8-12-146,3-11 68,-1-8 22,-4 3 56,-8 8 89,-5 11-33,-6 8 168,-2 6 69,-2 2-293,0 6 0,0 6 0,0 9 0,0 7 0,0 1 0,0 4 0,0-2-785,7 3-2420,13-5-5846,13-1 9051,14-9 0,-19-8 0,-3-5 0</inkml:trace>
</inkml:ink>
</file>

<file path=ppt/ink/ink2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56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27225,'2'-3'1446,"-1"1"-2187,-1 2-2642,6 21 3383,5-15 0,-3 15 0,1-21 0</inkml:trace>
</inkml:ink>
</file>

<file path=ppt/ink/ink2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57.4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290 1 24916,'-51'29'358,"-1"0"1,5-2 0,5 0-90,5 12-191,7 4 23,13 3 34,6 6-124,8 1 123,6 0-134,12-4-123,10-10-605,15-13-1256,11-13-5422,7-7 7406,6-20 0,-27 10 0,-8-10 0</inkml:trace>
</inkml:ink>
</file>

<file path=ppt/ink/ink2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57.7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1 26563,'-55'75'852,"44"2"-415,42-45-34,35 0-291,-10-22 101,-2-7-122,-8-3-91,-12-7 0,-12-2 0,-11-8 0,-6-3 0,-5-2 0,-12-3 0,-7 2 0,-14 2 0,-3 7-91,-1 6-1309,7 5-1401,9 3-7030,11 0 7747,8 0 1,2 0 0,2 0 0</inkml:trace>
</inkml:ink>
</file>

<file path=ppt/ink/ink2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58.0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1 27090,'-18'60'470,"-1"1"1,-5 29-471,-3-21 0,19-39-22,9-14 55,16-10-44,8-16 11,18-10 0,0-12 0,-1-5 0,-5 5 0,-7 7 67,-4 7-55,-3 10 212,-4 3-34,-4 4-89,-2 1-55,-3 1-46,0 8 0,0 3-181,2 8-927,5 2-921,4 1-4078,2 1 6107,1 1 0,-10-11 0,-3-2 0</inkml:trace>
</inkml:ink>
</file>

<file path=ppt/ink/ink2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58.3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306 199 25667,'-3'-95'1547,"-8"19"-853,-6 58-291,-11 9-112,-1 11-222,-5 15-69,2 13 0,-1 14 0,2 7 0,3 0 0,4 2 0,5-6 0,8-4 0,6-9 0,8-8 0,17-10-281,18-8-1691,30-9-5200,25-9 7172,-31 1 0,-3 0 0,9-3 0,-3 0 0</inkml:trace>
</inkml:ink>
</file>

<file path=ppt/ink/ink2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58.6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1125 28671,'-25'-57'0,"0"0"0,2-1 0,6 2-1510,16-36 1510,1 40 0,0-2 0,0-3 0,0-1-21,-1-2 1,-1-1 20,0 1 0,0 1 0,0 4 0,0 3 0,-1-39 0,3 25 364,1 24-364,7 18-258,5 14-1434,9 6-156,4 4-7983,-2 16 9358,-6 10 0,-8-6 0,-7 2 1</inkml:trace>
</inkml:ink>
</file>

<file path=ppt/ink/ink2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58.7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28401,'60'21'-3277,"1"1"0,-4-2 0,-6-3 1776,9-9 1,-28-2 0,-8-1-1</inkml:trace>
</inkml:ink>
</file>

<file path=ppt/ink/ink2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59.1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190 1 26933,'-41'35'560,"1"0"1,-28 31-505,47-27 179,8-3-190,7-4-23,8-7 0,16-11-22,12-7 0,20-19-336,6-10-44,1-14 346,-7-3 12,-10 6 22,-15 12 100,-11 9-100,-9 7 202,-4 4 33,-1 10-201,0 4 67,-1 8-101,0 0-404,0-4-425,0-2-1143,13-8-2117,8-2 4089,14-4 0,-13-1 0,-4 0 0</inkml:trace>
</inkml:ink>
</file>

<file path=ppt/ink/ink2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59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343 0 26412,'-53'12'577,"1"0"1,-42 17-578,52 13 536,2 0-536,12-2 186,8-6-186,10-4 94,6-7-94,17-4 0,10-5-774,23-6-2165,12-4 2939,9-15 0,-28 9 0,-7-9 0</inkml:trace>
</inkml:ink>
</file>

<file path=ppt/ink/ink2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59.5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186 1 28671,'-44'28'0,"1"0"0,-27 23 0,54-21 0,7 1 0,5 1 0,4 0 0,12 0 0,5-2 0,14-5 0,7-8-1513,5-9-1289,3-5-7029,0-12 9308,-4-8 0,-18 4 1,-8-1-1</inkml:trace>
</inkml:ink>
</file>

<file path=ppt/ink/ink2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39:59.7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6 24524,'0'-3'3171,"0"1"-2432,0 2-716,-26 59-23,16-26-280,-18 45-942,23-44-1287,4-6-5122,6-8 7631,8-6 0,-5-7 0,3-5 0</inkml:trace>
</inkml:ink>
</file>

<file path=ppt/ink/ink2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0:00.0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39 27034,'-22'52'538,"0"0"0,-13 36-270,33-53-122,8-7 1,8-12-147,13-7 0,12-7 0,9-14 0,6-7 0,-1-16 0,-6-5 0,-11-3 0,-8 0 0,-9 4 0,-5 5 0,-6 8 0,-3 8-2197,-7 10-7634,-11 4 9638,-4 13 1,2-7 0,5 7 0</inkml:trace>
</inkml:ink>
</file>

<file path=ppt/ink/ink2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0:00.1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 28671,'-12'16'0,"3"0"0,9-5-651,0 5-2475,-4 2 3126,-6 5 0,3-11 0,-2-1 0</inkml:trace>
</inkml:ink>
</file>

<file path=ppt/ink/ink2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0:06.2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406 0 25230,'-95'0'1434,"13"5"-1075,42 6-259,2 13 203,3 13-67,0 12-147,7 11 225,3 3-303,9-1-11,7-7-5660,6-7 5447,4-8 1219,9-7-1870,7-12 54,16-10-2842,13-18 3652,11-25 0,-22 13 0,-4-10 0</inkml:trace>
</inkml:ink>
</file>

<file path=ppt/ink/ink2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0:06.5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177 9 24064,'5'-8'2287,"-27"91"-4849,7-34 1,-2 3 2561,-5 20 0,0 2 78,0-12 1,2-4 1374,-5 24-1531,10-35 33,14-9 905,25-39-883,13-16 23,10-9 0,-5-4 3437,-10 7-3426,-8 7 236,-6 10-224,-5 3 189,-1 5 225,-4 12-258,-3 11-44,-3 16-135,-2 9-45,0 3 34,-4-4-919,2-5-1009,-3-10-4167,4-11 6106,9-10 0,-7-8 0,7-4 0</inkml:trace>
</inkml:ink>
</file>

<file path=ppt/ink/ink2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0:06.7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248 154 21286,'59'-80'3966,"-42"14"-3483,-47 59-24,-31 19-34,9 19-189,2 17 167,6 9-134,8 2-246,9-3-23,11-6-168,8-10-785,13-11-1120,21-12-7758,19-9 8143,27-6 0,-30-2 0,-2 0 0</inkml:trace>
</inkml:ink>
</file>

<file path=ppt/ink/ink2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0:07.1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1004 26194,'-31'-67'149,"-1"0"0,4 2 1,7 4-38,19-23-90,4-1 258,7 3-190,5 6-22,10 7-68,3 6-34,6 3-90,5 3-570,5 4-1088,3 6-2823,-2 12 4605,-8 15 0,-15 10 0,-10 7 0</inkml:trace>
</inkml:ink>
</file>

<file path=ppt/ink/ink2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0:07.2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 24020,'-2'5'2219,"1"0"-2029,1-5-190,0 0-437,63 28-1008,-18-19-1206,4 7 1,3 1 2650,14-5 0,-28-4 0,-8 1 0</inkml:trace>
</inkml:ink>
</file>

<file path=ppt/ink/ink2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0:07.5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0 25062,'-77'58'1412,"16"-9"-1278,50-29-111,5-4-23,8-8 0,13-3 44,11-4-100,13-12 56,5-2 0,-4-9-33,-11 5 111,-12 6 1,-9 6 234,-6 4-155,-2 2 110,0 9-156,0 7-89,0 8-46,0 3-178,0-2-427,8-6-694,11-5-2824,16-8 4146,13-4 0,-18-3 0,-3 0 0</inkml:trace>
</inkml:ink>
</file>

<file path=ppt/ink/ink2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0:07.7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317 0 26955,'-56'5'858,"-1"-1"0,-39 11-858,58 12 0,9 6 0,7 3 0,10 0 0,6-2-360,14-4-793,16-2-988,19-9-7690,18-3 9493,9-10 0,-28-3 0,-8-3 1</inkml:trace>
</inkml:ink>
</file>

<file path=ppt/ink/ink2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0:08.0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410 1 26821,'-63'24'616,"0"1"1,4 0 0,5 3-617,-7 29 0,10 1 0,17-3 0,16-6 0,11-7 0,16-6 0,12-9 0,18-10-1054,14-9-2319,10-8 3373,4-14 0,-29 8 0,-8-8 0</inkml:trace>
</inkml:ink>
</file>

<file path=ppt/ink/ink2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0:08.1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0 28671,'-27'84'-1077,"6"-12"-1780,21-45 2857,4-3 0,-3-11 0,3-4 0</inkml:trace>
</inkml:ink>
</file>

<file path=ppt/ink/ink2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0:08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0 25308,'-26'53'635,"-1"0"0,4-2 1,4-3-300,6 21 56,6-7-101,8-10 147,13-14-438,8-13 0,15-12 0,2-14 0,-1-19 0,-7-12 0,-11-16 0,-10-2 0,-7 1 0,-6 2 0,-7 5 0,-9 2-169,-7 7-1389,-7 9-2083,-3 7 3641,-7 10 0,19 4 0,2 3 0</inkml:trace>
</inkml:ink>
</file>

<file path=ppt/ink/ink2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2:23.1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0 107 26323,'67'-19'38,"-1"0"0,0 0 1,3 1-1,1 2 1,0 5-39,28 7 0,3 6-1213,-24-2 0,2 1 1,3 1 1212,7 1 0,2 0 0,2 1 0,-18-1 0,0 0 0,2 0 0,0 1 35,2 0 0,2 1 0,0 1 0,0-1-35,-2 0 0,1 0 0,-1 0 0,0 1 0,-3 0 0,-1 0 0,0 1 0,-1 0 0,16 2 0,-1 0 0,-2 2 0,-10-1 0,-2 1 0,-2 1 0,20 5 0,-7 1-586,-19-1 0,-8 2-9245,8 16 8762,-42-7 0,-26-13 0,-6-6 0</inkml:trace>
</inkml:ink>
</file>

<file path=ppt/ink/ink2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2:28.3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243 14 19358,'0'-8'4046,"0"2"-3621,0 6 24,0 0-393,-68 44 89,40-16-33,-12 4 0,0 1 101,18 6 22,4-2-67,4-2-67,6-9-56,4-7-34,3-11 12,1-4-1,9-4-22,7-11 11,13-8-11,7-14-3392,2-7 3403,3-3 1,-6 3-12,-4 3 56,-8 9 135,-7 9 156,-8 10-22,-5 5 3324,-11 50-3525,-5 3-46,-7 47-44,3-13-34,5-1 0,7-11-124,4-13-245,1-17-506,4-19-368,13-11-1827,12-18 3070,15-17 0,-17 10 0,-3-8 0</inkml:trace>
</inkml:ink>
</file>

<file path=ppt/ink/ink2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2:28.5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1 23935,'-22'53'661,"0"0"1,-13 35-427,31-59-112,3-11 557,3-6-624,6-8 175,4-3-231,9-1 32,4-9-401,9-7-254,4-11-711,3-1-1333,-4 7-2880,-7 9 5547,-11 7 0,-10 5 0,-5 0 0</inkml:trace>
</inkml:ink>
</file>

<file path=ppt/ink/ink2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2:28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11 174 18384,'12'9'5176,"-3"-1"-4772,-9-8-292,75-25-67,-39 2-23,11 1 1,-1-2 33,-19-9 134,-10 3 101,-10 11-190,-8 9-34,-15 6 1,-10 5 32,-14 10 147,-5 6 190,5 9 135,3 1-3505,8 0 3302,6 0-66,8-3-202,6-2-67,5-5-34,3-4-247,8-6-380,10-3 2674,13-9-4825,14-11-7053,5-6 8364,4-13 0,-23 17 0,-7 1 0</inkml:trace>
</inkml:ink>
</file>

<file path=ppt/ink/ink2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2:29.1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5 21913,'-7'-3'2869,"1"1"-2679,6 2 202,0 0-145,-7 6 78,11 1 90,-5 6 10,13-1 24,-4 5-68,-2-1 11,-3 7-101,-2 4-101,-1 6-55,-7 4-78,-4 2-57,-9 0 0,-1-3 0,-2-4-57,3-3-347,3-11-480,3-3-539,6-10-1771,3-2 3194,3-14 0,2 8 0,0-8 0</inkml:trace>
</inkml:ink>
</file>

<file path=ppt/ink/ink2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2:29.3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199 14 24748,'0'-8'2634,"0"2"-2164,0 6-212,-34 74-191,19-35-67,-6 9 0,0 2-224,6-6-415,-1-4-761,-1-3-1357,2-6-7074,-3-2 8154,6-7 0,2-9 0,5-5 1</inkml:trace>
</inkml:ink>
</file>

<file path=ppt/ink/ink2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2:29.4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0 146 26474,'40'-31'-1222,"-1"0"1,33-22-5659,-39 45 6880,5-3 0,-17 5 0,-2 1 0</inkml:trace>
</inkml:ink>
</file>

<file path=ppt/ink/ink2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2:29.7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230 31 26843,'-31'55'448,"-1"1"0,3-6 1,8-7-46,21-13-323,8-9-80,6-9 0,11-7-3392,7-24 3392,3-8 0,-2-21 0,-6-2 0,-11 4 0,-9 6-225,-12 9-795,-15 9 2844,-19 9-6329,-24 7 4505,-24 13 0,37-5 0,1 6 0</inkml:trace>
</inkml:ink>
</file>

<file path=ppt/ink/ink2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2:11.0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 28671,'69'9'0,"1"0"0,0 0 0,13 0 0,2-1 0,5-3 0,-11-5 0,3-2 0,2-2 0,3 0-1133,-5 1 1,2 0 0,3-1 0,1 0 0,1 0 1132,-6 0 0,2 0 0,1 0 0,0 0 0,2 0 0,1 0 0,6 1 0,1-1 0,2 0 0,0 1 0,1-1 0,0 2 0,-12-1 0,2 1 0,-1 0 0,1 1 0,0-1 0,0 2 0,0-1-138,1 1 0,0 1 0,0 0 0,0 1 1,0 0-1,0 0 0,-1 0 138,-2 1 0,0-1 0,0 2 0,-1-1 0,0 1 0,-1 0 0,0 1-80,7 1 0,0 0 1,0 1-1,-2 1 0,-1 0 1,-2 0 79,8 3 0,-1 0 0,-1 1 0,-3 0 0,-3 1 0,7 3 0,-2 0 0,-4 2 0,-4 1-1379,5 4 1,-6 3-1,-8 2 1379,5 14 0,-14 0 0,-1 6 0,-46-9 0</inkml:trace>
</inkml:ink>
</file>

<file path=ppt/ink/ink2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2:12.3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578 24 17286,'0'-5'5815,"0"1"-4941,0 4 358,0 0-828,-77-14-34,24 21-253,-5-7 1,-1 4 106,-11 32-89,6 7-79,8 8 112,8 2-79,10 5-22,9 1 203,12-1-125,9-3 91,15-8-24,17-11-167,22-14 67,20-11-78,14-15-1,1-17-3391,-4-14 3403,-14-18-34,-17-7 56,-18-5-67,-14 0 112,-8 3-78,-16 8-12,-9 12-22,-13 14-22,-7 14-113,2 8-324,8 11-549,13 12 3010,7 10-4983,30 11 2981,14-4 0,-6-13 0,0-9 0</inkml:trace>
</inkml:ink>
</file>

<file path=ppt/ink/ink2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2:12.7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347 0 24345,'-56'6'579,"0"1"0,3 1 0,8 5-389,3 22 135,6 8-67,8 6-46,10-1 114,8-2-136,8-8 79,19-14-135,15-9-122,24-23 55,14-20-56,1-16-11,-5-14 78,-14 5-55,-16 11 212,-16 14 24,-11 15-259,-5 7 0,-10 20 0,-12 14 0,-11 23 0,-12 18 0,0 8-3392,4 1 3392,11-9-606,12-14-1220,13-20-2993,22-17 4819,14-11 0,-8-7 0,0 0 0</inkml:trace>
</inkml:ink>
</file>

<file path=ppt/ink/ink2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2:13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301 0 26541,'-55'21'392,"0"-1"0,5 0 1,6 4-102,7 28-45,9 0 124,9-1-324,10-10-46,5-9 0,17-14 0,10-9 0,19-15 0,7-13 0,0-6 0,-5-6 0,-12 12 0,-11 8 0,-12 8 0,-6 7 0,-3 14 0,-9 14 0,-11 19 0,-14 12 0,-10 8 0,0 0 0,6-6 0,10-11 0,13-19-561,12-16-2364,21-16-6906,11-19 7426,21-8 0,-21 4 0,-2 3 0</inkml:trace>
</inkml:ink>
</file>

<file path=ppt/ink/ink2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2:13.4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133 231 26978,'64'-31'0,"1"1"0,-6 2 0,-9 0 0,-6-15 808,-20 10-808,-18 11 286,-30 11-286,-13 6 0,-19 10 0,-2 15 0,5 11 0,5 19 0,8 9 0,4 6 0,4 7 0,6 0 0,7 0 146,8-9-146,7-10 453,9-15-453,13-17-192,15-11-1589,18-26-1065,16-21 2846,-25 5 0,-3 0 0,9-11 0,-5 4 0</inkml:trace>
</inkml:ink>
</file>

<file path=ppt/ink/ink2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2:13.6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167 1 26370,'-16'63'164,"0"0"1,1 1 0,1-2-165,3-7 0,0-1 0,1 2 0,1 0 0,-1-2 0,2-1 0,-4 45 860,1-13-2306,3-14-1176,2-15-4580,0-17 7202,4-16 0,0-13 0,2-7 0</inkml:trace>
</inkml:ink>
</file>

<file path=ppt/ink/ink2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2:13.8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0 127 24311,'2'-9'2745,"-1"2"-2498,-1 7-303,0 0-706,54-16-1300,-31 3-7769,41-16 8807,-44 4 0,-10 11 0,-1 1 0</inkml:trace>
</inkml:ink>
</file>

<file path=ppt/ink/ink2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2:14.0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7 24905,'0'-6'3305,"-9"103"-2844,0-23-461,1 6 0,-2 4-407,2-28 0,0-3 407,0-1 0,0-1 0,-6 42-393,3-20-1131,1-14-890,2-19-7417,1-15 8098,3-13 0,1-9 0,3-3 0</inkml:trace>
</inkml:ink>
</file>

<file path=ppt/ink/ink2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2:14.1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55 25073,'51'-15'-1174,"1"0"0,22-7 1,-60 19-1</inkml:trace>
</inkml:ink>
</file>

<file path=ppt/ink/ink2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2:14.3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19 24715,'3'-10'3327,"-1"1"-2823,-2 9-379,-20 80-125,7-32 0,-1 5 0,0 2 0,2-3-617,5-12-1210,4-10-4089,2-9 5916,1-9 0,0-7 0,0-2 0</inkml:trace>
</inkml:ink>
</file>

<file path=ppt/ink/ink2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2:14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383 0 26642,'-47'21'700,"1"-1"0,-30 17-509,51-18 55,12 0-235,5-1 34,6 0 78,9 5-123,5 0 13,6 7-13,-2 1 0,-7 4 0,-5 3 0,-18 4 0,-7 0 0,-16 2 0,-5-7 0,4-5 0,3-8 0,11-11-1289,10-5-1244,8-11-4022,15-17 6555,16-14 0,-9 8 0,7 0 0</inkml:trace>
</inkml:ink>
</file>

<file path=ppt/ink/ink2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2:14.8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211 0 28671,'-16'58'0,"0"1"0,0-2 0,1-2 0,-6 28 0,1 3 0,5-8 0,2-5-225,2-11-2005,-3-6-3160,-3-7 5390,0-7 0,5-17 0,4-11 0</inkml:trace>
</inkml:ink>
</file>

<file path=ppt/ink/ink2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2:15.0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1 105 28671,'50'-28'-2727,"1"0"0,1 0 0,-5 9 2727,-10 19 0,-7-1 0,-14 1 0</inkml:trace>
</inkml:ink>
</file>

<file path=ppt/ink/ink2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2:15.1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196 9 22844,'0'-5'4538,"0"2"-3878,0 3-122,0 0-447,-56 73-91,28-30 0,-8 7 0,2 1-35,13-4-592,8-8-1020,8-9-1983,3-10 3630,5-5 0,-2-8 0,3-3 0</inkml:trace>
</inkml:ink>
</file>

<file path=ppt/ink/ink2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2:15.4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288 0 27359,'-61'56'437,"-1"-1"0,6-4 1,9-4-438,12 4 0,17-5 0,10-8 0,22-6-416,13-9-1085,21-8-1536,13-8 3037,7-4 0,-29-3 0,-6 0 0</inkml:trace>
</inkml:ink>
</file>

<file path=ppt/ink/ink2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2:15.7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0 26485,'-37'59'597,"0"-1"1,6-13 0,8-4-509,13 3 158,21-29-203,7-7-31,11-5-13,4-11 0,-3-5 0,-6-5 0,-7-1 0,-8 6 0,-4 6 0,-4 5 0,-1 2 0,0 10 0,4 1 0,2 9 0,6-2-69,7-1-1981,3 0-4101,3 2 6151,-3 7 0,-9-11 0,-6 0 0</inkml:trace>
</inkml:ink>
</file>

<file path=ppt/ink/ink2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2:37.5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1808 26385,'-12'-87'52,"1"0"0,1 2 1,4 2 48,8 13 0,1 2-57,0-3 1,-1 0 67,-2 2 1,0 0-210,-1 4 1,1 0 180,-2 4 0,0 1 73,0 5 0,-1 1 112,-1-45-79,2 11 46,2 14-236,0 15 205,0 15-205,5 15 104,5 12-104,15 6 22,19 4-22,29 1 0,-21 2 0,4-1-431,14-1 1,6-1 430,14-3 0,5-1-400,-23 2 0,2 0 1,2-2 399,7 0 0,3-2 0,0 0-453,6-1 0,2 0 0,0 1 453,2-1 0,1 1 0,0 0 0,0 1 0,0 1 0,6 1 0,-24 5 0,6 1 0,1 0 0,0 1 0,-5 0-414,1 0 0,-4 0 0,0 0 0,4 2 414,-3 0 0,3 1 0,1 0 0,-2 1 0,-6 0 0,17 1 0,-7 1 0,-1 1 0,-3 1 0,0-1 0,-2 2 0,-5-1 0,0 1 0,-2 1 0,-4-1 0,-1 0 0,-1-1 238,24 3 1,2 0-239,-18 0 0,2 1 0,-4 0 0,8 0 0,-2 2-22,18 3 0,-4 1 22,-34-5 0,-3 0 0,-3-2 0,-1-1 471,-1-2 1,0-2-472,44 1 0,-2-4 0,-31-1 0,-1 1 0,19-3 0,10 0 2124,-56 0-2124,-16 2 225,-10 1-225,-6 0 1389,-1 0-1389,-3 5 259,-8 14-259,-9 19 0,-5 23 0,-4 18 0,0 16-481,13-41 1,0 1 480,-1 6 0,0 1 0,-1 4 0,0 1 0,0 3 0,0 2 0,2-2 0,0 0-332,2 1 1,2-1 331,2-1 0,2-1 0,1-2 0,3 0 0,1-3 0,1-2 0,1-5 0,1-2 0,0 35 0,0-21 0,0-24 0,0-20 0,-5-12-734,-12-9-6841,-17-11 7758,-24-3 0,25 1 0,-2 0 0</inkml:trace>
</inkml:ink>
</file>

<file path=ppt/ink/ink2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1:59.0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83 762 26631,'-46'77'896,"10"-14"-784,41-82 34,16-16-146,14-32 0,-8 24 0,3-3-353,2-4 1,1-2 329,2-3 1,0-1 16,1 0 1,-1 1 5,-2 3 0,0 0 0,-4 5 0,-1 2 33,20-26 109,-14 18-109,-11 21 90,-7 17-33,-8 16 313,-2 30-178,-3 27-519,-2 35 294,-4-35 0,-3 2 0,-1 6 0,-3 3 0,-2 3 0,-3 0 0,0 4 0,0 1 0,0-1 0,2 0 0,1-2 0,1-1-404,4-6 1,2 0-2006,0 8 0,4-3 2409,16 20 0,-11-14 0,10-56 0</inkml:trace>
</inkml:ink>
</file>

<file path=ppt/ink/ink2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1:59.5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336 1 22855,'-57'31'668,"0"1"1,7-4-1,7-5-85,16-9-415,12-7-78,9-5 179,5-2-79,6 0 34,7 0 79,9 1-180,6 3 213,-2 6 45,-6 8-78,-9 10-46,-5 12-212,-7 10 33,-12 8-78,-8 3-67,-10 1-146,-4-3-795,6-4-908,3-7-5334,7-6 7250,8-8 0,6-16 0,4-7 0</inkml:trace>
</inkml:ink>
</file>

<file path=ppt/ink/ink2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1:59.9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319 159 22642,'1'0'2845,"0"64"-2385,-2-13-270,-4 3 1,-3 4-1563,-15 30 1467,4-41 1,-4-1 4,0 2 1,-3-2-84,0-2 0,-1-2 117,-22 29-10,9-23 442,11-24-420,14-20 125,8-39-260,13-29-5,4 14 0,3-3 5,4-7 0,4 0-293,5-2 0,1 2 332,0 4 1,0 2 21,-2 7 1,-1 4 263,14-26-78,-7 18-12,-4 11 621,-3 11-867,3 5 0,1 7 0,0 5 0,-4 6 0,-5 4 614,-5 9-614,-8 24 0,-2 1 0,-10 20-80,-5-14-401,-5-1-180,-3-6-549,8-3-785,4-6-4325,6-7 6320,13-5 0,-8-6 0,9-3 0</inkml:trace>
</inkml:ink>
</file>

<file path=ppt/ink/ink2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2:00.3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206 228 24916,'45'-36'95,"1"-1"1,30-26 16,-51 38-101,-12 3 460,-6 5 44,-9 4-347,-15 3 56,-12 6-179,-17 3 33,-9 12-22,-1 9-22,1 14-34,7 8 0,8 4 11,10-1-44,9 1 33,9-6-157,6-6-190,6-6-494,13-8-425,10-7-2824,17-7 4090,9-3 0,-20-3 0,-5 0 0</inkml:trace>
</inkml:ink>
</file>

<file path=ppt/ink/ink2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2:00.5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261 0 26631,'-53'47'481,"1"-1"1,3-3 0,9-3-314,13 9-11,6-1-112,9-4-45,6-4-12,6-7-312,12-11-685,9-10-582,17-7-3126,8-13 4717,4-9 0,-20 5 0,-7-3 0</inkml:trace>
</inkml:ink>
</file>

<file path=ppt/ink/ink2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2:00.7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14 25566,'0'-7'1916,"0"1"-1669,0 6-270,0 0-492,-6 60-661,5-36-1178,-5 48 2354,6-48 0,0-12 0,0-1 0</inkml:trace>
</inkml:ink>
</file>

<file path=ppt/ink/ink2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2:01.0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1155 28356,'-25'-72'105,"1"-1"0,2 1 0,4 3-105,15 13 0,2 1-940,-2-7 0,0 0 940,0-2 0,0 0 0,1 1 0,0 1 0,1 8 0,0 2 0,1-31 428,0 22-428,7 18 0,4 12-606,9 6-116,5 9-970,-1 6-3048,-2 5 4740,-10 11 0,-7-5 0,-5 6 0</inkml:trace>
</inkml:ink>
</file>

<file path=ppt/ink/ink2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2:01.2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26675,'98'16'-1703,"-12"-4"-425,-49-11-4305,-4 2 6433,-3 1 0,-14-1 0,-5-1 0</inkml:trace>
</inkml:ink>
</file>

<file path=ppt/ink/ink2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2:01.4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21734,'4'-8'3911,"0"2"-3082,-4 6 146,0 0-650,9 54-202,-6-18-123,4 47-34,-10-33-403,-1-2-381,1-4-1501,2-4-7512,1-3 9610,0-3 1,0-16 0,0-3 0</inkml:trace>
</inkml:ink>
</file>

<file path=ppt/ink/ink2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2:01.7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373 1 25095,'-55'30'523,"0"1"0,4-2 0,6 0-299,4 11-22,2 3 34,6-3-236,8 0 22,8-6-22,9-4-437,5-4-247,17-6-739,13-6-1826,24-8 3249,21-7 0,-31 0 0,-1-3 0</inkml:trace>
</inkml:ink>
</file>

<file path=ppt/ink/ink2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2:02.1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0 24721,'-36'61'261,"0"1"1,2-6 0,11-5-184,20-3 1140,16-6-1050,10-9 378,16-13-220,9-9-3309,-1-7 2983,-4-12 420,-7-9-420,-11-12 0,-9-10 0,-10-3 0,-3-1 0,-7 2 3392,-8 4-3392,-9 3 0,-11 5 0,-2 6-46,-3 8-1601,1 9-1692,-1 8 3339,-1 15 0,17-8 0,2 7 0</inkml:trace>
</inkml:ink>
</file>

<file path=ppt/ink/ink2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2:08.2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 19336,'-3'1'5099,"0"0"-4226,3-1 147,0 0-605,-8 33-259,1-12 1,-4 27-22,3-21-101,2 2 22,1-1-56,-1 1-79,4-4 57,0-5-337,2-3-481,0-8-953,0-2-5367,0-3 7160,0-1 0,0-2 0,0 1 0</inkml:trace>
</inkml:ink>
</file>

<file path=ppt/ink/ink2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2:08.5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55 23202,'0'5'616,"0"-2"-571,68 5-45,-18-6 162,6 1 1,2 1 957,20-4-693,-5-6-237,-16-2 504,-21-6 80,-20 1-315,-11-1 90,-19 3-279,-13 2-270,-24 5 0,-14 3 0,-8 5 0,0 3 0,9 4-539,14-1-1209,18-3-2510,17-2 4258,9 0 0,6-1 0,0 1 0</inkml:trace>
</inkml:ink>
</file>

<file path=ppt/ink/ink2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2:09.2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795 13 21443,'0'-7'4460,"-97"1"-3800,23 12-1519,-4-2 0,-4 2 960,27 3 0,3 2 112,2 0 0,2 1 678,-35 13-700,17-1-23,16-1 202,16-4-336,16-1-34,10-1 0,29-1 1072,15 3-1072,32-1 0,11 2-320,7 2 264,-5 3 56,-11-1-11,-12-2 22,-17-3 45,-14-5-56,-13-1 202,-8 1 90,-17 3-292,-15 8 0,-20 8-3094,-16 4 3094,-4 2 0,6-3-192,5 3-771,28-12-874,7-2-830,42-14 2667,17-6 0,-10-2 0,3-3 0</inkml:trace>
</inkml:ink>
</file>

<file path=ppt/ink/ink2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2:09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261 1 26026,'-51'19'778,"1"1"1,-35 19-600,52-2 68,11 4-23,9 4-90,6 1 170,9 0-304,17-5 0,14-6 0,23-12 0,9-10 0,4-9 0,-5-16 0,-9-8 0,-13-15 0,-15-7 0,-13-4 0,-9-2 0,-6 1 0,-9 3 0,-5 7 0,-9 7 0,-3 9 0,2 7 0,0 9 0,3 2 0,0 14 0,6 8-1401,7 14-1602,4 5 3003,9-1 0,-3-16 0,2-6 0</inkml:trace>
</inkml:ink>
</file>

<file path=ppt/ink/ink2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2:09.9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251 6 25342,'-1'-3'2969,"-1"1"-2622,2 2-334,0 0-13,-76 88 0,43-38 0,-14 10 0,2 2 0,21-3 0,10-7 0,6-7 0,7-11 0,8-10 0,9-10 0,12-7 0,11-5 0,6-8 0,2-9 0,5-8 0,-1-7 0,-1 2-1155,2 2-2094,-3 5 3249,2 6 0,-23 7 0,-7 4 0</inkml:trace>
</inkml:ink>
</file>

<file path=ppt/ink/ink2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2:10.4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185 94 25331,'0'-13'2532,"0"4"-2017,0 9-222,0 0-293,-13 69 0,-1-20 0,1 7 0,-2 1 0,-13 17 0,0-1 0,0-12 0,8-15 0,4-22 0,10-12 0,2-26 0,4-18 0,12-23 0,5-19 0,12-6 0,4 3 0,0 4 0,2 11 0,-2 12 0,1 13 0,0 14 0,1 12 0,1 6 0,-1 6 0,-3 13 0,-4 9 0,-10 16 0,-6 5 0,-7 5 0,-8 2 0,-16 1 0,-13 1 0,-17-2 0,-5-1 0,-6 0 0,3-6 0,4-5 0,12-9 0,10-13 0,15-8 0,7-6 0,5-3 0,4-4-1502,-1-3-4482,12-8 5984,14-11 0,-8 12 0,4-3 0</inkml:trace>
</inkml:ink>
</file>

<file path=ppt/ink/ink2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2:10.6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368 0 28671,'-29'82'0,"1"0"0,1-4 0,0-5 0,6-22 0,1-4 0,-16 41 0,6-9 0,5-11 0,4-5-3856,-4-2 3856,-11 0 0,17-26 0,-4-7 0</inkml:trace>
</inkml:ink>
</file>

<file path=ppt/ink/ink2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3:20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350 0 25701,'-93'22'470,"9"10"-380,43 23-23,0 3-11,7-2-45,7-5 57,11-8-24,7-9-21,5-10-12,4-10 23,7-8 22,11-16-45,13-17 11,13-19-3414,2-17 3415,-3 1 44,-7 5 134,-9 14 2,-10 16 54,-8 14-33,-6 8-134,-1 14 3526,-2 17-3482,-4 21-111,-3 18 33,-4 5-56,1-4-224,1-5-1143,4-2-135,3-25-2790,11-5 4292,13-34 0,-8 3 0,4-7 0</inkml:trace>
</inkml:ink>
</file>

<file path=ppt/ink/ink2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3:20.8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167 3 24199,'-7'-1'1625,"1"0"-1440,-19 36 0,-3 16 28,6-2-129,-10 10 0,4 2 106,16-5 34,7-6-4049,4-12 4262,7-11 713,6-14-903,10-7-203,8-9-44,5-16-134,3-10-471,3-18 3011,2-6-4445,3 1-4707,-1 3 6746,0 9 0,-20 18 0,-6 9 0</inkml:trace>
</inkml:ink>
</file>

<file path=ppt/ink/ink2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3:21.1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17 23068,'3'-9'2599,"-1"1"-2016,-2 8-102,0 0-156,-47 69 45,29-30-174,-9 8 0,2 2 73,16 0 0,5-6-247,2-7-22,2-16-44,10-10-57,9-28-202,16-17-10,7-25 178,0-4-3257,-4 4 3426,-9 15 11,-9 15 112,-9 15-23,-5 9 23,-2 5 67,-2 7-112,-1 10 3414,-1 12-3481,0 10-34,0 4-22,0-2-168,0 0-224,0-7-460,0-6-1300,0-12-3192,6-7 5355,8-10 0,-5 2 0,4-3 0</inkml:trace>
</inkml:ink>
</file>

<file path=ppt/ink/ink2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3:21.4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44 23964,'0'-3'2364,"0"1"-1400,0 2-919,-12 59 0,7-33-45,-7 44-124,9-56 12,3-6 112,5-12 12,7-13 10,7-9 34,5-11 213,0 2-45,-2 2 45,-2 8-1,0 6-144,-3 7 21,0 6-9,-2 4-136,-2 2 0,-3 9 0,-2 7 0,-4 15 0,2 15 0,2 6 0,8 7 0,8-2 0,0-11 0,1-11-875,-6-14-1063,-4-12-2052,-1-10 3990,2-16 0,-7 8 0,0-7 0</inkml:trace>
</inkml:ink>
</file>

<file path=ppt/ink/ink2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3:21.6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0 28110,'0'66'78,"0"1"0,-1-6 1,-3-4-292,-8 7-683,0-7-1032,-2-7-2419,3-8 4347,0-5 0,6-18 0,1-6 0</inkml:trace>
</inkml:ink>
</file>

<file path=ppt/ink/ink2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3:21.8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58 22855,'87'-32'-3277,"-26"7"0,-45 25 0</inkml:trace>
</inkml:ink>
</file>

<file path=ppt/ink/ink2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3:21.9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8 23930,'0'-4'3003,"0"0"-2644,0 4 414,0 0-672,-40 93-90,18-40-11,-4 9 0,0 1-448,6-7-650,7-16-1244,6-16-7489,5-13 9325,9-15 0,-5 3 0,5-5 0</inkml:trace>
</inkml:ink>
</file>

<file path=ppt/ink/ink2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3:22.1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11 24726,'3'-6'2432,"-1"1"-1872,-2 5-168,0 0-292,5 63-55,-4-21-45,1 54-291,-7-38-448,-3-1-1021,-4-4-2229,-1-1 3989,-1-8 0,6-17 0,2-10 0</inkml:trace>
</inkml:ink>
</file>

<file path=ppt/ink/ink2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3:22.3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0 116 28671,'84'-46'0,"-13"9"0,-51 31-573,-3 1-648,-3-1-1233,-2-2-7377,4 4 8028,3 1 0,-7 3 0,0 0 1</inkml:trace>
</inkml:ink>
</file>

<file path=ppt/ink/ink2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3:22.7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11 25219,'-8'-6'2230,"0"2"-1793,8 4-236,0 0-55,-45 70-34,29-31-101,-9 7 0,3 0 56,17-12-67,5-9-56,1-14-56,8-5-224,2-7 325,6-12-56,0-2 67,-3-10-11,-1 6 33,-4 5 34,0 6 123,-1 5-67,1 2 90,0 8-34,-2 8-77,-1 6-91,-2 4 0,-2-6 0,1-4-304,-1-7-681,0-4-932,-1-2-4380,-1-12 6297,0-10 0,0 6 0,0-3 0</inkml:trace>
</inkml:ink>
</file>

<file path=ppt/ink/ink2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3:22.8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28671,'88'41'0,"-16"-5"-1345,-50-23-1602,-5 2 2947,-3 2 0,-6-8 0,-5 0 0</inkml:trace>
</inkml:ink>
</file>

<file path=ppt/ink/ink2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2:54.6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0 579 23796,'88'6'1479,"-36"-6"0,15-3-2014,1-3 0,18-2 0,14-3 1,7 0-1,2-1 0,-4 0 0,-9 2 535,-9 1 0,-5 1 0,-2-1 0,2 1 0,3-1 0,8-1-108,-10 1 0,5-1 1,5 0-1,3-1 0,2 1 1,1-1-1,-1 0 0,-1 1 1,-4 0-1,-5 1 108,15-1 0,-5 0 0,-2 1 0,-1 0 0,0 1 0,0-1 0,2 1 0,-6 0 0,-1 0 0,2 0 0,-1 1 0,2-1 0,-1 1 0,1-1 0,-1 1 0,4 0 0,0-1 0,0 1 0,1 0 0,0 0 0,0 0 0,0 0 0,0 0-55,2 1 0,1-1 0,-1 0 0,1 1 0,0-1 0,0 1 0,0 0 0,0 1 55,-9 0 0,-1 0 0,1 0 0,-1 1 0,1 0 0,0 0 0,0 0 0,0 0 0,0 0-113,1 0 0,1 0 1,-1 1-1,0-1 0,1 1 1,-1 0-1,1 0 1,-1 0-1,1 0 113,-1 0 0,1 0 0,-1 0 0,1 1 0,-1-1 0,1 1 0,-1-1 0,1 1 0,-1 0 0,0 0 0,0 0 0,-1 0 0,1 0 0,0 0 0,-1 0 0,1 0 0,-1 1 0,0-1 0,9 0 0,0 1 0,0-1 0,0 1 0,0 0 0,-1-1 0,0 1 0,-1 0-12,-4 0 1,1 0 0,-1-1-1,-1 1 1,1 1 0,-2-1 0,0 1-1,0-1-209,8 2 0,-1-1 0,0 0 0,-1 1 1,-1 0-1,-1 1 0,-1 1-241,8 0 1,-2 1 0,0 0 0,-2 1 0,-2 1 0,-1 1 461,8 1 0,0 2 0,-3 1 0,-5 0 0,-8-1 0,9 2 0,-10 0 0,-6 0 0,2 6 0,1 0 0</inkml:trace>
</inkml:ink>
</file>

<file path=ppt/ink/ink2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2:59.0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512 14 25073,'-57'9'608,"0"-1"1,3 1 0,5 3-216,-12 22-169,6 9-34,6 13 102,6 14-248,6 9 68,11 11 23,10 2-113,8 5 180,12-3-44,12-1-494,15-12 336,17-16 0,15-28 0,14-17 0,12-40 0,-41 3 0,-1-6 0,1-9 0,-1-9 0,9-25 0,-5-4 0,-16 15 0,-3-1-191,4-19 0,-7 1 191,-18 23 0,-5 3 0,0-43 0,-26 10 0,-13 14 0,-25 13 0,-9 14 0,1 15 0,5 13 0,14 7-1144,12 20-1747,18 4 2891,23 16 0,-2-15 0,11-4 0</inkml:trace>
</inkml:ink>
</file>

<file path=ppt/ink/ink2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2:59.2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72 27034,'-4'0'1637,"0"0"-1637,4 0 0,0 0 0,61 2 0,-25-2 0,46-4 0,-41-4 0,-8-4-1525,-3 3-1130,-4 0-7176,-3 1 7728,1-3 0,-12 4 1,-2 1-1</inkml:trace>
</inkml:ink>
</file>

<file path=ppt/ink/ink2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2:59.4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 27874,'-7'69'265,"1"1"1,-1-3 0,1-3-266,-1 19 0,-4 3 0,2-3 0,-2-1-830,6-3 281,0-6-1872,5-5 2421,0-8 0,0-28 0,0-9 0</inkml:trace>
</inkml:ink>
</file>

<file path=ppt/ink/ink2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2:59.8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0 283 27034,'50'-53'153,"-1"-1"0,0 5 1,1 7-31,35 2-90,-9 14 1,-17 12 78,-21 9 67,-18 9 180,-12 7-135,-6 5-135,-11 9-65,-9 4-24,-14 7 0,-10 8 0,-6 5 0,-1 7 0,4 0-3392,9-3 3392,11-5 0,11-6 0,7-6 0,5-3 0,4-8 0,12-3 0,9-10 3392,18-4-3392,18-5 0,21-9-265,-30-2 0,4-3-660,6-2 0,3-3-672,1-5 1,0-1 1596,0 0 0,-4 2 0,9-7 0,-20 9 0</inkml:trace>
</inkml:ink>
</file>

<file path=ppt/ink/ink2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3:00.1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222 0 28671,'-25'88'0,"1"-1"0,0-2 0,5-6 0,10-21 0,2-4-287,-1 0 1,0 0 286,-8 43 187,-1-13-435,1-16-1085,-1-17-437,4-18-2185,2-17 3978,6-9 1,2-7 0,3 0 0</inkml:trace>
</inkml:ink>
</file>

<file path=ppt/ink/ink2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3:00.5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235 42 25510,'60'-18'638,"1"1"1,7 10 0,-6 13-168,-8 30-191,12 24-79,-37-5 92,-13 6-293,-9 10 0,-22 7 0,-14 8-303,5-41 0,-5 0 303,-4 1 0,-2-2 0,-3 0 0,-2-1 0,1-2 0,-2-2 0,2-4 0,-1-1 0,-30 23 148,9-11-148,13-13 0,15-11 0,10-10 0,11-7-303,5-4-1133,5-6-2161,13-17 3597,17-15 0,-11 10 0,9 0 0</inkml:trace>
</inkml:ink>
</file>

<file path=ppt/ink/ink2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3:00.7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0 26184,'5'56'0,"0"0"0,0-1 0,-2-4 0,-8 29 0,-6-1 0,-10 2 0,-5-7 650,-2-7-650,1-12-44,5-15-2702,7-14-7085,6-14 8338,7-7 1,2-5 0,0 0 0</inkml:trace>
</inkml:ink>
</file>

<file path=ppt/ink/ink2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3:00.9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28671,'52'0'0,"1"0"0,39 0 0,-49 0 0,3-3-427,2 1-659,5-2-2153,-1 3 3239,-4 0 0,-22 1 0,-8 0 0</inkml:trace>
</inkml:ink>
</file>

<file path=ppt/ink/ink2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3:01.4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280 1 27048,'1'84'51,"-1"0"1,1 0 0,-1-11 0,1-3 0,-1 4-52,-2 18 0,-1 4 0,-2-3-1204,1-14 0,-1-3 0,-2 1 1204,-2 2 0,-1 1 0,0-1 0,-1 0 0,-1-1 0,0-1-474,0-4 0,0 0 1,-1-2 473,-5 28 0,0-3 0,1-14 0,0-4 533,3-14 1,-1-4-546,-14 33-2543,15-49-4874,1-14 7429,12-45 0,1 11 0,0-10 0</inkml:trace>
</inkml:ink>
</file>

<file path=ppt/ink/ink2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3:01.7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44 28671,'78'0'0,"0"0"0,8-2 0,3-2-477,4 0 0,9-1 477,-22 2 0,8-1 0,2 0 0,-4 1-760,7 0 0,-2 0 0,4 0 760,-4 1 0,5 0 0,-1 1 0,-6 0 0,-5 2 0,-5 0 0,-2 2 0,-4 0 0,-1 2 0,-3 1 0,19 5 0,-6 4-12,-12 4 0,-4 3-1523,-9 2 0,-2 3 1535,2 4 0,-4-1 0,6 4 0,-5-5 0</inkml:trace>
</inkml:ink>
</file>

<file path=ppt/ink/ink2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3:02.4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383 0 27185,'-21'66'152,"1"0"1,-1 0-1,0-1 1,-1 0-1,1-2-152,-6 16 0,1-1-636,-2 5 0,1 0 636,2 1 0,1-1-328,4-1 0,2-1 328,3-5 0,2-2 0,4-6 0,1-3 0,2-6 0,2-3 0,0 38 0,1-18 0,3-19 590,7-12-590,10-13 151,14-9-151,16-11 785,14-6-785,15-12 0,15-13 311,-40 5 0,1-3-311,4-5 0,2-2 0,1-2 0,1-1 0,-2-1 0,-2 0 0,-3-1 0,-2 1 0,33-23-2936,-20 9-6895,-21 11 8101,-15 6 0,-15 13 0,-6 4 0</inkml:trace>
</inkml:ink>
</file>

<file path=ppt/ink/ink2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3:02.6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0 28671,'-13'88'0,"-1"0"0,4 3 0,2 1 0,4 1 0,3 0-1262,1 5 1,0 1 1261,-1-31 0,0 0 0,-2-1 0,-2 30 0,-2-2 0,2-6 0,0-1 0,-2-10 0,2-3 0,3-9 0,4-3-341,16 35-2651,8-28 3149,13-33 1,-16-19-1,-6-14 1</inkml:trace>
</inkml:ink>
</file>

<file path=ppt/ink/ink2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3:02.8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56 28671,'65'-15'0,"1"0"0,0 2 0,-1 4 0,-9 6 0,-1 3-734,0-1 0,0 2 734,-4-1 0,0 1 0,1 3 0,1 1-1323,3 0 1,2 2 1322,9 1 0,-2 0 0,12 2 0,-8-3 0</inkml:trace>
</inkml:ink>
</file>

<file path=ppt/ink/ink2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3:03.9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5237 489 23710,'-59'-33'410,"0"1"0,0-1 0,-8 0 1,-1 1-1,-4 2-183,-12-2 1,-5 1 0,-4 3-1232,16 6 0,-3 2 0,-3 1 0,0 1 1152,-9 0 1,-2 2 0,-1 2-1,-2 1-390,15 4 1,0 2-1,-2 1 1,0 0-1,0 1 318,-2-1 0,0 1 1,-1 1-1,0 2 0,1 1-34,1 3 1,-1 2 0,1 2 0,0 1 0,0 0-43,1 0 0,1 1 0,0 1 0,0 2 0,1 2 0,0 3 0,0 2 0,1 1 0,1 3 0,-1 0 0,-1 2 0,1 2 0,0 1 0,1 2 0,0 1-102,0 2 1,0 2-1,1 2 1,0 1 0,3 3 101,0 1 0,2 2 0,1 2 0,2 1 0,2 3 0,-11 11 0,3 2 0,4 3 0,5 4 0,9-1 0,5 3 0,5 3 0,6 1 0,8-1 0,6 2 0,6 1 0,5 1 0,5 1 0,6 0 0,6 2 0,6-2 0,8 4 0,7 0 0,6 0 0,4-2 0,4 3 0,6-1 0,5-2 0,5-1 0,-2-13 0,5-1 0,3-1 0,4-1 0,1-3 0,7 3 0,4-3 0,2-1 0,3-2 0,1-1-191,-7-9 0,3 0 1,1-2-1,1-1 1,2-2-1,1-1 191,5-1 0,1 0 0,2-3 0,1-1 0,1-1 0,1-2-36,2 0 1,2-2-1,0-2 1,1 0 0,1-3-1,0-1 36,-14-4 0,0-1 0,0-1 0,1-2 0,2 0 0,2-2 0,4-2 0,-1-2 0,4-1 0,3-2 0,3 0 0,0-2 0,0-1 0,-1 0 0,-3-2 0,-3 0 0,7-1 0,-4-1 0,-3-1 0,0-1 0,1-2 0,2 0 0,4-1 0,-8 0 0,5-1 0,2 0 0,1-1 0,1-1 0,-2 0 0,-1-2 0,-4-2 0,-5-1-11,14-4 1,-5-1 0,-4-2 0,-1-2 0,1-4 0,4-2 10,-13 1 0,3-3 0,2-3 0,0-1 0,-1-1 0,-3-1 0,-3 0 0,-5 0 0,17-8 0,-7 0 0,-4-1 0,-1-3 0,0-5 0,-6 3 0,4-4 0,-1-3 0,-5-2 0,-9-1 0,-13-1 46,1-30 0,-20-3 0,-12-3-46,-13 18 0,-8-2 0,-6-1 0,-6 0 0,-8-7 0,-6-1 0,-7 1 0,-5-1 0,1 12 0,-5 0 0,-4 1 0,-2 0 0,-4 1 0,-5-4 0,-4 1 0,-2 1 0,-4 1 0,-1 2 0,6 11 0,-1 1 0,-2 0 0,-2 2 0,-1 1 0,-2 2 0,-1 1 0,-1 1 0,-2 2 0,-1 1 0,-1 2 0,-1 1 0,-1 2 0,-1 1 0,-1 1 0,-1 3 0,0 0 0,-1 3 0,0 2 0,-1 2 0,-1 1 0,0 2 0,-1 2 0,0 1 0,0 2 0,-1 1 0,0 2 0,0 1 0,-1 2 0,0 2-24,0 1 0,0 1 0,-1 2 0,1 2 1,-1 0-1,1 2 24,0 1 0,0 1 0,0 1 0,1 1 0,0 2 0,0 0 32,-12 2 1,0 1-1,0 1 1,2 2-1,2 2-80,8 1 1,0 1 0,2 1 0,2 2 0,3 1-525,-5 3 1,1 1 0,5 3-1,4 2-2705,-2 6 0,5 4 0,8 4 2434,-5 19 1,14 0 0,4 5-1,28-3 1</inkml:trace>
</inkml:ink>
</file>

<file path=ppt/ink/ink2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3:05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9 22361,'0'-5'3822,"0"1"-3139,0 4 583,0 0-829,-14 61-335,2-18-102,-10 49 0,8-38 0,5-8-80,4-7-581,4-7-426,1-5-896,0-8-7848,0-4 9697,4-9 1,-3-3 0,2-3-1</inkml:trace>
</inkml:ink>
</file>

<file path=ppt/ink/ink2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3:05.6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87 24334,'-8'0'2666,"1"0"-2150,82 0-214,-6 0-257,-1 0 0,3 0-377,-14 0 1,-2-1 359,-3-1 0,-2-1 28,35-3 316,-24-2-2,-24 2-153,-21 2-217,-10 0 0,-7-4 0,-11-4 0,-11-3 0,-20 4 0,-19 5 0,-19 14-78,-15 17 78,45-7 0,0 4 0,1 5 0,3 1 0,-34 24 0,25-4-818,27-7-2443,25-6 3261,23-4 0,-8-14 0,7-5 0</inkml:trace>
</inkml:ink>
</file>

<file path=ppt/ink/ink2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3:06.5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512 1 24008,'-91'25'795,"1"1"1,8-2 0,9-3-404,-4 2-33,26-7-11,22-8-337,18-3 56,7 0-22,20 2-34,11 7 101,25 1-22,13 6 78,8 1 89,-1 3-122,-11 0 122,-16 2-233,-22 1-24,-16 7 0,-34 5 0,-18 6 0,-30 4 0,-5-3 0,2-5 0,7-6-259,31-16-861,11-4-763,31-13-1490,22-2 3373,19-13 0,-12 9 0,0-9 0</inkml:trace>
</inkml:ink>
</file>

<file path=ppt/ink/ink2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3:06.9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232 0 25735,'-47'29'767,"1"-1"1,-33 31-511,48 4-122,12 2 89,9 0-79,15-5 146,15-9-33,14-8-167,17-14-91,5-14 0,2-8 0,-4-21 0,-3-9 0,-13-18 0,-11-2 0,-14 1 0,-17 3 0,-19 6 0,-16 5 0,-17 9 0,-3 8 0,3 6 0,12 4-1211,15 1-1467,15 1-3653,22 2 6331,25-1 0,-13 0 0,10-2 0</inkml:trace>
</inkml:ink>
</file>

<file path=ppt/ink/ink2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3:07.2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415 0 25006,'-51'21'631,"0"0"0,1 2 0,5 4-182,-13 35-68,3 6-56,8-3-34,15-6-22,14-12-212,11-10-57,28-16 0,11-10 0,27-16 0,5-15 0,-2-12 0,-6-8 0,-14 4 0,-13 13 0,-13 11 0,-10 7 0,-5 7 0,-8 16 0,-11 13 0,-14 20 0,-11 10 0,-3 0 0,8-4 0,7-12-953,17-13-1233,5-14-4727,20-11 6913,11-12 0,-6 4 0,4-5 0</inkml:trace>
</inkml:ink>
</file>

<file path=ppt/ink/ink2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3:07.6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273 0 26888,'-47'41'440,"0"1"1,4-3 0,5-1-15,4 17-391,6-5-35,8-5 0,9-11 0,7-9 0,6-10 0,15-8 0,11-7 0,19-18 0,7-13 0,0-17 0,-5-3 0,-10 4 0,-12 14 0,-12 10 0,-8 13 0,-5 7-3392,-2 11 3392,-11 15 0,-6 18 0,-13 14 0,-3 5 0,2-4 0,5-6 0,10-10-886,8-10 1409,5-11-523,10-9 0,-5-7 0,5-3 0</inkml:trace>
</inkml:ink>
</file>

<file path=ppt/ink/ink2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3:07.9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218 327 26351,'38'-56'119,"1"1"0,-5 4 1,-6 7-30,-12 8 167,-8 7-111,-4 6 11,-7 6 101,-8 8 67,-6 3 67,-11 5-55,-6 11-337,-6 14 0,-7 22 0,-2 20 0,-1 14-393,7 6 393,10 0 0,13-8 0,11-9 0,8-11 0,15-10 0,8-12 0,15-12 0,3-11 0,2-9-785,-1-18-1982,0-12 2767,-2-21 0,-17 18 0,-4 2 0</inkml:trace>
</inkml:ink>
</file>

<file path=ppt/ink/ink2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3:08.1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14 26082,'-3'-8'2589,"0"2"-2589,3 6 0,-14 62 0,5-4-185,-2-2 1,0 4 184,-1 37 0,1-3 0,1-3 0,1-6 0,1-3-4039,0-5 879,-2-8-6671,-2-14 8588,-2-14 0,6-21 1,2-10-1</inkml:trace>
</inkml:ink>
</file>

<file path=ppt/ink/ink2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3:08.2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1 223 28078,'47'-43'-527,"1"-1"0,-5 3 1,-5 9-2063,-14 15 2589,-2-5 0,-12 11 0,-2-1 0</inkml:trace>
</inkml:ink>
</file>

<file path=ppt/ink/ink2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3:08.4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186 11 25443,'3'-6'3159,"-1"1"-3090,-2 5-69,4 80-4252,-5-18 4252,0 2 0,-2 4 0,-6 25 713,-5-3-713,0-5 0,-2-2-1255,-5-3-1804,-10-1 3059,-8-9 0,15-30 0,3-13 0</inkml:trace>
</inkml:ink>
</file>

<file path=ppt/ink/ink2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3:08.6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78 26586,'54'-22'-1222,"-1"1"1,39-12-6409,-55 32 7630,-5 1 0,-15 0 0,-6 0 0</inkml:trace>
</inkml:ink>
</file>

<file path=ppt/ink/ink2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3:08.7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11 25701,'0'-6'2924,"0"1"-2878,0 5-46,0 0 0,-28 82 0,16-38 0,-4 10 0,1 2 0,9-2-1917,4-3-3215,2-4 5132,2-8 0,-1-19 0,1-8 0</inkml:trace>
</inkml:ink>
</file>

<file path=ppt/ink/ink2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3:09.0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14 26127,'0'-7'2419,"0"1"-2294,-16 73-125,7-21 0,-2 5 0,2 2 0,4 8 0,2-6 0,10-10 0,9-13 0,11-10 0,8-13 0,4-5 0,1-18 0,1-10 0,-2-21 0,-7-10 0,-6-4-808,-7 1-1579,-8 7 2387,-1 7 0,-8 21 0,0 8 0</inkml:trace>
</inkml:ink>
</file>

<file path=ppt/ink/ink2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3:09.4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232 0 28345,'-47'35'108,"1"0"1,3-1 0,8 1-109,6 26 0,10-3 0,9-11 0,7-10 0,18-14 0,8-11 0,16-9 0,6-22 0,0-11 0,-5-18 0,-5 0 0,-11 5 0,-5 11 0,-9 12 0,-5 10 0,-2 7 0,-3 8 0,0 12 0,-1 15 0,-6 13 0,0 7 0,-2-1 0,3 13 0,4-20 0,2 7 0,5-24-662,1-5-3675,16-2 4337,14-6 0,-13-4 0,4-5 0</inkml:trace>
</inkml:ink>
</file>

<file path=ppt/ink/ink2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3:10.0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994 1 25118,'-80'23'1113,"0"-1"0,-3 10 0,3 9-1006,6 17 0,3 8-781,22-15 1,0 2 0,2 3 673,1 5 0,2 3 0,3 1-338,3 3 0,3 2 0,4 2 338,4 1 0,3 3 0,3 0-441,4 3 0,4 1 1,1 1 440,3 3 0,2 0 0,2 1 0,1 2 0,2 0 0,0 0-355,0 1 0,1 0 1,2-1 354,1-5 0,1-1 0,3-2 0,2-5 0,3-2 0,4-2 0,13 22 0,9-6-38,9-12 0,10-8-52,7-9 0,8-9-650,8-12 1,5-10-1423,7-4 0,3-12 2162,7-21 0,-5-4 0,-37 11 0,-6-2 0,37-28 0</inkml:trace>
</inkml:ink>
</file>

<file path=ppt/ink/ink2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3:10.8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439 25 24513,'-61'-10'440,"1"1"1,2 3 0,7 12-49,-5 56-100,7 9 44,7 6-124,14 1-21,7 2-45,13-4-45,3-6-12,7-12-89,12-14 12,8-20-1,19-12-11,10-31-67,10-20-124,6-31 118,-33 29 1,-2-1-7,24-40 79,-12 14 11,-19 18 169,-10 22 44,-11 13-68,-1 12-55,-3 5 22,0 15 135,0 9-112,0 19-57,0 2-89,4 3-3448,8-6 2967,12-8-236,13-7-3104,53-11-6010,-3-15 9287,-19-10 0,-3-2 0,-3-2 1,-10-7-1</inkml:trace>
</inkml:ink>
</file>

<file path=ppt/ink/ink2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3:11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381 0 25017,'-63'22'467,"0"0"0,4 0 0,8 4-86,-4 29-22,12-2 21,15-7-32,14-7-1,10-8-34,8-8-188,15-10-125,15-6 0,18-11 0,9-14 0,-1-10 0,-1-9 0,-11 1 0,-6 8 0,-11 9 0,-13 10 0,-8 5 0,-10 36 0,-11-2 0,-6 30 0,-8-11 0,0-4 0,2-5 0,6-8-841,8-6-1502,7-11-4592,29-6 6935,16-14 0,-9 4 0,-1-7 0</inkml:trace>
</inkml:ink>
</file>

<file path=ppt/ink/ink2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3:11.6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0 26765,'-25'49'778,"1"-1"1,-18 37-577,27-48-55,3-7-147,5-9 0,2-8 0,4-7 0,0-4 0,1-2 0,13 0 0,6-11 0,18-7 0,5-14 0,-1-6-3392,-4 4 3392,-10 3 0,-9 9 0,-10 10 0,-5 5 0,-3 6 0,0 1 0,0 9 0,-7 12 3392,-1 20-3392,-7 18 0,2 10 0,3 7 0,4 0 0,3-6 0,2-8 0,1-12-1177,0-16-1345,5-14-5579,9-12 8101,9-17 0,-6 6 0,-2-8 0</inkml:trace>
</inkml:ink>
</file>

<file path=ppt/ink/ink2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3:11.9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1 406 28671,'73'9'0,"-1"-1"0,-22-23 0,8-12 0,0-20 0,-4-11 0,-11-3 0,-14 3 0,-15 6 0,-8 9 0,-12 10 0,-10 15 0,-12 8 0,-12 18 0,-7 18 0,-2 17 0,0 18 0,6 7 0,9 0 0,8-1 0,9-5 0,8-6 0,6-6 0,3-13 0,2-10 0,8-14-1783,30-28-1735,2-18 3518,22-29 0,-34 25 0,-7 3 0</inkml:trace>
</inkml:ink>
</file>

<file path=ppt/ink/ink2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3:12.1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0 28671,'-5'68'0,"-1"0"0,0 0 0,-2-1 0,-1-8 0,-2-1-483,1 2 1,0 0 482,0-3 0,0 0 155,1-3 1,1-2-156,-9 43-494,5-16-1086,2-13-1143,1-19 2763,0-19 0,4-15 0,0-10 0</inkml:trace>
</inkml:ink>
</file>

<file path=ppt/ink/ink2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3:12.3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0 248 28591,'48'-43'-1188,"-1"-1"1,5-1-1,-6 7-5243,-15 16 6431,9-8 0,-27 16 0,-4 3 0</inkml:trace>
</inkml:ink>
</file>

<file path=ppt/ink/ink2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3:12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201 3 24491,'0'-2'2935,"0"1"-2195,0 1-315,-18 99-345,5-33-80,-2 9 0,0 4 0,-5 17-1713,2 0 1713,3-5 0,0-7-442,3-7-1630,-4-8-1906,0-10 4057,2-12 1,5-21 0,4-11 0</inkml:trace>
</inkml:ink>
</file>

<file path=ppt/ink/ink2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3:12.7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28671,'99'1'-1513,"-14"-2"-919,-59 4-6947,1-3 9379,-1 0 0,-10 0 0,-4 0 0</inkml:trace>
</inkml:ink>
</file>

<file path=ppt/ink/ink2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3:12.9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1 28233,'-27'71'146,"0"1"0,3-3 0,4-5-192,8 16-245,4-1-852,4-6-1233,2-9 2376,2-9 0,0-27 0,0-10 0</inkml:trace>
</inkml:ink>
</file>

<file path=ppt/ink/ink2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3:13.1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58 23964,'-10'-9'2958,"2"2"-2252,8 7 337,0 0-1043,-12 68 0,9-37 0,-4 51 0,16-59 0,7-7 0,5-9 0,3-3 0,3-13 0,1-10 0,-1-14 0,-1-8-1357,-5-2-1893,-3 1 3250,-2-1 0,-7 20 0,-2 4 0</inkml:trace>
</inkml:ink>
</file>

<file path=ppt/ink/ink2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3:13.3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1 27426,'-17'57'415,"0"0"0,0-3 0,2-3-415,-7 19 0,2-10 0,5-14-1099,2-12-1982,5-15 3081,4-9 0,1-7 0,3-3 0</inkml:trace>
</inkml:ink>
</file>

<file path=ppt/ink/ink2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3:13.5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278 1 27953,'6'0'718,"11"66"-1120,-12 3 402,3 0 0,-1 6-807,-5-6 0,-1 1 807,0 8 0,0 1 0,0 1 0,-2 1-165,-4-2 1,-2 0 164,-1-5 0,-3-2 0,-6-5 0,-4-3 0,-2-7 0,-3-2-1788,-3-6 1,-3-3 1787,-4-3 0,2-6 0,-7 5 0,6-11 0</inkml:trace>
</inkml:ink>
</file>

<file path=ppt/ink/ink2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18.3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470 0 24513,'-96'23'3070,"5"8"-2577,24 12 102,2 10-595,7 3 0,15 2 0,13 0 0,16-2 0,8-2 0,18-1 0,12-3-113,23-7-1344,19-12-1478,22-14 2935,-37-16 0,-2-2 0,12-1 0,-10-4 0</inkml:trace>
</inkml:ink>
</file>

<file path=ppt/ink/ink2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18.6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90 26138,'-67'48'896,"17"-1"-716,45-7-46,17 1 34,12 0 11,22-11-145,14-11 67,9-9-79,1-13-22,-7-13 190,-8-10 113,-14-15 23,-10-6-326,-15-3 0,-8 1 0,-19 4 0,-11 8 0,-15 10 0,-11 10 0,-2 9 0,4 8 0,5 14-505,13 10-1344,12 13-1535,15 1 3384,23-8 0,-10-12 0,8-11 0</inkml:trace>
</inkml:ink>
</file>

<file path=ppt/ink/ink2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18.9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7 25420,'0'-3'2499,"0"0"-1950,-41 75-346,15-26-203,-3 6 0,1 1 0,3-2 0,12-11 0,7-19 0,20-10 0,10-21 0,16-9 0,3-11 0,-3 1 0,-7 9 0,-6 9 0,-4 7 0,-4 7 0,-5 9 0,-5 9 0,-4 13 0,-4 8 0,-10 4 0,-4 3 0,-11-4-1570,0-4-8261,2-10 9339,9-11 0,6-10 0,6-7 1</inkml:trace>
</inkml:ink>
</file>

<file path=ppt/ink/ink2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19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0 26877,'-9'0'1794,"2"0"-1794,-3 71 0,7-15 0,-2 3 0,0 4 0,5 30 0,0 2 0,0 0-1480,-5-7-951,-1-13-5269,-6-13 7700,0-21 0,4-18 0,2-13 0</inkml:trace>
</inkml:ink>
</file>

<file path=ppt/ink/ink2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19.2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1 131 26485,'50'-30'-1349,"0"-1"1,-2 2 0,-7 6 0,-12 13-1,-7 3 1</inkml:trace>
</inkml:ink>
</file>

<file path=ppt/ink/ink2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19.6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1 27594,'-31'39'538,"0"1"1,-17 29-539,41-31 0,4-6 0,3-6 0,9-10 0,7-7 0,12-11 0,9-14 0,1-10 0,0-9 0,-9 4 0,-8 7 0,-8 12 0,-8 6 0,-2 8 0,-2 9 0,-1 7 0,0 9 0,-1 4 0,-1-1 0,1-2 0,-1-4-270,6-7-1164,6-8-1020,7-3-7377,6-6 7798,2 0 0,-11 0 1,-4 0-1</inkml:trace>
</inkml:ink>
</file>

<file path=ppt/ink/ink2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20.1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1 28671,'7'68'0,"0"0"0,-1 0 0,-1-1 0,-5-9 0,-1-2-317,-4 2 1,-3-1 316,-1-3 0,-3-2 0,-19 42 0,-2-19 0,6-21 206,7-23-206,10-17 105,11-22-105,17-17 0,14-20 0,15-13 322,5 0-322,0 4 0,-3 16 0,-5 12 0,-6 14 0,-6 7 0,-5 7 0,-6 8 0,-7 7 0,-7 10 0,-9 7 0,-17 7 0,-44 28 0,1-13-143,16-19 0,1-2 143,-17 8 0,11-8 0,13-10-292,14-10-3282,12-10 3574,15-7 0,-1 1 0,6-4 0</inkml:trace>
</inkml:ink>
</file>

<file path=ppt/ink/ink2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20.2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2 25735,'2'-1'2936,"-1"0"-2936,-7 66 0,-1-23 0,-7 54 0,1-46 0,-1-5-819,3-11-2969,3-11 3788,4-11 0,2-7 0,2-5 0</inkml:trace>
</inkml:ink>
</file>

<file path=ppt/ink/ink2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20.5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208 0 21920,'-10'77'0,"0"1"0,-1-3 0,-1-1 851,-2-15 0,0-2-851,-2 4 0,1-1 0,-1 2 0,0 0 0,1-3 0,1 0 0,2-5 0,2-1 0,-5 37-2499,8-21-5896,14-25 8395,12-23 0,-6-14 0,4-7 0</inkml:trace>
</inkml:ink>
</file>

<file path=ppt/ink/ink2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20.6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0 28671,'-1'55'0,"0"-1"0,-3-1 0,-4-2 0,-12 27 0,-6-7 0,5-11-573,6-13-5993,5-13 6566,6-8 0,2-13 0,2-5 0</inkml:trace>
</inkml:ink>
</file>

<file path=ppt/ink/ink2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21.2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1 115 28569,'84'-41'102,"-2"4"-102,-26 22 0,2 3 0,-4 5 0,-10 5-886,-15 4-1882,-15 11-7063,-8 7 7689,-17 16 0,8-15 0,-8-1 1</inkml:trace>
</inkml:ink>
</file>

<file path=ppt/ink/ink2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21.4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71 28671,'55'-7'0,"0"1"0,-2 0 0,-3-2-1043,26-10-3137,-1 4 4180,-3 6 0,-33 4 0,-9 4 0</inkml:trace>
</inkml:ink>
</file>

<file path=ppt/ink/ink2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23.4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 21017,'7'-6'3798,"-1"58"-3428,-5-12-191,1 48 34,2-33-55,2-6 21,1-8 168,1-10-123,4-13 22,2-8 113,8-8-79,6-15-56,10-9-179,7-18-45,6-7-112,5-3-594,2-1-672,5 1-2645,-1 1 4023,0 4 0,-28 20 0,-9 7 0</inkml:trace>
</inkml:ink>
</file>

<file path=ppt/ink/ink2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23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125 155 25465,'75'-33'22,"-14"1"-145,-40 4 101,-11 2-1,-5 7 23,-11 8 0,-10 5 34,-11 12 190,-12 12 34,-4 13 101,-1 14 335,4 6-88,5-2-259,10-3-258,10-6-77,9-7-24,12-10-279,13-8-1053,15-8-920,16-10-7567,8-11 8218,5-10 1,-28 7 0,-6 0-1</inkml:trace>
</inkml:ink>
</file>

<file path=ppt/ink/ink2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24.0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0 27449,'-6'16'739,"7"3"-392,25 2-211,0 6-136,-4 6 0,-5 4 0,-8 1 0,-5 3 0,-7 0 0,-10-3 0,-8-2 0,-7-6 0,1-5 0,5-7-393,4-8-2342,7-4-7096,5-12 9317,3-11 0,3 7 0,0-7 0</inkml:trace>
</inkml:ink>
</file>

<file path=ppt/ink/ink2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24.2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0 28671,'-1'59'0,"1"0"0,-3-3 0,-1-4 0,-8 14 0,-4-5 0,0-7-2432,3-10-4235,-2-7 6667,1-10 0,4-13 0,3-5 0</inkml:trace>
</inkml:ink>
</file>

<file path=ppt/ink/ink2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24.3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63 24939,'0'-5'2588,"0"0"-2588,0 5-1176,0 0-1615,56-18 2791,-28 8 0,32-9 0,-45 14 0</inkml:trace>
</inkml:ink>
</file>

<file path=ppt/ink/ink2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24.5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8 24782,'0'-4'2958,"0"0"-2364,0 4-382,-23 46-87,8-16-125,-17 37-360,18-30-5175,5-3 4824,5-17 0,2-2 0,2-15 0</inkml:trace>
</inkml:ink>
</file>

<file path=ppt/ink/ink2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24.7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0 27807,'-4'86'864,"-2"-2"-864,-3-18 0,-2 1-46,0-8-1635,2-6-2677,-4-11 4358,1-10 0,3-15 0,2-7 0</inkml:trace>
</inkml:ink>
</file>

<file path=ppt/ink/ink2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24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36 25588,'0'-5'1693,"0"0"-1660,0 5-33,0 0-504,53-5-908,-25 2-22,44-5 1434,-35 3 0,-18 3 0,-1-1 0</inkml:trace>
</inkml:ink>
</file>

<file path=ppt/ink/ink2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24.9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 0 27938,'-35'90'0,"6"-12"0,17-40 360,3-2-1548,-1-1-1715,-5 0 2903,-9 5 0,10-19 0,-3-1 0</inkml:trace>
</inkml:ink>
</file>

<file path=ppt/ink/ink2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25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71 158 28671,'66'8'0,"0"1"0,-3-4 0,-5-7-551,23-32 551,-11-4 0,-15 4 33,-19 3-156,-18 11 80,-23 6-125,-24 8 135,-21 6 44,-18 12-11,-5 7 123,0 12 11,5 7 203,6 7-337,9 6 0,8 9 0,14 7 0,13 7 0,10 2 0,10-3 0,39 2 0,3-38-594,39-4-1995,-6-55 2589,8-17 0,-37 9 0,-8-2 0</inkml:trace>
</inkml:ink>
</file>

<file path=ppt/ink/ink2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25.7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 28671,'-6'67'0,"0"0"0,1-2 0,1-2 0,4 37-882,0-49 1,0 0 881,0 49 0,0-9-1378,-4-13-4516,-2-17 5997,-4-17 0,4-22 0,1-11 0</inkml:trace>
</inkml:ink>
</file>

<file path=ppt/ink/ink2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25.9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46 28647,'86'-25'-1983,"-8"4"-493,-28 21-7355,-7 0 9311,-5 0 0,-18 0 0,-6 0 0</inkml:trace>
</inkml:ink>
</file>

<file path=ppt/ink/ink2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26.2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0 25768,'-30'46'958,"0"-1"0,-21 37-611,35-37 112,8-5-278,4-5-181,8-8 0,4-9 0,8-9 0,4-7 0,5-15 0,-1-8 0,-1-12 0,-2 1 0,-7 6 0,-3 11 0,-6 7 0,0 7 0,0 12 0,0 6 0,0 11 0,0 7-438,-2-13-1411,1-2-7982,2-36 8636,2-10 0,-1 2 0,-3 3 0</inkml:trace>
</inkml:ink>
</file>

<file path=ppt/ink/ink2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26.2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21308,'0'0'0</inkml:trace>
</inkml:ink>
</file>

<file path=ppt/ink/ink2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26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21308,'0'0'0</inkml:trace>
</inkml:ink>
</file>

<file path=ppt/ink/ink2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27.1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26508,'39'83'0,"1"-5"0,-10-21 510,1-4-510,-2-5 137,-1-5-3319,-4-5 3249,-6 0 1,-8-17 0,-6-3 0</inkml:trace>
</inkml:ink>
</file>

<file path=ppt/ink/ink2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27.7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259 1 25566,'-89'16'1501,"14"6"-1209,43 10-45,8 2-203,6 2 158,8 1-23,3-2-11,4-2 123,2-3-279,5-6 21,4-7-10,7-9 21,10-6-44,6-17 0,10-9 12,4-16 10,2-2-22,-3 0 0,-5 9-22,-10 8 79,-7 11-57,-7 7 0,-4 5 0,-1 6 0,-1 8 0,-1 9 0,-1 11 0,-2 4 0,-1 1-125,0-3-1376,1-5-953,7-11 2454,27-15 0,-22-2 0,15-9 0</inkml:trace>
</inkml:ink>
</file>

<file path=ppt/ink/ink2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28.0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4 21499,'1'-2'3574,"0"0"-2912,-1 2-237,-19 49 12,5-15-235,-16 40-124,12-32-78,5-9-45,7-12 45,3-10 34,9-9-12,11-18 45,12-11-44,13-16 145,3-4 224,-2 5-3515,-7 9 3459,-7 12-67,-7 11-34,-5 5-211,-1 10-24,-4 6 0,-2 8 0,-2 7 3392,-4 5-3392,-2 0-304,-2 1-1208,0-1-1188,1-1 2700,4-6 0,-3-10 0,2-6 0</inkml:trace>
</inkml:ink>
</file>

<file path=ppt/ink/ink2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29.3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7 23370,'2'-4'3294,"-2"2"-3103,0 47-102,-3-13-78,-3 39-11,-5-25-67,-1-3-381,1 0-673,3-7-1343,3-4 2464,3-7 0,2-11 0,0-5 0</inkml:trace>
</inkml:ink>
</file>

<file path=ppt/ink/ink2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29.7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 25609,'-23'88'168,"4"-13"-168,16-51 350,2-5-563,2-11 46,6-3 33,4-6 130,7-7-30,3-1 261,-3-7-227,0 5 67,-6 2 179,1 6 23,-3 2 112,3 1 45,-1 0 33,0 2-33,-2 5-191,-1 5-67,-3 5 0,-3 5-157,-2 3-22,-1 0-190,0 0-796,0-7-740,7-6-1502,6-6 3239,12-7 0,-10 0 0,1-1 0</inkml:trace>
</inkml:ink>
</file>

<file path=ppt/ink/ink2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30.0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1 26519,'-33'42'330,"0"-1"1,-22 31-230,46-44-68,4-5 1,6-9 33,9-7-22,6-8-45,10-12 22,1-6 12,-2-8-34,-5 2 34,-6 3 55,-6 9 102,-3 4-23,-2 6-101,-1 3 34,1 0-90,0 0-11,0 7 0,-1 2-168,-1 5-392,1-2-762,0-1-1054,3-6-6801,3-1 9177,5-11 0,-5 5 0,0-5 0</inkml:trace>
</inkml:ink>
</file>

<file path=ppt/ink/ink2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30.2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 28671,'-10'60'0,"1"-1"0,0-2 0,1-4 0,-1 17 0,4-5-237,2-9-2620,3-10-3182,10-12 6039,9-16 0,-6-9 0,4-9 0</inkml:trace>
</inkml:ink>
</file>

<file path=ppt/ink/ink2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30.3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341 8 26272,'1'-7'2399,"-23"71"-2399,2-7 0,0 2 0,-3 5-5661,-12 28 5661,16-45 0,1 0 0,-18 42 1212,5-7-1212,6-11-1973,4-9-4156,0-4 6350,-3-5 1,11-23 0,0-8 0</inkml:trace>
</inkml:ink>
</file>

<file path=ppt/ink/ink2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15.7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26026,'0'-4'2453,"0"0"-2261,0 4-192,0 0 0,6 55 0,-2-19 0,5 47-4252,-4-32 4252,0-1 860,-1-2-860,-2-2 0,-1-2-785,-1-1-784,0 0-571,-6-4-1897,-1-5 4037,-3-8 0,4-13 0,3-6 0</inkml:trace>
</inkml:ink>
</file>

<file path=ppt/ink/ink2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16.1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73 25319,'82'-40'796,"-8"8"-527,-35 41 78,0 8-190,-1 15 135,-2 10-23,-8 8-56,-5 5 201,-11 4-179,-5 0 0,-6 2-110,-7 1-125,-11 3 0,-12 3 0,-12 1 0,-6-2 0,0-8 0,3-11 0,8-12 0,8-14 0,10-10 0,4-7-270,6-4-1646,4-10-1714,1-11 3630,13-14 0,-8 11 0,7 2 0</inkml:trace>
</inkml:ink>
</file>

<file path=ppt/ink/ink2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16.4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20 25185,'-7'-2'2712,"2"0"-2231,5 2-188,0 0-293,45-7 0,-20 5 0,37-5 0,-32 7 0,-4 4-841,-6 3-1030,-5 7-2600,-9 6 4471,-3 7 0,-3-11 0,0-1 0</inkml:trace>
</inkml:ink>
</file>

<file path=ppt/ink/ink2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16.5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79 25521,'-4'0'2398,"1"0"-2118,3 0-168,0 0-112,46-4-179,-23-1-560,35-5-1031,-39 0-3027,-4-4 4797,-3-2 0,-6 6 0,-2 1 0</inkml:trace>
</inkml:ink>
</file>

<file path=ppt/ink/ink2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16.7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 28255,'6'51'208,"-1"0"0,3 48-208,-5-21 0,-3-1 0,-1-3 0,-5-5-819,-4-2-1814,-7 1-7198,-5-1 9014,-4 3 0,11-32 0,3-8 0</inkml:trace>
</inkml:ink>
</file>

<file path=ppt/ink/ink2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17.0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 28614,'0'87'-45,"0"-11"-526,0-39-1323,0-3-3182,-6 3 5076,-8 0 0,5-16 0,-3-4 0</inkml:trace>
</inkml:ink>
</file>

<file path=ppt/ink/ink2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17.2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81 28671,'65'-16'0,"1"0"0,-1 2 0,-1 2 0,-12 8 0,-1 1-253,2-1 0,0 1 253,46-2 0,-10 2 0,-12 2 0,-13 7 166,-13 2-1052,-16 5-1540,-18 3-7405,-9 0 8336,-16 3 0,6-9 1,-6-1-1</inkml:trace>
</inkml:ink>
</file>

<file path=ppt/ink/ink2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17.4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362 0 26440,'-53'60'347,"0"-1"1,3-2-1,5-4-347,-8 11-33,9-4-550,12-12-695,11-12-1522,12-18-7031,7-9 8705,17-28 1,-9 14 0,8-14 0</inkml:trace>
</inkml:ink>
</file>

<file path=ppt/ink/ink2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17.6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0 27146,'0'53'508,"0"0"0,1-1 1,-2-3-509,-2 32 0,-1-3 0,0-6 0,3-5 0,16-11-2052,14-8-5097,21-18 7149,16-13 0,-27-11 0,-3-6 0</inkml:trace>
</inkml:ink>
</file>

<file path=ppt/ink/ink2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38.2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2510 144 22832,'-54'-21'414,"-1"0"1,-4 0 0,-2 2-1344,-9 2 1,-3 3 1208,-7 2 0,-3 4-84,-7 0 0,-1 5-28,-7 8 0,-1 6-52,30-1 0,-2 2 0,1 3 3,-2 6 0,0 3 1,0 3 40,-3 3 1,0 3 0,1 3 25,1 4 1,1 2 0,1 2-839,1 4 0,2 2 1,2 2 737,2 3 0,3 3 0,2 2 22,5 0 0,4 3 0,3 2-101,5 0 1,4 2 0,5 2 3,7-1 0,6 1 0,4 1-3,6 0 1,4 1-1,7 0-4,8 1 0,6 0 0,5 0-614,4 1 1,3 0-1,5-1 610,7 2 0,6-2 0,2-1 0,4 1 0,4 0 0,3-3 9,4 1 1,3-1 0,10 0-10,-9-15 0,8 2 0,4-1 0,0-1 0,-4-5-12,3 0 0,-3-4 1,0-1-1,6 0 12,0-2 0,5 2 0,2-1 0,-2-4 0,-5-6-30,17 0 0,-5-8 0,-2-5 30,-4-4 0,-2-3 0,-2-4-15,-8-2 0,-2-2 0,-2-5-2,22-10 0,-6-8 249,-13-3 1,-4-11-189,-14-14 1,-3-12 0,-4-1-33,7-18 0,-4-6 105,-8 6 0,0-7 1,-6 1-118,-11 8 0,-4 1 0,-2-1 0,-1-6 0,-2-1 0,-3-1-129,-2-4 1,-4-2-1,-1 0 129,-3-2 0,-1 0 0,-5 0 0,-5 1 0,-4 1 0,-3 0 0,-2 3 0,-3 1 0,-4 2 0,-4 5 0,-5 3 0,-3 2 0,1 7 0,-2 2 0,-8 3 274,-14-3 0,-7 4 1,0 8-382,-6-1 0,-3 9-203,13 13 0,-4 3 0,4 10-379,0 13 0,5 9-354,3 8 1,2 6-3184,4 5 1,3 6 4225,1 10 0,5 0 0,-4 6 0,8-3 0</inkml:trace>
</inkml:ink>
</file>

<file path=ppt/ink/ink2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42.8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8 24188,'4'-4'3406,"0"0"-2566,-4 4-603,0 0-237,31 78 0,-18-18 0,6 5 0,-3 5 0,-11-17 0,-4-1 0,0 5 0,0 1-287,-4 3 1,-1 1 286,-3-1 0,-2 0 0,-2-1 0,-4-2 0,0-4 0,-3-2 0,-14 36 0,5-21 0,7-25 0,10-21 0,5-27 0,5-27 0,9-32 0,5-32-425,-3 40 1,1-3 424,0-5 0,1 0 0,3 0 0,1 1 0,2 3 0,3 2 0,1 7 0,4 3 0,32-31 0,4 25 136,-16 33 0,2 6-136,25-1 0,18 17 0,-39 21 0,-16 17 0,-16 22 0,-12 16-3011,-24 17 3011,4-41 0,-5 2-20,-6 3 0,-5 3 20,-14 21 0,-2 1 0,11-20 0,-1-2 0,-8 15 0,1-4 0,-6 15 0,10-16 166,10-13-1309,13-20-2936,7-18 4079,23-17 0,-13-4 0,14-4 0</inkml:trace>
</inkml:ink>
</file>

<file path=ppt/ink/ink2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43.2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201 222 27628,'-37'54'347,"0"0"1,2-1 0,5 0-348,2 33 0,8-5 0,9-15 0,8-24 0,19-22 0,8-41 0,18-25 0,5-36 0,-22 34 0,-1-1 0,-2-1 0,-1 0 0,16-43 0,-7 12 0,-8 12 0,-2 12 0,-3 14 0,-3 15 0,1 15 0,-4 21 0,1 23-3392,-2 25 3392,-4 25 0,-3 15-269,-2-45 1,-1 0 268,0 0 0,0-1-82,0 42 82,0-11 0,0-14-393,-3-12-2643,-7-13 3036,-6-10 0,5-15 0,1-7 0</inkml:trace>
</inkml:ink>
</file>

<file path=ppt/ink/ink2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43.4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28502,'54'14'-2611,"1"0"0,33 7-3339,-17-20 5950,-4-1 0,-29 0 0,1 0 0</inkml:trace>
</inkml:ink>
</file>

<file path=ppt/ink/ink2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43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413 3 25679,'-58'-1'646,"0"1"0,5-1 0,4 1-310,-9 3-213,10 5 45,11 7-11,12 3-146,9 4 34,10 0 67,11 3-10,13-1-102,14 0 0,11-1 0,3 1 0,-6 0 0,-11 2 0,-13 2 0,-9 0 0,-8 2 0,-11 1 0,-9 4 0,-12 2 0,-6 1 0,0-2 0,2-1 0,8-8-920,9-6-1108,11-9-7803,18-6 9602,14-14 1,-5 5-1,2-6 1</inkml:trace>
</inkml:ink>
</file>

<file path=ppt/ink/ink2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44.2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83 26933,'-51'83'1613,"13"-10"-1488,32-34-125,15-5 0,8-6 0,13-7 0,10-6 0,10-9 0,5-3 0,5-13 0,-1-7 0,-7-15 0,-8-7 0,-12-4 0,-10-1 0,-11 2 0,-6 2 0,-12 7 0,-10 4 0,-10 7 0,-11 5 0,-2 7 0,1 6 0,5 2 0,8 4-1839,7 7-6542,10 4 8381,4 4 0,5-7 0,0-3 0</inkml:trace>
</inkml:ink>
</file>

<file path=ppt/ink/ink2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44.5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 28671,'-9'91'0,"-1"-8"0,-7-33 0,4 1 0,2-1 0,6-5 0,3-6 0,5-9 0,11-10 0,9-8 0,12-7 0,3-4 0,-1-10 0,-3-3 0,-4-11 0,-2-1 0,-3-1-640,-2 2-3292,-2 1 3932,-1 3 0,-8 8 0,-3 4 0</inkml:trace>
</inkml:ink>
</file>

<file path=ppt/ink/ink2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44.9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1 655 28671,'18'-51'0,"2"-5"0,-4-5 0,2-5 0,-1-5 0,-1 1 0,2 1 0,-3 7 0,1 10 0,-3 13 0,-1 10 0,-3 12 0,-2 9 0,-1 5 0,2 12 0,0 8 0,3 16 0,1 8 0,-1 5 0,1 1 0,0 0 0,7-2 0,13 0 0,18-4 0,17-2-3392,2-7 3392,-12-3 0,-25-4-2791,-20-2-7040,-29 0 9386,-10-1 1,5-9 0,1-4 0</inkml:trace>
</inkml:ink>
</file>

<file path=ppt/ink/ink2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45.1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1 130 28671,'60'-55'0,"2"9"0,-11 34 0,3 2-987,-3 6-2621,-5 2 3608,-3 2 0,-21 0 0,-5 0 0</inkml:trace>
</inkml:ink>
</file>

<file path=ppt/ink/ink2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45.4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98 28671,'42'-39'0,"5"6"0,10 21 0,-1 5 0,-2 2 0,-4 4 0,-5 1 0,-4 0-2858,-2 0 2858,-4 0 0,-14 0 0,-5 0 0</inkml:trace>
</inkml:ink>
</file>

<file path=ppt/ink/ink2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45.7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0 28671,'-5'82'0,"-6"-5"0,-8-26 0,-6-3 0,1-3 0,1-12 0,9-11 0,2-11 0,8-7 0,2-14 0,5-11 0,8-18 0,5-14 0,4-3 0,-1 1 0,-4 9 0,-4 12 0,-3 12 0,0 12 0,-1 5-1592,2 12-4347,2 7 5939,2 9 0,-6-8 0,-1-1 0</inkml:trace>
</inkml:ink>
</file>

<file path=ppt/ink/ink2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46.2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25 28671,'-27'-17'0,"5"9"0,21 17 0,0 6 0,1 0-920,6 0-2912,10-2 3832,13-3 0,-10-4 0,0-3 0</inkml:trace>
</inkml:ink>
</file>

<file path=ppt/ink/ink2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46.4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0 28671,'-4'1'-4550,"2"4"4550,6 8 0,-1-4 0,-2 0 0</inkml:trace>
</inkml:ink>
</file>

<file path=ppt/ink/ink2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46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16 363 24972,'-8'0'3037,"1"0"-2712,15-48-135,14 7-78,17-43-77,15 23-35,4 8 0,-4 14 0,-8 15 0,-9 13 0,-9 10 0,-3 16 0,-4 10 0,-1 22 0,-2 10-3392,-1 12 3392,-1 6 0,1 4-65,4-4 65,3-9-1468,5-16-1322,12-19-7041,7-16 9134,12-21 1,-27 3-1,-3-7 1</inkml:trace>
</inkml:ink>
</file>

<file path=ppt/ink/ink2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47.1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1508 275 23157,'-61'-57'974,"-1"0"1,1 4 0,-2 9-1751,9 20 0,-2 8 1017,-4 2 1,-3 6 82,-3 7 1,0 7-84,-3 8 0,0 8-78,-1 8 0,3 8-163,-1 12 0,2 6 0,1 8 0,4 5 0,2 8 0,5 4 0,3 4 0,4 2 0,6 2 0,6 1 0,8-2 0,6 0 0,4-2 0,8-1 0,10-5 0,8-1 0,6-5 0,9-4 0,9-5 0,9-7 0,9-7 0,8-9 0,7-7 0,5-9 0,9-7 0,3-9 0,5-9 0,1-8 0,2-9 0,-2-8 0,-1-9 0,-3-8 0,-6-9 0,-4-6 0,-7-5 0,-7-4 0,-8-1 0,-7-2 0,-9-2 0,-8-1 0,-9 2 0,-7-1 0,-9-1 0,-7 0-159,-12 0 0,-7 0 159,-8-1 0,-8 2 0,-10 0 0,-6 4 0,-4 2 0,-5 6 0,-3 6 0,-3 7 0,1 9 0,-2 7 0,3 9 0,-1 7 0,5 5 0,2 8-340,6 9 0,2 6-3381,-34 26 3721,22 25 0,32-27 0,13-3 0</inkml:trace>
</inkml:ink>
</file>

<file path=ppt/ink/ink2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53.2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373 21 24692,'-92'-13'1468,"12"5"-1210,42 20-1,4 10-178,1 16 22,3 13 11,3 8-5762,8 8 5762,6 1 1354,8-6-1432,3-10 948,9-15-971,8-18 23,14-13-34,12-28-157,12-18 0,4-27-22,0-10 2851,-9 1-2694,-12 11 44,-13 14-10,-10 18 122,-8 14-89,-2 12 123,-3 4 45,0 12 742,0 29-944,2-1-11,3 23-258,7-18-762,5-3-1041,10-5-7770,4-7 8529,8-7 1,-17-10-1,-3-4 1</inkml:trace>
</inkml:ink>
</file>

<file path=ppt/ink/ink2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53.5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1125 25936,'-9'0'1703,"-1"-74"-1524,9 12-106,2-1 0,1-5-736,0 16 1,2 2 785,1-3 1,0 1-1672,-1 0 0,-1 1 1548,0-47 0,0 4 581,4 9-581,4 9-111,8 14 98,5 12-387,2 13-1079,-1 11 1569,-5 12-90,-7 9 0,-7 4 0,-3 1 0</inkml:trace>
</inkml:ink>
</file>

<file path=ppt/ink/ink2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53.7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26709,'63'76'-9831,"-8"-8"9143,-27-36 0,-13-15 0,-4-1 0</inkml:trace>
</inkml:ink>
</file>

<file path=ppt/ink/ink2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53.9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1052 28513,'-7'-64'52,"0"1"1,0 1 0,3 2-53,4-30 0,0-6 0,1-4 0,0 50 0,1-1 0,2-46 0,2 8 0,2 12 0,2 16 0,0 17-24,1 16-1701,-1 15-1233,-3 7 2958,-3 11 0,-1-3 0,-3 3 0</inkml:trace>
</inkml:ink>
</file>

<file path=ppt/ink/ink2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54.1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26944,'67'29'-638,"-10"-4"-1435,-33-11-7758,-6 1 9490,0 4 0,-10-8 0,-1-1 1</inkml:trace>
</inkml:ink>
</file>

<file path=ppt/ink/ink2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54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1 26664,'-28'50'489,"1"0"0,2-4 1,5-2-456,4 8-34,5-3-101,5-6-806,2-9-1010,3-10-7473,5-13 9390,10-6 0,-7-5 0,7 0 0</inkml:trace>
</inkml:ink>
</file>

<file path=ppt/ink/ink2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54.7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0 27594,'-40'78'1077,"9"-11"-1077,27-34 0,3-3-4252,1-2 4252,16-1 860,-2-13-860,15-13 0,-6-22 0,1-16 0,-2-8 0,-3 0 0,-3 3 0,-6 9 3392,-5 9-3392,-3 9 0,-2 8 0,0 4 0,0 13 0,-2 8 0,-2 15 0,0 8 0,-1-1 0,3-1 0,2-4 0,0-8-550,7-5-1724,11-9-3206,13-6 5480,14-4 0,-20-3 0,-1 0 0</inkml:trace>
</inkml:ink>
</file>

<file path=ppt/ink/ink2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55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17 17008,'-6'-9'3194,"2"2"-145,4 7-2444,-11 51-213,2-18-135,-9 42-121,8-36 990,4-6-1126,2-13 626,4-9-626,9-11 2278,5-17-2278,11-10 0,5-12 0,-2-1 0,-3 6 0,-3 7 0,-4 9 0,-3 7 0,-2 7 0,-6 3 0,-3 9 0,-3 8 0,-1 13 0,0 9 0,-2 6 0,-8 21 0,2-18-875,-5 4-2610,8-33 3485,2-10 0,3-6 0,0-2 0</inkml:trace>
</inkml:ink>
</file>

<file path=ppt/ink/ink2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55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196 1 28671,'-39'37'0,"0"0"0,-27 32 0,43-20 0,6-2 0,9-6 0,4-7-505,10-9-1579,8-12-1558,10-7 3642,9-11 0,-13 3 0,-3-3 0</inkml:trace>
</inkml:ink>
</file>

<file path=ppt/ink/ink2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55.6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8 24849,'0'-4'2499,"0"0"-2006,0 4-157,-25 48-45,16-25-179,-17 37-21,24-38-91,2-5 0,0-6 0,5-5 0,3-4 0,6-7 0,1-8 0,2-9 0,-2-4 0,-1-2 0,-2 4 0,-1 3 0,-3 6 0,-1 4 0,-5 5 0,-1 3 0,-1 2 0,0 1 0,0 8 0,0 4 0,0 12 0,0 4 0,-2 3 0,-1-2 0,2-3 0,0-4 0,1-7-158,0-4-2576,0-6-1233,8-2 3967,9-5 0,-5 1 0,3 0 0</inkml:trace>
</inkml:ink>
</file>

<file path=ppt/ink/ink2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55.9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28671,'29'-7'0,"-7"8"0,-21 16 0,-1 10 0,0 5 0,-2 5 0,-3 3 0,-3-2 0,0 1 0,1-5 0,2-6 0,3-7 0,1-9-449,0-3-2005,0-7-823,1 0 0,0-2 0</inkml:trace>
</inkml:ink>
</file>

<file path=ppt/ink/ink2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57.6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10 198 20277,'-6'0'4617,"2"0"-3564,4 0-246,0 0-146,40-55-168,-17 28-202,33-40-112,-30 44-89,-2 9-68,-1 6-22,-2 5-67,1 3-291,0 0-449,2 0-683,0 2-1278,-1 3 2768,-3 6 0,-9-4 0,-4 0 0</inkml:trace>
</inkml:ink>
</file>

<file path=ppt/ink/ink2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58.0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163 248 26328,'37'-39'78,"-1"-1"1,22-29-45,-49 39 44,-6 5 213,-8 5 12,-8 6-112,-11 7 55,-10 3 56,-6 14 34,-2 8-44,2 13-179,5 6-113,6 2 0,8 2 0,8 1 0,6 2 0,5 0 0,14 2 0,5-3 0,16-3 0,5-8 0,4-6 0,9-12-472,9-5-1824,15-9-7535,16-11 7864,-37 3 1,-2 0 0,11-6 0,-9 2 0</inkml:trace>
</inkml:ink>
</file>

<file path=ppt/ink/ink2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58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283 0 23438,'-85'42'2454,"10"1"-2140,33 3-135,10 3 715,8 2-726,10 0 119,6 2-276,6 0 131,4-2-299,11-7-382,11-9-1702,16-14-7590,15-11 9305,11-13 0,-27 1 1,-6-4-1</inkml:trace>
</inkml:ink>
</file>

<file path=ppt/ink/ink2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59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77 26922,'-48'82'426,"15"-14"-247,49-45-22,11-6-157,12-5 34,4-7-1,0-3-22,-1-4 113,-4-8 167,-4-8-67,-6-9 46,-6-7-270,-8-2 0,-7 0 0,-4 2 0,-14 4 0,-8 5 0,-15 6 0,-8 10 0,-1 3 0,-1 15 0,6 11 0,4 12 0,7 9 0,13-1-1525,6-5-1130,21-9-4584,11-11 7239,18-7 0,-16-6 0,-3-2 0</inkml:trace>
</inkml:ink>
</file>

<file path=ppt/ink/ink2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59.5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 27684,'-12'66'381,"4"-13"-370,6-35-11,3-9 0,8-5 22,3-3-22,12-8 0,0-2 34,4-7 145,2 1-33,0 3-12,1 3-54,-3 5-80,-2 1 0,-3 5 0,-3 8 0,-5 5 0,-8 10 0,-3 2-80,-4 0-1488,0-2-1872,1-2 3440,11-4 0,-7-10 0,6-1 0</inkml:trace>
</inkml:ink>
</file>

<file path=ppt/ink/ink2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5:59.9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1 26104,'-48'74'1602,"11"-6"-1075,32-32-89,4 1-438,7-1 0,6-1 0,11-6 0,9-6 0,9-12 0,9-6 0,3-11 0,2-7 0,-7-7 0,-8-6 0,-10 2-830,-9 1-1243,-6 2-4337,0 1 6410,0-1 0,-6 10 0,0 1 0</inkml:trace>
</inkml:ink>
</file>

<file path=ppt/ink/ink2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6:00.2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 27236,'-38'72'918,"9"-12"-895,24-43 100,4-6-123,4-6 78,10-3-22,9-11-22,11-2-12,2-7 68,-1 6 1,-5 5-91,-5 6 0,-5 5 0,-6 6 0,-4 8 0,-5 7 0,-3 2 0,-1 3 0,-4 0 0,0 0 0,-2-2-1940,2-4-4133,3-3 6073,10-5 0,-7-7 0,6-4 0</inkml:trace>
</inkml:ink>
</file>

<file path=ppt/ink/ink2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6:01.1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2 28671,'-27'-1'0,"6"0"0,21 1 0,0 1-494,0 2-761,0 0-236,0 2-1870,6-3 3361,2 0 0,0-2 0,-2 0 0</inkml:trace>
</inkml:ink>
</file>

<file path=ppt/ink/ink2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6:01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45 25062,'0'-4'1289,"0"2"-1289,0 2-2387,0 0-7444,23-14 9742,-5 7 1,9-7-1,-14 10 1</inkml:trace>
</inkml:ink>
</file>

<file path=ppt/ink/ink2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6:01.5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 27247,'0'-6'1424,"0"2"-1424,0 4 0,0 0-304,1-4-1466,7 3-2869,2-2 4639,4 13 0,-6-7 0,-3 6 0</inkml:trace>
</inkml:ink>
</file>

<file path=ppt/ink/ink2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6:03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691 1 23224,'-86'2'2768,"2"9"-2096,13 7-156,0 12-113,5 6 90,5 4-224,7 7 22,5 6-256,5 6-35,5 5 0,7 2 0,11-2 0,11-2 0,7-2 0,20-5 0,14-8-203,27-13-1601,22-17-1669,16-16 3473,-41-9 0,-2-3 0,9 0 0,-11-7 0</inkml:trace>
</inkml:ink>
</file>

<file path=ppt/ink/ink2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6:03.5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203 105 25824,'-80'6'1770,"12"6"-1568,42 16-56,9 6 55,8 4-190,6 1 124,15 1 33,12-4-56,20-5-10,14-8-102,9-9 0,2-7 0,2-5 0,-3-6 0,-4-10 0,-7-10 0,-15-10 0,-16-5 0,-14-1 0,-9-2 0,-8 0 0,-9 0 0,-11 3 0,-12 4 0,-5 6 0,-4 9 0,-2 9 0,0 12 0,1 16 0,2 11 0,5 15-561,9 6-1523,14 0-3754,8-3 5838,21-10 0,-8-16 0,8-8 0</inkml:trace>
</inkml:ink>
</file>

<file path=ppt/ink/ink2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6:03.9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 0 27225,'-35'37'330,"-1"-1"1,-24 29-331,42-28 11,7-8 11,7-10-11,5-10-11,10-6 0,7-16 23,13-7-23,5-13 11,4-4 0,1 2 247,-1 4-57,-1 4 23,-3 8-211,-7 9-13,-8 4 0,-9 10 0,-7 9 0,-4 10 0,-1 12 0,-2 3 0,-4 1 0,-1 0 0,-2-5-539,5-5-1242,2-7-2018,2-11 3799,2-6 0,-1-5 0,1 0 0</inkml:trace>
</inkml:ink>
</file>

<file path=ppt/ink/ink2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6:04.1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5 25981,'-10'-2'2690,"3"0"-2690,-6 53 0,8-4 0,-3 3 0,1 3 0,0 39-484,4-41 1,-1 2 483,-1 1 0,1 1 0,0 0 0,0 1 0,2-1 0,0-1 0,-1-1 0,1-2-941,-1 42-2219,-6-17 3160,-4-19 0,5-27 0,0-13 0</inkml:trace>
</inkml:ink>
</file>

<file path=ppt/ink/ink2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6:04.3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1 131 27000,'50'-68'-537,"-3"15"-909,-13 46-3372,-2 4 4818,-2 3 0,-15 0 0,-2 0 0</inkml:trace>
</inkml:ink>
</file>

<file path=ppt/ink/ink2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6:04.6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198 1 28233,'-67'35'438,"8"3"-438,34 3 0,4 3 0,6 0 0,8-5 0,4-6 0,11-10 0,6-10 0,12-6 0,5-14 0,1-9 0,-2-10 0,-4-4 0,-8 2 0,-6 9 0,-6 9 0,-3 6 0,-2 6 0,-1 10 0,0 6 0,0 7 0,-1 0 0,1-3 0,-1-5 0,1-6-909,0-6-2049,0-4 2958,3-10 0,-2 6 0,3-7 0</inkml:trace>
</inkml:ink>
</file>

<file path=ppt/ink/ink2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6:04.8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221 9 26328,'0'-5'2343,"0"2"-2343,-4 51 0,-1 2 0,-5 48 0,-2-3 0,5-46 0,-1 1 0,-1 2 0,-1 0 0,0-1 0,0 0 0,-1 0 0,1-2 0,-10 44-464,0-10-2269,3-15-7098,-3-21 9498,2-19 1,7-16 0,3-9-1</inkml:trace>
</inkml:ink>
</file>

<file path=ppt/ink/ink2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6:05.0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38 26362,'80'-21'-224,"-8"4"-1547,-29 17-8060,-1 0 8507,1 0 0,-20 0 0,-5 0 1</inkml:trace>
</inkml:ink>
</file>

<file path=ppt/ink/ink2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6:05.3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0 27101,'-67'54'829,"11"0"-616,42-7 11,5 3 23,6-4-190,11-5-57,9-8 0,13-10 0,9-10 0,5-6 0,-2-11 0,-2-10 0,-6-11 0,-6-11 0,-8-5 0,-9 0 0,-7-2 0,-12 4 0,-6 4 0,-11 7 0,-5 11-1401,-2 8-5222,1 9 6623,6 8 0,10-4 0,7 3 0</inkml:trace>
</inkml:ink>
</file>

<file path=ppt/ink/ink2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6:05.7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0 26888,'0'61'891,"0"-1"1,-3 36-892,-7-14 0,-6-26 0,-3-9 0,1-8 0,5-13 0,7-12 0,2-9 0,4-4 0,0-8 0,1-6 0,7-13 0,5-5 0,8-4 0,1 0 0,0 3 0,-1 4 0,0 5 0,-1 4 0,1 5-169,0 4-2330,0 3-3731,-1-2 6230,3-5 0,-11 6 0,0-1 0</inkml:trace>
</inkml:ink>
</file>

<file path=ppt/ink/ink2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6:05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0 28671,'0'51'0,"0"-1"0,0 43-530,-1-39 530,1-1 173,-1-5-173,1-4-2355,0-7 2355,1-5 0,-1-15 0,1-7 0</inkml:trace>
</inkml:ink>
</file>

<file path=ppt/ink/ink2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6:06.0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14 28065,'-29'-7'0,"6"0"0</inkml:trace>
</inkml:ink>
</file>

<file path=ppt/ink/ink2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7:32.6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1 27751,'-11'58'280,"0"1"0,1-3 0,1-3-280,-3 19-179,2 0-907,1-4-663,3-6-1836,2-9 3585,3-14 0,0-18 0,1-10 0</inkml:trace>
</inkml:ink>
</file>

<file path=ppt/ink/ink2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7:32.9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56 112 25532,'73'-62'1457,"-6"16"-1176,-27 43 133,0 19-123,-2 9 168,-6 17-222,-5 8-237,-11 3 0,-7 4 0,-14 2 0,-18 5 0,-17 5 0,-18 4 0,-5 2-214,2-5 214,8-9 0,13-13 0,13-14 0,10-14 0,10-9-1357,3-7-8474,15-18 9227,7-5 0,-3 1 0,-1 3 0</inkml:trace>
</inkml:ink>
</file>

<file path=ppt/ink/ink2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7:33.2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55 26821,'-9'0'1850,"1"0"-1850,8 0 0,58-21 0,-21 14 0,46-16 0,-41 21 0,-8 0-281,-9 2-1546,-10 0-3517,-7 9 5344,-4 5 0,-4-2 0,0 0 0</inkml:trace>
</inkml:ink>
</file>

<file path=ppt/ink/ink2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7:33.4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38 26362,'-4'0'1322,"1"0"-1311,3 0-11,0 0 0,48-6-358,-30 4-472,34-6-1108,-44 5-5693,-3-1 7631,-1-3 0,-2 4 0,0-2 0</inkml:trace>
</inkml:ink>
</file>

<file path=ppt/ink/ink2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7:33.6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11 24468,'1'-6'3574,"0"2"-3058,-1 76-403,-3-23-113,-1 6 0,-1 2 0,-10 12 0,-6-2-5194,-3-3 2953,-1 1-7590,1 3 7699,6 8 1,8-33-1,4-4 1</inkml:trace>
</inkml:ink>
</file>

<file path=ppt/ink/ink2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7:33.9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0 27482,'-3'92'-179,"-1"-14"-941,-6-49-1447,-3-2 2567,-9 0 0,10-13 0,-1-1 0</inkml:trace>
</inkml:ink>
</file>

<file path=ppt/ink/ink2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7:34.1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10 150 25174,'-5'-2'2824,"0"0"-2151,5 2-673,49-22 0,-3 9 0,48-16 0,-12 13 0,1 3 0,0 1 0,-8-1 0,-7 4 0,-11 0 0,-14 4-35,-12 2-1646,-17 2-918,-8 4 2599,-14 4 0,6-2 0,-7 2 0</inkml:trace>
</inkml:ink>
</file>

<file path=ppt/ink/ink2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7:34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314 0 25752,'-38'42'485,"-1"-1"1,3-2 0,3-4-397,-4 8 633,2-3-722,4-3 212,7-4-269,6-9-518,5-5-97,7-10-62,3-3-1249,3-5-1839,8-9 3822,6-7 0,-2 5 0,0-4 0</inkml:trace>
</inkml:ink>
</file>

<file path=ppt/ink/ink2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7:34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23807,'1'-2'2924,"0"0"-1523,-1 2-975,8 57-426,-2-29 33,9 43-33,-3-47-560,6-8-650,7-8-1939,12-5 3149,17-4 0,-23 0 0,0-1 0</inkml:trace>
</inkml:ink>
</file>

<file path=ppt/ink/ink2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7:35.1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65 28031,'47'-26'616,"-3"4"-592,-11 15-24,-3 2 0,-3 2 0,-5 1 0,-3 2 0,-3 5 0,-3 9 0,-3 12 0,-5 14 0,-4 11 0,-10 7 0,-4 8 0,-10 2 0,-1 2 0,1-2 0,3-6 0,3-6-640,6-12-1757,5-13-3654,5-14 6051,13-12 0,-8-6 0,7 0 0</inkml:trace>
</inkml:ink>
</file>

<file path=ppt/ink/ink2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7:35.2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5 25532,'0'-3'2600,"0"2"-2061,0 1-539,-10 60 0,3-20 0,-8 50 0,4-39-270,2-4-1332,3-6-2017,0-6 3619,4-5 0,0-14 0,2-6 0</inkml:trace>
</inkml:ink>
</file>

<file path=ppt/ink/ink2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7:35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1 105 25566,'0'-5'2230,"0"2"-1804,0 3-370,0 0-56,46-12-101,-17 4-1053,39-12-1658,-28 5 2812,-1-5 0,-17 9 0,-5 0 0</inkml:trace>
</inkml:ink>
</file>

<file path=ppt/ink/ink2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7:35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0 28457,'-35'59'71,"1"0"0,2-4 1,7-3-72,11 12-606,5 0-1500,14 0 155,15-4 1951,14-4 0,-10-27 0,-1-7 0</inkml:trace>
</inkml:ink>
</file>

<file path=ppt/ink/ink2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7:36.1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3099 341 22496,'-83'-54'649,"-1"1"1,26 19 0,-2 2 0,0 3-510,-24-2 0,-4 6-1448,22 9 1,-3 2-1,-1 2 1435,-6 1 0,-1 1 0,-1 3-41,-3 1 0,-2 1 0,0 3-239,-2 3 1,0 3 0,0 1 223,-1 3 0,0 1 0,-1 3 29,1 4 1,1 2 0,0 3 97,1 2 0,1 3 1,1 1 17,4 1 1,0 3-1,4 1-108,5 0 1,4 1 0,2 3-109,-19 16 0,7 4 0,14 0 0,9 4 238,9 1 1,8 4-239,8 4 0,4 3 0,5 5 0,5 2 0,3 7 0,3 2 0,2 6 0,4 1 0,5-30 0,4 2 0,2-1-289,2 3 1,3 1-1,4-2 289,5 0 0,5 0 0,5-3 0,4-1 0,6-1 0,3-4 0,5-2 0,5-3 0,3-5 126,7-2 1,3-5 0,4-4-127,5-3 0,3-5 0,2-4 0,3-4 0,3-3 0,1-4 0,3-3 0,2-3 0,0-4 0,2-4 0,2-5 0,-1-3 0,-24-1 0,1-1 0,-1-2 0,0-3 0,0-2 0,-1-2 0,0-3 0,-2-1 0,21-10 0,-2-3 0,-3-4 0,-7-1 0,-3-4 0,-5-2 0,-7 0 0,-4-4 0,-5-2 104,-8-2 1,-4-2 0,-4-3-105,-5-2 0,-5-3 0,-3-3 0,-5-3 0,-5-3 0,-2-1 0,-2-5 0,-4-2 0,-5-1 0,-5-5 0,-6 0 0,-4 0 0,-4-1 0,-4 0 0,-5 2 0,-5 3 0,-5 1 0,-10 2 0,-5 13 0,-9 2 0,-4 2 0,1 8-27,-4 1 1,-1 7-1,-5 5-150,3 6 1,-5 2 0,-2 5 0,4 9-198,-4 13 0,2 10 1,1 6-120,-3 4 0,1 5 0,1 5-1181,0 6 1,0 6 0,2 4 1673,-3 8 0,2 6 0,7-4 0,4-4 0,6-2 0,10-1 0,-1 0 0</inkml:trace>
</inkml:ink>
</file>

<file path=ppt/ink/ink2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7:36.8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382 0 24334,'-93'4'1457,"9"12"-1323,35 22 23,5 13-68,7 8-21,7 6 189,8-1-55,9-2 134,6-6-100,5-12-225,11-12 67,11-17-55,14-12-12,12-22 45,3-14-45,3-15-11,-3-5 0,-5 6 34,-10 9 55,-10 13 191,-11 12 56,-6 9 23,-8 19-337,-14 15 34,-10 29-56,-13 16-212,1 13 156,4 1-79,11-5-514,10-11-248,7-16-1041,13-18-2477,10-19 4415,15-19 0,-11-2 0,0-5 0</inkml:trace>
</inkml:ink>
</file>

<file path=ppt/ink/ink2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7:37.0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0 25667,'-35'57'354,"0"-1"1,4-4 0,5-3-30,13 8 281,5-5-114,8-12-133,13-9-201,9-15-158,13-8 0,8-13 0,1-12 0,4-12 0,3-11-875,5-5-783,2 2-2175,1 5 3833,-4 8 0,-25 14 0,-10 6 0</inkml:trace>
</inkml:ink>
</file>

<file path=ppt/ink/ink2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7:37.4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206 0 25779,'-78'64'1524,"14"-5"-1732,39-20 790,7 4-93,6-4-298,6-3-113,3-12-78,14-10 0,9-10 0,14-21 236,8-9-260,-2-15-9,-7 0 33,-9 5 0,-11 10 44,-6 9-31,-4 9-13,-3 5 0,0 9 0,0 11 0,-3 13 0,-1 10 0,-1 3-24,1-3-905,2-7-797,7-9-3966,4-12 5692,9-5 0,-7-7 0,0 0 0</inkml:trace>
</inkml:ink>
</file>

<file path=ppt/ink/ink2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7:37.7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181 9 23504,'0'-4'2925,"0"0"-2432,0 4-89,-43 47-68,17-12-157,-31 38 146,31-27-247,10-11-11,7-9-44,6-14-12,14-11-11,8-19 0,15-10 22,5-14-22,-2 2 23,-6 7 21,-8 10 193,-5 11-237,-6 6 0,-1 5 0,-3 13 0,-4 5 0,-2 15 0,-2 5 0,-4 0 0,-1-1 0,-2-8-7217,3-8 7217,15-10 0,-8-5 0,9-5 0</inkml:trace>
</inkml:ink>
</file>

<file path=ppt/ink/ink2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7:37.9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215 1 28166,'-24'46'252,"0"1"1,-19 43-253,19-19 0,2 1 0,1-1 0,3-6 0,6-10-1592,3-8-1108,3-11 2700,1-9 0,1-13 0,2-7 0</inkml:trace>
</inkml:ink>
</file>

<file path=ppt/ink/ink2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7:38.0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0 119 26631,'67'-62'-1244,"-4"13"-1232,-23 44-7355,-4 2 8086,-3 3 1,-16 0 0,-4 0 0</inkml:trace>
</inkml:ink>
</file>

<file path=ppt/ink/ink2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7:38.3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267 21 26216,'-76'59'1614,"12"-2"-1144,37-10-347,7-2 125,9-3-248,6-6 0,10-9 0,10-10 0,11-8 0,13-13 0,7-15 0,0-12 0,-7-12 0,-11-1 0,-15-1 0,-11 2 0,-17 3 0,-10 4 0,-12 8-1480,-7 11-2867,-10 7 4347,-15 20 0,30-7 0,-1 9 0</inkml:trace>
</inkml:ink>
</file>

<file path=ppt/ink/ink2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7:39.5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342 17 26194,'-73'1'1232,"7"8"-1142,29 8 44,0 10-22,1 8-44,4 4 10,6 4-22,6-2-11,10-4 22,5-5-33,14-11 100,13-9 146,16-6-258,16-21 23,2-6-11,-3-18-12,-11-2 2,-14-1-24,-13 3 0,-9 3 0,-4 4 0,-3 3 0,-4 9 0,-1 6-158,-2 8-671,5 4-6555,1 19 7384,10-2 0,-6 4 0,5-8 0</inkml:trace>
</inkml:ink>
</file>

<file path=ppt/ink/ink2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7:39.8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221 0 25353,'-82'28'1345,"13"2"-1043,42 6-179,7-1 68,7-2 78,6-5-168,5-7 168,6-7 33,10-7-179,11-3 45,10-11-134,3-4-34,-1-9 0,-7 1 78,-8 1-65,-8 8-13,-9 4 0,-3 4 0,-6 12 0,-7 8 0,-7 16 0,-3 8 0,0 0 0,6-1-13,7-7-1286,4-6-472,4-8-3360,2-7 5131,5-6 0,-3-4 0,2-3 0</inkml:trace>
</inkml:ink>
</file>

<file path=ppt/ink/ink2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7:40.2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233 1 25521,'-80'38'1188,"11"-3"-717,41-7-236,6-4 213,4-5-168,8-3-224,4-9 269,8-2-178,13-4-147,11-8 0,12-5 0,1-6 0,-8 0 0,-8 5 0,-10 6 0,-8 3 0,-3 4 0,-6 9 0,-7 10 0,-9 14 0,-5 11 0,-3 4 0,5-4 0,9-6-1559,7-15-2485,24-10 4044,4-13 0,0-1 0,-4-3 0</inkml:trace>
</inkml:ink>
</file>

<file path=ppt/ink/ink2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7:40.5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103 254 24412,'3'0'2241,"-1"0"-2118,47-36-89,-18 11-34,40-30 89,-33 21-89,-7 3 0,-11 3-11,-11 7 22,-10 7-11,-13 7 68,-7 4 66,-12 11 259,-3 9 178,-3 11 35,-2 11-606,1 4 0,1 3 0,5 0 0,6-4 0,10-2 0,9-5 0,5-3 0,15-2 0,7-4 0,14-5 0,4-10-920,2-6-1310,0-8-2969,2-12 5199,-2-8 0,-16 5 0,-5 1 0</inkml:trace>
</inkml:ink>
</file>

<file path=ppt/ink/ink2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7:40.8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16 25230,'0'-9'3441,"0"2"-3441,0 7 0,-23 64 0,12-21 0,-4 5 0,0 2 0,6 15 0,2 1 0,4 1 0,1-3 0,2-8 0,0-10-1334,0-12-1490,0-15-5580,0-9 8404,0-8 0,0-2 0,0 0 0</inkml:trace>
</inkml:ink>
</file>

<file path=ppt/ink/ink2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7:40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0 104 26138,'65'-37'-1076,"-10"7"-1198,-36 24-7557,1-2 8266,0-2 0,-8 4 0,-1 0 0</inkml:trace>
</inkml:ink>
</file>

<file path=ppt/ink/ink2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7:41.1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0 28446,'-37'82'225,"5"-5"-225,23-23 0,2 2 0,0-3-494,0-3-1825,-1-7-7512,-1-7 9798,0-12 0,4-11 1,1-8-1</inkml:trace>
</inkml:ink>
</file>

<file path=ppt/ink/ink2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7:41.2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 25118,'78'-13'-2458,"-11"2"0,-51 11 1,-5 0-1</inkml:trace>
</inkml:ink>
</file>

<file path=ppt/ink/ink2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7:41.5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120 185 26519,'-55'79'1736,"10"-9"-1320,34-39-416,5-4 0,3-8 0,7-6 0,5-7 0,7-6 0,8-18 0,3-12 0,1-19 0,-2-10 0,-3-1 0,-8 3 0,-5 8 0,-12 9-561,-16 12-2028,-12 7 2589,-22 10 0,22 5 0,0 4 0</inkml:trace>
</inkml:ink>
</file>

<file path=ppt/ink/ink2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7:26.9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11 278 22664,'-6'-2'3463,"2"0"-2937,4 2 236,0 0-314,52-32-235,-3 13-112,-1-4 0,4 0 33,30-2-33,0 2 0,-7 2-57,-9 2-31,-9 1-13,-10 0 0,-9 2 0,-10 4 0,-8 2 0,-9 4 0,-3 2 0,-4 1 0,-1 2 0,-1 0 0,0 1 0,-1 0 0,1 0 0,-1 14 0,0 13 0,-8 26 0,-7 2 0,-4 4 0,2-9 0,-1 1-185,-10 23 0,0 0 185,7-15 0,1-2 0,-1 2 0,2 1 0,0 0 0,0-1 0,2 0 0,0-1 0,1-3 0,1 2 0,-2 11 0,2-2 0,-5 20-1446,3 3-1590,12-66 3036,5-14 0,0-9 0,0-2 0</inkml:trace>
</inkml:ink>
</file>

<file path=ppt/ink/ink2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7:27.2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314 0 28356,'-11'55'105,"0"0"0,-1 1 0,0-1-105,-1-7 0,-2 0-898,0 6 1,0 1 897,0 3 0,1 1 0,-1 1 0,2 0 88,0-1 1,2 0-89,0-1 0,0-1 0,1-3 0,-1 0 0,1-2 0,0-1 0,-10 42-819,2-15-1713,6-15-4888,2-23 7420,7-19 0,0-12 0,3-9 0</inkml:trace>
</inkml:ink>
</file>

<file path=ppt/ink/ink2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7:27.5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25802,'-2'0'2869,"0"0"-2869,2 0 0,45 47 0,-18-26 0,37 34 0,-29-43-24,0-6-1443,0-7-1346,5-11-7018,5-8 9003,2-12 0,-19 14 0,-7 2 0</inkml:trace>
</inkml:ink>
</file>

<file path=ppt/ink/ink2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7:27.7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334 14 24715,'2'-7'2868,"0"0"-2017,-2 7-614,-2 63-237,-11 2 0,3-2 0,-3 7-639,-5-3 0,-3 1 639,-1 8 0,-2 2 0,0 8 0,0 2-503,0 4 0,2 2 503,2-1 0,1 1 0,2-2 0,3 0-411,2-6 1,1-2 410,3-8 0,1-1 0,2-10 0,1-3-404,1-10 1,3-4-1883,7 22-2857,15-32 5143,18-25 0,-13-13 0,-1-3 0</inkml:trace>
</inkml:ink>
</file>

<file path=ppt/ink/ink2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7:28.4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2797 285 23045,'-82'-56'642,"0"0"1,-2 4-1,-2 8-1686,8 19 0,-2 7 1397,-9 3 0,-2 5 112,-6 3 0,0 6-118,-2 9 1,0 5-207,33-2 1,0 1 0,0 3 66,-29 16 0,2 6-208,32-10 0,0 2 0,1 3 0,0 2 0,0 1 0,2 3 0,-2 2 0,1 3 0,1 1 0,-4 4 0,1 1 0,1 2 0,-2 3 0,1 2 0,2 1 0,0 2 0,2 2 0,3 1 0,3 0 0,4 1 0,4 1 0,8-2 0,5 2 0,5 0 0,-3 30 0,13 0 0,17-2 0,12 0 0,7 0 0,9-1 0,-3-31 0,3 0 0,4-2 0,3 0 0,3-1 0,3-2 0,2-1 0,4-2 0,2-3 0,4-2 0,3-3 0,3-2 0,2-3 0,3-3 0,7-2 0,9-5 0,10-1 0,1-3 0,-3-2-494,-14-6 0,-3-2 0,0-1 0,5-1 494,2-1 0,4 0 0,3-2 0,-2-1 0,-5-2 0,0-2 0,-4-3 0,0-1 0,-1-3 0,2-1 0,0-3 0,-1-1 0,0-2 0,23-4 0,0-2 0,-1-4 0,-2-3 0,-2-4 0,4-6 0,-26 3 0,4-4 0,0-3 0,-2 0 0,-5 1 0,17-11 0,-6 0 0,0-4 0,-10 2 0,3-4 0,-5-1 0,-12 0 116,2-23 1,-17-1-117,-13-4 0,-10-3 0,-7-4 0,-9-1 0,-14-7 0,-8 0 0,4 28 0,-2 0 0,-9-3 0,-9 0 0,-10-5 0,-3 2 0,0 4 0,-5-4 0,-1 4 0,-5 0-291,0 5 1,-4-3-1,-3 3 1,1 7 290,-6 6 0,1 7 0,-3 4 0,-2 1 0,-1 5 0,-2 2 0,0 5 0,-1 2 0,-1 5 0,0 4 0,0 5 0,0 2 65,1 1 1,1 4-1,-1 3-65,1 6 0,0 5 0,0 1 0,2 2 0,2 1 0,0 4 0,3 3 0,1 3 0,-1 4-602,-9 9 1,-2 4-1,8 0-496,3 2 0,5 1 1098,-8 14 0,14-4 0,35-17 0,15-7 0</inkml:trace>
</inkml:ink>
</file>

<file path=ppt/ink/ink2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7:32.0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6 115 24535,'-3'-1'2488,"0"0"-2062,3 1 537,0 0-795,45-44-77,-20 30-91,37-33 0,-32 42 0,-1 3 0,-2 2-13,-2 0-748,-2 0-662,-1 0-784,-6 0-4696,-5 3 6903,-6 7 0,-4-4 0,-1 3 0</inkml:trace>
</inkml:ink>
</file>

<file path=ppt/ink/ink2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7:32.2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 28671,'61'0'-685,"1"-5"-1029,-1-1-1591,8-5 3305,2 3 0,-29 3 0,-10 3 0</inkml:trace>
</inkml:ink>
</file>

<file path=ppt/ink/ink2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8:06.9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3622 28042,'25'-83'314,"-8"33"1,4-3-315,11-15 0,4-5-2831,6-14 1,1-4 2830,-10 21 0,2-3 0,0-2 0,4-10 0,1-2 0,2-3-20,-8 17 0,2-1 0,0-1 0,0-2 20,2-3 0,1-1 0,0-1 0,1 0-93,2 0 1,0 1 0,1-1-1,1 2 93,-2 1 0,1 1 0,0 1 0,0 2 0,-1 5 0,0 1 0,1 1 0,-2 3 0,11-14 0,-2 4 0,0 2-153,-7 10 1,0 3 0,-3 3 152,10-12 0,-4 6 672,-12 14 1,-4 5-673,10-15 1200,-19 23-1200,-9 17 2103,-7 8-2103,0 7 1035,-3 2-1035,0 2 885,-1 4-885,-5 9 0,-12 8 0,-15 7 0,-21 0-3392,-16-2 3392,-14-7 0,-9-7-126,22-8 0,-1-2 126,18-3 0,1-2 0,-16-1 0,4-2 0,-13-12 0,13-4 0,19 2 0,17 1 0,19 10 3268,21 2-3268,20 15 0,22 10 0,14 15 0,11 14 0,-20-8 0,2 3 0,-13-11 0,0 0 188,14 9 0,0-4-188,16-1 0,-13-17 0,-15-14 0,-14-28 0,-11-16 0,-11-25 0,-6-11 0,-12-5 0,-15 22 0,-6 0-297,-13-31 297,5 34 0,0 3 0,-6-14 0,13 17 0,8 14 0,11 18-1087,2 20-1412,4 33-7332,0 26 7806,0 34 1,0-39 0,0-4-1</inkml:trace>
</inkml:ink>
</file>

<file path=ppt/ink/ink2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8:07.5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14 23101,'-1'-8'3205,"0"2"-2544,1 6 325,0 0-594,-5 10-146,4 17-166,-5 21-80,6 18 0,-1 8 0,0 1 0,-2-1 0,0-8-192,-3-7-569,2-13-360,1-12-918,1-13-2667,2-12 4706,0-11 0,0-3 0</inkml:trace>
</inkml:ink>
</file>

<file path=ppt/ink/ink2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8:07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84 109 26026,'57'-61'1546,"-6"14"-997,-26 46-269,-1 13-10,-3 9-270,-2 16 0,-3 12 0,-4 8 0,-5 9 0,-3 3 0,-2 1 0,-12 0 0,-9-1 0,-16-3 0,-9-2 0,-6-6 0,2-6 0,5-9 0,10-13 0,10-11-248,12-12-894,6-10-898,13-18-3584,12-14 5624,13-15 0,-10 19 0,-3 5 0</inkml:trace>
</inkml:ink>
</file>

<file path=ppt/ink/ink2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8:08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1 28671,'-12'55'0,"-1"0"0,1-1 0,1-3 0,-5 25 0,0 0 0,-1-6-1121,0-5-1255,3-12-6028,6-10 8404,4-14 0,3-15 0,1-7 0</inkml:trace>
</inkml:ink>
</file>

<file path=ppt/ink/ink2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8:08.2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1 101 25802,'82'-54'-748,"-26"15"1,-37 31 0</inkml:trace>
</inkml:ink>
</file>

<file path=ppt/ink/ink2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8:08.5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0 140 26451,'76'-59'1199,"-8"11"-1031,-31 33 12,-5 4-169,-6 7-11,-8 2 56,-8 2-23,-5 10 1,-8 4-34,-10 14 34,-10 7-12,-12 5-22,-2 4 0,2 0 0,4 1 56,5 0-56,7-4 123,4-3-56,9-5 170,2-4-237,4-7 0,8-3 0,2-5 0,10-6 0,2-3-494,3-9-884,4-14-3049,3-12 4427,3-15 0,-16 18 0,-2 3 0</inkml:trace>
</inkml:ink>
</file>

<file path=ppt/ink/ink2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8:08.7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 0 28671,'-19'60'0,"1"0"0,0-1 0,0-4-5661,-8 22 5661,3-2 1218,2-7-1218,9-12-1054,5-12-861,5-10-1480,8-13 3395,4-7 0,-1-9 0,0-3 0</inkml:trace>
</inkml:ink>
</file>

<file path=ppt/ink/ink2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8:08.9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 28479,'78'-17'-907,"-14"9"-527,-48 17-3653,-7 9 5087,-6 2 0,-4-6 0,0-4 0</inkml:trace>
</inkml:ink>
</file>

<file path=ppt/ink/ink2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8:09.1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28671,'73'20'-427,"-7"-4"-1366,-27-17-4011,-3 1 5804,1-1 0,-17 1 0,-5 0 0</inkml:trace>
</inkml:ink>
</file>

<file path=ppt/ink/ink2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8:11.2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214 37 25174,'-72'15'841,"9"5"-741,41 7 91,1 6-12,4 4-22,6 2 123,6 0 0,3-1-89,2-5-124,2-7-67,5-9-11,7-10-34,11-13-112,7-15 33,6-15 12,1-11 101,-2-3-22,-6 2 55,-6 6-22,-6 5 67,-4 8-67,-1 5 79,-4 8-34,0 8 0,-1 5 123,-1 3-79,-1 8-33,2 5-44,-4 9 10,1 3-11,-3 3-11,0 1-134,0 3-1188,1 7-606,0-13-3674,3 1 5602,2-18 0,-3-5 0,-1-3 0</inkml:trace>
</inkml:ink>
</file>

<file path=ppt/ink/ink2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8:11.6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13 24950,'0'-7'1737,"0"2"-1390,0 5-167,0 0-1,-7 50-112,-3-16-56,-6 43-11,-1-32-78,3-6 44,5-10-145,4-13 55,3-8 113,4-10 22,7-12 0,5-10 102,9-11 21,-1 0 113,0 4-12,-4 8 0,-5 9 45,-3 7-112,-4 4-45,-3 3-54,-1 3-69,-1 5 0,-1 6-24,0 7-390,0 5-471,0 0-1020,0-2-2723,0-3 4628,0-9 0,0-5 0,0-6 0</inkml:trace>
</inkml:ink>
</file>

<file path=ppt/ink/ink2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8:11.7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19 24345,'0'-10'2162,"0"2"-1702,0 8-269,0 0-191,-17 51-393,5-22-929,-13 42-1210,11-36-7299,5-3 9058,3-5 1,3-13 0,2-6 0</inkml:trace>
</inkml:ink>
</file>

<file path=ppt/ink/ink2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8:12.1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81 27214,'-33'17'11,"7"-2"-34,22-5-134,4-4 79,6-4 10,8-11 68,11-5 56,5-12 169,-1 0 257,-7 3-1,-8 7-145,-4 6-144,-2 5-192,0 3 0,2 2 0,-1 2 0,-3 6 0,-1 5 0,-4 9 0,-1 6 0,-3 1 0,-1 1-382,-3-2-1064,2-6-1489,1-4 2935,4-7 0,0-5 0,0-3 0</inkml:trace>
</inkml:ink>
</file>

<file path=ppt/ink/ink2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8:12.3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0 27191,'-36'93'907,"6"-13"-806,24-46 0,3-6-101,1-7-90,2-10-178,3-6-180,4-9-214,4-8-705,3-11-549,2-11-2163,0-8-5752,2-6 9330,0-2 1,-9 21 0,-1 5 0</inkml:trace>
</inkml:ink>
</file>

<file path=ppt/ink/ink2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8:12.5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1 105 24076,'79'-56'2622,"-18"15"-1871,-49 34 111,-7 16-502,-5 10-360,-5 16 0,-4 10 0,-5 5 0,-10 18-1379,9-20-2117,-5 7 3496,13-25 0,3-14 0,1-4 0</inkml:trace>
</inkml:ink>
</file>

<file path=ppt/ink/ink2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8:12.8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159 229 23195,'52'-81'90,"-13"11"1034,-35 38-518,-15 8 95,-8 9-275,-13 8 45,-5 11-168,-1 14 145,4 14 466,3 12-521,8 5-393,6-1 0,9-3 0,4-3 0,10-6 0,9-4 0,9-3-438,12-3-2072,8 0 146,5 0 2364,-1 1 0,-21-12 0,-9-1 0</inkml:trace>
</inkml:ink>
</file>

<file path=ppt/ink/ink2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8:13.6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 28671,'0'-16'0,"4"28"0,0 14 0,2 21 0,-3-11 0,-1 0 0,-2-3 0,0-5-1502,0-1-2095,0-5 3597,-1-2 0,1-9 0,-1-4 0</inkml:trace>
</inkml:ink>
</file>

<file path=ppt/ink/ink2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8:13.9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86 26799,'80'-51'1019,"-13"17"-772,-43 48-46,-6 12-4228,-3 9 4195,-6 6 704,-4 4-872,-2 5 0,-3 1 0,-4 4 0,-5-3 0,-7-1 0,-7-7 3392,-2-8-3392,0-8 0,5-11 0,3-9-606,7-5-1019,5-11-1064,2-9 2689,11-13 0,-6 10 0,5 3 0</inkml:trace>
</inkml:ink>
</file>

<file path=ppt/ink/ink2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8:14.1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0 147 27695,'47'-23'488,"1"0"0,37-17-488,-35 20 0,-5 5 0,-7 3 0,-10 4-248,-11 4-1253,-10 2-2454,-5 8 3955,-14 11 0,8-7 0,-8 6 0</inkml:trace>
</inkml:ink>
</file>

<file path=ppt/ink/ink2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8:14.3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87 25555,'-7'1'3047,"2"0"-2991,5-1-56,0 0-414,39-12-672,-18 5-1021,32-11-4280,-29 5 6387,2-5 0,-12 8 0,-2-1 0</inkml:trace>
</inkml:ink>
</file>

<file path=ppt/ink/ink2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8:14.5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8 25577,'1'-4'2353,"0"0"-2039,-1 4-12,-13 62-190,5-25-112,-10 50-280,9-40-784,0-4-1009,3 1-6140,2-2 8213,3 2 0,1-20 0,0-5 0</inkml:trace>
</inkml:ink>
</file>

<file path=ppt/ink/ink2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8:14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0 25319,'-50'77'1681,"12"-7"-1154,31-32 22,7-5 0,14-8-503,10-13-46,16-7-3392,5-20 3392,-1-7 0,-9-14 0,-10 0 0,-13 2 0,-7 5 0,-14 5 0,-6 4 3392,-10 5-3392,-7 4 0,-1 4 0,-1 3 0,2 1 0,4 2 0,5 0-1379,9 1-1422,6 0-5727,7 0 8528,16 0 0,-9 0 0,8 0 0</inkml:trace>
</inkml:ink>
</file>

<file path=ppt/ink/ink2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8:15.1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58 25779,'-1'-4'2163,"0"0"-1973,1 4-515,0 0-381,56-22-997,-29 16-3832,39-16 5535,-51 35 0,-8-9 0,-7 9 0</inkml:trace>
</inkml:ink>
</file>

<file path=ppt/ink/ink2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8:15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0 109 28591,'49'-11'-3188,"0"0"1,46-13 3187,-21-9 0,-32 15 0,-10 7 0</inkml:trace>
</inkml:ink>
</file>

<file path=ppt/ink/ink2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8:15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137 123 27258,'-21'49'504,"1"0"0,-15 43-257,22-27-124,-1-3-88,2-7-35,1-11 0,4-16 0,3-14 0,10-40 0,13-15 0,14-36 0,13-3 0,2 0 0,1 4 0,-5 10 0,1 12 0,-6 15 0,-3 14 0,-7 13 0,-9 7 0,-10 12 0,-4 8 0,-6 13 0,-11 11 0,-3 6 0,-11 2 0,-2-3 0,1-4 0,-2-6-965,5-8-603,2-8-517,10-8-7746,5-5 9056,11-4 0,-3-1 1,4 0-1</inkml:trace>
</inkml:ink>
</file>

<file path=ppt/ink/ink2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8:16.1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203 144 25342,'69'-44'303,"-15"6"-135,-47 17-45,-8 4 101,-14 3 123,-11 7-55,-18 5 55,-7 15 101,-1 6-44,3 12-102,12 3-100,9 3-33,11 0-169,9-1 0,4-1 0,3-6 0,1-3 0,5-7 0,3-4 0,7-7 0,3-4-1088,5-3-1747,4-9 2835,4-6 0,-13 3 0,-2 0 0</inkml:trace>
</inkml:ink>
</file>

<file path=ppt/ink/ink2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8:16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176 0 26575,'-14'51'577,"-1"1"0,-12 38-544,9-39 57,1-5 11,-1-6-68,2-7 79,-1-8-56,2-7-33,5-9 22,4-4-34,3-4 34,3-8 22,3-5 0,4-9 79,6-2-102,6-3-32,4-1-24,3 0-548,4-2-583,4 0-1198,3-1-7490,2-1 9613,1 3 1,-17 12-1,-5 4 1</inkml:trace>
</inkml:ink>
</file>

<file path=ppt/ink/ink2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8:16.7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270 1 25443,'-76'1'2118,"7"3"-1715,28 3-157,10 1-111,11-1-79,11-2-56,6-1 134,6 1 2,8 2-136,6 1 0,6 4 0,-2 0 0,-4 3 0,-6 2 0,-6 2 0,-4 3 0,-12 3 0,-5-2 0,-11 0 0,2-5 0,3-3 0,7-5-1962,6-5-1075,4-3-6794,7-1 8532,10-2 0,-7 1 1,7-1-1</inkml:trace>
</inkml:ink>
</file>

<file path=ppt/ink/ink2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8:17.1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9 22115,'0'-5'3428,"0"2"-2800,0 3 257,0 0-615,-15 44-2,11-25-66,-11 34-45,14-35 44,4-3 12,7-1 91,7-6-304,10-2 0,4-4 0,1-2 0,-3-5 0,-6-2 0,-6-5 0,-7-3 0,-5-1 0,-4-1 0,-2 0 0,-7 2 0,-5 0 0,-19-1 0,7 7 0,-9 1 0,13 7 0,2 1 0,4 3-13,4 0-1611,5 3-1143,4-2-7064,7 0 8607,7-2 1,-4-1 0,3 0 0</inkml:trace>
</inkml:ink>
</file>

<file path=ppt/ink/ink2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8:17.4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28401,'0'44'270,"0"-2"-270,0-29 0,0 1 0,1-12 0,4 0 0,4-5 0,6-7 0,-1-4 0,0-6 0,-5 3 0,-1 0 0,-4 3 0,-1 6 0,-2 3 0,-1 4 0,2 1 0,0 0 0,1 3 0,2 2-785,-1 3-784,2 2-493,2 2-3495,2 2 5557,4 1 0,-6-7 0,0-2 0</inkml:trace>
</inkml:ink>
</file>

<file path=ppt/ink/ink2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8:17.8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200 129 21835,'6'-5'3328,"0"2"-2700,-6 3-147,0 0-55,12-40 22,-8 22-134,9-27-12,-18 34 46,-3 7-24,-6 1-87,-6 7-237,-5 6 0,-4 8 0,-1 7 0,-2 3 0,4 2 0,5-2 0,7 2 0,9-3 0,4-4 0,5-2 0,8-5 0,5-4 0,9-5 0,2-4 0,4-7-662,-3-5-2095,0-3 2757,-6-4 0,-9 7 0,-5 3 0</inkml:trace>
</inkml:ink>
</file>

<file path=ppt/ink/ink2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8:23.8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75 27550,'64'-42'851,"-9"9"-851,-35 35-34,-1 2-223,-2 2-572,0 3-628,-3 1-1109,-1 2-7265,-3-1 8826,-5-2 1,-3-4-1,-2-2 1</inkml:trace>
</inkml:ink>
</file>

<file path=ppt/ink/ink2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8:24.0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26731,'1'-2'1940,"0"0"-1940,44 58 0,-12-29 0,4 8 0,3 0 0,17-11-752,7-5-872,8-3-3071,6 0 4695,3 3 0,-35-9 0,-9 1 0</inkml:trace>
</inkml:ink>
</file>

<file path=ppt/ink/ink2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8:24.5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274 0 25636,'-54'78'594,"0"-3"-594,15-24-4134,7-4 0,1 0-3810,2 2 8278,-5 19 1,35-59 0,4-8-1</inkml:trace>
</inkml:ink>
</file>

<file path=ppt/ink/ink2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8:24.7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221 1 27146,'-38'42'433,"-1"1"0,5-3 1,3-3-6095,3 5 5381,6-3 726,7-4-2777,6-2-7500,5 0 8996,3-1 1,1-13-1,0-4 1</inkml:trace>
</inkml:ink>
</file>

<file path=ppt/ink/ink2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9:45.1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86 28551,'45'-23'0,"-1"-1"0,36-15 0,-50 39-132,1 0-1403,-3 4-1266,-1 5-7030,1 7 9010,-4 4 1,-9-7 0,-6-4 0</inkml:trace>
</inkml:ink>
</file>

<file path=ppt/ink/ink2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49:45.4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169 252 27606,'-22'51'375,"1"0"0,-14 33-162,24-62-111,4-9-102,4-8 0,2-4 0,1-16 0,2-15 0,8-21 0,3-17 0,3-3 0,-6-4 0,-5 11 0,-4 10 0,-6 21-248,-9 16-3393,-11 33 3641,-13 19 0,16-6 0,1 1 0</inkml:trace>
</inkml:ink>
</file>

<file path=ppt/ink/ink2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50:05.1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1 134 28671,'42'-30'0,"0"0"0,26-18 0,-31 39 0,-8 2 0,-4 2 0,0 2 0,-5 2-1278,-8 1-1210,-4 0-7343,-5 2 9501,-2 1 1,0 0 0,-1-1-1</inkml:trace>
</inkml:ink>
</file>

<file path=ppt/ink/ink2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50:05.4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90 21790,'5'0'3249,"-2"0"-2890,-1 79-22,-1-39-203,-1 11 0,-1 0 314,-5-11-100,0-11-46,-2-7 57,6-12-101,-1-5 156,3-7 0,0-15-289,3-14-125,2-18 0,2-7 0,0-2 0,-1 2 0,-5 8 0,0 7 0,-1 10-91,0 14-1422,0 7-3674,0 10 5187,-5 18 0,4-12 0,-5 12 0</inkml:trace>
</inkml:ink>
</file>

<file path=ppt/ink/ink2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50:25.4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55 25555,'75'-13'866,"0"0"1,3 1-1,0 4-625,-1 4 0,2 2-3054,6 0 0,3 2 2813,5 0 0,2 0 0,2 0 0,-1 0 279,0 0 0,-2 0-279,-6 0 0,-3 0 0,-8 0 0,-3 0-236,-10 0 1,-4 0 596,38 6-1235,-21 4-404,-19 7-604,-16 3-7949,-12-4 9818,-13-6 0,-8-6 0,-7-4 0</inkml:trace>
</inkml:ink>
</file>

<file path=ppt/ink/ink2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3T19:50:26.5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84 25398,'61'-17'982,"1"1"0,1 1 1,0 3-820,-5 5 0,1 2-949,8 0 1,1 2 785,6 1 0,3 1 0,4 1 0,2-1 0,5 3 0,1 0 0,3 1 0,1 0-984,4 0 0,0 1 984,2 0 0,1-1 0,0 0 0,-1-1 0,-2-1 0,0 0 0,-5 0 0,-1-1 100,-9-2 0,-2 0-100,-12-1 0,-4-1-1160,32-3-353,-40-1-714,-30 5 2227,-39 3 0,8 0 0,-14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마루 부리 중간"/>
      </a:defRPr>
    </a:lvl1pPr>
    <a:lvl2pPr indent="228600" latinLnBrk="0">
      <a:defRPr sz="1200">
        <a:latin typeface="+mj-lt"/>
        <a:ea typeface="+mj-ea"/>
        <a:cs typeface="+mj-cs"/>
        <a:sym typeface="마루 부리 중간"/>
      </a:defRPr>
    </a:lvl2pPr>
    <a:lvl3pPr indent="457200" latinLnBrk="0">
      <a:defRPr sz="1200">
        <a:latin typeface="+mj-lt"/>
        <a:ea typeface="+mj-ea"/>
        <a:cs typeface="+mj-cs"/>
        <a:sym typeface="마루 부리 중간"/>
      </a:defRPr>
    </a:lvl3pPr>
    <a:lvl4pPr indent="685800" latinLnBrk="0">
      <a:defRPr sz="1200">
        <a:latin typeface="+mj-lt"/>
        <a:ea typeface="+mj-ea"/>
        <a:cs typeface="+mj-cs"/>
        <a:sym typeface="마루 부리 중간"/>
      </a:defRPr>
    </a:lvl4pPr>
    <a:lvl5pPr indent="914400" latinLnBrk="0">
      <a:defRPr sz="1200">
        <a:latin typeface="+mj-lt"/>
        <a:ea typeface="+mj-ea"/>
        <a:cs typeface="+mj-cs"/>
        <a:sym typeface="마루 부리 중간"/>
      </a:defRPr>
    </a:lvl5pPr>
    <a:lvl6pPr indent="1143000" latinLnBrk="0">
      <a:defRPr sz="1200">
        <a:latin typeface="+mj-lt"/>
        <a:ea typeface="+mj-ea"/>
        <a:cs typeface="+mj-cs"/>
        <a:sym typeface="마루 부리 중간"/>
      </a:defRPr>
    </a:lvl6pPr>
    <a:lvl7pPr indent="1371600" latinLnBrk="0">
      <a:defRPr sz="1200">
        <a:latin typeface="+mj-lt"/>
        <a:ea typeface="+mj-ea"/>
        <a:cs typeface="+mj-cs"/>
        <a:sym typeface="마루 부리 중간"/>
      </a:defRPr>
    </a:lvl7pPr>
    <a:lvl8pPr indent="1600200" latinLnBrk="0">
      <a:defRPr sz="1200">
        <a:latin typeface="+mj-lt"/>
        <a:ea typeface="+mj-ea"/>
        <a:cs typeface="+mj-cs"/>
        <a:sym typeface="마루 부리 중간"/>
      </a:defRPr>
    </a:lvl8pPr>
    <a:lvl9pPr indent="1828800" latinLnBrk="0">
      <a:defRPr sz="1200">
        <a:latin typeface="+mj-lt"/>
        <a:ea typeface="+mj-ea"/>
        <a:cs typeface="+mj-cs"/>
        <a:sym typeface="마루 부리 중간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Testo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Titolo Testo</a:t>
            </a:r>
          </a:p>
        </p:txBody>
      </p:sp>
      <p:sp>
        <p:nvSpPr>
          <p:cNvPr id="12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21" name="Corpo livello uno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2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olo Testo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Titolo Testo</a:t>
            </a:r>
          </a:p>
        </p:txBody>
      </p:sp>
      <p:sp>
        <p:nvSpPr>
          <p:cNvPr id="30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1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39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0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olo Testo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48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9" name="텍스트 개체 틀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58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Box 4"/>
          <p:cNvSpPr txBox="1"/>
          <p:nvPr/>
        </p:nvSpPr>
        <p:spPr>
          <a:xfrm>
            <a:off x="10085854" y="6502160"/>
            <a:ext cx="2079863" cy="239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defRPr sz="900">
                <a:solidFill>
                  <a:srgbClr val="404040"/>
                </a:solidFill>
              </a:defRPr>
            </a:pPr>
            <a:r>
              <a:t>ⓒSaebyeol Yu. Saebyeol’s PowerPoint</a:t>
            </a:r>
          </a:p>
        </p:txBody>
      </p:sp>
      <p:sp>
        <p:nvSpPr>
          <p:cNvPr id="66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Box 4"/>
          <p:cNvSpPr txBox="1"/>
          <p:nvPr/>
        </p:nvSpPr>
        <p:spPr>
          <a:xfrm>
            <a:off x="10085854" y="6502160"/>
            <a:ext cx="2079863" cy="239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ⓒSaebyeol Yu. Saebyeol’s PowerPoint</a:t>
            </a:r>
          </a:p>
        </p:txBody>
      </p:sp>
      <p:sp>
        <p:nvSpPr>
          <p:cNvPr id="74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그림 5" descr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TextBox 4"/>
          <p:cNvSpPr txBox="1"/>
          <p:nvPr/>
        </p:nvSpPr>
        <p:spPr>
          <a:xfrm>
            <a:off x="10085854" y="6502160"/>
            <a:ext cx="2079863" cy="239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defRPr sz="900">
                <a:solidFill>
                  <a:srgbClr val="404040"/>
                </a:solidFill>
              </a:defRPr>
            </a:pPr>
            <a:r>
              <a:t>ⓒSaebyeol Yu. Saebyeol’s PowerPoint</a:t>
            </a:r>
          </a:p>
        </p:txBody>
      </p:sp>
      <p:sp>
        <p:nvSpPr>
          <p:cNvPr id="8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itolo Test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Titolo Testo</a:t>
            </a:r>
          </a:p>
        </p:txBody>
      </p:sp>
      <p:sp>
        <p:nvSpPr>
          <p:cNvPr id="91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92" name="텍스트 개체 틀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9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itolo Test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Titolo Testo</a:t>
            </a:r>
          </a:p>
        </p:txBody>
      </p:sp>
      <p:sp>
        <p:nvSpPr>
          <p:cNvPr id="101" name="그림 개체 틀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02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0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933FBF82-F4AA-2A47-F4A3-1AFFA92B3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17FC-671E-874F-B00B-E84548049822}" type="datetimeFigureOut">
              <a:rPr lang="it-IT" smtClean="0"/>
              <a:t>04/11/25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E5B2C98A-390F-02F8-61EE-9EF6496CE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E4D2DBA-E5A6-1CEA-5514-CCFCB8B3F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56C01-0DBE-4A4F-8131-13CE28A1BB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20521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Testo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Titolo Testo</a:t>
            </a:r>
          </a:p>
        </p:txBody>
      </p:sp>
      <p:sp>
        <p:nvSpPr>
          <p:cNvPr id="3" name="Corpo livello uno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080144" y="6404292"/>
            <a:ext cx="273657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1" Type="http://schemas.openxmlformats.org/officeDocument/2006/relationships/customXml" Target="../ink/ink9.xml"/><Relationship Id="rId170" Type="http://schemas.openxmlformats.org/officeDocument/2006/relationships/customXml" Target="../ink/ink85.xml"/><Relationship Id="rId268" Type="http://schemas.openxmlformats.org/officeDocument/2006/relationships/customXml" Target="../ink/ink135.xml"/><Relationship Id="rId475" Type="http://schemas.openxmlformats.org/officeDocument/2006/relationships/image" Target="../media/image244.png"/><Relationship Id="rId682" Type="http://schemas.openxmlformats.org/officeDocument/2006/relationships/image" Target="../media/image347.png"/><Relationship Id="rId903" Type="http://schemas.openxmlformats.org/officeDocument/2006/relationships/customXml" Target="../ink/ink456.xml"/><Relationship Id="rId32" Type="http://schemas.openxmlformats.org/officeDocument/2006/relationships/image" Target="../media/image28.png"/><Relationship Id="rId128" Type="http://schemas.openxmlformats.org/officeDocument/2006/relationships/customXml" Target="../ink/ink64.xml"/><Relationship Id="rId335" Type="http://schemas.openxmlformats.org/officeDocument/2006/relationships/image" Target="../media/image176.png"/><Relationship Id="rId542" Type="http://schemas.openxmlformats.org/officeDocument/2006/relationships/image" Target="../media/image277.png"/><Relationship Id="rId987" Type="http://schemas.openxmlformats.org/officeDocument/2006/relationships/customXml" Target="../ink/ink498.xml"/><Relationship Id="rId181" Type="http://schemas.openxmlformats.org/officeDocument/2006/relationships/image" Target="../media/image101.png"/><Relationship Id="rId402" Type="http://schemas.openxmlformats.org/officeDocument/2006/relationships/customXml" Target="../ink/ink204.xml"/><Relationship Id="rId847" Type="http://schemas.openxmlformats.org/officeDocument/2006/relationships/customXml" Target="../ink/ink428.xml"/><Relationship Id="rId1032" Type="http://schemas.openxmlformats.org/officeDocument/2006/relationships/image" Target="../media/image522.png"/><Relationship Id="rId279" Type="http://schemas.openxmlformats.org/officeDocument/2006/relationships/image" Target="../media/image149.png"/><Relationship Id="rId486" Type="http://schemas.openxmlformats.org/officeDocument/2006/relationships/customXml" Target="../ink/ink247.xml"/><Relationship Id="rId693" Type="http://schemas.openxmlformats.org/officeDocument/2006/relationships/customXml" Target="../ink/ink351.xml"/><Relationship Id="rId707" Type="http://schemas.openxmlformats.org/officeDocument/2006/relationships/customXml" Target="../ink/ink358.xml"/><Relationship Id="rId914" Type="http://schemas.openxmlformats.org/officeDocument/2006/relationships/image" Target="../media/image463.png"/><Relationship Id="rId43" Type="http://schemas.openxmlformats.org/officeDocument/2006/relationships/customXml" Target="../ink/ink20.xml"/><Relationship Id="rId139" Type="http://schemas.openxmlformats.org/officeDocument/2006/relationships/image" Target="../media/image80.png"/><Relationship Id="rId346" Type="http://schemas.openxmlformats.org/officeDocument/2006/relationships/customXml" Target="../ink/ink175.xml"/><Relationship Id="rId553" Type="http://schemas.openxmlformats.org/officeDocument/2006/relationships/customXml" Target="../ink/ink281.xml"/><Relationship Id="rId760" Type="http://schemas.openxmlformats.org/officeDocument/2006/relationships/image" Target="../media/image386.png"/><Relationship Id="rId998" Type="http://schemas.openxmlformats.org/officeDocument/2006/relationships/image" Target="../media/image505.png"/><Relationship Id="rId192" Type="http://schemas.openxmlformats.org/officeDocument/2006/relationships/customXml" Target="../ink/ink96.xml"/><Relationship Id="rId206" Type="http://schemas.openxmlformats.org/officeDocument/2006/relationships/customXml" Target="../ink/ink104.xml"/><Relationship Id="rId413" Type="http://schemas.openxmlformats.org/officeDocument/2006/relationships/image" Target="../media/image214.png"/><Relationship Id="rId858" Type="http://schemas.openxmlformats.org/officeDocument/2006/relationships/image" Target="../media/image435.png"/><Relationship Id="rId497" Type="http://schemas.openxmlformats.org/officeDocument/2006/relationships/image" Target="../media/image255.png"/><Relationship Id="rId620" Type="http://schemas.openxmlformats.org/officeDocument/2006/relationships/image" Target="../media/image316.png"/><Relationship Id="rId718" Type="http://schemas.openxmlformats.org/officeDocument/2006/relationships/image" Target="../media/image365.png"/><Relationship Id="rId925" Type="http://schemas.openxmlformats.org/officeDocument/2006/relationships/customXml" Target="../ink/ink467.xml"/><Relationship Id="rId357" Type="http://schemas.openxmlformats.org/officeDocument/2006/relationships/image" Target="../media/image187.png"/><Relationship Id="rId54" Type="http://schemas.openxmlformats.org/officeDocument/2006/relationships/image" Target="../media/image39.png"/><Relationship Id="rId217" Type="http://schemas.openxmlformats.org/officeDocument/2006/relationships/image" Target="../media/image118.png"/><Relationship Id="rId564" Type="http://schemas.openxmlformats.org/officeDocument/2006/relationships/image" Target="../media/image288.png"/><Relationship Id="rId771" Type="http://schemas.openxmlformats.org/officeDocument/2006/relationships/customXml" Target="../ink/ink390.xml"/><Relationship Id="rId869" Type="http://schemas.openxmlformats.org/officeDocument/2006/relationships/customXml" Target="../ink/ink439.xml"/><Relationship Id="rId424" Type="http://schemas.openxmlformats.org/officeDocument/2006/relationships/customXml" Target="../ink/ink215.xml"/><Relationship Id="rId631" Type="http://schemas.openxmlformats.org/officeDocument/2006/relationships/customXml" Target="../ink/ink320.xml"/><Relationship Id="rId729" Type="http://schemas.openxmlformats.org/officeDocument/2006/relationships/customXml" Target="../ink/ink369.xml"/><Relationship Id="rId270" Type="http://schemas.openxmlformats.org/officeDocument/2006/relationships/customXml" Target="../ink/ink136.xml"/><Relationship Id="rId936" Type="http://schemas.openxmlformats.org/officeDocument/2006/relationships/image" Target="../media/image474.png"/><Relationship Id="rId65" Type="http://schemas.openxmlformats.org/officeDocument/2006/relationships/customXml" Target="../ink/ink31.xml"/><Relationship Id="rId130" Type="http://schemas.openxmlformats.org/officeDocument/2006/relationships/customXml" Target="../ink/ink65.xml"/><Relationship Id="rId368" Type="http://schemas.openxmlformats.org/officeDocument/2006/relationships/customXml" Target="../ink/ink186.xml"/><Relationship Id="rId575" Type="http://schemas.openxmlformats.org/officeDocument/2006/relationships/customXml" Target="../ink/ink292.xml"/><Relationship Id="rId782" Type="http://schemas.openxmlformats.org/officeDocument/2006/relationships/image" Target="../media/image397.png"/><Relationship Id="rId228" Type="http://schemas.openxmlformats.org/officeDocument/2006/relationships/customXml" Target="../ink/ink115.xml"/><Relationship Id="rId435" Type="http://schemas.openxmlformats.org/officeDocument/2006/relationships/image" Target="../media/image224.png"/><Relationship Id="rId642" Type="http://schemas.openxmlformats.org/officeDocument/2006/relationships/image" Target="../media/image327.png"/><Relationship Id="rId281" Type="http://schemas.openxmlformats.org/officeDocument/2006/relationships/image" Target="../media/image150.png"/><Relationship Id="rId502" Type="http://schemas.openxmlformats.org/officeDocument/2006/relationships/image" Target="../media/image257.png"/><Relationship Id="rId947" Type="http://schemas.openxmlformats.org/officeDocument/2006/relationships/customXml" Target="../ink/ink478.xml"/><Relationship Id="rId76" Type="http://schemas.openxmlformats.org/officeDocument/2006/relationships/image" Target="../media/image50.png"/><Relationship Id="rId141" Type="http://schemas.openxmlformats.org/officeDocument/2006/relationships/image" Target="../media/image81.png"/><Relationship Id="rId379" Type="http://schemas.openxmlformats.org/officeDocument/2006/relationships/image" Target="../media/image197.png"/><Relationship Id="rId586" Type="http://schemas.openxmlformats.org/officeDocument/2006/relationships/image" Target="../media/image299.png"/><Relationship Id="rId793" Type="http://schemas.openxmlformats.org/officeDocument/2006/relationships/customXml" Target="../ink/ink401.xml"/><Relationship Id="rId807" Type="http://schemas.openxmlformats.org/officeDocument/2006/relationships/customXml" Target="../ink/ink408.xml"/><Relationship Id="rId7" Type="http://schemas.openxmlformats.org/officeDocument/2006/relationships/customXml" Target="../ink/ink2.xml"/><Relationship Id="rId239" Type="http://schemas.openxmlformats.org/officeDocument/2006/relationships/image" Target="../media/image129.png"/><Relationship Id="rId446" Type="http://schemas.openxmlformats.org/officeDocument/2006/relationships/customXml" Target="../ink/ink227.xml"/><Relationship Id="rId653" Type="http://schemas.openxmlformats.org/officeDocument/2006/relationships/customXml" Target="../ink/ink331.xml"/><Relationship Id="rId292" Type="http://schemas.openxmlformats.org/officeDocument/2006/relationships/customXml" Target="../ink/ink148.xml"/><Relationship Id="rId306" Type="http://schemas.openxmlformats.org/officeDocument/2006/relationships/customXml" Target="../ink/ink155.xml"/><Relationship Id="rId860" Type="http://schemas.openxmlformats.org/officeDocument/2006/relationships/image" Target="../media/image436.png"/><Relationship Id="rId958" Type="http://schemas.openxmlformats.org/officeDocument/2006/relationships/image" Target="../media/image485.png"/><Relationship Id="rId87" Type="http://schemas.openxmlformats.org/officeDocument/2006/relationships/customXml" Target="../ink/ink42.xml"/><Relationship Id="rId513" Type="http://schemas.openxmlformats.org/officeDocument/2006/relationships/customXml" Target="../ink/ink261.xml"/><Relationship Id="rId597" Type="http://schemas.openxmlformats.org/officeDocument/2006/relationships/customXml" Target="../ink/ink303.xml"/><Relationship Id="rId720" Type="http://schemas.openxmlformats.org/officeDocument/2006/relationships/image" Target="../media/image366.png"/><Relationship Id="rId818" Type="http://schemas.openxmlformats.org/officeDocument/2006/relationships/image" Target="../media/image415.png"/><Relationship Id="rId152" Type="http://schemas.openxmlformats.org/officeDocument/2006/relationships/customXml" Target="../ink/ink76.xml"/><Relationship Id="rId457" Type="http://schemas.openxmlformats.org/officeDocument/2006/relationships/image" Target="../media/image235.png"/><Relationship Id="rId1003" Type="http://schemas.openxmlformats.org/officeDocument/2006/relationships/customXml" Target="../ink/ink506.xml"/><Relationship Id="rId664" Type="http://schemas.openxmlformats.org/officeDocument/2006/relationships/image" Target="../media/image338.png"/><Relationship Id="rId871" Type="http://schemas.openxmlformats.org/officeDocument/2006/relationships/customXml" Target="../ink/ink440.xml"/><Relationship Id="rId969" Type="http://schemas.openxmlformats.org/officeDocument/2006/relationships/customXml" Target="../ink/ink489.xml"/><Relationship Id="rId14" Type="http://schemas.openxmlformats.org/officeDocument/2006/relationships/image" Target="../media/image19.png"/><Relationship Id="rId317" Type="http://schemas.openxmlformats.org/officeDocument/2006/relationships/image" Target="../media/image167.png"/><Relationship Id="rId524" Type="http://schemas.openxmlformats.org/officeDocument/2006/relationships/image" Target="../media/image268.png"/><Relationship Id="rId731" Type="http://schemas.openxmlformats.org/officeDocument/2006/relationships/customXml" Target="../ink/ink370.xml"/><Relationship Id="rId98" Type="http://schemas.openxmlformats.org/officeDocument/2006/relationships/customXml" Target="../ink/ink48.xml"/><Relationship Id="rId163" Type="http://schemas.openxmlformats.org/officeDocument/2006/relationships/image" Target="../media/image92.png"/><Relationship Id="rId370" Type="http://schemas.openxmlformats.org/officeDocument/2006/relationships/customXml" Target="../ink/ink187.xml"/><Relationship Id="rId829" Type="http://schemas.openxmlformats.org/officeDocument/2006/relationships/customXml" Target="../ink/ink419.xml"/><Relationship Id="rId1014" Type="http://schemas.openxmlformats.org/officeDocument/2006/relationships/image" Target="../media/image513.png"/><Relationship Id="rId230" Type="http://schemas.openxmlformats.org/officeDocument/2006/relationships/customXml" Target="../ink/ink116.xml"/><Relationship Id="rId468" Type="http://schemas.openxmlformats.org/officeDocument/2006/relationships/customXml" Target="../ink/ink238.xml"/><Relationship Id="rId675" Type="http://schemas.openxmlformats.org/officeDocument/2006/relationships/customXml" Target="../ink/ink342.xml"/><Relationship Id="rId882" Type="http://schemas.openxmlformats.org/officeDocument/2006/relationships/image" Target="../media/image447.png"/><Relationship Id="rId25" Type="http://schemas.openxmlformats.org/officeDocument/2006/relationships/customXml" Target="../ink/ink11.xml"/><Relationship Id="rId328" Type="http://schemas.openxmlformats.org/officeDocument/2006/relationships/customXml" Target="../ink/ink166.xml"/><Relationship Id="rId535" Type="http://schemas.openxmlformats.org/officeDocument/2006/relationships/customXml" Target="../ink/ink272.xml"/><Relationship Id="rId742" Type="http://schemas.openxmlformats.org/officeDocument/2006/relationships/image" Target="../media/image377.png"/><Relationship Id="rId174" Type="http://schemas.openxmlformats.org/officeDocument/2006/relationships/customXml" Target="../ink/ink87.xml"/><Relationship Id="rId381" Type="http://schemas.openxmlformats.org/officeDocument/2006/relationships/image" Target="../media/image198.png"/><Relationship Id="rId602" Type="http://schemas.openxmlformats.org/officeDocument/2006/relationships/image" Target="../media/image307.png"/><Relationship Id="rId1025" Type="http://schemas.openxmlformats.org/officeDocument/2006/relationships/customXml" Target="../ink/ink517.xml"/><Relationship Id="rId241" Type="http://schemas.openxmlformats.org/officeDocument/2006/relationships/image" Target="../media/image130.png"/><Relationship Id="rId479" Type="http://schemas.openxmlformats.org/officeDocument/2006/relationships/image" Target="../media/image246.png"/><Relationship Id="rId686" Type="http://schemas.openxmlformats.org/officeDocument/2006/relationships/image" Target="../media/image349.png"/><Relationship Id="rId893" Type="http://schemas.openxmlformats.org/officeDocument/2006/relationships/customXml" Target="../ink/ink451.xml"/><Relationship Id="rId907" Type="http://schemas.openxmlformats.org/officeDocument/2006/relationships/customXml" Target="../ink/ink458.xml"/><Relationship Id="rId36" Type="http://schemas.openxmlformats.org/officeDocument/2006/relationships/image" Target="../media/image30.png"/><Relationship Id="rId339" Type="http://schemas.openxmlformats.org/officeDocument/2006/relationships/image" Target="../media/image178.png"/><Relationship Id="rId546" Type="http://schemas.openxmlformats.org/officeDocument/2006/relationships/image" Target="../media/image279.png"/><Relationship Id="rId753" Type="http://schemas.openxmlformats.org/officeDocument/2006/relationships/customXml" Target="../ink/ink381.xml"/><Relationship Id="rId101" Type="http://schemas.openxmlformats.org/officeDocument/2006/relationships/image" Target="../media/image62.png"/><Relationship Id="rId185" Type="http://schemas.openxmlformats.org/officeDocument/2006/relationships/image" Target="../media/image103.png"/><Relationship Id="rId406" Type="http://schemas.openxmlformats.org/officeDocument/2006/relationships/customXml" Target="../ink/ink206.xml"/><Relationship Id="rId960" Type="http://schemas.openxmlformats.org/officeDocument/2006/relationships/image" Target="../media/image486.png"/><Relationship Id="rId1036" Type="http://schemas.openxmlformats.org/officeDocument/2006/relationships/image" Target="../media/image524.png"/><Relationship Id="rId392" Type="http://schemas.openxmlformats.org/officeDocument/2006/relationships/customXml" Target="../ink/ink199.xml"/><Relationship Id="rId613" Type="http://schemas.openxmlformats.org/officeDocument/2006/relationships/customXml" Target="../ink/ink311.xml"/><Relationship Id="rId697" Type="http://schemas.openxmlformats.org/officeDocument/2006/relationships/customXml" Target="../ink/ink353.xml"/><Relationship Id="rId820" Type="http://schemas.openxmlformats.org/officeDocument/2006/relationships/image" Target="../media/image416.png"/><Relationship Id="rId918" Type="http://schemas.openxmlformats.org/officeDocument/2006/relationships/image" Target="../media/image465.png"/><Relationship Id="rId252" Type="http://schemas.openxmlformats.org/officeDocument/2006/relationships/customXml" Target="../ink/ink127.xml"/><Relationship Id="rId47" Type="http://schemas.openxmlformats.org/officeDocument/2006/relationships/customXml" Target="../ink/ink22.xml"/><Relationship Id="rId112" Type="http://schemas.openxmlformats.org/officeDocument/2006/relationships/customXml" Target="../ink/ink56.xml"/><Relationship Id="rId557" Type="http://schemas.openxmlformats.org/officeDocument/2006/relationships/customXml" Target="../ink/ink283.xml"/><Relationship Id="rId764" Type="http://schemas.openxmlformats.org/officeDocument/2006/relationships/image" Target="../media/image388.png"/><Relationship Id="rId971" Type="http://schemas.openxmlformats.org/officeDocument/2006/relationships/customXml" Target="../ink/ink490.xml"/><Relationship Id="rId196" Type="http://schemas.openxmlformats.org/officeDocument/2006/relationships/customXml" Target="../ink/ink98.xml"/><Relationship Id="rId417" Type="http://schemas.openxmlformats.org/officeDocument/2006/relationships/image" Target="../media/image216.png"/><Relationship Id="rId624" Type="http://schemas.openxmlformats.org/officeDocument/2006/relationships/image" Target="../media/image318.png"/><Relationship Id="rId831" Type="http://schemas.openxmlformats.org/officeDocument/2006/relationships/customXml" Target="../ink/ink420.xml"/><Relationship Id="rId263" Type="http://schemas.openxmlformats.org/officeDocument/2006/relationships/image" Target="../media/image141.png"/><Relationship Id="rId470" Type="http://schemas.openxmlformats.org/officeDocument/2006/relationships/customXml" Target="../ink/ink239.xml"/><Relationship Id="rId929" Type="http://schemas.openxmlformats.org/officeDocument/2006/relationships/customXml" Target="../ink/ink469.xml"/><Relationship Id="rId58" Type="http://schemas.openxmlformats.org/officeDocument/2006/relationships/image" Target="../media/image41.png"/><Relationship Id="rId123" Type="http://schemas.openxmlformats.org/officeDocument/2006/relationships/image" Target="../media/image72.png"/><Relationship Id="rId330" Type="http://schemas.openxmlformats.org/officeDocument/2006/relationships/customXml" Target="../ink/ink167.xml"/><Relationship Id="rId568" Type="http://schemas.openxmlformats.org/officeDocument/2006/relationships/image" Target="../media/image290.png"/><Relationship Id="rId775" Type="http://schemas.openxmlformats.org/officeDocument/2006/relationships/customXml" Target="../ink/ink392.xml"/><Relationship Id="rId982" Type="http://schemas.openxmlformats.org/officeDocument/2006/relationships/image" Target="../media/image497.png"/><Relationship Id="rId428" Type="http://schemas.openxmlformats.org/officeDocument/2006/relationships/customXml" Target="../ink/ink217.xml"/><Relationship Id="rId635" Type="http://schemas.openxmlformats.org/officeDocument/2006/relationships/customXml" Target="../ink/ink322.xml"/><Relationship Id="rId842" Type="http://schemas.openxmlformats.org/officeDocument/2006/relationships/image" Target="../media/image427.png"/><Relationship Id="rId274" Type="http://schemas.openxmlformats.org/officeDocument/2006/relationships/customXml" Target="../ink/ink138.xml"/><Relationship Id="rId481" Type="http://schemas.openxmlformats.org/officeDocument/2006/relationships/image" Target="../media/image247.png"/><Relationship Id="rId702" Type="http://schemas.openxmlformats.org/officeDocument/2006/relationships/image" Target="../media/image357.png"/><Relationship Id="rId69" Type="http://schemas.openxmlformats.org/officeDocument/2006/relationships/customXml" Target="../ink/ink33.xml"/><Relationship Id="rId134" Type="http://schemas.openxmlformats.org/officeDocument/2006/relationships/customXml" Target="../ink/ink67.xml"/><Relationship Id="rId579" Type="http://schemas.openxmlformats.org/officeDocument/2006/relationships/customXml" Target="../ink/ink294.xml"/><Relationship Id="rId786" Type="http://schemas.openxmlformats.org/officeDocument/2006/relationships/image" Target="../media/image399.png"/><Relationship Id="rId993" Type="http://schemas.openxmlformats.org/officeDocument/2006/relationships/customXml" Target="../ink/ink501.xml"/><Relationship Id="rId341" Type="http://schemas.openxmlformats.org/officeDocument/2006/relationships/image" Target="../media/image179.png"/><Relationship Id="rId439" Type="http://schemas.openxmlformats.org/officeDocument/2006/relationships/image" Target="../media/image226.png"/><Relationship Id="rId646" Type="http://schemas.openxmlformats.org/officeDocument/2006/relationships/image" Target="../media/image329.png"/><Relationship Id="rId201" Type="http://schemas.openxmlformats.org/officeDocument/2006/relationships/customXml" Target="../ink/ink101.xml"/><Relationship Id="rId285" Type="http://schemas.openxmlformats.org/officeDocument/2006/relationships/image" Target="../media/image151.png"/><Relationship Id="rId506" Type="http://schemas.openxmlformats.org/officeDocument/2006/relationships/image" Target="../media/image259.png"/><Relationship Id="rId853" Type="http://schemas.openxmlformats.org/officeDocument/2006/relationships/customXml" Target="../ink/ink431.xml"/><Relationship Id="rId492" Type="http://schemas.openxmlformats.org/officeDocument/2006/relationships/customXml" Target="../ink/ink250.xml"/><Relationship Id="rId713" Type="http://schemas.openxmlformats.org/officeDocument/2006/relationships/customXml" Target="../ink/ink361.xml"/><Relationship Id="rId797" Type="http://schemas.openxmlformats.org/officeDocument/2006/relationships/customXml" Target="../ink/ink403.xml"/><Relationship Id="rId920" Type="http://schemas.openxmlformats.org/officeDocument/2006/relationships/image" Target="../media/image466.png"/><Relationship Id="rId145" Type="http://schemas.openxmlformats.org/officeDocument/2006/relationships/image" Target="../media/image83.png"/><Relationship Id="rId352" Type="http://schemas.openxmlformats.org/officeDocument/2006/relationships/customXml" Target="../ink/ink178.xml"/><Relationship Id="rId212" Type="http://schemas.openxmlformats.org/officeDocument/2006/relationships/customXml" Target="../ink/ink107.xml"/><Relationship Id="rId657" Type="http://schemas.openxmlformats.org/officeDocument/2006/relationships/customXml" Target="../ink/ink333.xml"/><Relationship Id="rId864" Type="http://schemas.openxmlformats.org/officeDocument/2006/relationships/image" Target="../media/image438.png"/><Relationship Id="rId296" Type="http://schemas.openxmlformats.org/officeDocument/2006/relationships/customXml" Target="../ink/ink150.xml"/><Relationship Id="rId517" Type="http://schemas.openxmlformats.org/officeDocument/2006/relationships/customXml" Target="../ink/ink263.xml"/><Relationship Id="rId724" Type="http://schemas.openxmlformats.org/officeDocument/2006/relationships/image" Target="../media/image368.png"/><Relationship Id="rId931" Type="http://schemas.openxmlformats.org/officeDocument/2006/relationships/customXml" Target="../ink/ink470.xml"/><Relationship Id="rId60" Type="http://schemas.openxmlformats.org/officeDocument/2006/relationships/image" Target="../media/image42.png"/><Relationship Id="rId156" Type="http://schemas.openxmlformats.org/officeDocument/2006/relationships/customXml" Target="../ink/ink78.xml"/><Relationship Id="rId363" Type="http://schemas.openxmlformats.org/officeDocument/2006/relationships/image" Target="../media/image190.png"/><Relationship Id="rId570" Type="http://schemas.openxmlformats.org/officeDocument/2006/relationships/image" Target="../media/image291.png"/><Relationship Id="rId1007" Type="http://schemas.openxmlformats.org/officeDocument/2006/relationships/customXml" Target="../ink/ink508.xml"/><Relationship Id="rId223" Type="http://schemas.openxmlformats.org/officeDocument/2006/relationships/image" Target="../media/image121.png"/><Relationship Id="rId430" Type="http://schemas.openxmlformats.org/officeDocument/2006/relationships/customXml" Target="../ink/ink218.xml"/><Relationship Id="rId668" Type="http://schemas.openxmlformats.org/officeDocument/2006/relationships/image" Target="../media/image340.png"/><Relationship Id="rId875" Type="http://schemas.openxmlformats.org/officeDocument/2006/relationships/customXml" Target="../ink/ink442.xml"/><Relationship Id="rId18" Type="http://schemas.openxmlformats.org/officeDocument/2006/relationships/image" Target="../media/image21.png"/><Relationship Id="rId528" Type="http://schemas.openxmlformats.org/officeDocument/2006/relationships/image" Target="../media/image270.png"/><Relationship Id="rId735" Type="http://schemas.openxmlformats.org/officeDocument/2006/relationships/customXml" Target="../ink/ink372.xml"/><Relationship Id="rId942" Type="http://schemas.openxmlformats.org/officeDocument/2006/relationships/image" Target="../media/image477.png"/><Relationship Id="rId167" Type="http://schemas.openxmlformats.org/officeDocument/2006/relationships/image" Target="../media/image94.png"/><Relationship Id="rId374" Type="http://schemas.openxmlformats.org/officeDocument/2006/relationships/customXml" Target="../ink/ink190.xml"/><Relationship Id="rId581" Type="http://schemas.openxmlformats.org/officeDocument/2006/relationships/customXml" Target="../ink/ink295.xml"/><Relationship Id="rId1018" Type="http://schemas.openxmlformats.org/officeDocument/2006/relationships/image" Target="../media/image515.png"/><Relationship Id="rId71" Type="http://schemas.openxmlformats.org/officeDocument/2006/relationships/customXml" Target="../ink/ink34.xml"/><Relationship Id="rId234" Type="http://schemas.openxmlformats.org/officeDocument/2006/relationships/customXml" Target="../ink/ink118.xml"/><Relationship Id="rId679" Type="http://schemas.openxmlformats.org/officeDocument/2006/relationships/customXml" Target="../ink/ink344.xml"/><Relationship Id="rId802" Type="http://schemas.openxmlformats.org/officeDocument/2006/relationships/image" Target="../media/image407.png"/><Relationship Id="rId886" Type="http://schemas.openxmlformats.org/officeDocument/2006/relationships/image" Target="../media/image449.png"/><Relationship Id="rId2" Type="http://schemas.openxmlformats.org/officeDocument/2006/relationships/image" Target="../media/image4.jpeg"/><Relationship Id="rId29" Type="http://schemas.openxmlformats.org/officeDocument/2006/relationships/customXml" Target="../ink/ink13.xml"/><Relationship Id="rId441" Type="http://schemas.openxmlformats.org/officeDocument/2006/relationships/image" Target="../media/image227.png"/><Relationship Id="rId539" Type="http://schemas.openxmlformats.org/officeDocument/2006/relationships/customXml" Target="../ink/ink274.xml"/><Relationship Id="rId746" Type="http://schemas.openxmlformats.org/officeDocument/2006/relationships/image" Target="../media/image379.png"/><Relationship Id="rId178" Type="http://schemas.openxmlformats.org/officeDocument/2006/relationships/customXml" Target="../ink/ink89.xml"/><Relationship Id="rId301" Type="http://schemas.openxmlformats.org/officeDocument/2006/relationships/image" Target="../media/image159.png"/><Relationship Id="rId953" Type="http://schemas.openxmlformats.org/officeDocument/2006/relationships/customXml" Target="../ink/ink481.xml"/><Relationship Id="rId1029" Type="http://schemas.openxmlformats.org/officeDocument/2006/relationships/customXml" Target="../ink/ink519.xml"/><Relationship Id="rId82" Type="http://schemas.openxmlformats.org/officeDocument/2006/relationships/image" Target="../media/image53.png"/><Relationship Id="rId385" Type="http://schemas.openxmlformats.org/officeDocument/2006/relationships/image" Target="../media/image200.png"/><Relationship Id="rId592" Type="http://schemas.openxmlformats.org/officeDocument/2006/relationships/image" Target="../media/image302.png"/><Relationship Id="rId606" Type="http://schemas.openxmlformats.org/officeDocument/2006/relationships/image" Target="../media/image309.png"/><Relationship Id="rId813" Type="http://schemas.openxmlformats.org/officeDocument/2006/relationships/customXml" Target="../ink/ink411.xml"/><Relationship Id="rId245" Type="http://schemas.openxmlformats.org/officeDocument/2006/relationships/image" Target="../media/image132.png"/><Relationship Id="rId452" Type="http://schemas.openxmlformats.org/officeDocument/2006/relationships/customXml" Target="../ink/ink230.xml"/><Relationship Id="rId897" Type="http://schemas.openxmlformats.org/officeDocument/2006/relationships/customXml" Target="../ink/ink453.xml"/><Relationship Id="rId105" Type="http://schemas.openxmlformats.org/officeDocument/2006/relationships/image" Target="../media/image64.png"/><Relationship Id="rId312" Type="http://schemas.openxmlformats.org/officeDocument/2006/relationships/customXml" Target="../ink/ink158.xml"/><Relationship Id="rId757" Type="http://schemas.openxmlformats.org/officeDocument/2006/relationships/customXml" Target="../ink/ink383.xml"/><Relationship Id="rId964" Type="http://schemas.openxmlformats.org/officeDocument/2006/relationships/image" Target="../media/image488.png"/><Relationship Id="rId93" Type="http://schemas.openxmlformats.org/officeDocument/2006/relationships/image" Target="../media/image58.png"/><Relationship Id="rId189" Type="http://schemas.openxmlformats.org/officeDocument/2006/relationships/image" Target="../media/image105.png"/><Relationship Id="rId396" Type="http://schemas.openxmlformats.org/officeDocument/2006/relationships/customXml" Target="../ink/ink201.xml"/><Relationship Id="rId617" Type="http://schemas.openxmlformats.org/officeDocument/2006/relationships/customXml" Target="../ink/ink313.xml"/><Relationship Id="rId824" Type="http://schemas.openxmlformats.org/officeDocument/2006/relationships/image" Target="../media/image418.png"/><Relationship Id="rId256" Type="http://schemas.openxmlformats.org/officeDocument/2006/relationships/customXml" Target="../ink/ink129.xml"/><Relationship Id="rId463" Type="http://schemas.openxmlformats.org/officeDocument/2006/relationships/image" Target="../media/image238.png"/><Relationship Id="rId670" Type="http://schemas.openxmlformats.org/officeDocument/2006/relationships/image" Target="../media/image341.png"/><Relationship Id="rId116" Type="http://schemas.openxmlformats.org/officeDocument/2006/relationships/customXml" Target="../ink/ink58.xml"/><Relationship Id="rId323" Type="http://schemas.openxmlformats.org/officeDocument/2006/relationships/image" Target="../media/image170.png"/><Relationship Id="rId530" Type="http://schemas.openxmlformats.org/officeDocument/2006/relationships/image" Target="../media/image271.png"/><Relationship Id="rId768" Type="http://schemas.openxmlformats.org/officeDocument/2006/relationships/image" Target="../media/image390.png"/><Relationship Id="rId975" Type="http://schemas.openxmlformats.org/officeDocument/2006/relationships/customXml" Target="../ink/ink492.xml"/><Relationship Id="rId20" Type="http://schemas.openxmlformats.org/officeDocument/2006/relationships/image" Target="../media/image22.png"/><Relationship Id="rId628" Type="http://schemas.openxmlformats.org/officeDocument/2006/relationships/image" Target="../media/image320.png"/><Relationship Id="rId835" Type="http://schemas.openxmlformats.org/officeDocument/2006/relationships/customXml" Target="../ink/ink422.xml"/><Relationship Id="rId267" Type="http://schemas.openxmlformats.org/officeDocument/2006/relationships/image" Target="../media/image143.png"/><Relationship Id="rId474" Type="http://schemas.openxmlformats.org/officeDocument/2006/relationships/customXml" Target="../ink/ink241.xml"/><Relationship Id="rId1020" Type="http://schemas.openxmlformats.org/officeDocument/2006/relationships/image" Target="../media/image516.png"/><Relationship Id="rId127" Type="http://schemas.openxmlformats.org/officeDocument/2006/relationships/image" Target="../media/image74.png"/><Relationship Id="rId681" Type="http://schemas.openxmlformats.org/officeDocument/2006/relationships/customXml" Target="../ink/ink345.xml"/><Relationship Id="rId779" Type="http://schemas.openxmlformats.org/officeDocument/2006/relationships/customXml" Target="../ink/ink394.xml"/><Relationship Id="rId902" Type="http://schemas.openxmlformats.org/officeDocument/2006/relationships/image" Target="../media/image457.png"/><Relationship Id="rId986" Type="http://schemas.openxmlformats.org/officeDocument/2006/relationships/image" Target="../media/image499.png"/><Relationship Id="rId31" Type="http://schemas.openxmlformats.org/officeDocument/2006/relationships/customXml" Target="../ink/ink14.xml"/><Relationship Id="rId334" Type="http://schemas.openxmlformats.org/officeDocument/2006/relationships/customXml" Target="../ink/ink169.xml"/><Relationship Id="rId541" Type="http://schemas.openxmlformats.org/officeDocument/2006/relationships/customXml" Target="../ink/ink275.xml"/><Relationship Id="rId639" Type="http://schemas.openxmlformats.org/officeDocument/2006/relationships/customXml" Target="../ink/ink324.xml"/><Relationship Id="rId180" Type="http://schemas.openxmlformats.org/officeDocument/2006/relationships/customXml" Target="../ink/ink90.xml"/><Relationship Id="rId278" Type="http://schemas.openxmlformats.org/officeDocument/2006/relationships/customXml" Target="../ink/ink140.xml"/><Relationship Id="rId401" Type="http://schemas.openxmlformats.org/officeDocument/2006/relationships/image" Target="../media/image208.png"/><Relationship Id="rId846" Type="http://schemas.openxmlformats.org/officeDocument/2006/relationships/image" Target="../media/image429.png"/><Relationship Id="rId1031" Type="http://schemas.openxmlformats.org/officeDocument/2006/relationships/customXml" Target="../ink/ink520.xml"/><Relationship Id="rId485" Type="http://schemas.openxmlformats.org/officeDocument/2006/relationships/image" Target="../media/image249.png"/><Relationship Id="rId692" Type="http://schemas.openxmlformats.org/officeDocument/2006/relationships/image" Target="../media/image352.png"/><Relationship Id="rId706" Type="http://schemas.openxmlformats.org/officeDocument/2006/relationships/image" Target="../media/image359.png"/><Relationship Id="rId913" Type="http://schemas.openxmlformats.org/officeDocument/2006/relationships/customXml" Target="../ink/ink461.xml"/><Relationship Id="rId42" Type="http://schemas.openxmlformats.org/officeDocument/2006/relationships/image" Target="../media/image33.png"/><Relationship Id="rId138" Type="http://schemas.openxmlformats.org/officeDocument/2006/relationships/customXml" Target="../ink/ink69.xml"/><Relationship Id="rId345" Type="http://schemas.openxmlformats.org/officeDocument/2006/relationships/image" Target="../media/image181.png"/><Relationship Id="rId552" Type="http://schemas.openxmlformats.org/officeDocument/2006/relationships/image" Target="../media/image282.png"/><Relationship Id="rId997" Type="http://schemas.openxmlformats.org/officeDocument/2006/relationships/customXml" Target="../ink/ink503.xml"/><Relationship Id="rId191" Type="http://schemas.openxmlformats.org/officeDocument/2006/relationships/image" Target="../media/image106.png"/><Relationship Id="rId205" Type="http://schemas.openxmlformats.org/officeDocument/2006/relationships/image" Target="../media/image112.png"/><Relationship Id="rId412" Type="http://schemas.openxmlformats.org/officeDocument/2006/relationships/customXml" Target="../ink/ink209.xml"/><Relationship Id="rId857" Type="http://schemas.openxmlformats.org/officeDocument/2006/relationships/customXml" Target="../ink/ink433.xml"/><Relationship Id="rId289" Type="http://schemas.openxmlformats.org/officeDocument/2006/relationships/image" Target="../media/image153.png"/><Relationship Id="rId496" Type="http://schemas.openxmlformats.org/officeDocument/2006/relationships/customXml" Target="../ink/ink252.xml"/><Relationship Id="rId717" Type="http://schemas.openxmlformats.org/officeDocument/2006/relationships/customXml" Target="../ink/ink363.xml"/><Relationship Id="rId924" Type="http://schemas.openxmlformats.org/officeDocument/2006/relationships/image" Target="../media/image468.png"/><Relationship Id="rId53" Type="http://schemas.openxmlformats.org/officeDocument/2006/relationships/customXml" Target="../ink/ink25.xml"/><Relationship Id="rId149" Type="http://schemas.openxmlformats.org/officeDocument/2006/relationships/image" Target="../media/image85.png"/><Relationship Id="rId356" Type="http://schemas.openxmlformats.org/officeDocument/2006/relationships/customXml" Target="../ink/ink180.xml"/><Relationship Id="rId563" Type="http://schemas.openxmlformats.org/officeDocument/2006/relationships/customXml" Target="../ink/ink286.xml"/><Relationship Id="rId770" Type="http://schemas.openxmlformats.org/officeDocument/2006/relationships/image" Target="../media/image391.png"/><Relationship Id="rId216" Type="http://schemas.openxmlformats.org/officeDocument/2006/relationships/customXml" Target="../ink/ink109.xml"/><Relationship Id="rId423" Type="http://schemas.openxmlformats.org/officeDocument/2006/relationships/image" Target="../media/image219.png"/><Relationship Id="rId868" Type="http://schemas.openxmlformats.org/officeDocument/2006/relationships/image" Target="../media/image440.png"/><Relationship Id="rId630" Type="http://schemas.openxmlformats.org/officeDocument/2006/relationships/image" Target="../media/image321.png"/><Relationship Id="rId728" Type="http://schemas.openxmlformats.org/officeDocument/2006/relationships/image" Target="../media/image370.png"/><Relationship Id="rId935" Type="http://schemas.openxmlformats.org/officeDocument/2006/relationships/customXml" Target="../ink/ink472.xml"/><Relationship Id="rId64" Type="http://schemas.openxmlformats.org/officeDocument/2006/relationships/image" Target="../media/image44.png"/><Relationship Id="rId367" Type="http://schemas.openxmlformats.org/officeDocument/2006/relationships/image" Target="../media/image192.png"/><Relationship Id="rId574" Type="http://schemas.openxmlformats.org/officeDocument/2006/relationships/image" Target="../media/image293.png"/><Relationship Id="rId227" Type="http://schemas.openxmlformats.org/officeDocument/2006/relationships/image" Target="../media/image123.png"/><Relationship Id="rId781" Type="http://schemas.openxmlformats.org/officeDocument/2006/relationships/customXml" Target="../ink/ink395.xml"/><Relationship Id="rId879" Type="http://schemas.openxmlformats.org/officeDocument/2006/relationships/customXml" Target="../ink/ink444.xml"/><Relationship Id="rId434" Type="http://schemas.openxmlformats.org/officeDocument/2006/relationships/customXml" Target="../ink/ink221.xml"/><Relationship Id="rId641" Type="http://schemas.openxmlformats.org/officeDocument/2006/relationships/customXml" Target="../ink/ink325.xml"/><Relationship Id="rId739" Type="http://schemas.openxmlformats.org/officeDocument/2006/relationships/customXml" Target="../ink/ink374.xml"/><Relationship Id="rId280" Type="http://schemas.openxmlformats.org/officeDocument/2006/relationships/customXml" Target="../ink/ink141.xml"/><Relationship Id="rId501" Type="http://schemas.openxmlformats.org/officeDocument/2006/relationships/customXml" Target="../ink/ink255.xml"/><Relationship Id="rId946" Type="http://schemas.openxmlformats.org/officeDocument/2006/relationships/image" Target="../media/image479.png"/><Relationship Id="rId75" Type="http://schemas.openxmlformats.org/officeDocument/2006/relationships/customXml" Target="../ink/ink36.xml"/><Relationship Id="rId140" Type="http://schemas.openxmlformats.org/officeDocument/2006/relationships/customXml" Target="../ink/ink70.xml"/><Relationship Id="rId378" Type="http://schemas.openxmlformats.org/officeDocument/2006/relationships/customXml" Target="../ink/ink192.xml"/><Relationship Id="rId585" Type="http://schemas.openxmlformats.org/officeDocument/2006/relationships/customXml" Target="../ink/ink297.xml"/><Relationship Id="rId792" Type="http://schemas.openxmlformats.org/officeDocument/2006/relationships/image" Target="../media/image402.png"/><Relationship Id="rId806" Type="http://schemas.openxmlformats.org/officeDocument/2006/relationships/image" Target="../media/image409.png"/><Relationship Id="rId6" Type="http://schemas.openxmlformats.org/officeDocument/2006/relationships/image" Target="../media/image15.png"/><Relationship Id="rId238" Type="http://schemas.openxmlformats.org/officeDocument/2006/relationships/customXml" Target="../ink/ink120.xml"/><Relationship Id="rId445" Type="http://schemas.openxmlformats.org/officeDocument/2006/relationships/image" Target="../media/image229.png"/><Relationship Id="rId652" Type="http://schemas.openxmlformats.org/officeDocument/2006/relationships/image" Target="../media/image332.png"/><Relationship Id="rId291" Type="http://schemas.openxmlformats.org/officeDocument/2006/relationships/image" Target="../media/image154.png"/><Relationship Id="rId305" Type="http://schemas.openxmlformats.org/officeDocument/2006/relationships/image" Target="../media/image161.png"/><Relationship Id="rId512" Type="http://schemas.openxmlformats.org/officeDocument/2006/relationships/image" Target="../media/image262.png"/><Relationship Id="rId957" Type="http://schemas.openxmlformats.org/officeDocument/2006/relationships/customXml" Target="../ink/ink483.xml"/><Relationship Id="rId86" Type="http://schemas.openxmlformats.org/officeDocument/2006/relationships/image" Target="../media/image55.png"/><Relationship Id="rId151" Type="http://schemas.openxmlformats.org/officeDocument/2006/relationships/image" Target="../media/image86.png"/><Relationship Id="rId389" Type="http://schemas.openxmlformats.org/officeDocument/2006/relationships/image" Target="../media/image202.png"/><Relationship Id="rId596" Type="http://schemas.openxmlformats.org/officeDocument/2006/relationships/image" Target="../media/image304.png"/><Relationship Id="rId817" Type="http://schemas.openxmlformats.org/officeDocument/2006/relationships/customXml" Target="../ink/ink413.xml"/><Relationship Id="rId1002" Type="http://schemas.openxmlformats.org/officeDocument/2006/relationships/image" Target="../media/image507.png"/><Relationship Id="rId249" Type="http://schemas.openxmlformats.org/officeDocument/2006/relationships/image" Target="../media/image134.png"/><Relationship Id="rId456" Type="http://schemas.openxmlformats.org/officeDocument/2006/relationships/customXml" Target="../ink/ink232.xml"/><Relationship Id="rId663" Type="http://schemas.openxmlformats.org/officeDocument/2006/relationships/customXml" Target="../ink/ink336.xml"/><Relationship Id="rId870" Type="http://schemas.openxmlformats.org/officeDocument/2006/relationships/image" Target="../media/image441.png"/><Relationship Id="rId13" Type="http://schemas.openxmlformats.org/officeDocument/2006/relationships/customXml" Target="../ink/ink5.xml"/><Relationship Id="rId109" Type="http://schemas.openxmlformats.org/officeDocument/2006/relationships/image" Target="../media/image66.png"/><Relationship Id="rId316" Type="http://schemas.openxmlformats.org/officeDocument/2006/relationships/customXml" Target="../ink/ink160.xml"/><Relationship Id="rId523" Type="http://schemas.openxmlformats.org/officeDocument/2006/relationships/customXml" Target="../ink/ink266.xml"/><Relationship Id="rId968" Type="http://schemas.openxmlformats.org/officeDocument/2006/relationships/image" Target="../media/image490.png"/><Relationship Id="rId97" Type="http://schemas.openxmlformats.org/officeDocument/2006/relationships/image" Target="../media/image60.png"/><Relationship Id="rId730" Type="http://schemas.openxmlformats.org/officeDocument/2006/relationships/image" Target="../media/image371.png"/><Relationship Id="rId828" Type="http://schemas.openxmlformats.org/officeDocument/2006/relationships/image" Target="../media/image420.png"/><Relationship Id="rId1013" Type="http://schemas.openxmlformats.org/officeDocument/2006/relationships/customXml" Target="../ink/ink511.xml"/><Relationship Id="rId162" Type="http://schemas.openxmlformats.org/officeDocument/2006/relationships/customXml" Target="../ink/ink81.xml"/><Relationship Id="rId467" Type="http://schemas.openxmlformats.org/officeDocument/2006/relationships/image" Target="../media/image240.png"/><Relationship Id="rId674" Type="http://schemas.openxmlformats.org/officeDocument/2006/relationships/image" Target="../media/image343.png"/><Relationship Id="rId881" Type="http://schemas.openxmlformats.org/officeDocument/2006/relationships/customXml" Target="../ink/ink445.xml"/><Relationship Id="rId979" Type="http://schemas.openxmlformats.org/officeDocument/2006/relationships/customXml" Target="../ink/ink494.xml"/><Relationship Id="rId24" Type="http://schemas.openxmlformats.org/officeDocument/2006/relationships/image" Target="../media/image24.png"/><Relationship Id="rId327" Type="http://schemas.openxmlformats.org/officeDocument/2006/relationships/image" Target="../media/image172.png"/><Relationship Id="rId534" Type="http://schemas.openxmlformats.org/officeDocument/2006/relationships/image" Target="../media/image273.png"/><Relationship Id="rId741" Type="http://schemas.openxmlformats.org/officeDocument/2006/relationships/customXml" Target="../ink/ink375.xml"/><Relationship Id="rId839" Type="http://schemas.openxmlformats.org/officeDocument/2006/relationships/customXml" Target="../ink/ink424.xml"/><Relationship Id="rId173" Type="http://schemas.openxmlformats.org/officeDocument/2006/relationships/image" Target="../media/image97.png"/><Relationship Id="rId380" Type="http://schemas.openxmlformats.org/officeDocument/2006/relationships/customXml" Target="../ink/ink193.xml"/><Relationship Id="rId601" Type="http://schemas.openxmlformats.org/officeDocument/2006/relationships/customXml" Target="../ink/ink305.xml"/><Relationship Id="rId1024" Type="http://schemas.openxmlformats.org/officeDocument/2006/relationships/image" Target="../media/image518.png"/><Relationship Id="rId240" Type="http://schemas.openxmlformats.org/officeDocument/2006/relationships/customXml" Target="../ink/ink121.xml"/><Relationship Id="rId478" Type="http://schemas.openxmlformats.org/officeDocument/2006/relationships/customXml" Target="../ink/ink243.xml"/><Relationship Id="rId685" Type="http://schemas.openxmlformats.org/officeDocument/2006/relationships/customXml" Target="../ink/ink347.xml"/><Relationship Id="rId892" Type="http://schemas.openxmlformats.org/officeDocument/2006/relationships/image" Target="../media/image452.png"/><Relationship Id="rId906" Type="http://schemas.openxmlformats.org/officeDocument/2006/relationships/image" Target="../media/image459.png"/><Relationship Id="rId35" Type="http://schemas.openxmlformats.org/officeDocument/2006/relationships/customXml" Target="../ink/ink16.xml"/><Relationship Id="rId100" Type="http://schemas.openxmlformats.org/officeDocument/2006/relationships/customXml" Target="../ink/ink49.xml"/><Relationship Id="rId338" Type="http://schemas.openxmlformats.org/officeDocument/2006/relationships/customXml" Target="../ink/ink171.xml"/><Relationship Id="rId545" Type="http://schemas.openxmlformats.org/officeDocument/2006/relationships/customXml" Target="../ink/ink277.xml"/><Relationship Id="rId752" Type="http://schemas.openxmlformats.org/officeDocument/2006/relationships/image" Target="../media/image382.png"/><Relationship Id="rId184" Type="http://schemas.openxmlformats.org/officeDocument/2006/relationships/customXml" Target="../ink/ink92.xml"/><Relationship Id="rId391" Type="http://schemas.openxmlformats.org/officeDocument/2006/relationships/image" Target="../media/image203.png"/><Relationship Id="rId405" Type="http://schemas.openxmlformats.org/officeDocument/2006/relationships/image" Target="../media/image210.png"/><Relationship Id="rId612" Type="http://schemas.openxmlformats.org/officeDocument/2006/relationships/image" Target="../media/image312.png"/><Relationship Id="rId1035" Type="http://schemas.openxmlformats.org/officeDocument/2006/relationships/customXml" Target="../ink/ink522.xml"/><Relationship Id="rId251" Type="http://schemas.openxmlformats.org/officeDocument/2006/relationships/image" Target="../media/image135.png"/><Relationship Id="rId489" Type="http://schemas.openxmlformats.org/officeDocument/2006/relationships/image" Target="../media/image251.png"/><Relationship Id="rId696" Type="http://schemas.openxmlformats.org/officeDocument/2006/relationships/image" Target="../media/image354.png"/><Relationship Id="rId917" Type="http://schemas.openxmlformats.org/officeDocument/2006/relationships/customXml" Target="../ink/ink463.xml"/><Relationship Id="rId46" Type="http://schemas.openxmlformats.org/officeDocument/2006/relationships/image" Target="../media/image35.png"/><Relationship Id="rId349" Type="http://schemas.openxmlformats.org/officeDocument/2006/relationships/image" Target="../media/image183.png"/><Relationship Id="rId556" Type="http://schemas.openxmlformats.org/officeDocument/2006/relationships/image" Target="../media/image284.png"/><Relationship Id="rId763" Type="http://schemas.openxmlformats.org/officeDocument/2006/relationships/customXml" Target="../ink/ink386.xml"/><Relationship Id="rId111" Type="http://schemas.openxmlformats.org/officeDocument/2006/relationships/customXml" Target="../ink/ink55.xml"/><Relationship Id="rId195" Type="http://schemas.openxmlformats.org/officeDocument/2006/relationships/image" Target="../media/image108.png"/><Relationship Id="rId209" Type="http://schemas.openxmlformats.org/officeDocument/2006/relationships/image" Target="../media/image114.png"/><Relationship Id="rId416" Type="http://schemas.openxmlformats.org/officeDocument/2006/relationships/customXml" Target="../ink/ink211.xml"/><Relationship Id="rId970" Type="http://schemas.openxmlformats.org/officeDocument/2006/relationships/image" Target="../media/image491.png"/><Relationship Id="rId623" Type="http://schemas.openxmlformats.org/officeDocument/2006/relationships/customXml" Target="../ink/ink316.xml"/><Relationship Id="rId830" Type="http://schemas.openxmlformats.org/officeDocument/2006/relationships/image" Target="../media/image421.png"/><Relationship Id="rId928" Type="http://schemas.openxmlformats.org/officeDocument/2006/relationships/image" Target="../media/image470.png"/><Relationship Id="rId57" Type="http://schemas.openxmlformats.org/officeDocument/2006/relationships/customXml" Target="../ink/ink27.xml"/><Relationship Id="rId262" Type="http://schemas.openxmlformats.org/officeDocument/2006/relationships/customXml" Target="../ink/ink132.xml"/><Relationship Id="rId567" Type="http://schemas.openxmlformats.org/officeDocument/2006/relationships/customXml" Target="../ink/ink288.xml"/><Relationship Id="rId122" Type="http://schemas.openxmlformats.org/officeDocument/2006/relationships/customXml" Target="../ink/ink61.xml"/><Relationship Id="rId774" Type="http://schemas.openxmlformats.org/officeDocument/2006/relationships/image" Target="../media/image393.png"/><Relationship Id="rId981" Type="http://schemas.openxmlformats.org/officeDocument/2006/relationships/customXml" Target="../ink/ink495.xml"/><Relationship Id="rId427" Type="http://schemas.openxmlformats.org/officeDocument/2006/relationships/image" Target="../media/image221.png"/><Relationship Id="rId634" Type="http://schemas.openxmlformats.org/officeDocument/2006/relationships/image" Target="../media/image323.png"/><Relationship Id="rId841" Type="http://schemas.openxmlformats.org/officeDocument/2006/relationships/customXml" Target="../ink/ink425.xml"/><Relationship Id="rId273" Type="http://schemas.openxmlformats.org/officeDocument/2006/relationships/image" Target="../media/image146.png"/><Relationship Id="rId480" Type="http://schemas.openxmlformats.org/officeDocument/2006/relationships/customXml" Target="../ink/ink244.xml"/><Relationship Id="rId701" Type="http://schemas.openxmlformats.org/officeDocument/2006/relationships/customXml" Target="../ink/ink355.xml"/><Relationship Id="rId939" Type="http://schemas.openxmlformats.org/officeDocument/2006/relationships/customXml" Target="../ink/ink474.xml"/><Relationship Id="rId68" Type="http://schemas.openxmlformats.org/officeDocument/2006/relationships/image" Target="../media/image46.png"/><Relationship Id="rId133" Type="http://schemas.openxmlformats.org/officeDocument/2006/relationships/image" Target="../media/image77.png"/><Relationship Id="rId340" Type="http://schemas.openxmlformats.org/officeDocument/2006/relationships/customXml" Target="../ink/ink172.xml"/><Relationship Id="rId578" Type="http://schemas.openxmlformats.org/officeDocument/2006/relationships/image" Target="../media/image295.png"/><Relationship Id="rId785" Type="http://schemas.openxmlformats.org/officeDocument/2006/relationships/customXml" Target="../ink/ink397.xml"/><Relationship Id="rId992" Type="http://schemas.openxmlformats.org/officeDocument/2006/relationships/image" Target="../media/image502.png"/><Relationship Id="rId200" Type="http://schemas.openxmlformats.org/officeDocument/2006/relationships/customXml" Target="../ink/ink100.xml"/><Relationship Id="rId438" Type="http://schemas.openxmlformats.org/officeDocument/2006/relationships/customXml" Target="../ink/ink223.xml"/><Relationship Id="rId645" Type="http://schemas.openxmlformats.org/officeDocument/2006/relationships/customXml" Target="../ink/ink327.xml"/><Relationship Id="rId852" Type="http://schemas.openxmlformats.org/officeDocument/2006/relationships/image" Target="../media/image432.png"/><Relationship Id="rId284" Type="http://schemas.openxmlformats.org/officeDocument/2006/relationships/customXml" Target="../ink/ink144.xml"/><Relationship Id="rId491" Type="http://schemas.openxmlformats.org/officeDocument/2006/relationships/image" Target="../media/image252.png"/><Relationship Id="rId505" Type="http://schemas.openxmlformats.org/officeDocument/2006/relationships/customXml" Target="../ink/ink257.xml"/><Relationship Id="rId712" Type="http://schemas.openxmlformats.org/officeDocument/2006/relationships/image" Target="../media/image362.png"/><Relationship Id="rId79" Type="http://schemas.openxmlformats.org/officeDocument/2006/relationships/customXml" Target="../ink/ink38.xml"/><Relationship Id="rId144" Type="http://schemas.openxmlformats.org/officeDocument/2006/relationships/customXml" Target="../ink/ink72.xml"/><Relationship Id="rId589" Type="http://schemas.openxmlformats.org/officeDocument/2006/relationships/customXml" Target="../ink/ink299.xml"/><Relationship Id="rId796" Type="http://schemas.openxmlformats.org/officeDocument/2006/relationships/image" Target="../media/image404.png"/><Relationship Id="rId351" Type="http://schemas.openxmlformats.org/officeDocument/2006/relationships/image" Target="../media/image184.png"/><Relationship Id="rId449" Type="http://schemas.openxmlformats.org/officeDocument/2006/relationships/image" Target="../media/image231.png"/><Relationship Id="rId656" Type="http://schemas.openxmlformats.org/officeDocument/2006/relationships/image" Target="../media/image334.png"/><Relationship Id="rId863" Type="http://schemas.openxmlformats.org/officeDocument/2006/relationships/customXml" Target="../ink/ink436.xml"/><Relationship Id="rId211" Type="http://schemas.openxmlformats.org/officeDocument/2006/relationships/image" Target="../media/image115.png"/><Relationship Id="rId295" Type="http://schemas.openxmlformats.org/officeDocument/2006/relationships/image" Target="../media/image156.png"/><Relationship Id="rId309" Type="http://schemas.openxmlformats.org/officeDocument/2006/relationships/image" Target="../media/image163.png"/><Relationship Id="rId516" Type="http://schemas.openxmlformats.org/officeDocument/2006/relationships/image" Target="../media/image264.png"/><Relationship Id="rId723" Type="http://schemas.openxmlformats.org/officeDocument/2006/relationships/customXml" Target="../ink/ink366.xml"/><Relationship Id="rId930" Type="http://schemas.openxmlformats.org/officeDocument/2006/relationships/image" Target="../media/image471.png"/><Relationship Id="rId1006" Type="http://schemas.openxmlformats.org/officeDocument/2006/relationships/image" Target="../media/image509.png"/><Relationship Id="rId155" Type="http://schemas.openxmlformats.org/officeDocument/2006/relationships/image" Target="../media/image88.png"/><Relationship Id="rId362" Type="http://schemas.openxmlformats.org/officeDocument/2006/relationships/customXml" Target="../ink/ink183.xml"/><Relationship Id="rId222" Type="http://schemas.openxmlformats.org/officeDocument/2006/relationships/customXml" Target="../ink/ink112.xml"/><Relationship Id="rId667" Type="http://schemas.openxmlformats.org/officeDocument/2006/relationships/customXml" Target="../ink/ink338.xml"/><Relationship Id="rId874" Type="http://schemas.openxmlformats.org/officeDocument/2006/relationships/image" Target="../media/image443.png"/><Relationship Id="rId17" Type="http://schemas.openxmlformats.org/officeDocument/2006/relationships/customXml" Target="../ink/ink7.xml"/><Relationship Id="rId527" Type="http://schemas.openxmlformats.org/officeDocument/2006/relationships/customXml" Target="../ink/ink268.xml"/><Relationship Id="rId734" Type="http://schemas.openxmlformats.org/officeDocument/2006/relationships/image" Target="../media/image373.png"/><Relationship Id="rId941" Type="http://schemas.openxmlformats.org/officeDocument/2006/relationships/customXml" Target="../ink/ink475.xml"/><Relationship Id="rId70" Type="http://schemas.openxmlformats.org/officeDocument/2006/relationships/image" Target="../media/image47.png"/><Relationship Id="rId166" Type="http://schemas.openxmlformats.org/officeDocument/2006/relationships/customXml" Target="../ink/ink83.xml"/><Relationship Id="rId373" Type="http://schemas.openxmlformats.org/officeDocument/2006/relationships/customXml" Target="../ink/ink189.xml"/><Relationship Id="rId580" Type="http://schemas.openxmlformats.org/officeDocument/2006/relationships/image" Target="../media/image296.png"/><Relationship Id="rId801" Type="http://schemas.openxmlformats.org/officeDocument/2006/relationships/customXml" Target="../ink/ink405.xml"/><Relationship Id="rId1017" Type="http://schemas.openxmlformats.org/officeDocument/2006/relationships/customXml" Target="../ink/ink513.xml"/><Relationship Id="rId1" Type="http://schemas.openxmlformats.org/officeDocument/2006/relationships/slideLayout" Target="../slideLayouts/slideLayout9.xml"/><Relationship Id="rId233" Type="http://schemas.openxmlformats.org/officeDocument/2006/relationships/image" Target="../media/image126.png"/><Relationship Id="rId440" Type="http://schemas.openxmlformats.org/officeDocument/2006/relationships/customXml" Target="../ink/ink224.xml"/><Relationship Id="rId678" Type="http://schemas.openxmlformats.org/officeDocument/2006/relationships/image" Target="../media/image345.png"/><Relationship Id="rId885" Type="http://schemas.openxmlformats.org/officeDocument/2006/relationships/customXml" Target="../ink/ink447.xml"/><Relationship Id="rId28" Type="http://schemas.openxmlformats.org/officeDocument/2006/relationships/image" Target="../media/image26.png"/><Relationship Id="rId300" Type="http://schemas.openxmlformats.org/officeDocument/2006/relationships/customXml" Target="../ink/ink152.xml"/><Relationship Id="rId538" Type="http://schemas.openxmlformats.org/officeDocument/2006/relationships/image" Target="../media/image275.png"/><Relationship Id="rId745" Type="http://schemas.openxmlformats.org/officeDocument/2006/relationships/customXml" Target="../ink/ink377.xml"/><Relationship Id="rId952" Type="http://schemas.openxmlformats.org/officeDocument/2006/relationships/image" Target="../media/image482.png"/><Relationship Id="rId81" Type="http://schemas.openxmlformats.org/officeDocument/2006/relationships/customXml" Target="../ink/ink39.xml"/><Relationship Id="rId177" Type="http://schemas.openxmlformats.org/officeDocument/2006/relationships/image" Target="../media/image99.png"/><Relationship Id="rId384" Type="http://schemas.openxmlformats.org/officeDocument/2006/relationships/customXml" Target="../ink/ink195.xml"/><Relationship Id="rId591" Type="http://schemas.openxmlformats.org/officeDocument/2006/relationships/customXml" Target="../ink/ink300.xml"/><Relationship Id="rId605" Type="http://schemas.openxmlformats.org/officeDocument/2006/relationships/customXml" Target="../ink/ink307.xml"/><Relationship Id="rId812" Type="http://schemas.openxmlformats.org/officeDocument/2006/relationships/image" Target="../media/image412.png"/><Relationship Id="rId1028" Type="http://schemas.openxmlformats.org/officeDocument/2006/relationships/image" Target="../media/image520.png"/><Relationship Id="rId244" Type="http://schemas.openxmlformats.org/officeDocument/2006/relationships/customXml" Target="../ink/ink123.xml"/><Relationship Id="rId689" Type="http://schemas.openxmlformats.org/officeDocument/2006/relationships/customXml" Target="../ink/ink349.xml"/><Relationship Id="rId896" Type="http://schemas.openxmlformats.org/officeDocument/2006/relationships/image" Target="../media/image454.png"/><Relationship Id="rId39" Type="http://schemas.openxmlformats.org/officeDocument/2006/relationships/customXml" Target="../ink/ink18.xml"/><Relationship Id="rId451" Type="http://schemas.openxmlformats.org/officeDocument/2006/relationships/image" Target="../media/image232.png"/><Relationship Id="rId549" Type="http://schemas.openxmlformats.org/officeDocument/2006/relationships/customXml" Target="../ink/ink279.xml"/><Relationship Id="rId756" Type="http://schemas.openxmlformats.org/officeDocument/2006/relationships/image" Target="../media/image384.png"/><Relationship Id="rId104" Type="http://schemas.openxmlformats.org/officeDocument/2006/relationships/customXml" Target="../ink/ink51.xml"/><Relationship Id="rId188" Type="http://schemas.openxmlformats.org/officeDocument/2006/relationships/customXml" Target="../ink/ink94.xml"/><Relationship Id="rId311" Type="http://schemas.openxmlformats.org/officeDocument/2006/relationships/image" Target="../media/image164.png"/><Relationship Id="rId395" Type="http://schemas.openxmlformats.org/officeDocument/2006/relationships/image" Target="../media/image205.png"/><Relationship Id="rId409" Type="http://schemas.openxmlformats.org/officeDocument/2006/relationships/image" Target="../media/image212.png"/><Relationship Id="rId963" Type="http://schemas.openxmlformats.org/officeDocument/2006/relationships/customXml" Target="../ink/ink486.xml"/><Relationship Id="rId92" Type="http://schemas.openxmlformats.org/officeDocument/2006/relationships/customXml" Target="../ink/ink45.xml"/><Relationship Id="rId616" Type="http://schemas.openxmlformats.org/officeDocument/2006/relationships/image" Target="../media/image314.png"/><Relationship Id="rId823" Type="http://schemas.openxmlformats.org/officeDocument/2006/relationships/customXml" Target="../ink/ink416.xml"/><Relationship Id="rId255" Type="http://schemas.openxmlformats.org/officeDocument/2006/relationships/image" Target="../media/image137.png"/><Relationship Id="rId462" Type="http://schemas.openxmlformats.org/officeDocument/2006/relationships/customXml" Target="../ink/ink235.xml"/><Relationship Id="rId115" Type="http://schemas.openxmlformats.org/officeDocument/2006/relationships/image" Target="../media/image68.png"/><Relationship Id="rId322" Type="http://schemas.openxmlformats.org/officeDocument/2006/relationships/customXml" Target="../ink/ink163.xml"/><Relationship Id="rId767" Type="http://schemas.openxmlformats.org/officeDocument/2006/relationships/customXml" Target="../ink/ink388.xml"/><Relationship Id="rId974" Type="http://schemas.openxmlformats.org/officeDocument/2006/relationships/image" Target="../media/image493.png"/><Relationship Id="rId199" Type="http://schemas.openxmlformats.org/officeDocument/2006/relationships/image" Target="../media/image110.png"/><Relationship Id="rId627" Type="http://schemas.openxmlformats.org/officeDocument/2006/relationships/customXml" Target="../ink/ink318.xml"/><Relationship Id="rId834" Type="http://schemas.openxmlformats.org/officeDocument/2006/relationships/image" Target="../media/image423.png"/><Relationship Id="rId266" Type="http://schemas.openxmlformats.org/officeDocument/2006/relationships/customXml" Target="../ink/ink134.xml"/><Relationship Id="rId473" Type="http://schemas.openxmlformats.org/officeDocument/2006/relationships/image" Target="../media/image243.png"/><Relationship Id="rId680" Type="http://schemas.openxmlformats.org/officeDocument/2006/relationships/image" Target="../media/image346.png"/><Relationship Id="rId901" Type="http://schemas.openxmlformats.org/officeDocument/2006/relationships/customXml" Target="../ink/ink455.xml"/><Relationship Id="rId30" Type="http://schemas.openxmlformats.org/officeDocument/2006/relationships/image" Target="../media/image27.png"/><Relationship Id="rId126" Type="http://schemas.openxmlformats.org/officeDocument/2006/relationships/customXml" Target="../ink/ink63.xml"/><Relationship Id="rId333" Type="http://schemas.openxmlformats.org/officeDocument/2006/relationships/image" Target="../media/image175.png"/><Relationship Id="rId540" Type="http://schemas.openxmlformats.org/officeDocument/2006/relationships/image" Target="../media/image276.png"/><Relationship Id="rId778" Type="http://schemas.openxmlformats.org/officeDocument/2006/relationships/image" Target="../media/image395.png"/><Relationship Id="rId985" Type="http://schemas.openxmlformats.org/officeDocument/2006/relationships/customXml" Target="../ink/ink497.xml"/><Relationship Id="rId638" Type="http://schemas.openxmlformats.org/officeDocument/2006/relationships/image" Target="../media/image325.png"/><Relationship Id="rId845" Type="http://schemas.openxmlformats.org/officeDocument/2006/relationships/customXml" Target="../ink/ink427.xml"/><Relationship Id="rId1030" Type="http://schemas.openxmlformats.org/officeDocument/2006/relationships/image" Target="../media/image521.png"/><Relationship Id="rId277" Type="http://schemas.openxmlformats.org/officeDocument/2006/relationships/image" Target="../media/image148.png"/><Relationship Id="rId400" Type="http://schemas.openxmlformats.org/officeDocument/2006/relationships/customXml" Target="../ink/ink203.xml"/><Relationship Id="rId484" Type="http://schemas.openxmlformats.org/officeDocument/2006/relationships/customXml" Target="../ink/ink246.xml"/><Relationship Id="rId705" Type="http://schemas.openxmlformats.org/officeDocument/2006/relationships/customXml" Target="../ink/ink357.xml"/><Relationship Id="rId137" Type="http://schemas.openxmlformats.org/officeDocument/2006/relationships/image" Target="../media/image79.png"/><Relationship Id="rId344" Type="http://schemas.openxmlformats.org/officeDocument/2006/relationships/customXml" Target="../ink/ink174.xml"/><Relationship Id="rId691" Type="http://schemas.openxmlformats.org/officeDocument/2006/relationships/customXml" Target="../ink/ink350.xml"/><Relationship Id="rId789" Type="http://schemas.openxmlformats.org/officeDocument/2006/relationships/customXml" Target="../ink/ink399.xml"/><Relationship Id="rId912" Type="http://schemas.openxmlformats.org/officeDocument/2006/relationships/image" Target="../media/image462.png"/><Relationship Id="rId996" Type="http://schemas.openxmlformats.org/officeDocument/2006/relationships/image" Target="../media/image504.png"/><Relationship Id="rId41" Type="http://schemas.openxmlformats.org/officeDocument/2006/relationships/customXml" Target="../ink/ink19.xml"/><Relationship Id="rId551" Type="http://schemas.openxmlformats.org/officeDocument/2006/relationships/customXml" Target="../ink/ink280.xml"/><Relationship Id="rId649" Type="http://schemas.openxmlformats.org/officeDocument/2006/relationships/customXml" Target="../ink/ink329.xml"/><Relationship Id="rId856" Type="http://schemas.openxmlformats.org/officeDocument/2006/relationships/image" Target="../media/image434.png"/><Relationship Id="rId190" Type="http://schemas.openxmlformats.org/officeDocument/2006/relationships/customXml" Target="../ink/ink95.xml"/><Relationship Id="rId204" Type="http://schemas.openxmlformats.org/officeDocument/2006/relationships/customXml" Target="../ink/ink103.xml"/><Relationship Id="rId288" Type="http://schemas.openxmlformats.org/officeDocument/2006/relationships/customXml" Target="../ink/ink146.xml"/><Relationship Id="rId411" Type="http://schemas.openxmlformats.org/officeDocument/2006/relationships/image" Target="../media/image213.png"/><Relationship Id="rId509" Type="http://schemas.openxmlformats.org/officeDocument/2006/relationships/customXml" Target="../ink/ink259.xml"/><Relationship Id="rId495" Type="http://schemas.openxmlformats.org/officeDocument/2006/relationships/image" Target="../media/image254.png"/><Relationship Id="rId716" Type="http://schemas.openxmlformats.org/officeDocument/2006/relationships/image" Target="../media/image364.png"/><Relationship Id="rId923" Type="http://schemas.openxmlformats.org/officeDocument/2006/relationships/customXml" Target="../ink/ink466.xml"/><Relationship Id="rId52" Type="http://schemas.openxmlformats.org/officeDocument/2006/relationships/image" Target="../media/image38.png"/><Relationship Id="rId148" Type="http://schemas.openxmlformats.org/officeDocument/2006/relationships/customXml" Target="../ink/ink74.xml"/><Relationship Id="rId355" Type="http://schemas.openxmlformats.org/officeDocument/2006/relationships/image" Target="../media/image186.png"/><Relationship Id="rId562" Type="http://schemas.openxmlformats.org/officeDocument/2006/relationships/image" Target="../media/image287.png"/><Relationship Id="rId215" Type="http://schemas.openxmlformats.org/officeDocument/2006/relationships/image" Target="../media/image117.png"/><Relationship Id="rId422" Type="http://schemas.openxmlformats.org/officeDocument/2006/relationships/customXml" Target="../ink/ink214.xml"/><Relationship Id="rId867" Type="http://schemas.openxmlformats.org/officeDocument/2006/relationships/customXml" Target="../ink/ink438.xml"/><Relationship Id="rId299" Type="http://schemas.openxmlformats.org/officeDocument/2006/relationships/image" Target="../media/image158.png"/><Relationship Id="rId727" Type="http://schemas.openxmlformats.org/officeDocument/2006/relationships/customXml" Target="../ink/ink368.xml"/><Relationship Id="rId934" Type="http://schemas.openxmlformats.org/officeDocument/2006/relationships/image" Target="../media/image473.png"/><Relationship Id="rId63" Type="http://schemas.openxmlformats.org/officeDocument/2006/relationships/customXml" Target="../ink/ink30.xml"/><Relationship Id="rId159" Type="http://schemas.openxmlformats.org/officeDocument/2006/relationships/image" Target="../media/image90.png"/><Relationship Id="rId366" Type="http://schemas.openxmlformats.org/officeDocument/2006/relationships/customXml" Target="../ink/ink185.xml"/><Relationship Id="rId573" Type="http://schemas.openxmlformats.org/officeDocument/2006/relationships/customXml" Target="../ink/ink291.xml"/><Relationship Id="rId780" Type="http://schemas.openxmlformats.org/officeDocument/2006/relationships/image" Target="../media/image396.png"/><Relationship Id="rId226" Type="http://schemas.openxmlformats.org/officeDocument/2006/relationships/customXml" Target="../ink/ink114.xml"/><Relationship Id="rId433" Type="http://schemas.openxmlformats.org/officeDocument/2006/relationships/customXml" Target="../ink/ink220.xml"/><Relationship Id="rId878" Type="http://schemas.openxmlformats.org/officeDocument/2006/relationships/image" Target="../media/image445.png"/><Relationship Id="rId640" Type="http://schemas.openxmlformats.org/officeDocument/2006/relationships/image" Target="../media/image326.png"/><Relationship Id="rId738" Type="http://schemas.openxmlformats.org/officeDocument/2006/relationships/image" Target="../media/image375.png"/><Relationship Id="rId945" Type="http://schemas.openxmlformats.org/officeDocument/2006/relationships/customXml" Target="../ink/ink477.xml"/><Relationship Id="rId74" Type="http://schemas.openxmlformats.org/officeDocument/2006/relationships/image" Target="../media/image49.png"/><Relationship Id="rId377" Type="http://schemas.openxmlformats.org/officeDocument/2006/relationships/image" Target="../media/image196.png"/><Relationship Id="rId500" Type="http://schemas.openxmlformats.org/officeDocument/2006/relationships/image" Target="../media/image256.png"/><Relationship Id="rId584" Type="http://schemas.openxmlformats.org/officeDocument/2006/relationships/image" Target="../media/image298.png"/><Relationship Id="rId805" Type="http://schemas.openxmlformats.org/officeDocument/2006/relationships/customXml" Target="../ink/ink407.xml"/><Relationship Id="rId5" Type="http://schemas.openxmlformats.org/officeDocument/2006/relationships/customXml" Target="../ink/ink1.xml"/><Relationship Id="rId237" Type="http://schemas.openxmlformats.org/officeDocument/2006/relationships/image" Target="../media/image128.png"/><Relationship Id="rId791" Type="http://schemas.openxmlformats.org/officeDocument/2006/relationships/customXml" Target="../ink/ink400.xml"/><Relationship Id="rId889" Type="http://schemas.openxmlformats.org/officeDocument/2006/relationships/customXml" Target="../ink/ink449.xml"/><Relationship Id="rId444" Type="http://schemas.openxmlformats.org/officeDocument/2006/relationships/customXml" Target="../ink/ink226.xml"/><Relationship Id="rId651" Type="http://schemas.openxmlformats.org/officeDocument/2006/relationships/customXml" Target="../ink/ink330.xml"/><Relationship Id="rId749" Type="http://schemas.openxmlformats.org/officeDocument/2006/relationships/customXml" Target="../ink/ink379.xml"/><Relationship Id="rId290" Type="http://schemas.openxmlformats.org/officeDocument/2006/relationships/customXml" Target="../ink/ink147.xml"/><Relationship Id="rId304" Type="http://schemas.openxmlformats.org/officeDocument/2006/relationships/customXml" Target="../ink/ink154.xml"/><Relationship Id="rId388" Type="http://schemas.openxmlformats.org/officeDocument/2006/relationships/customXml" Target="../ink/ink197.xml"/><Relationship Id="rId511" Type="http://schemas.openxmlformats.org/officeDocument/2006/relationships/customXml" Target="../ink/ink260.xml"/><Relationship Id="rId609" Type="http://schemas.openxmlformats.org/officeDocument/2006/relationships/customXml" Target="../ink/ink309.xml"/><Relationship Id="rId956" Type="http://schemas.openxmlformats.org/officeDocument/2006/relationships/image" Target="../media/image484.png"/><Relationship Id="rId85" Type="http://schemas.openxmlformats.org/officeDocument/2006/relationships/customXml" Target="../ink/ink41.xml"/><Relationship Id="rId150" Type="http://schemas.openxmlformats.org/officeDocument/2006/relationships/customXml" Target="../ink/ink75.xml"/><Relationship Id="rId595" Type="http://schemas.openxmlformats.org/officeDocument/2006/relationships/customXml" Target="../ink/ink302.xml"/><Relationship Id="rId816" Type="http://schemas.openxmlformats.org/officeDocument/2006/relationships/image" Target="../media/image414.png"/><Relationship Id="rId1001" Type="http://schemas.openxmlformats.org/officeDocument/2006/relationships/customXml" Target="../ink/ink505.xml"/><Relationship Id="rId248" Type="http://schemas.openxmlformats.org/officeDocument/2006/relationships/customXml" Target="../ink/ink125.xml"/><Relationship Id="rId455" Type="http://schemas.openxmlformats.org/officeDocument/2006/relationships/image" Target="../media/image234.png"/><Relationship Id="rId662" Type="http://schemas.openxmlformats.org/officeDocument/2006/relationships/image" Target="../media/image337.png"/><Relationship Id="rId12" Type="http://schemas.openxmlformats.org/officeDocument/2006/relationships/image" Target="../media/image18.png"/><Relationship Id="rId108" Type="http://schemas.openxmlformats.org/officeDocument/2006/relationships/customXml" Target="../ink/ink53.xml"/><Relationship Id="rId315" Type="http://schemas.openxmlformats.org/officeDocument/2006/relationships/image" Target="../media/image166.png"/><Relationship Id="rId522" Type="http://schemas.openxmlformats.org/officeDocument/2006/relationships/image" Target="../media/image267.png"/><Relationship Id="rId967" Type="http://schemas.openxmlformats.org/officeDocument/2006/relationships/customXml" Target="../ink/ink488.xml"/><Relationship Id="rId96" Type="http://schemas.openxmlformats.org/officeDocument/2006/relationships/customXml" Target="../ink/ink47.xml"/><Relationship Id="rId161" Type="http://schemas.openxmlformats.org/officeDocument/2006/relationships/image" Target="../media/image91.png"/><Relationship Id="rId399" Type="http://schemas.openxmlformats.org/officeDocument/2006/relationships/image" Target="../media/image207.png"/><Relationship Id="rId827" Type="http://schemas.openxmlformats.org/officeDocument/2006/relationships/customXml" Target="../ink/ink418.xml"/><Relationship Id="rId1012" Type="http://schemas.openxmlformats.org/officeDocument/2006/relationships/image" Target="../media/image512.png"/><Relationship Id="rId259" Type="http://schemas.openxmlformats.org/officeDocument/2006/relationships/image" Target="../media/image139.png"/><Relationship Id="rId466" Type="http://schemas.openxmlformats.org/officeDocument/2006/relationships/customXml" Target="../ink/ink237.xml"/><Relationship Id="rId673" Type="http://schemas.openxmlformats.org/officeDocument/2006/relationships/customXml" Target="../ink/ink341.xml"/><Relationship Id="rId880" Type="http://schemas.openxmlformats.org/officeDocument/2006/relationships/image" Target="../media/image446.png"/><Relationship Id="rId23" Type="http://schemas.openxmlformats.org/officeDocument/2006/relationships/customXml" Target="../ink/ink10.xml"/><Relationship Id="rId119" Type="http://schemas.openxmlformats.org/officeDocument/2006/relationships/image" Target="../media/image70.png"/><Relationship Id="rId326" Type="http://schemas.openxmlformats.org/officeDocument/2006/relationships/customXml" Target="../ink/ink165.xml"/><Relationship Id="rId533" Type="http://schemas.openxmlformats.org/officeDocument/2006/relationships/customXml" Target="../ink/ink271.xml"/><Relationship Id="rId978" Type="http://schemas.openxmlformats.org/officeDocument/2006/relationships/image" Target="../media/image495.png"/><Relationship Id="rId740" Type="http://schemas.openxmlformats.org/officeDocument/2006/relationships/image" Target="../media/image376.png"/><Relationship Id="rId838" Type="http://schemas.openxmlformats.org/officeDocument/2006/relationships/image" Target="../media/image425.png"/><Relationship Id="rId1023" Type="http://schemas.openxmlformats.org/officeDocument/2006/relationships/customXml" Target="../ink/ink516.xml"/><Relationship Id="rId172" Type="http://schemas.openxmlformats.org/officeDocument/2006/relationships/customXml" Target="../ink/ink86.xml"/><Relationship Id="rId477" Type="http://schemas.openxmlformats.org/officeDocument/2006/relationships/image" Target="../media/image245.png"/><Relationship Id="rId600" Type="http://schemas.openxmlformats.org/officeDocument/2006/relationships/image" Target="../media/image306.png"/><Relationship Id="rId684" Type="http://schemas.openxmlformats.org/officeDocument/2006/relationships/image" Target="../media/image348.png"/><Relationship Id="rId337" Type="http://schemas.openxmlformats.org/officeDocument/2006/relationships/image" Target="../media/image177.png"/><Relationship Id="rId891" Type="http://schemas.openxmlformats.org/officeDocument/2006/relationships/customXml" Target="../ink/ink450.xml"/><Relationship Id="rId905" Type="http://schemas.openxmlformats.org/officeDocument/2006/relationships/customXml" Target="../ink/ink457.xml"/><Relationship Id="rId989" Type="http://schemas.openxmlformats.org/officeDocument/2006/relationships/customXml" Target="../ink/ink499.xml"/><Relationship Id="rId34" Type="http://schemas.openxmlformats.org/officeDocument/2006/relationships/image" Target="../media/image29.png"/><Relationship Id="rId544" Type="http://schemas.openxmlformats.org/officeDocument/2006/relationships/image" Target="../media/image278.png"/><Relationship Id="rId751" Type="http://schemas.openxmlformats.org/officeDocument/2006/relationships/customXml" Target="../ink/ink380.xml"/><Relationship Id="rId849" Type="http://schemas.openxmlformats.org/officeDocument/2006/relationships/customXml" Target="../ink/ink429.xml"/><Relationship Id="rId183" Type="http://schemas.openxmlformats.org/officeDocument/2006/relationships/image" Target="../media/image102.png"/><Relationship Id="rId390" Type="http://schemas.openxmlformats.org/officeDocument/2006/relationships/customXml" Target="../ink/ink198.xml"/><Relationship Id="rId404" Type="http://schemas.openxmlformats.org/officeDocument/2006/relationships/customXml" Target="../ink/ink205.xml"/><Relationship Id="rId611" Type="http://schemas.openxmlformats.org/officeDocument/2006/relationships/customXml" Target="../ink/ink310.xml"/><Relationship Id="rId1034" Type="http://schemas.openxmlformats.org/officeDocument/2006/relationships/image" Target="../media/image523.png"/><Relationship Id="rId250" Type="http://schemas.openxmlformats.org/officeDocument/2006/relationships/customXml" Target="../ink/ink126.xml"/><Relationship Id="rId488" Type="http://schemas.openxmlformats.org/officeDocument/2006/relationships/customXml" Target="../ink/ink248.xml"/><Relationship Id="rId695" Type="http://schemas.openxmlformats.org/officeDocument/2006/relationships/customXml" Target="../ink/ink352.xml"/><Relationship Id="rId709" Type="http://schemas.openxmlformats.org/officeDocument/2006/relationships/customXml" Target="../ink/ink359.xml"/><Relationship Id="rId916" Type="http://schemas.openxmlformats.org/officeDocument/2006/relationships/image" Target="../media/image464.png"/><Relationship Id="rId45" Type="http://schemas.openxmlformats.org/officeDocument/2006/relationships/customXml" Target="../ink/ink21.xml"/><Relationship Id="rId110" Type="http://schemas.openxmlformats.org/officeDocument/2006/relationships/customXml" Target="../ink/ink54.xml"/><Relationship Id="rId348" Type="http://schemas.openxmlformats.org/officeDocument/2006/relationships/customXml" Target="../ink/ink176.xml"/><Relationship Id="rId555" Type="http://schemas.openxmlformats.org/officeDocument/2006/relationships/customXml" Target="../ink/ink282.xml"/><Relationship Id="rId762" Type="http://schemas.openxmlformats.org/officeDocument/2006/relationships/image" Target="../media/image387.png"/><Relationship Id="rId194" Type="http://schemas.openxmlformats.org/officeDocument/2006/relationships/customXml" Target="../ink/ink97.xml"/><Relationship Id="rId208" Type="http://schemas.openxmlformats.org/officeDocument/2006/relationships/customXml" Target="../ink/ink105.xml"/><Relationship Id="rId415" Type="http://schemas.openxmlformats.org/officeDocument/2006/relationships/image" Target="../media/image215.png"/><Relationship Id="rId622" Type="http://schemas.openxmlformats.org/officeDocument/2006/relationships/image" Target="../media/image317.png"/><Relationship Id="rId261" Type="http://schemas.openxmlformats.org/officeDocument/2006/relationships/image" Target="../media/image140.png"/><Relationship Id="rId499" Type="http://schemas.openxmlformats.org/officeDocument/2006/relationships/customXml" Target="../ink/ink254.xml"/><Relationship Id="rId927" Type="http://schemas.openxmlformats.org/officeDocument/2006/relationships/customXml" Target="../ink/ink468.xml"/><Relationship Id="rId56" Type="http://schemas.openxmlformats.org/officeDocument/2006/relationships/image" Target="../media/image40.png"/><Relationship Id="rId359" Type="http://schemas.openxmlformats.org/officeDocument/2006/relationships/image" Target="../media/image188.png"/><Relationship Id="rId566" Type="http://schemas.openxmlformats.org/officeDocument/2006/relationships/image" Target="../media/image289.png"/><Relationship Id="rId773" Type="http://schemas.openxmlformats.org/officeDocument/2006/relationships/customXml" Target="../ink/ink391.xml"/><Relationship Id="rId121" Type="http://schemas.openxmlformats.org/officeDocument/2006/relationships/image" Target="../media/image71.png"/><Relationship Id="rId219" Type="http://schemas.openxmlformats.org/officeDocument/2006/relationships/image" Target="../media/image119.png"/><Relationship Id="rId426" Type="http://schemas.openxmlformats.org/officeDocument/2006/relationships/customXml" Target="../ink/ink216.xml"/><Relationship Id="rId633" Type="http://schemas.openxmlformats.org/officeDocument/2006/relationships/customXml" Target="../ink/ink321.xml"/><Relationship Id="rId980" Type="http://schemas.openxmlformats.org/officeDocument/2006/relationships/image" Target="../media/image496.png"/><Relationship Id="rId840" Type="http://schemas.openxmlformats.org/officeDocument/2006/relationships/image" Target="../media/image426.png"/><Relationship Id="rId938" Type="http://schemas.openxmlformats.org/officeDocument/2006/relationships/image" Target="../media/image475.png"/><Relationship Id="rId67" Type="http://schemas.openxmlformats.org/officeDocument/2006/relationships/customXml" Target="../ink/ink32.xml"/><Relationship Id="rId272" Type="http://schemas.openxmlformats.org/officeDocument/2006/relationships/customXml" Target="../ink/ink137.xml"/><Relationship Id="rId577" Type="http://schemas.openxmlformats.org/officeDocument/2006/relationships/customXml" Target="../ink/ink293.xml"/><Relationship Id="rId700" Type="http://schemas.openxmlformats.org/officeDocument/2006/relationships/image" Target="../media/image356.png"/><Relationship Id="rId132" Type="http://schemas.openxmlformats.org/officeDocument/2006/relationships/customXml" Target="../ink/ink66.xml"/><Relationship Id="rId784" Type="http://schemas.openxmlformats.org/officeDocument/2006/relationships/image" Target="../media/image398.png"/><Relationship Id="rId991" Type="http://schemas.openxmlformats.org/officeDocument/2006/relationships/customXml" Target="../ink/ink500.xml"/><Relationship Id="rId437" Type="http://schemas.openxmlformats.org/officeDocument/2006/relationships/image" Target="../media/image225.png"/><Relationship Id="rId644" Type="http://schemas.openxmlformats.org/officeDocument/2006/relationships/image" Target="../media/image328.png"/><Relationship Id="rId851" Type="http://schemas.openxmlformats.org/officeDocument/2006/relationships/customXml" Target="../ink/ink430.xml"/><Relationship Id="rId283" Type="http://schemas.openxmlformats.org/officeDocument/2006/relationships/customXml" Target="../ink/ink143.xml"/><Relationship Id="rId490" Type="http://schemas.openxmlformats.org/officeDocument/2006/relationships/customXml" Target="../ink/ink249.xml"/><Relationship Id="rId504" Type="http://schemas.openxmlformats.org/officeDocument/2006/relationships/image" Target="../media/image258.png"/><Relationship Id="rId711" Type="http://schemas.openxmlformats.org/officeDocument/2006/relationships/customXml" Target="../ink/ink360.xml"/><Relationship Id="rId949" Type="http://schemas.openxmlformats.org/officeDocument/2006/relationships/customXml" Target="../ink/ink479.xml"/><Relationship Id="rId78" Type="http://schemas.openxmlformats.org/officeDocument/2006/relationships/image" Target="../media/image51.png"/><Relationship Id="rId143" Type="http://schemas.openxmlformats.org/officeDocument/2006/relationships/image" Target="../media/image82.png"/><Relationship Id="rId350" Type="http://schemas.openxmlformats.org/officeDocument/2006/relationships/customXml" Target="../ink/ink177.xml"/><Relationship Id="rId588" Type="http://schemas.openxmlformats.org/officeDocument/2006/relationships/image" Target="../media/image300.png"/><Relationship Id="rId795" Type="http://schemas.openxmlformats.org/officeDocument/2006/relationships/customXml" Target="../ink/ink402.xml"/><Relationship Id="rId809" Type="http://schemas.openxmlformats.org/officeDocument/2006/relationships/customXml" Target="../ink/ink409.xml"/><Relationship Id="rId9" Type="http://schemas.openxmlformats.org/officeDocument/2006/relationships/customXml" Target="../ink/ink3.xml"/><Relationship Id="rId210" Type="http://schemas.openxmlformats.org/officeDocument/2006/relationships/customXml" Target="../ink/ink106.xml"/><Relationship Id="rId448" Type="http://schemas.openxmlformats.org/officeDocument/2006/relationships/customXml" Target="../ink/ink228.xml"/><Relationship Id="rId655" Type="http://schemas.openxmlformats.org/officeDocument/2006/relationships/customXml" Target="../ink/ink332.xml"/><Relationship Id="rId862" Type="http://schemas.openxmlformats.org/officeDocument/2006/relationships/image" Target="../media/image437.png"/><Relationship Id="rId294" Type="http://schemas.openxmlformats.org/officeDocument/2006/relationships/customXml" Target="../ink/ink149.xml"/><Relationship Id="rId308" Type="http://schemas.openxmlformats.org/officeDocument/2006/relationships/customXml" Target="../ink/ink156.xml"/><Relationship Id="rId515" Type="http://schemas.openxmlformats.org/officeDocument/2006/relationships/customXml" Target="../ink/ink262.xml"/><Relationship Id="rId722" Type="http://schemas.openxmlformats.org/officeDocument/2006/relationships/image" Target="../media/image367.png"/><Relationship Id="rId89" Type="http://schemas.openxmlformats.org/officeDocument/2006/relationships/customXml" Target="../ink/ink43.xml"/><Relationship Id="rId154" Type="http://schemas.openxmlformats.org/officeDocument/2006/relationships/customXml" Target="../ink/ink77.xml"/><Relationship Id="rId361" Type="http://schemas.openxmlformats.org/officeDocument/2006/relationships/image" Target="../media/image189.png"/><Relationship Id="rId599" Type="http://schemas.openxmlformats.org/officeDocument/2006/relationships/customXml" Target="../ink/ink304.xml"/><Relationship Id="rId1005" Type="http://schemas.openxmlformats.org/officeDocument/2006/relationships/customXml" Target="../ink/ink507.xml"/><Relationship Id="rId459" Type="http://schemas.openxmlformats.org/officeDocument/2006/relationships/image" Target="../media/image236.png"/><Relationship Id="rId666" Type="http://schemas.openxmlformats.org/officeDocument/2006/relationships/image" Target="../media/image339.png"/><Relationship Id="rId873" Type="http://schemas.openxmlformats.org/officeDocument/2006/relationships/customXml" Target="../ink/ink441.xml"/><Relationship Id="rId16" Type="http://schemas.openxmlformats.org/officeDocument/2006/relationships/image" Target="../media/image20.png"/><Relationship Id="rId221" Type="http://schemas.openxmlformats.org/officeDocument/2006/relationships/image" Target="../media/image120.png"/><Relationship Id="rId319" Type="http://schemas.openxmlformats.org/officeDocument/2006/relationships/image" Target="../media/image168.png"/><Relationship Id="rId526" Type="http://schemas.openxmlformats.org/officeDocument/2006/relationships/image" Target="../media/image269.png"/><Relationship Id="rId733" Type="http://schemas.openxmlformats.org/officeDocument/2006/relationships/customXml" Target="../ink/ink371.xml"/><Relationship Id="rId940" Type="http://schemas.openxmlformats.org/officeDocument/2006/relationships/image" Target="../media/image476.png"/><Relationship Id="rId1016" Type="http://schemas.openxmlformats.org/officeDocument/2006/relationships/image" Target="../media/image514.png"/><Relationship Id="rId165" Type="http://schemas.openxmlformats.org/officeDocument/2006/relationships/image" Target="../media/image93.png"/><Relationship Id="rId372" Type="http://schemas.openxmlformats.org/officeDocument/2006/relationships/customXml" Target="../ink/ink188.xml"/><Relationship Id="rId677" Type="http://schemas.openxmlformats.org/officeDocument/2006/relationships/customXml" Target="../ink/ink343.xml"/><Relationship Id="rId800" Type="http://schemas.openxmlformats.org/officeDocument/2006/relationships/image" Target="../media/image406.png"/><Relationship Id="rId232" Type="http://schemas.openxmlformats.org/officeDocument/2006/relationships/customXml" Target="../ink/ink117.xml"/><Relationship Id="rId884" Type="http://schemas.openxmlformats.org/officeDocument/2006/relationships/image" Target="../media/image448.png"/><Relationship Id="rId27" Type="http://schemas.openxmlformats.org/officeDocument/2006/relationships/customXml" Target="../ink/ink12.xml"/><Relationship Id="rId537" Type="http://schemas.openxmlformats.org/officeDocument/2006/relationships/customXml" Target="../ink/ink273.xml"/><Relationship Id="rId744" Type="http://schemas.openxmlformats.org/officeDocument/2006/relationships/image" Target="../media/image378.png"/><Relationship Id="rId951" Type="http://schemas.openxmlformats.org/officeDocument/2006/relationships/customXml" Target="../ink/ink480.xml"/><Relationship Id="rId80" Type="http://schemas.openxmlformats.org/officeDocument/2006/relationships/image" Target="../media/image52.png"/><Relationship Id="rId176" Type="http://schemas.openxmlformats.org/officeDocument/2006/relationships/customXml" Target="../ink/ink88.xml"/><Relationship Id="rId383" Type="http://schemas.openxmlformats.org/officeDocument/2006/relationships/image" Target="../media/image199.png"/><Relationship Id="rId590" Type="http://schemas.openxmlformats.org/officeDocument/2006/relationships/image" Target="../media/image301.png"/><Relationship Id="rId604" Type="http://schemas.openxmlformats.org/officeDocument/2006/relationships/image" Target="../media/image308.png"/><Relationship Id="rId811" Type="http://schemas.openxmlformats.org/officeDocument/2006/relationships/customXml" Target="../ink/ink410.xml"/><Relationship Id="rId1027" Type="http://schemas.openxmlformats.org/officeDocument/2006/relationships/customXml" Target="../ink/ink518.xml"/><Relationship Id="rId243" Type="http://schemas.openxmlformats.org/officeDocument/2006/relationships/image" Target="../media/image131.png"/><Relationship Id="rId450" Type="http://schemas.openxmlformats.org/officeDocument/2006/relationships/customXml" Target="../ink/ink229.xml"/><Relationship Id="rId688" Type="http://schemas.openxmlformats.org/officeDocument/2006/relationships/image" Target="../media/image350.png"/><Relationship Id="rId895" Type="http://schemas.openxmlformats.org/officeDocument/2006/relationships/customXml" Target="../ink/ink452.xml"/><Relationship Id="rId909" Type="http://schemas.openxmlformats.org/officeDocument/2006/relationships/customXml" Target="../ink/ink459.xml"/><Relationship Id="rId38" Type="http://schemas.openxmlformats.org/officeDocument/2006/relationships/image" Target="../media/image31.png"/><Relationship Id="rId103" Type="http://schemas.openxmlformats.org/officeDocument/2006/relationships/image" Target="../media/image63.png"/><Relationship Id="rId310" Type="http://schemas.openxmlformats.org/officeDocument/2006/relationships/customXml" Target="../ink/ink157.xml"/><Relationship Id="rId548" Type="http://schemas.openxmlformats.org/officeDocument/2006/relationships/image" Target="../media/image280.png"/><Relationship Id="rId755" Type="http://schemas.openxmlformats.org/officeDocument/2006/relationships/customXml" Target="../ink/ink382.xml"/><Relationship Id="rId962" Type="http://schemas.openxmlformats.org/officeDocument/2006/relationships/image" Target="../media/image487.png"/><Relationship Id="rId91" Type="http://schemas.openxmlformats.org/officeDocument/2006/relationships/customXml" Target="../ink/ink44.xml"/><Relationship Id="rId187" Type="http://schemas.openxmlformats.org/officeDocument/2006/relationships/image" Target="../media/image104.png"/><Relationship Id="rId394" Type="http://schemas.openxmlformats.org/officeDocument/2006/relationships/customXml" Target="../ink/ink200.xml"/><Relationship Id="rId408" Type="http://schemas.openxmlformats.org/officeDocument/2006/relationships/customXml" Target="../ink/ink207.xml"/><Relationship Id="rId615" Type="http://schemas.openxmlformats.org/officeDocument/2006/relationships/customXml" Target="../ink/ink312.xml"/><Relationship Id="rId822" Type="http://schemas.openxmlformats.org/officeDocument/2006/relationships/image" Target="../media/image417.png"/><Relationship Id="rId254" Type="http://schemas.openxmlformats.org/officeDocument/2006/relationships/customXml" Target="../ink/ink128.xml"/><Relationship Id="rId699" Type="http://schemas.openxmlformats.org/officeDocument/2006/relationships/customXml" Target="../ink/ink354.xml"/><Relationship Id="rId49" Type="http://schemas.openxmlformats.org/officeDocument/2006/relationships/customXml" Target="../ink/ink23.xml"/><Relationship Id="rId114" Type="http://schemas.openxmlformats.org/officeDocument/2006/relationships/customXml" Target="../ink/ink57.xml"/><Relationship Id="rId461" Type="http://schemas.openxmlformats.org/officeDocument/2006/relationships/image" Target="../media/image237.png"/><Relationship Id="rId559" Type="http://schemas.openxmlformats.org/officeDocument/2006/relationships/customXml" Target="../ink/ink284.xml"/><Relationship Id="rId766" Type="http://schemas.openxmlformats.org/officeDocument/2006/relationships/image" Target="../media/image389.png"/><Relationship Id="rId198" Type="http://schemas.openxmlformats.org/officeDocument/2006/relationships/customXml" Target="../ink/ink99.xml"/><Relationship Id="rId321" Type="http://schemas.openxmlformats.org/officeDocument/2006/relationships/image" Target="../media/image169.png"/><Relationship Id="rId419" Type="http://schemas.openxmlformats.org/officeDocument/2006/relationships/image" Target="../media/image217.png"/><Relationship Id="rId626" Type="http://schemas.openxmlformats.org/officeDocument/2006/relationships/image" Target="../media/image319.png"/><Relationship Id="rId973" Type="http://schemas.openxmlformats.org/officeDocument/2006/relationships/customXml" Target="../ink/ink491.xml"/><Relationship Id="rId833" Type="http://schemas.openxmlformats.org/officeDocument/2006/relationships/customXml" Target="../ink/ink421.xml"/><Relationship Id="rId265" Type="http://schemas.openxmlformats.org/officeDocument/2006/relationships/image" Target="../media/image142.png"/><Relationship Id="rId472" Type="http://schemas.openxmlformats.org/officeDocument/2006/relationships/customXml" Target="../ink/ink240.xml"/><Relationship Id="rId900" Type="http://schemas.openxmlformats.org/officeDocument/2006/relationships/image" Target="../media/image456.png"/><Relationship Id="rId125" Type="http://schemas.openxmlformats.org/officeDocument/2006/relationships/image" Target="../media/image73.png"/><Relationship Id="rId332" Type="http://schemas.openxmlformats.org/officeDocument/2006/relationships/customXml" Target="../ink/ink168.xml"/><Relationship Id="rId777" Type="http://schemas.openxmlformats.org/officeDocument/2006/relationships/customXml" Target="../ink/ink393.xml"/><Relationship Id="rId984" Type="http://schemas.openxmlformats.org/officeDocument/2006/relationships/image" Target="../media/image498.png"/><Relationship Id="rId637" Type="http://schemas.openxmlformats.org/officeDocument/2006/relationships/customXml" Target="../ink/ink323.xml"/><Relationship Id="rId844" Type="http://schemas.openxmlformats.org/officeDocument/2006/relationships/image" Target="../media/image428.png"/><Relationship Id="rId276" Type="http://schemas.openxmlformats.org/officeDocument/2006/relationships/customXml" Target="../ink/ink139.xml"/><Relationship Id="rId483" Type="http://schemas.openxmlformats.org/officeDocument/2006/relationships/image" Target="../media/image248.png"/><Relationship Id="rId690" Type="http://schemas.openxmlformats.org/officeDocument/2006/relationships/image" Target="../media/image351.png"/><Relationship Id="rId704" Type="http://schemas.openxmlformats.org/officeDocument/2006/relationships/image" Target="../media/image358.png"/><Relationship Id="rId911" Type="http://schemas.openxmlformats.org/officeDocument/2006/relationships/customXml" Target="../ink/ink460.xml"/><Relationship Id="rId40" Type="http://schemas.openxmlformats.org/officeDocument/2006/relationships/image" Target="../media/image32.png"/><Relationship Id="rId136" Type="http://schemas.openxmlformats.org/officeDocument/2006/relationships/customXml" Target="../ink/ink68.xml"/><Relationship Id="rId343" Type="http://schemas.openxmlformats.org/officeDocument/2006/relationships/image" Target="../media/image180.png"/><Relationship Id="rId550" Type="http://schemas.openxmlformats.org/officeDocument/2006/relationships/image" Target="../media/image281.png"/><Relationship Id="rId788" Type="http://schemas.openxmlformats.org/officeDocument/2006/relationships/image" Target="../media/image400.png"/><Relationship Id="rId995" Type="http://schemas.openxmlformats.org/officeDocument/2006/relationships/customXml" Target="../ink/ink502.xml"/><Relationship Id="rId203" Type="http://schemas.openxmlformats.org/officeDocument/2006/relationships/image" Target="../media/image111.png"/><Relationship Id="rId648" Type="http://schemas.openxmlformats.org/officeDocument/2006/relationships/image" Target="../media/image330.png"/><Relationship Id="rId855" Type="http://schemas.openxmlformats.org/officeDocument/2006/relationships/customXml" Target="../ink/ink432.xml"/><Relationship Id="rId287" Type="http://schemas.openxmlformats.org/officeDocument/2006/relationships/image" Target="../media/image152.png"/><Relationship Id="rId410" Type="http://schemas.openxmlformats.org/officeDocument/2006/relationships/customXml" Target="../ink/ink208.xml"/><Relationship Id="rId494" Type="http://schemas.openxmlformats.org/officeDocument/2006/relationships/customXml" Target="../ink/ink251.xml"/><Relationship Id="rId508" Type="http://schemas.openxmlformats.org/officeDocument/2006/relationships/image" Target="../media/image260.png"/><Relationship Id="rId715" Type="http://schemas.openxmlformats.org/officeDocument/2006/relationships/customXml" Target="../ink/ink362.xml"/><Relationship Id="rId922" Type="http://schemas.openxmlformats.org/officeDocument/2006/relationships/image" Target="../media/image467.png"/><Relationship Id="rId147" Type="http://schemas.openxmlformats.org/officeDocument/2006/relationships/image" Target="../media/image84.png"/><Relationship Id="rId354" Type="http://schemas.openxmlformats.org/officeDocument/2006/relationships/customXml" Target="../ink/ink179.xml"/><Relationship Id="rId799" Type="http://schemas.openxmlformats.org/officeDocument/2006/relationships/customXml" Target="../ink/ink404.xml"/><Relationship Id="rId51" Type="http://schemas.openxmlformats.org/officeDocument/2006/relationships/customXml" Target="../ink/ink24.xml"/><Relationship Id="rId561" Type="http://schemas.openxmlformats.org/officeDocument/2006/relationships/customXml" Target="../ink/ink285.xml"/><Relationship Id="rId659" Type="http://schemas.openxmlformats.org/officeDocument/2006/relationships/customXml" Target="../ink/ink334.xml"/><Relationship Id="rId866" Type="http://schemas.openxmlformats.org/officeDocument/2006/relationships/image" Target="../media/image439.png"/><Relationship Id="rId214" Type="http://schemas.openxmlformats.org/officeDocument/2006/relationships/customXml" Target="../ink/ink108.xml"/><Relationship Id="rId298" Type="http://schemas.openxmlformats.org/officeDocument/2006/relationships/customXml" Target="../ink/ink151.xml"/><Relationship Id="rId421" Type="http://schemas.openxmlformats.org/officeDocument/2006/relationships/image" Target="../media/image218.png"/><Relationship Id="rId519" Type="http://schemas.openxmlformats.org/officeDocument/2006/relationships/customXml" Target="../ink/ink264.xml"/><Relationship Id="rId158" Type="http://schemas.openxmlformats.org/officeDocument/2006/relationships/customXml" Target="../ink/ink79.xml"/><Relationship Id="rId726" Type="http://schemas.openxmlformats.org/officeDocument/2006/relationships/image" Target="../media/image369.png"/><Relationship Id="rId933" Type="http://schemas.openxmlformats.org/officeDocument/2006/relationships/customXml" Target="../ink/ink471.xml"/><Relationship Id="rId1009" Type="http://schemas.openxmlformats.org/officeDocument/2006/relationships/customXml" Target="../ink/ink509.xml"/><Relationship Id="rId62" Type="http://schemas.openxmlformats.org/officeDocument/2006/relationships/image" Target="../media/image43.png"/><Relationship Id="rId365" Type="http://schemas.openxmlformats.org/officeDocument/2006/relationships/image" Target="../media/image191.png"/><Relationship Id="rId572" Type="http://schemas.openxmlformats.org/officeDocument/2006/relationships/image" Target="../media/image292.png"/><Relationship Id="rId225" Type="http://schemas.openxmlformats.org/officeDocument/2006/relationships/image" Target="../media/image122.png"/><Relationship Id="rId432" Type="http://schemas.openxmlformats.org/officeDocument/2006/relationships/customXml" Target="../ink/ink219.xml"/><Relationship Id="rId877" Type="http://schemas.openxmlformats.org/officeDocument/2006/relationships/customXml" Target="../ink/ink443.xml"/><Relationship Id="rId737" Type="http://schemas.openxmlformats.org/officeDocument/2006/relationships/customXml" Target="../ink/ink373.xml"/><Relationship Id="rId944" Type="http://schemas.openxmlformats.org/officeDocument/2006/relationships/image" Target="../media/image478.png"/><Relationship Id="rId73" Type="http://schemas.openxmlformats.org/officeDocument/2006/relationships/customXml" Target="../ink/ink35.xml"/><Relationship Id="rId169" Type="http://schemas.openxmlformats.org/officeDocument/2006/relationships/image" Target="../media/image95.png"/><Relationship Id="rId376" Type="http://schemas.openxmlformats.org/officeDocument/2006/relationships/customXml" Target="../ink/ink191.xml"/><Relationship Id="rId583" Type="http://schemas.openxmlformats.org/officeDocument/2006/relationships/customXml" Target="../ink/ink296.xml"/><Relationship Id="rId790" Type="http://schemas.openxmlformats.org/officeDocument/2006/relationships/image" Target="../media/image401.png"/><Relationship Id="rId804" Type="http://schemas.openxmlformats.org/officeDocument/2006/relationships/image" Target="../media/image408.png"/><Relationship Id="rId4" Type="http://schemas.openxmlformats.org/officeDocument/2006/relationships/image" Target="../media/image5.png"/><Relationship Id="rId236" Type="http://schemas.openxmlformats.org/officeDocument/2006/relationships/customXml" Target="../ink/ink119.xml"/><Relationship Id="rId443" Type="http://schemas.openxmlformats.org/officeDocument/2006/relationships/image" Target="../media/image228.png"/><Relationship Id="rId650" Type="http://schemas.openxmlformats.org/officeDocument/2006/relationships/image" Target="../media/image331.png"/><Relationship Id="rId888" Type="http://schemas.openxmlformats.org/officeDocument/2006/relationships/image" Target="../media/image450.png"/><Relationship Id="rId303" Type="http://schemas.openxmlformats.org/officeDocument/2006/relationships/image" Target="../media/image160.png"/><Relationship Id="rId748" Type="http://schemas.openxmlformats.org/officeDocument/2006/relationships/image" Target="../media/image380.png"/><Relationship Id="rId955" Type="http://schemas.openxmlformats.org/officeDocument/2006/relationships/customXml" Target="../ink/ink482.xml"/><Relationship Id="rId84" Type="http://schemas.openxmlformats.org/officeDocument/2006/relationships/image" Target="../media/image54.png"/><Relationship Id="rId387" Type="http://schemas.openxmlformats.org/officeDocument/2006/relationships/image" Target="../media/image201.png"/><Relationship Id="rId510" Type="http://schemas.openxmlformats.org/officeDocument/2006/relationships/image" Target="../media/image261.png"/><Relationship Id="rId594" Type="http://schemas.openxmlformats.org/officeDocument/2006/relationships/image" Target="../media/image303.png"/><Relationship Id="rId608" Type="http://schemas.openxmlformats.org/officeDocument/2006/relationships/image" Target="../media/image310.png"/><Relationship Id="rId815" Type="http://schemas.openxmlformats.org/officeDocument/2006/relationships/customXml" Target="../ink/ink412.xml"/><Relationship Id="rId247" Type="http://schemas.openxmlformats.org/officeDocument/2006/relationships/image" Target="../media/image133.png"/><Relationship Id="rId899" Type="http://schemas.openxmlformats.org/officeDocument/2006/relationships/customXml" Target="../ink/ink454.xml"/><Relationship Id="rId1000" Type="http://schemas.openxmlformats.org/officeDocument/2006/relationships/image" Target="../media/image506.png"/><Relationship Id="rId107" Type="http://schemas.openxmlformats.org/officeDocument/2006/relationships/image" Target="../media/image65.png"/><Relationship Id="rId454" Type="http://schemas.openxmlformats.org/officeDocument/2006/relationships/customXml" Target="../ink/ink231.xml"/><Relationship Id="rId661" Type="http://schemas.openxmlformats.org/officeDocument/2006/relationships/customXml" Target="../ink/ink335.xml"/><Relationship Id="rId759" Type="http://schemas.openxmlformats.org/officeDocument/2006/relationships/customXml" Target="../ink/ink384.xml"/><Relationship Id="rId966" Type="http://schemas.openxmlformats.org/officeDocument/2006/relationships/image" Target="../media/image489.png"/><Relationship Id="rId11" Type="http://schemas.openxmlformats.org/officeDocument/2006/relationships/customXml" Target="../ink/ink4.xml"/><Relationship Id="rId314" Type="http://schemas.openxmlformats.org/officeDocument/2006/relationships/customXml" Target="../ink/ink159.xml"/><Relationship Id="rId398" Type="http://schemas.openxmlformats.org/officeDocument/2006/relationships/customXml" Target="../ink/ink202.xml"/><Relationship Id="rId521" Type="http://schemas.openxmlformats.org/officeDocument/2006/relationships/customXml" Target="../ink/ink265.xml"/><Relationship Id="rId619" Type="http://schemas.openxmlformats.org/officeDocument/2006/relationships/customXml" Target="../ink/ink314.xml"/><Relationship Id="rId95" Type="http://schemas.openxmlformats.org/officeDocument/2006/relationships/image" Target="../media/image59.png"/><Relationship Id="rId160" Type="http://schemas.openxmlformats.org/officeDocument/2006/relationships/customXml" Target="../ink/ink80.xml"/><Relationship Id="rId826" Type="http://schemas.openxmlformats.org/officeDocument/2006/relationships/image" Target="../media/image419.png"/><Relationship Id="rId1011" Type="http://schemas.openxmlformats.org/officeDocument/2006/relationships/customXml" Target="../ink/ink510.xml"/><Relationship Id="rId258" Type="http://schemas.openxmlformats.org/officeDocument/2006/relationships/customXml" Target="../ink/ink130.xml"/><Relationship Id="rId465" Type="http://schemas.openxmlformats.org/officeDocument/2006/relationships/image" Target="../media/image239.png"/><Relationship Id="rId672" Type="http://schemas.openxmlformats.org/officeDocument/2006/relationships/image" Target="../media/image342.png"/><Relationship Id="rId22" Type="http://schemas.openxmlformats.org/officeDocument/2006/relationships/image" Target="../media/image23.png"/><Relationship Id="rId118" Type="http://schemas.openxmlformats.org/officeDocument/2006/relationships/customXml" Target="../ink/ink59.xml"/><Relationship Id="rId325" Type="http://schemas.openxmlformats.org/officeDocument/2006/relationships/image" Target="../media/image171.png"/><Relationship Id="rId532" Type="http://schemas.openxmlformats.org/officeDocument/2006/relationships/image" Target="../media/image272.png"/><Relationship Id="rId977" Type="http://schemas.openxmlformats.org/officeDocument/2006/relationships/customXml" Target="../ink/ink493.xml"/><Relationship Id="rId171" Type="http://schemas.openxmlformats.org/officeDocument/2006/relationships/image" Target="../media/image96.png"/><Relationship Id="rId837" Type="http://schemas.openxmlformats.org/officeDocument/2006/relationships/customXml" Target="../ink/ink423.xml"/><Relationship Id="rId1022" Type="http://schemas.openxmlformats.org/officeDocument/2006/relationships/image" Target="../media/image517.png"/><Relationship Id="rId269" Type="http://schemas.openxmlformats.org/officeDocument/2006/relationships/image" Target="../media/image144.png"/><Relationship Id="rId476" Type="http://schemas.openxmlformats.org/officeDocument/2006/relationships/customXml" Target="../ink/ink242.xml"/><Relationship Id="rId683" Type="http://schemas.openxmlformats.org/officeDocument/2006/relationships/customXml" Target="../ink/ink346.xml"/><Relationship Id="rId890" Type="http://schemas.openxmlformats.org/officeDocument/2006/relationships/image" Target="../media/image451.png"/><Relationship Id="rId904" Type="http://schemas.openxmlformats.org/officeDocument/2006/relationships/image" Target="../media/image458.png"/><Relationship Id="rId33" Type="http://schemas.openxmlformats.org/officeDocument/2006/relationships/customXml" Target="../ink/ink15.xml"/><Relationship Id="rId129" Type="http://schemas.openxmlformats.org/officeDocument/2006/relationships/image" Target="../media/image75.png"/><Relationship Id="rId336" Type="http://schemas.openxmlformats.org/officeDocument/2006/relationships/customXml" Target="../ink/ink170.xml"/><Relationship Id="rId543" Type="http://schemas.openxmlformats.org/officeDocument/2006/relationships/customXml" Target="../ink/ink276.xml"/><Relationship Id="rId988" Type="http://schemas.openxmlformats.org/officeDocument/2006/relationships/image" Target="../media/image500.png"/><Relationship Id="rId182" Type="http://schemas.openxmlformats.org/officeDocument/2006/relationships/customXml" Target="../ink/ink91.xml"/><Relationship Id="rId403" Type="http://schemas.openxmlformats.org/officeDocument/2006/relationships/image" Target="../media/image209.png"/><Relationship Id="rId750" Type="http://schemas.openxmlformats.org/officeDocument/2006/relationships/image" Target="../media/image381.png"/><Relationship Id="rId848" Type="http://schemas.openxmlformats.org/officeDocument/2006/relationships/image" Target="../media/image430.png"/><Relationship Id="rId1033" Type="http://schemas.openxmlformats.org/officeDocument/2006/relationships/customXml" Target="../ink/ink521.xml"/><Relationship Id="rId487" Type="http://schemas.openxmlformats.org/officeDocument/2006/relationships/image" Target="../media/image250.png"/><Relationship Id="rId610" Type="http://schemas.openxmlformats.org/officeDocument/2006/relationships/image" Target="../media/image311.png"/><Relationship Id="rId694" Type="http://schemas.openxmlformats.org/officeDocument/2006/relationships/image" Target="../media/image353.png"/><Relationship Id="rId708" Type="http://schemas.openxmlformats.org/officeDocument/2006/relationships/image" Target="../media/image360.png"/><Relationship Id="rId915" Type="http://schemas.openxmlformats.org/officeDocument/2006/relationships/customXml" Target="../ink/ink462.xml"/><Relationship Id="rId347" Type="http://schemas.openxmlformats.org/officeDocument/2006/relationships/image" Target="../media/image182.png"/><Relationship Id="rId999" Type="http://schemas.openxmlformats.org/officeDocument/2006/relationships/customXml" Target="../ink/ink504.xml"/><Relationship Id="rId44" Type="http://schemas.openxmlformats.org/officeDocument/2006/relationships/image" Target="../media/image34.png"/><Relationship Id="rId554" Type="http://schemas.openxmlformats.org/officeDocument/2006/relationships/image" Target="../media/image283.png"/><Relationship Id="rId761" Type="http://schemas.openxmlformats.org/officeDocument/2006/relationships/customXml" Target="../ink/ink385.xml"/><Relationship Id="rId859" Type="http://schemas.openxmlformats.org/officeDocument/2006/relationships/customXml" Target="../ink/ink434.xml"/><Relationship Id="rId193" Type="http://schemas.openxmlformats.org/officeDocument/2006/relationships/image" Target="../media/image107.png"/><Relationship Id="rId207" Type="http://schemas.openxmlformats.org/officeDocument/2006/relationships/image" Target="../media/image113.png"/><Relationship Id="rId414" Type="http://schemas.openxmlformats.org/officeDocument/2006/relationships/customXml" Target="../ink/ink210.xml"/><Relationship Id="rId498" Type="http://schemas.openxmlformats.org/officeDocument/2006/relationships/customXml" Target="../ink/ink253.xml"/><Relationship Id="rId621" Type="http://schemas.openxmlformats.org/officeDocument/2006/relationships/customXml" Target="../ink/ink315.xml"/><Relationship Id="rId260" Type="http://schemas.openxmlformats.org/officeDocument/2006/relationships/customXml" Target="../ink/ink131.xml"/><Relationship Id="rId719" Type="http://schemas.openxmlformats.org/officeDocument/2006/relationships/customXml" Target="../ink/ink364.xml"/><Relationship Id="rId926" Type="http://schemas.openxmlformats.org/officeDocument/2006/relationships/image" Target="../media/image469.png"/><Relationship Id="rId55" Type="http://schemas.openxmlformats.org/officeDocument/2006/relationships/customXml" Target="../ink/ink26.xml"/><Relationship Id="rId120" Type="http://schemas.openxmlformats.org/officeDocument/2006/relationships/customXml" Target="../ink/ink60.xml"/><Relationship Id="rId358" Type="http://schemas.openxmlformats.org/officeDocument/2006/relationships/customXml" Target="../ink/ink181.xml"/><Relationship Id="rId565" Type="http://schemas.openxmlformats.org/officeDocument/2006/relationships/customXml" Target="../ink/ink287.xml"/><Relationship Id="rId772" Type="http://schemas.openxmlformats.org/officeDocument/2006/relationships/image" Target="../media/image392.png"/><Relationship Id="rId218" Type="http://schemas.openxmlformats.org/officeDocument/2006/relationships/customXml" Target="../ink/ink110.xml"/><Relationship Id="rId425" Type="http://schemas.openxmlformats.org/officeDocument/2006/relationships/image" Target="../media/image220.png"/><Relationship Id="rId632" Type="http://schemas.openxmlformats.org/officeDocument/2006/relationships/image" Target="../media/image322.png"/><Relationship Id="rId271" Type="http://schemas.openxmlformats.org/officeDocument/2006/relationships/image" Target="../media/image145.png"/><Relationship Id="rId937" Type="http://schemas.openxmlformats.org/officeDocument/2006/relationships/customXml" Target="../ink/ink473.xml"/><Relationship Id="rId66" Type="http://schemas.openxmlformats.org/officeDocument/2006/relationships/image" Target="../media/image45.png"/><Relationship Id="rId131" Type="http://schemas.openxmlformats.org/officeDocument/2006/relationships/image" Target="../media/image76.png"/><Relationship Id="rId369" Type="http://schemas.openxmlformats.org/officeDocument/2006/relationships/image" Target="../media/image193.png"/><Relationship Id="rId576" Type="http://schemas.openxmlformats.org/officeDocument/2006/relationships/image" Target="../media/image294.png"/><Relationship Id="rId783" Type="http://schemas.openxmlformats.org/officeDocument/2006/relationships/customXml" Target="../ink/ink396.xml"/><Relationship Id="rId990" Type="http://schemas.openxmlformats.org/officeDocument/2006/relationships/image" Target="../media/image501.png"/><Relationship Id="rId229" Type="http://schemas.openxmlformats.org/officeDocument/2006/relationships/image" Target="../media/image124.png"/><Relationship Id="rId436" Type="http://schemas.openxmlformats.org/officeDocument/2006/relationships/customXml" Target="../ink/ink222.xml"/><Relationship Id="rId643" Type="http://schemas.openxmlformats.org/officeDocument/2006/relationships/customXml" Target="../ink/ink326.xml"/><Relationship Id="rId850" Type="http://schemas.openxmlformats.org/officeDocument/2006/relationships/image" Target="../media/image431.png"/><Relationship Id="rId948" Type="http://schemas.openxmlformats.org/officeDocument/2006/relationships/image" Target="../media/image480.png"/><Relationship Id="rId77" Type="http://schemas.openxmlformats.org/officeDocument/2006/relationships/customXml" Target="../ink/ink37.xml"/><Relationship Id="rId282" Type="http://schemas.openxmlformats.org/officeDocument/2006/relationships/customXml" Target="../ink/ink142.xml"/><Relationship Id="rId503" Type="http://schemas.openxmlformats.org/officeDocument/2006/relationships/customXml" Target="../ink/ink256.xml"/><Relationship Id="rId587" Type="http://schemas.openxmlformats.org/officeDocument/2006/relationships/customXml" Target="../ink/ink298.xml"/><Relationship Id="rId710" Type="http://schemas.openxmlformats.org/officeDocument/2006/relationships/image" Target="../media/image361.png"/><Relationship Id="rId808" Type="http://schemas.openxmlformats.org/officeDocument/2006/relationships/image" Target="../media/image410.png"/><Relationship Id="rId8" Type="http://schemas.openxmlformats.org/officeDocument/2006/relationships/image" Target="../media/image16.png"/><Relationship Id="rId142" Type="http://schemas.openxmlformats.org/officeDocument/2006/relationships/customXml" Target="../ink/ink71.xml"/><Relationship Id="rId447" Type="http://schemas.openxmlformats.org/officeDocument/2006/relationships/image" Target="../media/image230.png"/><Relationship Id="rId794" Type="http://schemas.openxmlformats.org/officeDocument/2006/relationships/image" Target="../media/image403.png"/><Relationship Id="rId654" Type="http://schemas.openxmlformats.org/officeDocument/2006/relationships/image" Target="../media/image333.png"/><Relationship Id="rId861" Type="http://schemas.openxmlformats.org/officeDocument/2006/relationships/customXml" Target="../ink/ink435.xml"/><Relationship Id="rId959" Type="http://schemas.openxmlformats.org/officeDocument/2006/relationships/customXml" Target="../ink/ink484.xml"/><Relationship Id="rId293" Type="http://schemas.openxmlformats.org/officeDocument/2006/relationships/image" Target="../media/image155.png"/><Relationship Id="rId307" Type="http://schemas.openxmlformats.org/officeDocument/2006/relationships/image" Target="../media/image162.png"/><Relationship Id="rId514" Type="http://schemas.openxmlformats.org/officeDocument/2006/relationships/image" Target="../media/image263.png"/><Relationship Id="rId721" Type="http://schemas.openxmlformats.org/officeDocument/2006/relationships/customXml" Target="../ink/ink365.xml"/><Relationship Id="rId88" Type="http://schemas.openxmlformats.org/officeDocument/2006/relationships/image" Target="../media/image56.png"/><Relationship Id="rId153" Type="http://schemas.openxmlformats.org/officeDocument/2006/relationships/image" Target="../media/image87.png"/><Relationship Id="rId360" Type="http://schemas.openxmlformats.org/officeDocument/2006/relationships/customXml" Target="../ink/ink182.xml"/><Relationship Id="rId598" Type="http://schemas.openxmlformats.org/officeDocument/2006/relationships/image" Target="../media/image305.png"/><Relationship Id="rId819" Type="http://schemas.openxmlformats.org/officeDocument/2006/relationships/customXml" Target="../ink/ink414.xml"/><Relationship Id="rId1004" Type="http://schemas.openxmlformats.org/officeDocument/2006/relationships/image" Target="../media/image508.png"/><Relationship Id="rId220" Type="http://schemas.openxmlformats.org/officeDocument/2006/relationships/customXml" Target="../ink/ink111.xml"/><Relationship Id="rId458" Type="http://schemas.openxmlformats.org/officeDocument/2006/relationships/customXml" Target="../ink/ink233.xml"/><Relationship Id="rId665" Type="http://schemas.openxmlformats.org/officeDocument/2006/relationships/customXml" Target="../ink/ink337.xml"/><Relationship Id="rId872" Type="http://schemas.openxmlformats.org/officeDocument/2006/relationships/image" Target="../media/image442.png"/><Relationship Id="rId15" Type="http://schemas.openxmlformats.org/officeDocument/2006/relationships/customXml" Target="../ink/ink6.xml"/><Relationship Id="rId318" Type="http://schemas.openxmlformats.org/officeDocument/2006/relationships/customXml" Target="../ink/ink161.xml"/><Relationship Id="rId525" Type="http://schemas.openxmlformats.org/officeDocument/2006/relationships/customXml" Target="../ink/ink267.xml"/><Relationship Id="rId732" Type="http://schemas.openxmlformats.org/officeDocument/2006/relationships/image" Target="../media/image372.png"/><Relationship Id="rId99" Type="http://schemas.openxmlformats.org/officeDocument/2006/relationships/image" Target="../media/image61.png"/><Relationship Id="rId164" Type="http://schemas.openxmlformats.org/officeDocument/2006/relationships/customXml" Target="../ink/ink82.xml"/><Relationship Id="rId371" Type="http://schemas.openxmlformats.org/officeDocument/2006/relationships/image" Target="../media/image194.png"/><Relationship Id="rId1015" Type="http://schemas.openxmlformats.org/officeDocument/2006/relationships/customXml" Target="../ink/ink512.xml"/><Relationship Id="rId469" Type="http://schemas.openxmlformats.org/officeDocument/2006/relationships/image" Target="../media/image241.png"/><Relationship Id="rId676" Type="http://schemas.openxmlformats.org/officeDocument/2006/relationships/image" Target="../media/image344.png"/><Relationship Id="rId883" Type="http://schemas.openxmlformats.org/officeDocument/2006/relationships/customXml" Target="../ink/ink446.xml"/><Relationship Id="rId26" Type="http://schemas.openxmlformats.org/officeDocument/2006/relationships/image" Target="../media/image25.png"/><Relationship Id="rId231" Type="http://schemas.openxmlformats.org/officeDocument/2006/relationships/image" Target="../media/image125.png"/><Relationship Id="rId329" Type="http://schemas.openxmlformats.org/officeDocument/2006/relationships/image" Target="../media/image173.png"/><Relationship Id="rId536" Type="http://schemas.openxmlformats.org/officeDocument/2006/relationships/image" Target="../media/image274.png"/><Relationship Id="rId175" Type="http://schemas.openxmlformats.org/officeDocument/2006/relationships/image" Target="../media/image98.png"/><Relationship Id="rId743" Type="http://schemas.openxmlformats.org/officeDocument/2006/relationships/customXml" Target="../ink/ink376.xml"/><Relationship Id="rId950" Type="http://schemas.openxmlformats.org/officeDocument/2006/relationships/image" Target="../media/image481.png"/><Relationship Id="rId1026" Type="http://schemas.openxmlformats.org/officeDocument/2006/relationships/image" Target="../media/image519.png"/><Relationship Id="rId382" Type="http://schemas.openxmlformats.org/officeDocument/2006/relationships/customXml" Target="../ink/ink194.xml"/><Relationship Id="rId603" Type="http://schemas.openxmlformats.org/officeDocument/2006/relationships/customXml" Target="../ink/ink306.xml"/><Relationship Id="rId687" Type="http://schemas.openxmlformats.org/officeDocument/2006/relationships/customXml" Target="../ink/ink348.xml"/><Relationship Id="rId810" Type="http://schemas.openxmlformats.org/officeDocument/2006/relationships/image" Target="../media/image411.png"/><Relationship Id="rId908" Type="http://schemas.openxmlformats.org/officeDocument/2006/relationships/image" Target="../media/image460.png"/><Relationship Id="rId242" Type="http://schemas.openxmlformats.org/officeDocument/2006/relationships/customXml" Target="../ink/ink122.xml"/><Relationship Id="rId894" Type="http://schemas.openxmlformats.org/officeDocument/2006/relationships/image" Target="../media/image453.png"/><Relationship Id="rId37" Type="http://schemas.openxmlformats.org/officeDocument/2006/relationships/customXml" Target="../ink/ink17.xml"/><Relationship Id="rId102" Type="http://schemas.openxmlformats.org/officeDocument/2006/relationships/customXml" Target="../ink/ink50.xml"/><Relationship Id="rId547" Type="http://schemas.openxmlformats.org/officeDocument/2006/relationships/customXml" Target="../ink/ink278.xml"/><Relationship Id="rId754" Type="http://schemas.openxmlformats.org/officeDocument/2006/relationships/image" Target="../media/image383.png"/><Relationship Id="rId961" Type="http://schemas.openxmlformats.org/officeDocument/2006/relationships/customXml" Target="../ink/ink485.xml"/><Relationship Id="rId90" Type="http://schemas.openxmlformats.org/officeDocument/2006/relationships/image" Target="../media/image57.png"/><Relationship Id="rId186" Type="http://schemas.openxmlformats.org/officeDocument/2006/relationships/customXml" Target="../ink/ink93.xml"/><Relationship Id="rId393" Type="http://schemas.openxmlformats.org/officeDocument/2006/relationships/image" Target="../media/image204.png"/><Relationship Id="rId407" Type="http://schemas.openxmlformats.org/officeDocument/2006/relationships/image" Target="../media/image211.png"/><Relationship Id="rId614" Type="http://schemas.openxmlformats.org/officeDocument/2006/relationships/image" Target="../media/image313.png"/><Relationship Id="rId821" Type="http://schemas.openxmlformats.org/officeDocument/2006/relationships/customXml" Target="../ink/ink415.xml"/><Relationship Id="rId253" Type="http://schemas.openxmlformats.org/officeDocument/2006/relationships/image" Target="../media/image136.png"/><Relationship Id="rId460" Type="http://schemas.openxmlformats.org/officeDocument/2006/relationships/customXml" Target="../ink/ink234.xml"/><Relationship Id="rId698" Type="http://schemas.openxmlformats.org/officeDocument/2006/relationships/image" Target="../media/image355.png"/><Relationship Id="rId919" Type="http://schemas.openxmlformats.org/officeDocument/2006/relationships/customXml" Target="../ink/ink464.xml"/><Relationship Id="rId48" Type="http://schemas.openxmlformats.org/officeDocument/2006/relationships/image" Target="../media/image36.png"/><Relationship Id="rId113" Type="http://schemas.openxmlformats.org/officeDocument/2006/relationships/image" Target="../media/image67.png"/><Relationship Id="rId320" Type="http://schemas.openxmlformats.org/officeDocument/2006/relationships/customXml" Target="../ink/ink162.xml"/><Relationship Id="rId558" Type="http://schemas.openxmlformats.org/officeDocument/2006/relationships/image" Target="../media/image285.png"/><Relationship Id="rId765" Type="http://schemas.openxmlformats.org/officeDocument/2006/relationships/customXml" Target="../ink/ink387.xml"/><Relationship Id="rId972" Type="http://schemas.openxmlformats.org/officeDocument/2006/relationships/image" Target="../media/image492.png"/><Relationship Id="rId197" Type="http://schemas.openxmlformats.org/officeDocument/2006/relationships/image" Target="../media/image109.png"/><Relationship Id="rId418" Type="http://schemas.openxmlformats.org/officeDocument/2006/relationships/customXml" Target="../ink/ink212.xml"/><Relationship Id="rId625" Type="http://schemas.openxmlformats.org/officeDocument/2006/relationships/customXml" Target="../ink/ink317.xml"/><Relationship Id="rId832" Type="http://schemas.openxmlformats.org/officeDocument/2006/relationships/image" Target="../media/image422.png"/><Relationship Id="rId264" Type="http://schemas.openxmlformats.org/officeDocument/2006/relationships/customXml" Target="../ink/ink133.xml"/><Relationship Id="rId471" Type="http://schemas.openxmlformats.org/officeDocument/2006/relationships/image" Target="../media/image242.png"/><Relationship Id="rId59" Type="http://schemas.openxmlformats.org/officeDocument/2006/relationships/customXml" Target="../ink/ink28.xml"/><Relationship Id="rId124" Type="http://schemas.openxmlformats.org/officeDocument/2006/relationships/customXml" Target="../ink/ink62.xml"/><Relationship Id="rId569" Type="http://schemas.openxmlformats.org/officeDocument/2006/relationships/customXml" Target="../ink/ink289.xml"/><Relationship Id="rId776" Type="http://schemas.openxmlformats.org/officeDocument/2006/relationships/image" Target="../media/image394.png"/><Relationship Id="rId983" Type="http://schemas.openxmlformats.org/officeDocument/2006/relationships/customXml" Target="../ink/ink496.xml"/><Relationship Id="rId331" Type="http://schemas.openxmlformats.org/officeDocument/2006/relationships/image" Target="../media/image174.png"/><Relationship Id="rId429" Type="http://schemas.openxmlformats.org/officeDocument/2006/relationships/image" Target="../media/image222.png"/><Relationship Id="rId636" Type="http://schemas.openxmlformats.org/officeDocument/2006/relationships/image" Target="../media/image324.png"/><Relationship Id="rId843" Type="http://schemas.openxmlformats.org/officeDocument/2006/relationships/customXml" Target="../ink/ink426.xml"/><Relationship Id="rId275" Type="http://schemas.openxmlformats.org/officeDocument/2006/relationships/image" Target="../media/image147.png"/><Relationship Id="rId482" Type="http://schemas.openxmlformats.org/officeDocument/2006/relationships/customXml" Target="../ink/ink245.xml"/><Relationship Id="rId703" Type="http://schemas.openxmlformats.org/officeDocument/2006/relationships/customXml" Target="../ink/ink356.xml"/><Relationship Id="rId910" Type="http://schemas.openxmlformats.org/officeDocument/2006/relationships/image" Target="../media/image461.png"/><Relationship Id="rId135" Type="http://schemas.openxmlformats.org/officeDocument/2006/relationships/image" Target="../media/image78.png"/><Relationship Id="rId342" Type="http://schemas.openxmlformats.org/officeDocument/2006/relationships/customXml" Target="../ink/ink173.xml"/><Relationship Id="rId787" Type="http://schemas.openxmlformats.org/officeDocument/2006/relationships/customXml" Target="../ink/ink398.xml"/><Relationship Id="rId994" Type="http://schemas.openxmlformats.org/officeDocument/2006/relationships/image" Target="../media/image503.png"/><Relationship Id="rId202" Type="http://schemas.openxmlformats.org/officeDocument/2006/relationships/customXml" Target="../ink/ink102.xml"/><Relationship Id="rId647" Type="http://schemas.openxmlformats.org/officeDocument/2006/relationships/customXml" Target="../ink/ink328.xml"/><Relationship Id="rId854" Type="http://schemas.openxmlformats.org/officeDocument/2006/relationships/image" Target="../media/image433.png"/><Relationship Id="rId286" Type="http://schemas.openxmlformats.org/officeDocument/2006/relationships/customXml" Target="../ink/ink145.xml"/><Relationship Id="rId493" Type="http://schemas.openxmlformats.org/officeDocument/2006/relationships/image" Target="../media/image253.png"/><Relationship Id="rId507" Type="http://schemas.openxmlformats.org/officeDocument/2006/relationships/customXml" Target="../ink/ink258.xml"/><Relationship Id="rId714" Type="http://schemas.openxmlformats.org/officeDocument/2006/relationships/image" Target="../media/image363.png"/><Relationship Id="rId921" Type="http://schemas.openxmlformats.org/officeDocument/2006/relationships/customXml" Target="../ink/ink465.xml"/><Relationship Id="rId50" Type="http://schemas.openxmlformats.org/officeDocument/2006/relationships/image" Target="../media/image37.png"/><Relationship Id="rId146" Type="http://schemas.openxmlformats.org/officeDocument/2006/relationships/customXml" Target="../ink/ink73.xml"/><Relationship Id="rId353" Type="http://schemas.openxmlformats.org/officeDocument/2006/relationships/image" Target="../media/image185.png"/><Relationship Id="rId560" Type="http://schemas.openxmlformats.org/officeDocument/2006/relationships/image" Target="../media/image286.png"/><Relationship Id="rId798" Type="http://schemas.openxmlformats.org/officeDocument/2006/relationships/image" Target="../media/image405.png"/><Relationship Id="rId213" Type="http://schemas.openxmlformats.org/officeDocument/2006/relationships/image" Target="../media/image116.png"/><Relationship Id="rId420" Type="http://schemas.openxmlformats.org/officeDocument/2006/relationships/customXml" Target="../ink/ink213.xml"/><Relationship Id="rId658" Type="http://schemas.openxmlformats.org/officeDocument/2006/relationships/image" Target="../media/image335.png"/><Relationship Id="rId865" Type="http://schemas.openxmlformats.org/officeDocument/2006/relationships/customXml" Target="../ink/ink437.xml"/><Relationship Id="rId297" Type="http://schemas.openxmlformats.org/officeDocument/2006/relationships/image" Target="../media/image157.png"/><Relationship Id="rId518" Type="http://schemas.openxmlformats.org/officeDocument/2006/relationships/image" Target="../media/image265.png"/><Relationship Id="rId725" Type="http://schemas.openxmlformats.org/officeDocument/2006/relationships/customXml" Target="../ink/ink367.xml"/><Relationship Id="rId932" Type="http://schemas.openxmlformats.org/officeDocument/2006/relationships/image" Target="../media/image472.png"/><Relationship Id="rId157" Type="http://schemas.openxmlformats.org/officeDocument/2006/relationships/image" Target="../media/image89.png"/><Relationship Id="rId364" Type="http://schemas.openxmlformats.org/officeDocument/2006/relationships/customXml" Target="../ink/ink184.xml"/><Relationship Id="rId1008" Type="http://schemas.openxmlformats.org/officeDocument/2006/relationships/image" Target="../media/image510.png"/><Relationship Id="rId61" Type="http://schemas.openxmlformats.org/officeDocument/2006/relationships/customXml" Target="../ink/ink29.xml"/><Relationship Id="rId571" Type="http://schemas.openxmlformats.org/officeDocument/2006/relationships/customXml" Target="../ink/ink290.xml"/><Relationship Id="rId669" Type="http://schemas.openxmlformats.org/officeDocument/2006/relationships/customXml" Target="../ink/ink339.xml"/><Relationship Id="rId876" Type="http://schemas.openxmlformats.org/officeDocument/2006/relationships/image" Target="../media/image444.png"/><Relationship Id="rId19" Type="http://schemas.openxmlformats.org/officeDocument/2006/relationships/customXml" Target="../ink/ink8.xml"/><Relationship Id="rId224" Type="http://schemas.openxmlformats.org/officeDocument/2006/relationships/customXml" Target="../ink/ink113.xml"/><Relationship Id="rId431" Type="http://schemas.openxmlformats.org/officeDocument/2006/relationships/image" Target="../media/image223.png"/><Relationship Id="rId529" Type="http://schemas.openxmlformats.org/officeDocument/2006/relationships/customXml" Target="../ink/ink269.xml"/><Relationship Id="rId736" Type="http://schemas.openxmlformats.org/officeDocument/2006/relationships/image" Target="../media/image374.png"/><Relationship Id="rId168" Type="http://schemas.openxmlformats.org/officeDocument/2006/relationships/customXml" Target="../ink/ink84.xml"/><Relationship Id="rId943" Type="http://schemas.openxmlformats.org/officeDocument/2006/relationships/customXml" Target="../ink/ink476.xml"/><Relationship Id="rId1019" Type="http://schemas.openxmlformats.org/officeDocument/2006/relationships/customXml" Target="../ink/ink514.xml"/><Relationship Id="rId72" Type="http://schemas.openxmlformats.org/officeDocument/2006/relationships/image" Target="../media/image48.png"/><Relationship Id="rId375" Type="http://schemas.openxmlformats.org/officeDocument/2006/relationships/image" Target="../media/image195.png"/><Relationship Id="rId582" Type="http://schemas.openxmlformats.org/officeDocument/2006/relationships/image" Target="../media/image297.png"/><Relationship Id="rId803" Type="http://schemas.openxmlformats.org/officeDocument/2006/relationships/customXml" Target="../ink/ink406.xml"/><Relationship Id="rId3" Type="http://schemas.openxmlformats.org/officeDocument/2006/relationships/image" Target="../media/image1.png"/><Relationship Id="rId235" Type="http://schemas.openxmlformats.org/officeDocument/2006/relationships/image" Target="../media/image127.png"/><Relationship Id="rId442" Type="http://schemas.openxmlformats.org/officeDocument/2006/relationships/customXml" Target="../ink/ink225.xml"/><Relationship Id="rId887" Type="http://schemas.openxmlformats.org/officeDocument/2006/relationships/customXml" Target="../ink/ink448.xml"/><Relationship Id="rId302" Type="http://schemas.openxmlformats.org/officeDocument/2006/relationships/customXml" Target="../ink/ink153.xml"/><Relationship Id="rId747" Type="http://schemas.openxmlformats.org/officeDocument/2006/relationships/customXml" Target="../ink/ink378.xml"/><Relationship Id="rId954" Type="http://schemas.openxmlformats.org/officeDocument/2006/relationships/image" Target="../media/image483.png"/><Relationship Id="rId83" Type="http://schemas.openxmlformats.org/officeDocument/2006/relationships/customXml" Target="../ink/ink40.xml"/><Relationship Id="rId179" Type="http://schemas.openxmlformats.org/officeDocument/2006/relationships/image" Target="../media/image100.png"/><Relationship Id="rId386" Type="http://schemas.openxmlformats.org/officeDocument/2006/relationships/customXml" Target="../ink/ink196.xml"/><Relationship Id="rId593" Type="http://schemas.openxmlformats.org/officeDocument/2006/relationships/customXml" Target="../ink/ink301.xml"/><Relationship Id="rId607" Type="http://schemas.openxmlformats.org/officeDocument/2006/relationships/customXml" Target="../ink/ink308.xml"/><Relationship Id="rId814" Type="http://schemas.openxmlformats.org/officeDocument/2006/relationships/image" Target="../media/image413.png"/><Relationship Id="rId246" Type="http://schemas.openxmlformats.org/officeDocument/2006/relationships/customXml" Target="../ink/ink124.xml"/><Relationship Id="rId453" Type="http://schemas.openxmlformats.org/officeDocument/2006/relationships/image" Target="../media/image233.png"/><Relationship Id="rId660" Type="http://schemas.openxmlformats.org/officeDocument/2006/relationships/image" Target="../media/image336.png"/><Relationship Id="rId898" Type="http://schemas.openxmlformats.org/officeDocument/2006/relationships/image" Target="../media/image455.png"/><Relationship Id="rId106" Type="http://schemas.openxmlformats.org/officeDocument/2006/relationships/customXml" Target="../ink/ink52.xml"/><Relationship Id="rId313" Type="http://schemas.openxmlformats.org/officeDocument/2006/relationships/image" Target="../media/image165.png"/><Relationship Id="rId758" Type="http://schemas.openxmlformats.org/officeDocument/2006/relationships/image" Target="../media/image385.png"/><Relationship Id="rId965" Type="http://schemas.openxmlformats.org/officeDocument/2006/relationships/customXml" Target="../ink/ink487.xml"/><Relationship Id="rId10" Type="http://schemas.openxmlformats.org/officeDocument/2006/relationships/image" Target="../media/image17.png"/><Relationship Id="rId94" Type="http://schemas.openxmlformats.org/officeDocument/2006/relationships/customXml" Target="../ink/ink46.xml"/><Relationship Id="rId397" Type="http://schemas.openxmlformats.org/officeDocument/2006/relationships/image" Target="../media/image206.png"/><Relationship Id="rId520" Type="http://schemas.openxmlformats.org/officeDocument/2006/relationships/image" Target="../media/image266.png"/><Relationship Id="rId618" Type="http://schemas.openxmlformats.org/officeDocument/2006/relationships/image" Target="../media/image315.png"/><Relationship Id="rId825" Type="http://schemas.openxmlformats.org/officeDocument/2006/relationships/customXml" Target="../ink/ink417.xml"/><Relationship Id="rId257" Type="http://schemas.openxmlformats.org/officeDocument/2006/relationships/image" Target="../media/image138.png"/><Relationship Id="rId464" Type="http://schemas.openxmlformats.org/officeDocument/2006/relationships/customXml" Target="../ink/ink236.xml"/><Relationship Id="rId1010" Type="http://schemas.openxmlformats.org/officeDocument/2006/relationships/image" Target="../media/image511.png"/><Relationship Id="rId117" Type="http://schemas.openxmlformats.org/officeDocument/2006/relationships/image" Target="../media/image69.png"/><Relationship Id="rId671" Type="http://schemas.openxmlformats.org/officeDocument/2006/relationships/customXml" Target="../ink/ink340.xml"/><Relationship Id="rId769" Type="http://schemas.openxmlformats.org/officeDocument/2006/relationships/customXml" Target="../ink/ink389.xml"/><Relationship Id="rId976" Type="http://schemas.openxmlformats.org/officeDocument/2006/relationships/image" Target="../media/image494.png"/><Relationship Id="rId324" Type="http://schemas.openxmlformats.org/officeDocument/2006/relationships/customXml" Target="../ink/ink164.xml"/><Relationship Id="rId531" Type="http://schemas.openxmlformats.org/officeDocument/2006/relationships/customXml" Target="../ink/ink270.xml"/><Relationship Id="rId629" Type="http://schemas.openxmlformats.org/officeDocument/2006/relationships/customXml" Target="../ink/ink319.xml"/><Relationship Id="rId836" Type="http://schemas.openxmlformats.org/officeDocument/2006/relationships/image" Target="../media/image424.png"/><Relationship Id="rId1021" Type="http://schemas.openxmlformats.org/officeDocument/2006/relationships/customXml" Target="../ink/ink515.xm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81.png"/><Relationship Id="rId299" Type="http://schemas.openxmlformats.org/officeDocument/2006/relationships/image" Target="../media/image672.png"/><Relationship Id="rId21" Type="http://schemas.openxmlformats.org/officeDocument/2006/relationships/image" Target="../media/image533.png"/><Relationship Id="rId63" Type="http://schemas.openxmlformats.org/officeDocument/2006/relationships/image" Target="../media/image554.png"/><Relationship Id="rId159" Type="http://schemas.openxmlformats.org/officeDocument/2006/relationships/image" Target="../media/image602.png"/><Relationship Id="rId324" Type="http://schemas.openxmlformats.org/officeDocument/2006/relationships/customXml" Target="../ink/ink683.xml"/><Relationship Id="rId366" Type="http://schemas.openxmlformats.org/officeDocument/2006/relationships/customXml" Target="../ink/ink704.xml"/><Relationship Id="rId170" Type="http://schemas.openxmlformats.org/officeDocument/2006/relationships/customXml" Target="../ink/ink606.xml"/><Relationship Id="rId226" Type="http://schemas.openxmlformats.org/officeDocument/2006/relationships/customXml" Target="../ink/ink634.xml"/><Relationship Id="rId268" Type="http://schemas.openxmlformats.org/officeDocument/2006/relationships/customXml" Target="../ink/ink655.xml"/><Relationship Id="rId32" Type="http://schemas.openxmlformats.org/officeDocument/2006/relationships/customXml" Target="../ink/ink537.xml"/><Relationship Id="rId74" Type="http://schemas.openxmlformats.org/officeDocument/2006/relationships/customXml" Target="../ink/ink558.xml"/><Relationship Id="rId128" Type="http://schemas.openxmlformats.org/officeDocument/2006/relationships/customXml" Target="../ink/ink585.xml"/><Relationship Id="rId335" Type="http://schemas.openxmlformats.org/officeDocument/2006/relationships/image" Target="../media/image690.png"/><Relationship Id="rId377" Type="http://schemas.openxmlformats.org/officeDocument/2006/relationships/image" Target="../media/image711.png"/><Relationship Id="rId5" Type="http://schemas.openxmlformats.org/officeDocument/2006/relationships/image" Target="../media/image525.png"/><Relationship Id="rId181" Type="http://schemas.openxmlformats.org/officeDocument/2006/relationships/image" Target="../media/image613.png"/><Relationship Id="rId237" Type="http://schemas.openxmlformats.org/officeDocument/2006/relationships/image" Target="../media/image641.png"/><Relationship Id="rId279" Type="http://schemas.openxmlformats.org/officeDocument/2006/relationships/image" Target="../media/image662.png"/><Relationship Id="rId43" Type="http://schemas.openxmlformats.org/officeDocument/2006/relationships/image" Target="../media/image544.png"/><Relationship Id="rId139" Type="http://schemas.openxmlformats.org/officeDocument/2006/relationships/image" Target="../media/image592.png"/><Relationship Id="rId290" Type="http://schemas.openxmlformats.org/officeDocument/2006/relationships/customXml" Target="../ink/ink666.xml"/><Relationship Id="rId304" Type="http://schemas.openxmlformats.org/officeDocument/2006/relationships/customXml" Target="../ink/ink673.xml"/><Relationship Id="rId346" Type="http://schemas.openxmlformats.org/officeDocument/2006/relationships/customXml" Target="../ink/ink694.xml"/><Relationship Id="rId388" Type="http://schemas.openxmlformats.org/officeDocument/2006/relationships/customXml" Target="../ink/ink715.xml"/><Relationship Id="rId85" Type="http://schemas.openxmlformats.org/officeDocument/2006/relationships/image" Target="../media/image565.png"/><Relationship Id="rId150" Type="http://schemas.openxmlformats.org/officeDocument/2006/relationships/customXml" Target="../ink/ink596.xml"/><Relationship Id="rId192" Type="http://schemas.openxmlformats.org/officeDocument/2006/relationships/customXml" Target="../ink/ink617.xml"/><Relationship Id="rId206" Type="http://schemas.openxmlformats.org/officeDocument/2006/relationships/customXml" Target="../ink/ink624.xml"/><Relationship Id="rId248" Type="http://schemas.openxmlformats.org/officeDocument/2006/relationships/customXml" Target="../ink/ink645.xml"/><Relationship Id="rId12" Type="http://schemas.openxmlformats.org/officeDocument/2006/relationships/customXml" Target="../ink/ink527.xml"/><Relationship Id="rId108" Type="http://schemas.openxmlformats.org/officeDocument/2006/relationships/customXml" Target="../ink/ink575.xml"/><Relationship Id="rId315" Type="http://schemas.openxmlformats.org/officeDocument/2006/relationships/image" Target="../media/image680.png"/><Relationship Id="rId357" Type="http://schemas.openxmlformats.org/officeDocument/2006/relationships/image" Target="../media/image701.png"/><Relationship Id="rId54" Type="http://schemas.openxmlformats.org/officeDocument/2006/relationships/customXml" Target="../ink/ink548.xml"/><Relationship Id="rId96" Type="http://schemas.openxmlformats.org/officeDocument/2006/relationships/customXml" Target="../ink/ink569.xml"/><Relationship Id="rId161" Type="http://schemas.openxmlformats.org/officeDocument/2006/relationships/image" Target="../media/image603.png"/><Relationship Id="rId217" Type="http://schemas.openxmlformats.org/officeDocument/2006/relationships/image" Target="../media/image631.png"/><Relationship Id="rId399" Type="http://schemas.openxmlformats.org/officeDocument/2006/relationships/image" Target="../media/image722.png"/><Relationship Id="rId259" Type="http://schemas.openxmlformats.org/officeDocument/2006/relationships/image" Target="../media/image652.png"/><Relationship Id="rId23" Type="http://schemas.openxmlformats.org/officeDocument/2006/relationships/image" Target="../media/image534.png"/><Relationship Id="rId119" Type="http://schemas.openxmlformats.org/officeDocument/2006/relationships/image" Target="../media/image582.png"/><Relationship Id="rId270" Type="http://schemas.openxmlformats.org/officeDocument/2006/relationships/customXml" Target="../ink/ink656.xml"/><Relationship Id="rId326" Type="http://schemas.openxmlformats.org/officeDocument/2006/relationships/customXml" Target="../ink/ink684.xml"/><Relationship Id="rId65" Type="http://schemas.openxmlformats.org/officeDocument/2006/relationships/image" Target="../media/image555.png"/><Relationship Id="rId130" Type="http://schemas.openxmlformats.org/officeDocument/2006/relationships/customXml" Target="../ink/ink586.xml"/><Relationship Id="rId368" Type="http://schemas.openxmlformats.org/officeDocument/2006/relationships/customXml" Target="../ink/ink705.xml"/><Relationship Id="rId172" Type="http://schemas.openxmlformats.org/officeDocument/2006/relationships/customXml" Target="../ink/ink607.xml"/><Relationship Id="rId228" Type="http://schemas.openxmlformats.org/officeDocument/2006/relationships/customXml" Target="../ink/ink635.xml"/><Relationship Id="rId281" Type="http://schemas.openxmlformats.org/officeDocument/2006/relationships/image" Target="../media/image663.png"/><Relationship Id="rId337" Type="http://schemas.openxmlformats.org/officeDocument/2006/relationships/image" Target="../media/image691.png"/><Relationship Id="rId34" Type="http://schemas.openxmlformats.org/officeDocument/2006/relationships/customXml" Target="../ink/ink538.xml"/><Relationship Id="rId76" Type="http://schemas.openxmlformats.org/officeDocument/2006/relationships/customXml" Target="../ink/ink559.xml"/><Relationship Id="rId141" Type="http://schemas.openxmlformats.org/officeDocument/2006/relationships/image" Target="../media/image593.png"/><Relationship Id="rId379" Type="http://schemas.openxmlformats.org/officeDocument/2006/relationships/image" Target="../media/image712.png"/><Relationship Id="rId7" Type="http://schemas.openxmlformats.org/officeDocument/2006/relationships/image" Target="../media/image526.png"/><Relationship Id="rId183" Type="http://schemas.openxmlformats.org/officeDocument/2006/relationships/image" Target="../media/image614.png"/><Relationship Id="rId239" Type="http://schemas.openxmlformats.org/officeDocument/2006/relationships/image" Target="../media/image642.png"/><Relationship Id="rId390" Type="http://schemas.openxmlformats.org/officeDocument/2006/relationships/customXml" Target="../ink/ink716.xml"/><Relationship Id="rId250" Type="http://schemas.openxmlformats.org/officeDocument/2006/relationships/customXml" Target="../ink/ink646.xml"/><Relationship Id="rId292" Type="http://schemas.openxmlformats.org/officeDocument/2006/relationships/customXml" Target="../ink/ink667.xml"/><Relationship Id="rId306" Type="http://schemas.openxmlformats.org/officeDocument/2006/relationships/customXml" Target="../ink/ink674.xml"/><Relationship Id="rId45" Type="http://schemas.openxmlformats.org/officeDocument/2006/relationships/image" Target="../media/image545.png"/><Relationship Id="rId87" Type="http://schemas.openxmlformats.org/officeDocument/2006/relationships/image" Target="../media/image566.png"/><Relationship Id="rId110" Type="http://schemas.openxmlformats.org/officeDocument/2006/relationships/customXml" Target="../ink/ink576.xml"/><Relationship Id="rId348" Type="http://schemas.openxmlformats.org/officeDocument/2006/relationships/customXml" Target="../ink/ink695.xml"/><Relationship Id="rId152" Type="http://schemas.openxmlformats.org/officeDocument/2006/relationships/customXml" Target="../ink/ink597.xml"/><Relationship Id="rId194" Type="http://schemas.openxmlformats.org/officeDocument/2006/relationships/customXml" Target="../ink/ink618.xml"/><Relationship Id="rId208" Type="http://schemas.openxmlformats.org/officeDocument/2006/relationships/customXml" Target="../ink/ink625.xml"/><Relationship Id="rId261" Type="http://schemas.openxmlformats.org/officeDocument/2006/relationships/image" Target="../media/image653.png"/><Relationship Id="rId14" Type="http://schemas.openxmlformats.org/officeDocument/2006/relationships/customXml" Target="../ink/ink528.xml"/><Relationship Id="rId56" Type="http://schemas.openxmlformats.org/officeDocument/2006/relationships/customXml" Target="../ink/ink549.xml"/><Relationship Id="rId317" Type="http://schemas.openxmlformats.org/officeDocument/2006/relationships/image" Target="../media/image681.png"/><Relationship Id="rId359" Type="http://schemas.openxmlformats.org/officeDocument/2006/relationships/image" Target="../media/image702.png"/><Relationship Id="rId98" Type="http://schemas.openxmlformats.org/officeDocument/2006/relationships/customXml" Target="../ink/ink570.xml"/><Relationship Id="rId121" Type="http://schemas.openxmlformats.org/officeDocument/2006/relationships/image" Target="../media/image583.png"/><Relationship Id="rId163" Type="http://schemas.openxmlformats.org/officeDocument/2006/relationships/image" Target="../media/image604.png"/><Relationship Id="rId219" Type="http://schemas.openxmlformats.org/officeDocument/2006/relationships/image" Target="../media/image632.png"/><Relationship Id="rId370" Type="http://schemas.openxmlformats.org/officeDocument/2006/relationships/customXml" Target="../ink/ink706.xml"/><Relationship Id="rId230" Type="http://schemas.openxmlformats.org/officeDocument/2006/relationships/customXml" Target="../ink/ink636.xml"/><Relationship Id="rId25" Type="http://schemas.openxmlformats.org/officeDocument/2006/relationships/image" Target="../media/image535.png"/><Relationship Id="rId67" Type="http://schemas.openxmlformats.org/officeDocument/2006/relationships/image" Target="../media/image556.png"/><Relationship Id="rId272" Type="http://schemas.openxmlformats.org/officeDocument/2006/relationships/customXml" Target="../ink/ink657.xml"/><Relationship Id="rId328" Type="http://schemas.openxmlformats.org/officeDocument/2006/relationships/customXml" Target="../ink/ink685.xml"/><Relationship Id="rId132" Type="http://schemas.openxmlformats.org/officeDocument/2006/relationships/customXml" Target="../ink/ink587.xml"/><Relationship Id="rId174" Type="http://schemas.openxmlformats.org/officeDocument/2006/relationships/customXml" Target="../ink/ink608.xml"/><Relationship Id="rId381" Type="http://schemas.openxmlformats.org/officeDocument/2006/relationships/image" Target="../media/image713.png"/><Relationship Id="rId241" Type="http://schemas.openxmlformats.org/officeDocument/2006/relationships/image" Target="../media/image643.png"/><Relationship Id="rId36" Type="http://schemas.openxmlformats.org/officeDocument/2006/relationships/customXml" Target="../ink/ink539.xml"/><Relationship Id="rId283" Type="http://schemas.openxmlformats.org/officeDocument/2006/relationships/image" Target="../media/image664.png"/><Relationship Id="rId339" Type="http://schemas.openxmlformats.org/officeDocument/2006/relationships/image" Target="../media/image692.png"/><Relationship Id="rId78" Type="http://schemas.openxmlformats.org/officeDocument/2006/relationships/customXml" Target="../ink/ink560.xml"/><Relationship Id="rId101" Type="http://schemas.openxmlformats.org/officeDocument/2006/relationships/image" Target="../media/image573.png"/><Relationship Id="rId143" Type="http://schemas.openxmlformats.org/officeDocument/2006/relationships/image" Target="../media/image594.png"/><Relationship Id="rId185" Type="http://schemas.openxmlformats.org/officeDocument/2006/relationships/image" Target="../media/image615.png"/><Relationship Id="rId350" Type="http://schemas.openxmlformats.org/officeDocument/2006/relationships/customXml" Target="../ink/ink696.xml"/><Relationship Id="rId9" Type="http://schemas.openxmlformats.org/officeDocument/2006/relationships/image" Target="../media/image527.png"/><Relationship Id="rId210" Type="http://schemas.openxmlformats.org/officeDocument/2006/relationships/customXml" Target="../ink/ink626.xml"/><Relationship Id="rId392" Type="http://schemas.openxmlformats.org/officeDocument/2006/relationships/customXml" Target="../ink/ink717.xml"/><Relationship Id="rId252" Type="http://schemas.openxmlformats.org/officeDocument/2006/relationships/customXml" Target="../ink/ink647.xml"/><Relationship Id="rId294" Type="http://schemas.openxmlformats.org/officeDocument/2006/relationships/customXml" Target="../ink/ink668.xml"/><Relationship Id="rId308" Type="http://schemas.openxmlformats.org/officeDocument/2006/relationships/customXml" Target="../ink/ink675.xml"/><Relationship Id="rId47" Type="http://schemas.openxmlformats.org/officeDocument/2006/relationships/image" Target="../media/image546.png"/><Relationship Id="rId89" Type="http://schemas.openxmlformats.org/officeDocument/2006/relationships/image" Target="../media/image567.png"/><Relationship Id="rId112" Type="http://schemas.openxmlformats.org/officeDocument/2006/relationships/customXml" Target="../ink/ink577.xml"/><Relationship Id="rId154" Type="http://schemas.openxmlformats.org/officeDocument/2006/relationships/customXml" Target="../ink/ink598.xml"/><Relationship Id="rId361" Type="http://schemas.openxmlformats.org/officeDocument/2006/relationships/image" Target="../media/image703.png"/><Relationship Id="rId196" Type="http://schemas.openxmlformats.org/officeDocument/2006/relationships/customXml" Target="../ink/ink619.xml"/><Relationship Id="rId16" Type="http://schemas.openxmlformats.org/officeDocument/2006/relationships/customXml" Target="../ink/ink529.xml"/><Relationship Id="rId221" Type="http://schemas.openxmlformats.org/officeDocument/2006/relationships/image" Target="../media/image633.png"/><Relationship Id="rId263" Type="http://schemas.openxmlformats.org/officeDocument/2006/relationships/image" Target="../media/image654.png"/><Relationship Id="rId319" Type="http://schemas.openxmlformats.org/officeDocument/2006/relationships/image" Target="../media/image682.png"/><Relationship Id="rId37" Type="http://schemas.openxmlformats.org/officeDocument/2006/relationships/image" Target="../media/image541.png"/><Relationship Id="rId58" Type="http://schemas.openxmlformats.org/officeDocument/2006/relationships/customXml" Target="../ink/ink550.xml"/><Relationship Id="rId79" Type="http://schemas.openxmlformats.org/officeDocument/2006/relationships/image" Target="../media/image562.png"/><Relationship Id="rId102" Type="http://schemas.openxmlformats.org/officeDocument/2006/relationships/customXml" Target="../ink/ink572.xml"/><Relationship Id="rId123" Type="http://schemas.openxmlformats.org/officeDocument/2006/relationships/image" Target="../media/image584.png"/><Relationship Id="rId144" Type="http://schemas.openxmlformats.org/officeDocument/2006/relationships/customXml" Target="../ink/ink593.xml"/><Relationship Id="rId330" Type="http://schemas.openxmlformats.org/officeDocument/2006/relationships/customXml" Target="../ink/ink686.xml"/><Relationship Id="rId90" Type="http://schemas.openxmlformats.org/officeDocument/2006/relationships/customXml" Target="../ink/ink566.xml"/><Relationship Id="rId165" Type="http://schemas.openxmlformats.org/officeDocument/2006/relationships/image" Target="../media/image605.png"/><Relationship Id="rId186" Type="http://schemas.openxmlformats.org/officeDocument/2006/relationships/customXml" Target="../ink/ink614.xml"/><Relationship Id="rId351" Type="http://schemas.openxmlformats.org/officeDocument/2006/relationships/image" Target="../media/image698.png"/><Relationship Id="rId372" Type="http://schemas.openxmlformats.org/officeDocument/2006/relationships/customXml" Target="../ink/ink707.xml"/><Relationship Id="rId393" Type="http://schemas.openxmlformats.org/officeDocument/2006/relationships/image" Target="../media/image719.png"/><Relationship Id="rId211" Type="http://schemas.openxmlformats.org/officeDocument/2006/relationships/image" Target="../media/image628.png"/><Relationship Id="rId232" Type="http://schemas.openxmlformats.org/officeDocument/2006/relationships/customXml" Target="../ink/ink637.xml"/><Relationship Id="rId253" Type="http://schemas.openxmlformats.org/officeDocument/2006/relationships/image" Target="../media/image649.png"/><Relationship Id="rId274" Type="http://schemas.openxmlformats.org/officeDocument/2006/relationships/customXml" Target="../ink/ink658.xml"/><Relationship Id="rId295" Type="http://schemas.openxmlformats.org/officeDocument/2006/relationships/image" Target="../media/image670.png"/><Relationship Id="rId309" Type="http://schemas.openxmlformats.org/officeDocument/2006/relationships/image" Target="../media/image677.png"/><Relationship Id="rId27" Type="http://schemas.openxmlformats.org/officeDocument/2006/relationships/image" Target="../media/image536.png"/><Relationship Id="rId48" Type="http://schemas.openxmlformats.org/officeDocument/2006/relationships/customXml" Target="../ink/ink545.xml"/><Relationship Id="rId69" Type="http://schemas.openxmlformats.org/officeDocument/2006/relationships/image" Target="../media/image557.png"/><Relationship Id="rId113" Type="http://schemas.openxmlformats.org/officeDocument/2006/relationships/image" Target="../media/image579.png"/><Relationship Id="rId134" Type="http://schemas.openxmlformats.org/officeDocument/2006/relationships/customXml" Target="../ink/ink588.xml"/><Relationship Id="rId320" Type="http://schemas.openxmlformats.org/officeDocument/2006/relationships/customXml" Target="../ink/ink681.xml"/><Relationship Id="rId80" Type="http://schemas.openxmlformats.org/officeDocument/2006/relationships/customXml" Target="../ink/ink561.xml"/><Relationship Id="rId155" Type="http://schemas.openxmlformats.org/officeDocument/2006/relationships/image" Target="../media/image600.png"/><Relationship Id="rId176" Type="http://schemas.openxmlformats.org/officeDocument/2006/relationships/customXml" Target="../ink/ink609.xml"/><Relationship Id="rId197" Type="http://schemas.openxmlformats.org/officeDocument/2006/relationships/image" Target="../media/image621.png"/><Relationship Id="rId341" Type="http://schemas.openxmlformats.org/officeDocument/2006/relationships/image" Target="../media/image693.png"/><Relationship Id="rId362" Type="http://schemas.openxmlformats.org/officeDocument/2006/relationships/customXml" Target="../ink/ink702.xml"/><Relationship Id="rId383" Type="http://schemas.openxmlformats.org/officeDocument/2006/relationships/image" Target="../media/image714.png"/><Relationship Id="rId201" Type="http://schemas.openxmlformats.org/officeDocument/2006/relationships/image" Target="../media/image623.png"/><Relationship Id="rId222" Type="http://schemas.openxmlformats.org/officeDocument/2006/relationships/customXml" Target="../ink/ink632.xml"/><Relationship Id="rId243" Type="http://schemas.openxmlformats.org/officeDocument/2006/relationships/image" Target="../media/image644.png"/><Relationship Id="rId264" Type="http://schemas.openxmlformats.org/officeDocument/2006/relationships/customXml" Target="../ink/ink653.xml"/><Relationship Id="rId285" Type="http://schemas.openxmlformats.org/officeDocument/2006/relationships/image" Target="../media/image665.png"/><Relationship Id="rId17" Type="http://schemas.openxmlformats.org/officeDocument/2006/relationships/image" Target="../media/image531.png"/><Relationship Id="rId38" Type="http://schemas.openxmlformats.org/officeDocument/2006/relationships/customXml" Target="../ink/ink540.xml"/><Relationship Id="rId59" Type="http://schemas.openxmlformats.org/officeDocument/2006/relationships/image" Target="../media/image552.png"/><Relationship Id="rId103" Type="http://schemas.openxmlformats.org/officeDocument/2006/relationships/image" Target="../media/image574.png"/><Relationship Id="rId124" Type="http://schemas.openxmlformats.org/officeDocument/2006/relationships/customXml" Target="../ink/ink583.xml"/><Relationship Id="rId310" Type="http://schemas.openxmlformats.org/officeDocument/2006/relationships/customXml" Target="../ink/ink676.xml"/><Relationship Id="rId70" Type="http://schemas.openxmlformats.org/officeDocument/2006/relationships/customXml" Target="../ink/ink556.xml"/><Relationship Id="rId91" Type="http://schemas.openxmlformats.org/officeDocument/2006/relationships/image" Target="../media/image568.png"/><Relationship Id="rId145" Type="http://schemas.openxmlformats.org/officeDocument/2006/relationships/image" Target="../media/image595.png"/><Relationship Id="rId166" Type="http://schemas.openxmlformats.org/officeDocument/2006/relationships/customXml" Target="../ink/ink604.xml"/><Relationship Id="rId187" Type="http://schemas.openxmlformats.org/officeDocument/2006/relationships/image" Target="../media/image616.png"/><Relationship Id="rId331" Type="http://schemas.openxmlformats.org/officeDocument/2006/relationships/image" Target="../media/image688.png"/><Relationship Id="rId352" Type="http://schemas.openxmlformats.org/officeDocument/2006/relationships/customXml" Target="../ink/ink697.xml"/><Relationship Id="rId373" Type="http://schemas.openxmlformats.org/officeDocument/2006/relationships/image" Target="../media/image709.png"/><Relationship Id="rId394" Type="http://schemas.openxmlformats.org/officeDocument/2006/relationships/customXml" Target="../ink/ink718.xml"/><Relationship Id="rId1" Type="http://schemas.openxmlformats.org/officeDocument/2006/relationships/slideLayout" Target="../slideLayouts/slideLayout9.xml"/><Relationship Id="rId212" Type="http://schemas.openxmlformats.org/officeDocument/2006/relationships/customXml" Target="../ink/ink627.xml"/><Relationship Id="rId233" Type="http://schemas.openxmlformats.org/officeDocument/2006/relationships/image" Target="../media/image639.png"/><Relationship Id="rId254" Type="http://schemas.openxmlformats.org/officeDocument/2006/relationships/customXml" Target="../ink/ink648.xml"/><Relationship Id="rId28" Type="http://schemas.openxmlformats.org/officeDocument/2006/relationships/customXml" Target="../ink/ink535.xml"/><Relationship Id="rId49" Type="http://schemas.openxmlformats.org/officeDocument/2006/relationships/image" Target="../media/image547.png"/><Relationship Id="rId114" Type="http://schemas.openxmlformats.org/officeDocument/2006/relationships/customXml" Target="../ink/ink578.xml"/><Relationship Id="rId275" Type="http://schemas.openxmlformats.org/officeDocument/2006/relationships/image" Target="../media/image660.png"/><Relationship Id="rId296" Type="http://schemas.openxmlformats.org/officeDocument/2006/relationships/customXml" Target="../ink/ink669.xml"/><Relationship Id="rId300" Type="http://schemas.openxmlformats.org/officeDocument/2006/relationships/customXml" Target="../ink/ink671.xml"/><Relationship Id="rId60" Type="http://schemas.openxmlformats.org/officeDocument/2006/relationships/customXml" Target="../ink/ink551.xml"/><Relationship Id="rId81" Type="http://schemas.openxmlformats.org/officeDocument/2006/relationships/image" Target="../media/image563.png"/><Relationship Id="rId135" Type="http://schemas.openxmlformats.org/officeDocument/2006/relationships/image" Target="../media/image590.png"/><Relationship Id="rId156" Type="http://schemas.openxmlformats.org/officeDocument/2006/relationships/customXml" Target="../ink/ink599.xml"/><Relationship Id="rId177" Type="http://schemas.openxmlformats.org/officeDocument/2006/relationships/image" Target="../media/image611.png"/><Relationship Id="rId198" Type="http://schemas.openxmlformats.org/officeDocument/2006/relationships/customXml" Target="../ink/ink620.xml"/><Relationship Id="rId321" Type="http://schemas.openxmlformats.org/officeDocument/2006/relationships/image" Target="../media/image683.png"/><Relationship Id="rId342" Type="http://schemas.openxmlformats.org/officeDocument/2006/relationships/customXml" Target="../ink/ink692.xml"/><Relationship Id="rId363" Type="http://schemas.openxmlformats.org/officeDocument/2006/relationships/image" Target="../media/image704.png"/><Relationship Id="rId384" Type="http://schemas.openxmlformats.org/officeDocument/2006/relationships/customXml" Target="../ink/ink713.xml"/><Relationship Id="rId202" Type="http://schemas.openxmlformats.org/officeDocument/2006/relationships/customXml" Target="../ink/ink622.xml"/><Relationship Id="rId223" Type="http://schemas.openxmlformats.org/officeDocument/2006/relationships/image" Target="../media/image634.png"/><Relationship Id="rId244" Type="http://schemas.openxmlformats.org/officeDocument/2006/relationships/customXml" Target="../ink/ink643.xml"/><Relationship Id="rId18" Type="http://schemas.openxmlformats.org/officeDocument/2006/relationships/customXml" Target="../ink/ink530.xml"/><Relationship Id="rId39" Type="http://schemas.openxmlformats.org/officeDocument/2006/relationships/image" Target="../media/image542.png"/><Relationship Id="rId265" Type="http://schemas.openxmlformats.org/officeDocument/2006/relationships/image" Target="../media/image655.png"/><Relationship Id="rId286" Type="http://schemas.openxmlformats.org/officeDocument/2006/relationships/customXml" Target="../ink/ink664.xml"/><Relationship Id="rId50" Type="http://schemas.openxmlformats.org/officeDocument/2006/relationships/customXml" Target="../ink/ink546.xml"/><Relationship Id="rId104" Type="http://schemas.openxmlformats.org/officeDocument/2006/relationships/customXml" Target="../ink/ink573.xml"/><Relationship Id="rId125" Type="http://schemas.openxmlformats.org/officeDocument/2006/relationships/image" Target="../media/image585.png"/><Relationship Id="rId146" Type="http://schemas.openxmlformats.org/officeDocument/2006/relationships/customXml" Target="../ink/ink594.xml"/><Relationship Id="rId167" Type="http://schemas.openxmlformats.org/officeDocument/2006/relationships/image" Target="../media/image606.png"/><Relationship Id="rId188" Type="http://schemas.openxmlformats.org/officeDocument/2006/relationships/customXml" Target="../ink/ink615.xml"/><Relationship Id="rId311" Type="http://schemas.openxmlformats.org/officeDocument/2006/relationships/image" Target="../media/image678.png"/><Relationship Id="rId332" Type="http://schemas.openxmlformats.org/officeDocument/2006/relationships/customXml" Target="../ink/ink687.xml"/><Relationship Id="rId353" Type="http://schemas.openxmlformats.org/officeDocument/2006/relationships/image" Target="../media/image699.png"/><Relationship Id="rId374" Type="http://schemas.openxmlformats.org/officeDocument/2006/relationships/customXml" Target="../ink/ink708.xml"/><Relationship Id="rId395" Type="http://schemas.openxmlformats.org/officeDocument/2006/relationships/image" Target="../media/image720.png"/><Relationship Id="rId71" Type="http://schemas.openxmlformats.org/officeDocument/2006/relationships/image" Target="../media/image558.png"/><Relationship Id="rId92" Type="http://schemas.openxmlformats.org/officeDocument/2006/relationships/customXml" Target="../ink/ink567.xml"/><Relationship Id="rId213" Type="http://schemas.openxmlformats.org/officeDocument/2006/relationships/image" Target="../media/image629.png"/><Relationship Id="rId234" Type="http://schemas.openxmlformats.org/officeDocument/2006/relationships/customXml" Target="../ink/ink638.xml"/><Relationship Id="rId2" Type="http://schemas.openxmlformats.org/officeDocument/2006/relationships/image" Target="../media/image4.jpeg"/><Relationship Id="rId29" Type="http://schemas.openxmlformats.org/officeDocument/2006/relationships/image" Target="../media/image537.png"/><Relationship Id="rId255" Type="http://schemas.openxmlformats.org/officeDocument/2006/relationships/image" Target="../media/image650.png"/><Relationship Id="rId276" Type="http://schemas.openxmlformats.org/officeDocument/2006/relationships/customXml" Target="../ink/ink659.xml"/><Relationship Id="rId297" Type="http://schemas.openxmlformats.org/officeDocument/2006/relationships/image" Target="../media/image671.png"/><Relationship Id="rId40" Type="http://schemas.openxmlformats.org/officeDocument/2006/relationships/customXml" Target="../ink/ink541.xml"/><Relationship Id="rId115" Type="http://schemas.openxmlformats.org/officeDocument/2006/relationships/image" Target="../media/image580.png"/><Relationship Id="rId136" Type="http://schemas.openxmlformats.org/officeDocument/2006/relationships/customXml" Target="../ink/ink589.xml"/><Relationship Id="rId157" Type="http://schemas.openxmlformats.org/officeDocument/2006/relationships/image" Target="../media/image601.png"/><Relationship Id="rId178" Type="http://schemas.openxmlformats.org/officeDocument/2006/relationships/customXml" Target="../ink/ink610.xml"/><Relationship Id="rId301" Type="http://schemas.openxmlformats.org/officeDocument/2006/relationships/image" Target="../media/image673.png"/><Relationship Id="rId322" Type="http://schemas.openxmlformats.org/officeDocument/2006/relationships/customXml" Target="../ink/ink682.xml"/><Relationship Id="rId343" Type="http://schemas.openxmlformats.org/officeDocument/2006/relationships/image" Target="../media/image694.png"/><Relationship Id="rId364" Type="http://schemas.openxmlformats.org/officeDocument/2006/relationships/customXml" Target="../ink/ink703.xml"/><Relationship Id="rId61" Type="http://schemas.openxmlformats.org/officeDocument/2006/relationships/image" Target="../media/image553.png"/><Relationship Id="rId82" Type="http://schemas.openxmlformats.org/officeDocument/2006/relationships/customXml" Target="../ink/ink562.xml"/><Relationship Id="rId199" Type="http://schemas.openxmlformats.org/officeDocument/2006/relationships/image" Target="../media/image622.png"/><Relationship Id="rId203" Type="http://schemas.openxmlformats.org/officeDocument/2006/relationships/image" Target="../media/image624.png"/><Relationship Id="rId385" Type="http://schemas.openxmlformats.org/officeDocument/2006/relationships/image" Target="../media/image715.png"/><Relationship Id="rId19" Type="http://schemas.openxmlformats.org/officeDocument/2006/relationships/image" Target="../media/image532.png"/><Relationship Id="rId224" Type="http://schemas.openxmlformats.org/officeDocument/2006/relationships/customXml" Target="../ink/ink633.xml"/><Relationship Id="rId245" Type="http://schemas.openxmlformats.org/officeDocument/2006/relationships/image" Target="../media/image645.png"/><Relationship Id="rId266" Type="http://schemas.openxmlformats.org/officeDocument/2006/relationships/customXml" Target="../ink/ink654.xml"/><Relationship Id="rId287" Type="http://schemas.openxmlformats.org/officeDocument/2006/relationships/image" Target="../media/image666.png"/><Relationship Id="rId30" Type="http://schemas.openxmlformats.org/officeDocument/2006/relationships/customXml" Target="../ink/ink536.xml"/><Relationship Id="rId105" Type="http://schemas.openxmlformats.org/officeDocument/2006/relationships/image" Target="../media/image575.png"/><Relationship Id="rId126" Type="http://schemas.openxmlformats.org/officeDocument/2006/relationships/customXml" Target="../ink/ink584.xml"/><Relationship Id="rId147" Type="http://schemas.openxmlformats.org/officeDocument/2006/relationships/image" Target="../media/image596.png"/><Relationship Id="rId168" Type="http://schemas.openxmlformats.org/officeDocument/2006/relationships/customXml" Target="../ink/ink605.xml"/><Relationship Id="rId312" Type="http://schemas.openxmlformats.org/officeDocument/2006/relationships/customXml" Target="../ink/ink677.xml"/><Relationship Id="rId333" Type="http://schemas.openxmlformats.org/officeDocument/2006/relationships/image" Target="../media/image689.png"/><Relationship Id="rId354" Type="http://schemas.openxmlformats.org/officeDocument/2006/relationships/customXml" Target="../ink/ink698.xml"/><Relationship Id="rId51" Type="http://schemas.openxmlformats.org/officeDocument/2006/relationships/image" Target="../media/image548.png"/><Relationship Id="rId72" Type="http://schemas.openxmlformats.org/officeDocument/2006/relationships/customXml" Target="../ink/ink557.xml"/><Relationship Id="rId93" Type="http://schemas.openxmlformats.org/officeDocument/2006/relationships/image" Target="../media/image569.png"/><Relationship Id="rId189" Type="http://schemas.openxmlformats.org/officeDocument/2006/relationships/image" Target="../media/image617.png"/><Relationship Id="rId375" Type="http://schemas.openxmlformats.org/officeDocument/2006/relationships/image" Target="../media/image710.png"/><Relationship Id="rId396" Type="http://schemas.openxmlformats.org/officeDocument/2006/relationships/customXml" Target="../ink/ink719.xml"/><Relationship Id="rId3" Type="http://schemas.openxmlformats.org/officeDocument/2006/relationships/image" Target="../media/image1.png"/><Relationship Id="rId214" Type="http://schemas.openxmlformats.org/officeDocument/2006/relationships/customXml" Target="../ink/ink628.xml"/><Relationship Id="rId235" Type="http://schemas.openxmlformats.org/officeDocument/2006/relationships/image" Target="../media/image640.png"/><Relationship Id="rId256" Type="http://schemas.openxmlformats.org/officeDocument/2006/relationships/customXml" Target="../ink/ink649.xml"/><Relationship Id="rId277" Type="http://schemas.openxmlformats.org/officeDocument/2006/relationships/image" Target="../media/image661.png"/><Relationship Id="rId298" Type="http://schemas.openxmlformats.org/officeDocument/2006/relationships/customXml" Target="../ink/ink670.xml"/><Relationship Id="rId116" Type="http://schemas.openxmlformats.org/officeDocument/2006/relationships/customXml" Target="../ink/ink579.xml"/><Relationship Id="rId137" Type="http://schemas.openxmlformats.org/officeDocument/2006/relationships/image" Target="../media/image591.png"/><Relationship Id="rId158" Type="http://schemas.openxmlformats.org/officeDocument/2006/relationships/customXml" Target="../ink/ink600.xml"/><Relationship Id="rId302" Type="http://schemas.openxmlformats.org/officeDocument/2006/relationships/customXml" Target="../ink/ink672.xml"/><Relationship Id="rId323" Type="http://schemas.openxmlformats.org/officeDocument/2006/relationships/image" Target="../media/image684.png"/><Relationship Id="rId344" Type="http://schemas.openxmlformats.org/officeDocument/2006/relationships/customXml" Target="../ink/ink693.xml"/><Relationship Id="rId20" Type="http://schemas.openxmlformats.org/officeDocument/2006/relationships/customXml" Target="../ink/ink531.xml"/><Relationship Id="rId41" Type="http://schemas.openxmlformats.org/officeDocument/2006/relationships/image" Target="../media/image543.png"/><Relationship Id="rId62" Type="http://schemas.openxmlformats.org/officeDocument/2006/relationships/customXml" Target="../ink/ink552.xml"/><Relationship Id="rId83" Type="http://schemas.openxmlformats.org/officeDocument/2006/relationships/image" Target="../media/image564.png"/><Relationship Id="rId179" Type="http://schemas.openxmlformats.org/officeDocument/2006/relationships/image" Target="../media/image612.png"/><Relationship Id="rId365" Type="http://schemas.openxmlformats.org/officeDocument/2006/relationships/image" Target="../media/image705.png"/><Relationship Id="rId386" Type="http://schemas.openxmlformats.org/officeDocument/2006/relationships/customXml" Target="../ink/ink714.xml"/><Relationship Id="rId190" Type="http://schemas.openxmlformats.org/officeDocument/2006/relationships/customXml" Target="../ink/ink616.xml"/><Relationship Id="rId204" Type="http://schemas.openxmlformats.org/officeDocument/2006/relationships/customXml" Target="../ink/ink623.xml"/><Relationship Id="rId225" Type="http://schemas.openxmlformats.org/officeDocument/2006/relationships/image" Target="../media/image635.png"/><Relationship Id="rId246" Type="http://schemas.openxmlformats.org/officeDocument/2006/relationships/customXml" Target="../ink/ink644.xml"/><Relationship Id="rId267" Type="http://schemas.openxmlformats.org/officeDocument/2006/relationships/image" Target="../media/image656.png"/><Relationship Id="rId288" Type="http://schemas.openxmlformats.org/officeDocument/2006/relationships/customXml" Target="../ink/ink665.xml"/><Relationship Id="rId106" Type="http://schemas.openxmlformats.org/officeDocument/2006/relationships/customXml" Target="../ink/ink574.xml"/><Relationship Id="rId127" Type="http://schemas.openxmlformats.org/officeDocument/2006/relationships/image" Target="../media/image586.png"/><Relationship Id="rId313" Type="http://schemas.openxmlformats.org/officeDocument/2006/relationships/image" Target="../media/image679.png"/><Relationship Id="rId10" Type="http://schemas.openxmlformats.org/officeDocument/2006/relationships/customXml" Target="../ink/ink526.xml"/><Relationship Id="rId31" Type="http://schemas.openxmlformats.org/officeDocument/2006/relationships/image" Target="../media/image538.png"/><Relationship Id="rId52" Type="http://schemas.openxmlformats.org/officeDocument/2006/relationships/customXml" Target="../ink/ink547.xml"/><Relationship Id="rId73" Type="http://schemas.openxmlformats.org/officeDocument/2006/relationships/image" Target="../media/image559.png"/><Relationship Id="rId94" Type="http://schemas.openxmlformats.org/officeDocument/2006/relationships/customXml" Target="../ink/ink568.xml"/><Relationship Id="rId148" Type="http://schemas.openxmlformats.org/officeDocument/2006/relationships/customXml" Target="../ink/ink595.xml"/><Relationship Id="rId169" Type="http://schemas.openxmlformats.org/officeDocument/2006/relationships/image" Target="../media/image607.png"/><Relationship Id="rId334" Type="http://schemas.openxmlformats.org/officeDocument/2006/relationships/customXml" Target="../ink/ink688.xml"/><Relationship Id="rId355" Type="http://schemas.openxmlformats.org/officeDocument/2006/relationships/image" Target="../media/image700.png"/><Relationship Id="rId376" Type="http://schemas.openxmlformats.org/officeDocument/2006/relationships/customXml" Target="../ink/ink709.xml"/><Relationship Id="rId397" Type="http://schemas.openxmlformats.org/officeDocument/2006/relationships/image" Target="../media/image721.png"/><Relationship Id="rId4" Type="http://schemas.openxmlformats.org/officeDocument/2006/relationships/customXml" Target="../ink/ink523.xml"/><Relationship Id="rId180" Type="http://schemas.openxmlformats.org/officeDocument/2006/relationships/customXml" Target="../ink/ink611.xml"/><Relationship Id="rId215" Type="http://schemas.openxmlformats.org/officeDocument/2006/relationships/image" Target="../media/image630.png"/><Relationship Id="rId236" Type="http://schemas.openxmlformats.org/officeDocument/2006/relationships/customXml" Target="../ink/ink639.xml"/><Relationship Id="rId257" Type="http://schemas.openxmlformats.org/officeDocument/2006/relationships/image" Target="../media/image651.png"/><Relationship Id="rId278" Type="http://schemas.openxmlformats.org/officeDocument/2006/relationships/customXml" Target="../ink/ink660.xml"/><Relationship Id="rId303" Type="http://schemas.openxmlformats.org/officeDocument/2006/relationships/image" Target="../media/image674.png"/><Relationship Id="rId42" Type="http://schemas.openxmlformats.org/officeDocument/2006/relationships/customXml" Target="../ink/ink542.xml"/><Relationship Id="rId84" Type="http://schemas.openxmlformats.org/officeDocument/2006/relationships/customXml" Target="../ink/ink563.xml"/><Relationship Id="rId138" Type="http://schemas.openxmlformats.org/officeDocument/2006/relationships/customXml" Target="../ink/ink590.xml"/><Relationship Id="rId345" Type="http://schemas.openxmlformats.org/officeDocument/2006/relationships/image" Target="../media/image695.png"/><Relationship Id="rId387" Type="http://schemas.openxmlformats.org/officeDocument/2006/relationships/image" Target="../media/image716.png"/><Relationship Id="rId191" Type="http://schemas.openxmlformats.org/officeDocument/2006/relationships/image" Target="../media/image618.png"/><Relationship Id="rId205" Type="http://schemas.openxmlformats.org/officeDocument/2006/relationships/image" Target="../media/image625.png"/><Relationship Id="rId247" Type="http://schemas.openxmlformats.org/officeDocument/2006/relationships/image" Target="../media/image646.png"/><Relationship Id="rId107" Type="http://schemas.openxmlformats.org/officeDocument/2006/relationships/image" Target="../media/image576.png"/><Relationship Id="rId289" Type="http://schemas.openxmlformats.org/officeDocument/2006/relationships/image" Target="../media/image667.png"/><Relationship Id="rId11" Type="http://schemas.openxmlformats.org/officeDocument/2006/relationships/image" Target="../media/image528.png"/><Relationship Id="rId53" Type="http://schemas.openxmlformats.org/officeDocument/2006/relationships/image" Target="../media/image549.png"/><Relationship Id="rId149" Type="http://schemas.openxmlformats.org/officeDocument/2006/relationships/image" Target="../media/image597.png"/><Relationship Id="rId314" Type="http://schemas.openxmlformats.org/officeDocument/2006/relationships/customXml" Target="../ink/ink678.xml"/><Relationship Id="rId356" Type="http://schemas.openxmlformats.org/officeDocument/2006/relationships/customXml" Target="../ink/ink699.xml"/><Relationship Id="rId398" Type="http://schemas.openxmlformats.org/officeDocument/2006/relationships/customXml" Target="../ink/ink720.xml"/><Relationship Id="rId95" Type="http://schemas.openxmlformats.org/officeDocument/2006/relationships/image" Target="../media/image570.png"/><Relationship Id="rId160" Type="http://schemas.openxmlformats.org/officeDocument/2006/relationships/customXml" Target="../ink/ink601.xml"/><Relationship Id="rId216" Type="http://schemas.openxmlformats.org/officeDocument/2006/relationships/customXml" Target="../ink/ink629.xml"/><Relationship Id="rId258" Type="http://schemas.openxmlformats.org/officeDocument/2006/relationships/customXml" Target="../ink/ink650.xml"/><Relationship Id="rId22" Type="http://schemas.openxmlformats.org/officeDocument/2006/relationships/customXml" Target="../ink/ink532.xml"/><Relationship Id="rId64" Type="http://schemas.openxmlformats.org/officeDocument/2006/relationships/customXml" Target="../ink/ink553.xml"/><Relationship Id="rId118" Type="http://schemas.openxmlformats.org/officeDocument/2006/relationships/customXml" Target="../ink/ink580.xml"/><Relationship Id="rId325" Type="http://schemas.openxmlformats.org/officeDocument/2006/relationships/image" Target="../media/image685.png"/><Relationship Id="rId367" Type="http://schemas.openxmlformats.org/officeDocument/2006/relationships/image" Target="../media/image706.png"/><Relationship Id="rId171" Type="http://schemas.openxmlformats.org/officeDocument/2006/relationships/image" Target="../media/image608.png"/><Relationship Id="rId227" Type="http://schemas.openxmlformats.org/officeDocument/2006/relationships/image" Target="../media/image636.png"/><Relationship Id="rId269" Type="http://schemas.openxmlformats.org/officeDocument/2006/relationships/image" Target="../media/image657.png"/><Relationship Id="rId33" Type="http://schemas.openxmlformats.org/officeDocument/2006/relationships/image" Target="../media/image539.png"/><Relationship Id="rId129" Type="http://schemas.openxmlformats.org/officeDocument/2006/relationships/image" Target="../media/image587.png"/><Relationship Id="rId280" Type="http://schemas.openxmlformats.org/officeDocument/2006/relationships/customXml" Target="../ink/ink661.xml"/><Relationship Id="rId336" Type="http://schemas.openxmlformats.org/officeDocument/2006/relationships/customXml" Target="../ink/ink689.xml"/><Relationship Id="rId75" Type="http://schemas.openxmlformats.org/officeDocument/2006/relationships/image" Target="../media/image560.png"/><Relationship Id="rId140" Type="http://schemas.openxmlformats.org/officeDocument/2006/relationships/customXml" Target="../ink/ink591.xml"/><Relationship Id="rId182" Type="http://schemas.openxmlformats.org/officeDocument/2006/relationships/customXml" Target="../ink/ink612.xml"/><Relationship Id="rId378" Type="http://schemas.openxmlformats.org/officeDocument/2006/relationships/customXml" Target="../ink/ink710.xml"/><Relationship Id="rId6" Type="http://schemas.openxmlformats.org/officeDocument/2006/relationships/customXml" Target="../ink/ink524.xml"/><Relationship Id="rId238" Type="http://schemas.openxmlformats.org/officeDocument/2006/relationships/customXml" Target="../ink/ink640.xml"/><Relationship Id="rId291" Type="http://schemas.openxmlformats.org/officeDocument/2006/relationships/image" Target="../media/image668.png"/><Relationship Id="rId305" Type="http://schemas.openxmlformats.org/officeDocument/2006/relationships/image" Target="../media/image675.png"/><Relationship Id="rId347" Type="http://schemas.openxmlformats.org/officeDocument/2006/relationships/image" Target="../media/image696.png"/><Relationship Id="rId44" Type="http://schemas.openxmlformats.org/officeDocument/2006/relationships/customXml" Target="../ink/ink543.xml"/><Relationship Id="rId86" Type="http://schemas.openxmlformats.org/officeDocument/2006/relationships/customXml" Target="../ink/ink564.xml"/><Relationship Id="rId151" Type="http://schemas.openxmlformats.org/officeDocument/2006/relationships/image" Target="../media/image598.png"/><Relationship Id="rId389" Type="http://schemas.openxmlformats.org/officeDocument/2006/relationships/image" Target="../media/image717.png"/><Relationship Id="rId193" Type="http://schemas.openxmlformats.org/officeDocument/2006/relationships/image" Target="../media/image619.png"/><Relationship Id="rId207" Type="http://schemas.openxmlformats.org/officeDocument/2006/relationships/image" Target="../media/image626.png"/><Relationship Id="rId249" Type="http://schemas.openxmlformats.org/officeDocument/2006/relationships/image" Target="../media/image647.png"/><Relationship Id="rId13" Type="http://schemas.openxmlformats.org/officeDocument/2006/relationships/image" Target="../media/image529.png"/><Relationship Id="rId109" Type="http://schemas.openxmlformats.org/officeDocument/2006/relationships/image" Target="../media/image577.png"/><Relationship Id="rId260" Type="http://schemas.openxmlformats.org/officeDocument/2006/relationships/customXml" Target="../ink/ink651.xml"/><Relationship Id="rId316" Type="http://schemas.openxmlformats.org/officeDocument/2006/relationships/customXml" Target="../ink/ink679.xml"/><Relationship Id="rId55" Type="http://schemas.openxmlformats.org/officeDocument/2006/relationships/image" Target="../media/image550.png"/><Relationship Id="rId97" Type="http://schemas.openxmlformats.org/officeDocument/2006/relationships/image" Target="../media/image571.png"/><Relationship Id="rId120" Type="http://schemas.openxmlformats.org/officeDocument/2006/relationships/customXml" Target="../ink/ink581.xml"/><Relationship Id="rId358" Type="http://schemas.openxmlformats.org/officeDocument/2006/relationships/customXml" Target="../ink/ink700.xml"/><Relationship Id="rId162" Type="http://schemas.openxmlformats.org/officeDocument/2006/relationships/customXml" Target="../ink/ink602.xml"/><Relationship Id="rId218" Type="http://schemas.openxmlformats.org/officeDocument/2006/relationships/customXml" Target="../ink/ink630.xml"/><Relationship Id="rId271" Type="http://schemas.openxmlformats.org/officeDocument/2006/relationships/image" Target="../media/image658.png"/><Relationship Id="rId24" Type="http://schemas.openxmlformats.org/officeDocument/2006/relationships/customXml" Target="../ink/ink533.xml"/><Relationship Id="rId66" Type="http://schemas.openxmlformats.org/officeDocument/2006/relationships/customXml" Target="../ink/ink554.xml"/><Relationship Id="rId131" Type="http://schemas.openxmlformats.org/officeDocument/2006/relationships/image" Target="../media/image588.png"/><Relationship Id="rId327" Type="http://schemas.openxmlformats.org/officeDocument/2006/relationships/image" Target="../media/image686.png"/><Relationship Id="rId369" Type="http://schemas.openxmlformats.org/officeDocument/2006/relationships/image" Target="../media/image707.png"/><Relationship Id="rId173" Type="http://schemas.openxmlformats.org/officeDocument/2006/relationships/image" Target="../media/image609.png"/><Relationship Id="rId229" Type="http://schemas.openxmlformats.org/officeDocument/2006/relationships/image" Target="../media/image637.png"/><Relationship Id="rId380" Type="http://schemas.openxmlformats.org/officeDocument/2006/relationships/customXml" Target="../ink/ink711.xml"/><Relationship Id="rId240" Type="http://schemas.openxmlformats.org/officeDocument/2006/relationships/customXml" Target="../ink/ink641.xml"/><Relationship Id="rId35" Type="http://schemas.openxmlformats.org/officeDocument/2006/relationships/image" Target="../media/image540.png"/><Relationship Id="rId77" Type="http://schemas.openxmlformats.org/officeDocument/2006/relationships/image" Target="../media/image561.png"/><Relationship Id="rId100" Type="http://schemas.openxmlformats.org/officeDocument/2006/relationships/customXml" Target="../ink/ink571.xml"/><Relationship Id="rId282" Type="http://schemas.openxmlformats.org/officeDocument/2006/relationships/customXml" Target="../ink/ink662.xml"/><Relationship Id="rId338" Type="http://schemas.openxmlformats.org/officeDocument/2006/relationships/customXml" Target="../ink/ink690.xml"/><Relationship Id="rId8" Type="http://schemas.openxmlformats.org/officeDocument/2006/relationships/customXml" Target="../ink/ink525.xml"/><Relationship Id="rId142" Type="http://schemas.openxmlformats.org/officeDocument/2006/relationships/customXml" Target="../ink/ink592.xml"/><Relationship Id="rId184" Type="http://schemas.openxmlformats.org/officeDocument/2006/relationships/customXml" Target="../ink/ink613.xml"/><Relationship Id="rId391" Type="http://schemas.openxmlformats.org/officeDocument/2006/relationships/image" Target="../media/image718.png"/><Relationship Id="rId251" Type="http://schemas.openxmlformats.org/officeDocument/2006/relationships/image" Target="../media/image648.png"/><Relationship Id="rId46" Type="http://schemas.openxmlformats.org/officeDocument/2006/relationships/customXml" Target="../ink/ink544.xml"/><Relationship Id="rId293" Type="http://schemas.openxmlformats.org/officeDocument/2006/relationships/image" Target="../media/image669.png"/><Relationship Id="rId307" Type="http://schemas.openxmlformats.org/officeDocument/2006/relationships/image" Target="../media/image676.png"/><Relationship Id="rId349" Type="http://schemas.openxmlformats.org/officeDocument/2006/relationships/image" Target="../media/image697.png"/><Relationship Id="rId88" Type="http://schemas.openxmlformats.org/officeDocument/2006/relationships/customXml" Target="../ink/ink565.xml"/><Relationship Id="rId111" Type="http://schemas.openxmlformats.org/officeDocument/2006/relationships/image" Target="../media/image578.png"/><Relationship Id="rId153" Type="http://schemas.openxmlformats.org/officeDocument/2006/relationships/image" Target="../media/image599.png"/><Relationship Id="rId195" Type="http://schemas.openxmlformats.org/officeDocument/2006/relationships/image" Target="../media/image620.png"/><Relationship Id="rId209" Type="http://schemas.openxmlformats.org/officeDocument/2006/relationships/image" Target="../media/image627.png"/><Relationship Id="rId360" Type="http://schemas.openxmlformats.org/officeDocument/2006/relationships/customXml" Target="../ink/ink701.xml"/><Relationship Id="rId220" Type="http://schemas.openxmlformats.org/officeDocument/2006/relationships/customXml" Target="../ink/ink631.xml"/><Relationship Id="rId15" Type="http://schemas.openxmlformats.org/officeDocument/2006/relationships/image" Target="../media/image530.png"/><Relationship Id="rId57" Type="http://schemas.openxmlformats.org/officeDocument/2006/relationships/image" Target="../media/image551.png"/><Relationship Id="rId262" Type="http://schemas.openxmlformats.org/officeDocument/2006/relationships/customXml" Target="../ink/ink652.xml"/><Relationship Id="rId318" Type="http://schemas.openxmlformats.org/officeDocument/2006/relationships/customXml" Target="../ink/ink680.xml"/><Relationship Id="rId99" Type="http://schemas.openxmlformats.org/officeDocument/2006/relationships/image" Target="../media/image572.png"/><Relationship Id="rId122" Type="http://schemas.openxmlformats.org/officeDocument/2006/relationships/customXml" Target="../ink/ink582.xml"/><Relationship Id="rId164" Type="http://schemas.openxmlformats.org/officeDocument/2006/relationships/customXml" Target="../ink/ink603.xml"/><Relationship Id="rId371" Type="http://schemas.openxmlformats.org/officeDocument/2006/relationships/image" Target="../media/image708.png"/><Relationship Id="rId26" Type="http://schemas.openxmlformats.org/officeDocument/2006/relationships/customXml" Target="../ink/ink534.xml"/><Relationship Id="rId231" Type="http://schemas.openxmlformats.org/officeDocument/2006/relationships/image" Target="../media/image638.png"/><Relationship Id="rId273" Type="http://schemas.openxmlformats.org/officeDocument/2006/relationships/image" Target="../media/image659.png"/><Relationship Id="rId329" Type="http://schemas.openxmlformats.org/officeDocument/2006/relationships/image" Target="../media/image687.png"/><Relationship Id="rId68" Type="http://schemas.openxmlformats.org/officeDocument/2006/relationships/customXml" Target="../ink/ink555.xml"/><Relationship Id="rId133" Type="http://schemas.openxmlformats.org/officeDocument/2006/relationships/image" Target="../media/image589.png"/><Relationship Id="rId175" Type="http://schemas.openxmlformats.org/officeDocument/2006/relationships/image" Target="../media/image610.png"/><Relationship Id="rId340" Type="http://schemas.openxmlformats.org/officeDocument/2006/relationships/customXml" Target="../ink/ink691.xml"/><Relationship Id="rId200" Type="http://schemas.openxmlformats.org/officeDocument/2006/relationships/customXml" Target="../ink/ink621.xml"/><Relationship Id="rId382" Type="http://schemas.openxmlformats.org/officeDocument/2006/relationships/customXml" Target="../ink/ink712.xml"/><Relationship Id="rId242" Type="http://schemas.openxmlformats.org/officeDocument/2006/relationships/customXml" Target="../ink/ink642.xml"/><Relationship Id="rId284" Type="http://schemas.openxmlformats.org/officeDocument/2006/relationships/customXml" Target="../ink/ink663.xm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777.xml"/><Relationship Id="rId671" Type="http://schemas.openxmlformats.org/officeDocument/2006/relationships/image" Target="../media/image1049.png"/><Relationship Id="rId769" Type="http://schemas.openxmlformats.org/officeDocument/2006/relationships/image" Target="../media/image1097.png"/><Relationship Id="rId21" Type="http://schemas.openxmlformats.org/officeDocument/2006/relationships/customXml" Target="../ink/ink729.xml"/><Relationship Id="rId324" Type="http://schemas.openxmlformats.org/officeDocument/2006/relationships/customXml" Target="../ink/ink881.xml"/><Relationship Id="rId531" Type="http://schemas.openxmlformats.org/officeDocument/2006/relationships/customXml" Target="../ink/ink988.xml"/><Relationship Id="rId629" Type="http://schemas.openxmlformats.org/officeDocument/2006/relationships/customXml" Target="../ink/ink1038.xml"/><Relationship Id="rId170" Type="http://schemas.openxmlformats.org/officeDocument/2006/relationships/image" Target="../media/image806.png"/><Relationship Id="rId836" Type="http://schemas.openxmlformats.org/officeDocument/2006/relationships/customXml" Target="../ink/ink1145.xml"/><Relationship Id="rId268" Type="http://schemas.openxmlformats.org/officeDocument/2006/relationships/image" Target="../media/image855.png"/><Relationship Id="rId475" Type="http://schemas.openxmlformats.org/officeDocument/2006/relationships/customXml" Target="../ink/ink960.xml"/><Relationship Id="rId682" Type="http://schemas.openxmlformats.org/officeDocument/2006/relationships/customXml" Target="../ink/ink1065.xml"/><Relationship Id="rId903" Type="http://schemas.openxmlformats.org/officeDocument/2006/relationships/image" Target="../media/image1161.png"/><Relationship Id="rId32" Type="http://schemas.openxmlformats.org/officeDocument/2006/relationships/image" Target="../media/image737.png"/><Relationship Id="rId128" Type="http://schemas.openxmlformats.org/officeDocument/2006/relationships/image" Target="../media/image785.png"/><Relationship Id="rId335" Type="http://schemas.openxmlformats.org/officeDocument/2006/relationships/image" Target="../media/image886.png"/><Relationship Id="rId542" Type="http://schemas.openxmlformats.org/officeDocument/2006/relationships/image" Target="../media/image986.png"/><Relationship Id="rId181" Type="http://schemas.openxmlformats.org/officeDocument/2006/relationships/customXml" Target="../ink/ink809.xml"/><Relationship Id="rId402" Type="http://schemas.openxmlformats.org/officeDocument/2006/relationships/customXml" Target="../ink/ink920.xml"/><Relationship Id="rId847" Type="http://schemas.openxmlformats.org/officeDocument/2006/relationships/image" Target="../media/image1133.png"/><Relationship Id="rId279" Type="http://schemas.openxmlformats.org/officeDocument/2006/relationships/customXml" Target="../ink/ink858.xml"/><Relationship Id="rId486" Type="http://schemas.openxmlformats.org/officeDocument/2006/relationships/image" Target="../media/image958.png"/><Relationship Id="rId693" Type="http://schemas.openxmlformats.org/officeDocument/2006/relationships/image" Target="../media/image1060.png"/><Relationship Id="rId707" Type="http://schemas.openxmlformats.org/officeDocument/2006/relationships/image" Target="../media/image1067.png"/><Relationship Id="rId914" Type="http://schemas.openxmlformats.org/officeDocument/2006/relationships/customXml" Target="../ink/ink1184.xml"/><Relationship Id="rId43" Type="http://schemas.openxmlformats.org/officeDocument/2006/relationships/customXml" Target="../ink/ink740.xml"/><Relationship Id="rId139" Type="http://schemas.openxmlformats.org/officeDocument/2006/relationships/customXml" Target="../ink/ink788.xml"/><Relationship Id="rId346" Type="http://schemas.openxmlformats.org/officeDocument/2006/relationships/customXml" Target="../ink/ink892.xml"/><Relationship Id="rId553" Type="http://schemas.openxmlformats.org/officeDocument/2006/relationships/customXml" Target="../ink/ink999.xml"/><Relationship Id="rId760" Type="http://schemas.openxmlformats.org/officeDocument/2006/relationships/customXml" Target="../ink/ink1104.xml"/><Relationship Id="rId192" Type="http://schemas.openxmlformats.org/officeDocument/2006/relationships/image" Target="../media/image817.png"/><Relationship Id="rId206" Type="http://schemas.openxmlformats.org/officeDocument/2006/relationships/image" Target="../media/image824.png"/><Relationship Id="rId413" Type="http://schemas.openxmlformats.org/officeDocument/2006/relationships/customXml" Target="../ink/ink927.xml"/><Relationship Id="rId858" Type="http://schemas.openxmlformats.org/officeDocument/2006/relationships/customXml" Target="../ink/ink1156.xml"/><Relationship Id="rId497" Type="http://schemas.openxmlformats.org/officeDocument/2006/relationships/customXml" Target="../ink/ink971.xml"/><Relationship Id="rId620" Type="http://schemas.openxmlformats.org/officeDocument/2006/relationships/image" Target="../media/image1024.png"/><Relationship Id="rId718" Type="http://schemas.openxmlformats.org/officeDocument/2006/relationships/customXml" Target="../ink/ink1083.xml"/><Relationship Id="rId925" Type="http://schemas.openxmlformats.org/officeDocument/2006/relationships/image" Target="../media/image1171.png"/><Relationship Id="rId357" Type="http://schemas.openxmlformats.org/officeDocument/2006/relationships/image" Target="../media/image897.png"/><Relationship Id="rId54" Type="http://schemas.openxmlformats.org/officeDocument/2006/relationships/image" Target="../media/image748.png"/><Relationship Id="rId217" Type="http://schemas.openxmlformats.org/officeDocument/2006/relationships/customXml" Target="../ink/ink827.xml"/><Relationship Id="rId564" Type="http://schemas.openxmlformats.org/officeDocument/2006/relationships/image" Target="../media/image997.png"/><Relationship Id="rId771" Type="http://schemas.openxmlformats.org/officeDocument/2006/relationships/image" Target="../media/image1098.png"/><Relationship Id="rId869" Type="http://schemas.openxmlformats.org/officeDocument/2006/relationships/image" Target="../media/image1144.png"/><Relationship Id="rId424" Type="http://schemas.openxmlformats.org/officeDocument/2006/relationships/image" Target="../media/image929.png"/><Relationship Id="rId631" Type="http://schemas.openxmlformats.org/officeDocument/2006/relationships/customXml" Target="../ink/ink1039.xml"/><Relationship Id="rId729" Type="http://schemas.openxmlformats.org/officeDocument/2006/relationships/image" Target="../media/image1078.png"/><Relationship Id="rId270" Type="http://schemas.openxmlformats.org/officeDocument/2006/relationships/image" Target="../media/image856.png"/><Relationship Id="rId936" Type="http://schemas.openxmlformats.org/officeDocument/2006/relationships/customXml" Target="../ink/ink1196.xml"/><Relationship Id="rId65" Type="http://schemas.openxmlformats.org/officeDocument/2006/relationships/customXml" Target="../ink/ink751.xml"/><Relationship Id="rId130" Type="http://schemas.openxmlformats.org/officeDocument/2006/relationships/image" Target="../media/image786.png"/><Relationship Id="rId368" Type="http://schemas.openxmlformats.org/officeDocument/2006/relationships/customXml" Target="../ink/ink903.xml"/><Relationship Id="rId575" Type="http://schemas.openxmlformats.org/officeDocument/2006/relationships/customXml" Target="../ink/ink1010.xml"/><Relationship Id="rId782" Type="http://schemas.openxmlformats.org/officeDocument/2006/relationships/image" Target="../media/image1103.png"/><Relationship Id="rId228" Type="http://schemas.openxmlformats.org/officeDocument/2006/relationships/image" Target="../media/image835.png"/><Relationship Id="rId435" Type="http://schemas.openxmlformats.org/officeDocument/2006/relationships/customXml" Target="../ink/ink938.xml"/><Relationship Id="rId642" Type="http://schemas.openxmlformats.org/officeDocument/2006/relationships/customXml" Target="../ink/ink1045.xml"/><Relationship Id="rId281" Type="http://schemas.openxmlformats.org/officeDocument/2006/relationships/customXml" Target="../ink/ink859.xml"/><Relationship Id="rId502" Type="http://schemas.openxmlformats.org/officeDocument/2006/relationships/image" Target="../media/image966.png"/><Relationship Id="rId947" Type="http://schemas.openxmlformats.org/officeDocument/2006/relationships/image" Target="../media/image1182.png"/><Relationship Id="rId76" Type="http://schemas.openxmlformats.org/officeDocument/2006/relationships/image" Target="../media/image759.png"/><Relationship Id="rId141" Type="http://schemas.openxmlformats.org/officeDocument/2006/relationships/customXml" Target="../ink/ink789.xml"/><Relationship Id="rId379" Type="http://schemas.openxmlformats.org/officeDocument/2006/relationships/image" Target="../media/image908.png"/><Relationship Id="rId586" Type="http://schemas.openxmlformats.org/officeDocument/2006/relationships/image" Target="../media/image1008.png"/><Relationship Id="rId793" Type="http://schemas.openxmlformats.org/officeDocument/2006/relationships/customXml" Target="../ink/ink1123.xml"/><Relationship Id="rId807" Type="http://schemas.openxmlformats.org/officeDocument/2006/relationships/image" Target="../media/image1113.png"/><Relationship Id="rId7" Type="http://schemas.openxmlformats.org/officeDocument/2006/relationships/customXml" Target="../ink/ink722.xml"/><Relationship Id="rId239" Type="http://schemas.openxmlformats.org/officeDocument/2006/relationships/customXml" Target="../ink/ink838.xml"/><Relationship Id="rId446" Type="http://schemas.openxmlformats.org/officeDocument/2006/relationships/image" Target="../media/image940.png"/><Relationship Id="rId653" Type="http://schemas.openxmlformats.org/officeDocument/2006/relationships/image" Target="../media/image1040.png"/><Relationship Id="rId292" Type="http://schemas.openxmlformats.org/officeDocument/2006/relationships/image" Target="../media/image866.png"/><Relationship Id="rId306" Type="http://schemas.openxmlformats.org/officeDocument/2006/relationships/image" Target="../media/image57.png"/><Relationship Id="rId860" Type="http://schemas.openxmlformats.org/officeDocument/2006/relationships/customXml" Target="../ink/ink1157.xml"/><Relationship Id="rId958" Type="http://schemas.openxmlformats.org/officeDocument/2006/relationships/customXml" Target="../ink/ink1207.xml"/><Relationship Id="rId87" Type="http://schemas.openxmlformats.org/officeDocument/2006/relationships/customXml" Target="../ink/ink762.xml"/><Relationship Id="rId513" Type="http://schemas.openxmlformats.org/officeDocument/2006/relationships/customXml" Target="../ink/ink979.xml"/><Relationship Id="rId597" Type="http://schemas.openxmlformats.org/officeDocument/2006/relationships/customXml" Target="../ink/ink1022.xml"/><Relationship Id="rId720" Type="http://schemas.openxmlformats.org/officeDocument/2006/relationships/customXml" Target="../ink/ink1084.xml"/><Relationship Id="rId818" Type="http://schemas.openxmlformats.org/officeDocument/2006/relationships/customXml" Target="../ink/ink1136.xml"/><Relationship Id="rId152" Type="http://schemas.openxmlformats.org/officeDocument/2006/relationships/image" Target="../media/image797.png"/><Relationship Id="rId457" Type="http://schemas.openxmlformats.org/officeDocument/2006/relationships/customXml" Target="../ink/ink951.xml"/><Relationship Id="rId664" Type="http://schemas.openxmlformats.org/officeDocument/2006/relationships/customXml" Target="../ink/ink1056.xml"/><Relationship Id="rId871" Type="http://schemas.openxmlformats.org/officeDocument/2006/relationships/image" Target="../media/image1145.png"/><Relationship Id="rId14" Type="http://schemas.openxmlformats.org/officeDocument/2006/relationships/image" Target="../media/image728.png"/><Relationship Id="rId317" Type="http://schemas.openxmlformats.org/officeDocument/2006/relationships/image" Target="../media/image877.png"/><Relationship Id="rId524" Type="http://schemas.openxmlformats.org/officeDocument/2006/relationships/image" Target="../media/image977.png"/><Relationship Id="rId731" Type="http://schemas.openxmlformats.org/officeDocument/2006/relationships/image" Target="../media/image1079.png"/><Relationship Id="rId98" Type="http://schemas.openxmlformats.org/officeDocument/2006/relationships/image" Target="../media/image770.png"/><Relationship Id="rId163" Type="http://schemas.openxmlformats.org/officeDocument/2006/relationships/customXml" Target="../ink/ink800.xml"/><Relationship Id="rId370" Type="http://schemas.openxmlformats.org/officeDocument/2006/relationships/customXml" Target="../ink/ink904.xml"/><Relationship Id="rId829" Type="http://schemas.openxmlformats.org/officeDocument/2006/relationships/image" Target="../media/image1124.png"/><Relationship Id="rId230" Type="http://schemas.openxmlformats.org/officeDocument/2006/relationships/image" Target="../media/image836.png"/><Relationship Id="rId468" Type="http://schemas.openxmlformats.org/officeDocument/2006/relationships/image" Target="../media/image949.png"/><Relationship Id="rId675" Type="http://schemas.openxmlformats.org/officeDocument/2006/relationships/image" Target="../media/image1051.png"/><Relationship Id="rId882" Type="http://schemas.openxmlformats.org/officeDocument/2006/relationships/customXml" Target="../ink/ink1168.xml"/><Relationship Id="rId25" Type="http://schemas.openxmlformats.org/officeDocument/2006/relationships/customXml" Target="../ink/ink731.xml"/><Relationship Id="rId328" Type="http://schemas.openxmlformats.org/officeDocument/2006/relationships/customXml" Target="../ink/ink883.xml"/><Relationship Id="rId535" Type="http://schemas.openxmlformats.org/officeDocument/2006/relationships/customXml" Target="../ink/ink990.xml"/><Relationship Id="rId742" Type="http://schemas.openxmlformats.org/officeDocument/2006/relationships/customXml" Target="../ink/ink1095.xml"/><Relationship Id="rId174" Type="http://schemas.openxmlformats.org/officeDocument/2006/relationships/image" Target="../media/image808.png"/><Relationship Id="rId381" Type="http://schemas.openxmlformats.org/officeDocument/2006/relationships/image" Target="../media/image909.png"/><Relationship Id="rId602" Type="http://schemas.openxmlformats.org/officeDocument/2006/relationships/image" Target="../media/image1015.png"/><Relationship Id="rId241" Type="http://schemas.openxmlformats.org/officeDocument/2006/relationships/customXml" Target="../ink/ink839.xml"/><Relationship Id="rId479" Type="http://schemas.openxmlformats.org/officeDocument/2006/relationships/customXml" Target="../ink/ink962.xml"/><Relationship Id="rId686" Type="http://schemas.openxmlformats.org/officeDocument/2006/relationships/customXml" Target="../ink/ink1067.xml"/><Relationship Id="rId893" Type="http://schemas.openxmlformats.org/officeDocument/2006/relationships/image" Target="../media/image1156.png"/><Relationship Id="rId907" Type="http://schemas.openxmlformats.org/officeDocument/2006/relationships/image" Target="../media/image1163.png"/><Relationship Id="rId36" Type="http://schemas.openxmlformats.org/officeDocument/2006/relationships/image" Target="../media/image739.png"/><Relationship Id="rId339" Type="http://schemas.openxmlformats.org/officeDocument/2006/relationships/image" Target="../media/image888.png"/><Relationship Id="rId546" Type="http://schemas.openxmlformats.org/officeDocument/2006/relationships/image" Target="../media/image988.png"/><Relationship Id="rId753" Type="http://schemas.openxmlformats.org/officeDocument/2006/relationships/image" Target="../media/image1090.png"/><Relationship Id="rId101" Type="http://schemas.openxmlformats.org/officeDocument/2006/relationships/customXml" Target="../ink/ink769.xml"/><Relationship Id="rId185" Type="http://schemas.openxmlformats.org/officeDocument/2006/relationships/customXml" Target="../ink/ink811.xml"/><Relationship Id="rId406" Type="http://schemas.openxmlformats.org/officeDocument/2006/relationships/customXml" Target="../ink/ink922.xml"/><Relationship Id="rId392" Type="http://schemas.openxmlformats.org/officeDocument/2006/relationships/customXml" Target="../ink/ink915.xml"/><Relationship Id="rId613" Type="http://schemas.openxmlformats.org/officeDocument/2006/relationships/customXml" Target="../ink/ink1030.xml"/><Relationship Id="rId697" Type="http://schemas.openxmlformats.org/officeDocument/2006/relationships/image" Target="../media/image1062.png"/><Relationship Id="rId820" Type="http://schemas.openxmlformats.org/officeDocument/2006/relationships/customXml" Target="../ink/ink1137.xml"/><Relationship Id="rId918" Type="http://schemas.openxmlformats.org/officeDocument/2006/relationships/customXml" Target="../ink/ink1186.xml"/><Relationship Id="rId252" Type="http://schemas.openxmlformats.org/officeDocument/2006/relationships/image" Target="../media/image847.png"/><Relationship Id="rId47" Type="http://schemas.openxmlformats.org/officeDocument/2006/relationships/customXml" Target="../ink/ink742.xml"/><Relationship Id="rId112" Type="http://schemas.openxmlformats.org/officeDocument/2006/relationships/image" Target="../media/image777.png"/><Relationship Id="rId557" Type="http://schemas.openxmlformats.org/officeDocument/2006/relationships/customXml" Target="../ink/ink1001.xml"/><Relationship Id="rId764" Type="http://schemas.openxmlformats.org/officeDocument/2006/relationships/customXml" Target="../ink/ink1106.xml"/><Relationship Id="rId196" Type="http://schemas.openxmlformats.org/officeDocument/2006/relationships/image" Target="../media/image819.png"/><Relationship Id="rId417" Type="http://schemas.openxmlformats.org/officeDocument/2006/relationships/customXml" Target="../ink/ink929.xml"/><Relationship Id="rId624" Type="http://schemas.openxmlformats.org/officeDocument/2006/relationships/image" Target="../media/image1026.png"/><Relationship Id="rId831" Type="http://schemas.openxmlformats.org/officeDocument/2006/relationships/image" Target="../media/image1125.png"/><Relationship Id="rId263" Type="http://schemas.openxmlformats.org/officeDocument/2006/relationships/customXml" Target="../ink/ink850.xml"/><Relationship Id="rId470" Type="http://schemas.openxmlformats.org/officeDocument/2006/relationships/image" Target="../media/image950.png"/><Relationship Id="rId929" Type="http://schemas.openxmlformats.org/officeDocument/2006/relationships/image" Target="../media/image1173.png"/><Relationship Id="rId58" Type="http://schemas.openxmlformats.org/officeDocument/2006/relationships/image" Target="../media/image750.png"/><Relationship Id="rId123" Type="http://schemas.openxmlformats.org/officeDocument/2006/relationships/customXml" Target="../ink/ink780.xml"/><Relationship Id="rId330" Type="http://schemas.openxmlformats.org/officeDocument/2006/relationships/customXml" Target="../ink/ink884.xml"/><Relationship Id="rId568" Type="http://schemas.openxmlformats.org/officeDocument/2006/relationships/image" Target="../media/image999.png"/><Relationship Id="rId775" Type="http://schemas.openxmlformats.org/officeDocument/2006/relationships/image" Target="../media/image1100.png"/><Relationship Id="rId428" Type="http://schemas.openxmlformats.org/officeDocument/2006/relationships/image" Target="../media/image931.png"/><Relationship Id="rId635" Type="http://schemas.openxmlformats.org/officeDocument/2006/relationships/image" Target="../media/image1031.png"/><Relationship Id="rId842" Type="http://schemas.openxmlformats.org/officeDocument/2006/relationships/customXml" Target="../ink/ink1148.xml"/><Relationship Id="rId274" Type="http://schemas.openxmlformats.org/officeDocument/2006/relationships/image" Target="../media/image309.png"/><Relationship Id="rId481" Type="http://schemas.openxmlformats.org/officeDocument/2006/relationships/customXml" Target="../ink/ink963.xml"/><Relationship Id="rId702" Type="http://schemas.openxmlformats.org/officeDocument/2006/relationships/customXml" Target="../ink/ink1075.xml"/><Relationship Id="rId69" Type="http://schemas.openxmlformats.org/officeDocument/2006/relationships/customXml" Target="../ink/ink753.xml"/><Relationship Id="rId134" Type="http://schemas.openxmlformats.org/officeDocument/2006/relationships/image" Target="../media/image788.png"/><Relationship Id="rId579" Type="http://schemas.openxmlformats.org/officeDocument/2006/relationships/customXml" Target="../ink/ink1012.xml"/><Relationship Id="rId786" Type="http://schemas.openxmlformats.org/officeDocument/2006/relationships/image" Target="../media/image1104.png"/><Relationship Id="rId341" Type="http://schemas.openxmlformats.org/officeDocument/2006/relationships/image" Target="../media/image889.png"/><Relationship Id="rId439" Type="http://schemas.openxmlformats.org/officeDocument/2006/relationships/customXml" Target="../ink/ink940.xml"/><Relationship Id="rId646" Type="http://schemas.openxmlformats.org/officeDocument/2006/relationships/customXml" Target="../ink/ink1047.xml"/><Relationship Id="rId201" Type="http://schemas.openxmlformats.org/officeDocument/2006/relationships/customXml" Target="../ink/ink819.xml"/><Relationship Id="rId285" Type="http://schemas.openxmlformats.org/officeDocument/2006/relationships/customXml" Target="../ink/ink861.xml"/><Relationship Id="rId506" Type="http://schemas.openxmlformats.org/officeDocument/2006/relationships/image" Target="../media/image968.png"/><Relationship Id="rId853" Type="http://schemas.openxmlformats.org/officeDocument/2006/relationships/image" Target="../media/image1136.png"/><Relationship Id="rId492" Type="http://schemas.openxmlformats.org/officeDocument/2006/relationships/image" Target="../media/image961.png"/><Relationship Id="rId713" Type="http://schemas.openxmlformats.org/officeDocument/2006/relationships/image" Target="../media/image1070.png"/><Relationship Id="rId797" Type="http://schemas.openxmlformats.org/officeDocument/2006/relationships/image" Target="../media/image1109.png"/><Relationship Id="rId920" Type="http://schemas.openxmlformats.org/officeDocument/2006/relationships/customXml" Target="../ink/ink1187.xml"/><Relationship Id="rId145" Type="http://schemas.openxmlformats.org/officeDocument/2006/relationships/customXml" Target="../ink/ink791.xml"/><Relationship Id="rId352" Type="http://schemas.openxmlformats.org/officeDocument/2006/relationships/customXml" Target="../ink/ink895.xml"/><Relationship Id="rId212" Type="http://schemas.openxmlformats.org/officeDocument/2006/relationships/image" Target="../media/image827.png"/><Relationship Id="rId657" Type="http://schemas.openxmlformats.org/officeDocument/2006/relationships/image" Target="../media/image1042.png"/><Relationship Id="rId864" Type="http://schemas.openxmlformats.org/officeDocument/2006/relationships/customXml" Target="../ink/ink1159.xml"/><Relationship Id="rId296" Type="http://schemas.openxmlformats.org/officeDocument/2006/relationships/image" Target="../media/image868.png"/><Relationship Id="rId517" Type="http://schemas.openxmlformats.org/officeDocument/2006/relationships/customXml" Target="../ink/ink981.xml"/><Relationship Id="rId724" Type="http://schemas.openxmlformats.org/officeDocument/2006/relationships/customXml" Target="../ink/ink1086.xml"/><Relationship Id="rId931" Type="http://schemas.openxmlformats.org/officeDocument/2006/relationships/image" Target="../media/image1174.png"/><Relationship Id="rId60" Type="http://schemas.openxmlformats.org/officeDocument/2006/relationships/image" Target="../media/image751.png"/><Relationship Id="rId156" Type="http://schemas.openxmlformats.org/officeDocument/2006/relationships/image" Target="../media/image799.png"/><Relationship Id="rId363" Type="http://schemas.openxmlformats.org/officeDocument/2006/relationships/image" Target="../media/image900.png"/><Relationship Id="rId570" Type="http://schemas.openxmlformats.org/officeDocument/2006/relationships/image" Target="../media/image1000.png"/><Relationship Id="rId223" Type="http://schemas.openxmlformats.org/officeDocument/2006/relationships/customXml" Target="../ink/ink830.xml"/><Relationship Id="rId430" Type="http://schemas.openxmlformats.org/officeDocument/2006/relationships/image" Target="../media/image932.png"/><Relationship Id="rId668" Type="http://schemas.openxmlformats.org/officeDocument/2006/relationships/customXml" Target="../ink/ink1058.xml"/><Relationship Id="rId875" Type="http://schemas.openxmlformats.org/officeDocument/2006/relationships/image" Target="../media/image1147.png"/><Relationship Id="rId18" Type="http://schemas.openxmlformats.org/officeDocument/2006/relationships/image" Target="../media/image730.png"/><Relationship Id="rId528" Type="http://schemas.openxmlformats.org/officeDocument/2006/relationships/image" Target="../media/image979.png"/><Relationship Id="rId735" Type="http://schemas.openxmlformats.org/officeDocument/2006/relationships/image" Target="../media/image1081.png"/><Relationship Id="rId942" Type="http://schemas.openxmlformats.org/officeDocument/2006/relationships/customXml" Target="../ink/ink1199.xml"/><Relationship Id="rId167" Type="http://schemas.openxmlformats.org/officeDocument/2006/relationships/customXml" Target="../ink/ink802.xml"/><Relationship Id="rId374" Type="http://schemas.openxmlformats.org/officeDocument/2006/relationships/customXml" Target="../ink/ink906.xml"/><Relationship Id="rId581" Type="http://schemas.openxmlformats.org/officeDocument/2006/relationships/customXml" Target="../ink/ink1013.xml"/><Relationship Id="rId71" Type="http://schemas.openxmlformats.org/officeDocument/2006/relationships/customXml" Target="../ink/ink754.xml"/><Relationship Id="rId234" Type="http://schemas.openxmlformats.org/officeDocument/2006/relationships/image" Target="../media/image838.png"/><Relationship Id="rId679" Type="http://schemas.openxmlformats.org/officeDocument/2006/relationships/image" Target="../media/image1053.png"/><Relationship Id="rId802" Type="http://schemas.openxmlformats.org/officeDocument/2006/relationships/customXml" Target="../ink/ink1128.xml"/><Relationship Id="rId886" Type="http://schemas.openxmlformats.org/officeDocument/2006/relationships/customXml" Target="../ink/ink1170.xml"/><Relationship Id="rId2" Type="http://schemas.openxmlformats.org/officeDocument/2006/relationships/image" Target="../media/image4.jpeg"/><Relationship Id="rId29" Type="http://schemas.openxmlformats.org/officeDocument/2006/relationships/customXml" Target="../ink/ink733.xml"/><Relationship Id="rId441" Type="http://schemas.openxmlformats.org/officeDocument/2006/relationships/customXml" Target="../ink/ink941.xml"/><Relationship Id="rId539" Type="http://schemas.openxmlformats.org/officeDocument/2006/relationships/customXml" Target="../ink/ink992.xml"/><Relationship Id="rId746" Type="http://schemas.openxmlformats.org/officeDocument/2006/relationships/customXml" Target="../ink/ink1097.xml"/><Relationship Id="rId178" Type="http://schemas.openxmlformats.org/officeDocument/2006/relationships/image" Target="../media/image810.png"/><Relationship Id="rId301" Type="http://schemas.openxmlformats.org/officeDocument/2006/relationships/customXml" Target="../ink/ink869.xml"/><Relationship Id="rId953" Type="http://schemas.openxmlformats.org/officeDocument/2006/relationships/image" Target="../media/image1185.png"/><Relationship Id="rId82" Type="http://schemas.openxmlformats.org/officeDocument/2006/relationships/image" Target="../media/image762.png"/><Relationship Id="rId385" Type="http://schemas.openxmlformats.org/officeDocument/2006/relationships/image" Target="../media/image911.png"/><Relationship Id="rId592" Type="http://schemas.openxmlformats.org/officeDocument/2006/relationships/image" Target="../media/image1010.png"/><Relationship Id="rId606" Type="http://schemas.openxmlformats.org/officeDocument/2006/relationships/image" Target="../media/image1017.png"/><Relationship Id="rId813" Type="http://schemas.openxmlformats.org/officeDocument/2006/relationships/image" Target="../media/image1116.png"/><Relationship Id="rId245" Type="http://schemas.openxmlformats.org/officeDocument/2006/relationships/customXml" Target="../ink/ink841.xml"/><Relationship Id="rId452" Type="http://schemas.openxmlformats.org/officeDocument/2006/relationships/image" Target="../media/image942.png"/><Relationship Id="rId897" Type="http://schemas.openxmlformats.org/officeDocument/2006/relationships/image" Target="../media/image1158.png"/><Relationship Id="rId105" Type="http://schemas.openxmlformats.org/officeDocument/2006/relationships/customXml" Target="../ink/ink771.xml"/><Relationship Id="rId312" Type="http://schemas.openxmlformats.org/officeDocument/2006/relationships/customXml" Target="../ink/ink875.xml"/><Relationship Id="rId757" Type="http://schemas.openxmlformats.org/officeDocument/2006/relationships/image" Target="../media/image1092.png"/><Relationship Id="rId93" Type="http://schemas.openxmlformats.org/officeDocument/2006/relationships/customXml" Target="../ink/ink765.xml"/><Relationship Id="rId189" Type="http://schemas.openxmlformats.org/officeDocument/2006/relationships/customXml" Target="../ink/ink813.xml"/><Relationship Id="rId396" Type="http://schemas.openxmlformats.org/officeDocument/2006/relationships/customXml" Target="../ink/ink917.xml"/><Relationship Id="rId617" Type="http://schemas.openxmlformats.org/officeDocument/2006/relationships/customXml" Target="../ink/ink1032.xml"/><Relationship Id="rId824" Type="http://schemas.openxmlformats.org/officeDocument/2006/relationships/customXml" Target="../ink/ink1139.xml"/><Relationship Id="rId256" Type="http://schemas.openxmlformats.org/officeDocument/2006/relationships/image" Target="../media/image849.png"/><Relationship Id="rId463" Type="http://schemas.openxmlformats.org/officeDocument/2006/relationships/customXml" Target="../ink/ink954.xml"/><Relationship Id="rId670" Type="http://schemas.openxmlformats.org/officeDocument/2006/relationships/customXml" Target="../ink/ink1059.xml"/><Relationship Id="rId116" Type="http://schemas.openxmlformats.org/officeDocument/2006/relationships/image" Target="../media/image779.png"/><Relationship Id="rId323" Type="http://schemas.openxmlformats.org/officeDocument/2006/relationships/image" Target="../media/image880.png"/><Relationship Id="rId530" Type="http://schemas.openxmlformats.org/officeDocument/2006/relationships/image" Target="../media/image980.png"/><Relationship Id="rId768" Type="http://schemas.openxmlformats.org/officeDocument/2006/relationships/customXml" Target="../ink/ink1109.xml"/><Relationship Id="rId20" Type="http://schemas.openxmlformats.org/officeDocument/2006/relationships/image" Target="../media/image731.png"/><Relationship Id="rId628" Type="http://schemas.openxmlformats.org/officeDocument/2006/relationships/image" Target="../media/image1028.png"/><Relationship Id="rId835" Type="http://schemas.openxmlformats.org/officeDocument/2006/relationships/image" Target="../media/image1127.png"/><Relationship Id="rId267" Type="http://schemas.openxmlformats.org/officeDocument/2006/relationships/customXml" Target="../ink/ink852.xml"/><Relationship Id="rId474" Type="http://schemas.openxmlformats.org/officeDocument/2006/relationships/image" Target="../media/image952.png"/><Relationship Id="rId127" Type="http://schemas.openxmlformats.org/officeDocument/2006/relationships/customXml" Target="../ink/ink782.xml"/><Relationship Id="rId681" Type="http://schemas.openxmlformats.org/officeDocument/2006/relationships/image" Target="../media/image1054.png"/><Relationship Id="rId779" Type="http://schemas.openxmlformats.org/officeDocument/2006/relationships/image" Target="../media/image1102.png"/><Relationship Id="rId902" Type="http://schemas.openxmlformats.org/officeDocument/2006/relationships/customXml" Target="../ink/ink1178.xml"/><Relationship Id="rId31" Type="http://schemas.openxmlformats.org/officeDocument/2006/relationships/customXml" Target="../ink/ink734.xml"/><Relationship Id="rId334" Type="http://schemas.openxmlformats.org/officeDocument/2006/relationships/customXml" Target="../ink/ink886.xml"/><Relationship Id="rId541" Type="http://schemas.openxmlformats.org/officeDocument/2006/relationships/customXml" Target="../ink/ink993.xml"/><Relationship Id="rId639" Type="http://schemas.openxmlformats.org/officeDocument/2006/relationships/image" Target="../media/image1033.png"/><Relationship Id="rId180" Type="http://schemas.openxmlformats.org/officeDocument/2006/relationships/image" Target="../media/image811.png"/><Relationship Id="rId278" Type="http://schemas.openxmlformats.org/officeDocument/2006/relationships/image" Target="../media/image859.png"/><Relationship Id="rId401" Type="http://schemas.openxmlformats.org/officeDocument/2006/relationships/image" Target="../media/image919.png"/><Relationship Id="rId846" Type="http://schemas.openxmlformats.org/officeDocument/2006/relationships/customXml" Target="../ink/ink1150.xml"/><Relationship Id="rId485" Type="http://schemas.openxmlformats.org/officeDocument/2006/relationships/customXml" Target="../ink/ink965.xml"/><Relationship Id="rId692" Type="http://schemas.openxmlformats.org/officeDocument/2006/relationships/customXml" Target="../ink/ink1070.xml"/><Relationship Id="rId706" Type="http://schemas.openxmlformats.org/officeDocument/2006/relationships/customXml" Target="../ink/ink1077.xml"/><Relationship Id="rId913" Type="http://schemas.openxmlformats.org/officeDocument/2006/relationships/image" Target="../media/image1166.png"/><Relationship Id="rId42" Type="http://schemas.openxmlformats.org/officeDocument/2006/relationships/image" Target="../media/image742.png"/><Relationship Id="rId138" Type="http://schemas.openxmlformats.org/officeDocument/2006/relationships/image" Target="../media/image790.png"/><Relationship Id="rId345" Type="http://schemas.openxmlformats.org/officeDocument/2006/relationships/image" Target="../media/image891.png"/><Relationship Id="rId552" Type="http://schemas.openxmlformats.org/officeDocument/2006/relationships/image" Target="../media/image991.png"/><Relationship Id="rId191" Type="http://schemas.openxmlformats.org/officeDocument/2006/relationships/customXml" Target="../ink/ink814.xml"/><Relationship Id="rId205" Type="http://schemas.openxmlformats.org/officeDocument/2006/relationships/customXml" Target="../ink/ink821.xml"/><Relationship Id="rId412" Type="http://schemas.openxmlformats.org/officeDocument/2006/relationships/customXml" Target="../ink/ink926.xml"/><Relationship Id="rId857" Type="http://schemas.openxmlformats.org/officeDocument/2006/relationships/image" Target="../media/image1138.png"/><Relationship Id="rId289" Type="http://schemas.openxmlformats.org/officeDocument/2006/relationships/customXml" Target="../ink/ink863.xml"/><Relationship Id="rId496" Type="http://schemas.openxmlformats.org/officeDocument/2006/relationships/image" Target="../media/image963.png"/><Relationship Id="rId717" Type="http://schemas.openxmlformats.org/officeDocument/2006/relationships/image" Target="../media/image1072.png"/><Relationship Id="rId924" Type="http://schemas.openxmlformats.org/officeDocument/2006/relationships/customXml" Target="../ink/ink1190.xml"/><Relationship Id="rId53" Type="http://schemas.openxmlformats.org/officeDocument/2006/relationships/customXml" Target="../ink/ink745.xml"/><Relationship Id="rId149" Type="http://schemas.openxmlformats.org/officeDocument/2006/relationships/customXml" Target="../ink/ink793.xml"/><Relationship Id="rId356" Type="http://schemas.openxmlformats.org/officeDocument/2006/relationships/customXml" Target="../ink/ink897.xml"/><Relationship Id="rId563" Type="http://schemas.openxmlformats.org/officeDocument/2006/relationships/customXml" Target="../ink/ink1004.xml"/><Relationship Id="rId770" Type="http://schemas.openxmlformats.org/officeDocument/2006/relationships/customXml" Target="../ink/ink1110.xml"/><Relationship Id="rId216" Type="http://schemas.openxmlformats.org/officeDocument/2006/relationships/image" Target="../media/image829.png"/><Relationship Id="rId423" Type="http://schemas.openxmlformats.org/officeDocument/2006/relationships/customXml" Target="../ink/ink932.xml"/><Relationship Id="rId868" Type="http://schemas.openxmlformats.org/officeDocument/2006/relationships/customXml" Target="../ink/ink1161.xml"/><Relationship Id="rId630" Type="http://schemas.openxmlformats.org/officeDocument/2006/relationships/image" Target="../media/image1029.png"/><Relationship Id="rId728" Type="http://schemas.openxmlformats.org/officeDocument/2006/relationships/customXml" Target="../ink/ink1088.xml"/><Relationship Id="rId935" Type="http://schemas.openxmlformats.org/officeDocument/2006/relationships/image" Target="../media/image1176.png"/><Relationship Id="rId64" Type="http://schemas.openxmlformats.org/officeDocument/2006/relationships/image" Target="../media/image753.png"/><Relationship Id="rId367" Type="http://schemas.openxmlformats.org/officeDocument/2006/relationships/image" Target="../media/image902.png"/><Relationship Id="rId574" Type="http://schemas.openxmlformats.org/officeDocument/2006/relationships/image" Target="../media/image1002.png"/><Relationship Id="rId227" Type="http://schemas.openxmlformats.org/officeDocument/2006/relationships/customXml" Target="../ink/ink832.xml"/><Relationship Id="rId781" Type="http://schemas.openxmlformats.org/officeDocument/2006/relationships/customXml" Target="../ink/ink1116.xml"/><Relationship Id="rId879" Type="http://schemas.openxmlformats.org/officeDocument/2006/relationships/image" Target="../media/image1149.png"/><Relationship Id="rId434" Type="http://schemas.openxmlformats.org/officeDocument/2006/relationships/image" Target="../media/image934.png"/><Relationship Id="rId641" Type="http://schemas.openxmlformats.org/officeDocument/2006/relationships/image" Target="../media/image1034.png"/><Relationship Id="rId739" Type="http://schemas.openxmlformats.org/officeDocument/2006/relationships/image" Target="../media/image1083.png"/><Relationship Id="rId280" Type="http://schemas.openxmlformats.org/officeDocument/2006/relationships/image" Target="../media/image860.png"/><Relationship Id="rId501" Type="http://schemas.openxmlformats.org/officeDocument/2006/relationships/customXml" Target="../ink/ink973.xml"/><Relationship Id="rId946" Type="http://schemas.openxmlformats.org/officeDocument/2006/relationships/customXml" Target="../ink/ink1201.xml"/><Relationship Id="rId75" Type="http://schemas.openxmlformats.org/officeDocument/2006/relationships/customXml" Target="../ink/ink756.xml"/><Relationship Id="rId140" Type="http://schemas.openxmlformats.org/officeDocument/2006/relationships/image" Target="../media/image791.png"/><Relationship Id="rId378" Type="http://schemas.openxmlformats.org/officeDocument/2006/relationships/customXml" Target="../ink/ink908.xml"/><Relationship Id="rId585" Type="http://schemas.openxmlformats.org/officeDocument/2006/relationships/customXml" Target="../ink/ink1015.xml"/><Relationship Id="rId792" Type="http://schemas.openxmlformats.org/officeDocument/2006/relationships/image" Target="../media/image1107.png"/><Relationship Id="rId806" Type="http://schemas.openxmlformats.org/officeDocument/2006/relationships/customXml" Target="../ink/ink1130.xml"/><Relationship Id="rId6" Type="http://schemas.openxmlformats.org/officeDocument/2006/relationships/image" Target="../media/image724.png"/><Relationship Id="rId238" Type="http://schemas.openxmlformats.org/officeDocument/2006/relationships/image" Target="../media/image840.png"/><Relationship Id="rId445" Type="http://schemas.openxmlformats.org/officeDocument/2006/relationships/customXml" Target="../ink/ink943.xml"/><Relationship Id="rId652" Type="http://schemas.openxmlformats.org/officeDocument/2006/relationships/customXml" Target="../ink/ink1050.xml"/><Relationship Id="rId291" Type="http://schemas.openxmlformats.org/officeDocument/2006/relationships/customXml" Target="../ink/ink864.xml"/><Relationship Id="rId305" Type="http://schemas.openxmlformats.org/officeDocument/2006/relationships/customXml" Target="../ink/ink871.xml"/><Relationship Id="rId512" Type="http://schemas.openxmlformats.org/officeDocument/2006/relationships/image" Target="../media/image971.png"/><Relationship Id="rId957" Type="http://schemas.openxmlformats.org/officeDocument/2006/relationships/image" Target="../media/image1187.png"/><Relationship Id="rId86" Type="http://schemas.openxmlformats.org/officeDocument/2006/relationships/image" Target="../media/image764.png"/><Relationship Id="rId151" Type="http://schemas.openxmlformats.org/officeDocument/2006/relationships/customXml" Target="../ink/ink794.xml"/><Relationship Id="rId389" Type="http://schemas.openxmlformats.org/officeDocument/2006/relationships/image" Target="../media/image913.png"/><Relationship Id="rId596" Type="http://schemas.openxmlformats.org/officeDocument/2006/relationships/image" Target="../media/image1012.png"/><Relationship Id="rId817" Type="http://schemas.openxmlformats.org/officeDocument/2006/relationships/image" Target="../media/image1118.png"/><Relationship Id="rId249" Type="http://schemas.openxmlformats.org/officeDocument/2006/relationships/customXml" Target="../ink/ink843.xml"/><Relationship Id="rId456" Type="http://schemas.openxmlformats.org/officeDocument/2006/relationships/customXml" Target="../ink/ink950.xml"/><Relationship Id="rId663" Type="http://schemas.openxmlformats.org/officeDocument/2006/relationships/image" Target="../media/image1045.png"/><Relationship Id="rId870" Type="http://schemas.openxmlformats.org/officeDocument/2006/relationships/customXml" Target="../ink/ink1162.xml"/><Relationship Id="rId13" Type="http://schemas.openxmlformats.org/officeDocument/2006/relationships/customXml" Target="../ink/ink725.xml"/><Relationship Id="rId109" Type="http://schemas.openxmlformats.org/officeDocument/2006/relationships/customXml" Target="../ink/ink773.xml"/><Relationship Id="rId316" Type="http://schemas.openxmlformats.org/officeDocument/2006/relationships/customXml" Target="../ink/ink877.xml"/><Relationship Id="rId523" Type="http://schemas.openxmlformats.org/officeDocument/2006/relationships/customXml" Target="../ink/ink984.xml"/><Relationship Id="rId97" Type="http://schemas.openxmlformats.org/officeDocument/2006/relationships/customXml" Target="../ink/ink767.xml"/><Relationship Id="rId730" Type="http://schemas.openxmlformats.org/officeDocument/2006/relationships/customXml" Target="../ink/ink1089.xml"/><Relationship Id="rId828" Type="http://schemas.openxmlformats.org/officeDocument/2006/relationships/customXml" Target="../ink/ink1141.xml"/><Relationship Id="rId162" Type="http://schemas.openxmlformats.org/officeDocument/2006/relationships/image" Target="../media/image802.png"/><Relationship Id="rId467" Type="http://schemas.openxmlformats.org/officeDocument/2006/relationships/customXml" Target="../ink/ink956.xml"/><Relationship Id="rId674" Type="http://schemas.openxmlformats.org/officeDocument/2006/relationships/customXml" Target="../ink/ink1061.xml"/><Relationship Id="rId881" Type="http://schemas.openxmlformats.org/officeDocument/2006/relationships/image" Target="../media/image1150.png"/><Relationship Id="rId24" Type="http://schemas.openxmlformats.org/officeDocument/2006/relationships/image" Target="../media/image733.png"/><Relationship Id="rId327" Type="http://schemas.openxmlformats.org/officeDocument/2006/relationships/image" Target="../media/image882.png"/><Relationship Id="rId534" Type="http://schemas.openxmlformats.org/officeDocument/2006/relationships/image" Target="../media/image982.png"/><Relationship Id="rId741" Type="http://schemas.openxmlformats.org/officeDocument/2006/relationships/image" Target="../media/image1084.png"/><Relationship Id="rId839" Type="http://schemas.openxmlformats.org/officeDocument/2006/relationships/image" Target="../media/image1129.png"/><Relationship Id="rId173" Type="http://schemas.openxmlformats.org/officeDocument/2006/relationships/customXml" Target="../ink/ink805.xml"/><Relationship Id="rId380" Type="http://schemas.openxmlformats.org/officeDocument/2006/relationships/customXml" Target="../ink/ink909.xml"/><Relationship Id="rId601" Type="http://schemas.openxmlformats.org/officeDocument/2006/relationships/customXml" Target="../ink/ink1024.xml"/><Relationship Id="rId240" Type="http://schemas.openxmlformats.org/officeDocument/2006/relationships/image" Target="../media/image841.png"/><Relationship Id="rId478" Type="http://schemas.openxmlformats.org/officeDocument/2006/relationships/image" Target="../media/image954.png"/><Relationship Id="rId685" Type="http://schemas.openxmlformats.org/officeDocument/2006/relationships/image" Target="../media/image1056.png"/><Relationship Id="rId892" Type="http://schemas.openxmlformats.org/officeDocument/2006/relationships/customXml" Target="../ink/ink1173.xml"/><Relationship Id="rId906" Type="http://schemas.openxmlformats.org/officeDocument/2006/relationships/customXml" Target="../ink/ink1180.xml"/><Relationship Id="rId35" Type="http://schemas.openxmlformats.org/officeDocument/2006/relationships/customXml" Target="../ink/ink736.xml"/><Relationship Id="rId100" Type="http://schemas.openxmlformats.org/officeDocument/2006/relationships/image" Target="../media/image771.png"/><Relationship Id="rId338" Type="http://schemas.openxmlformats.org/officeDocument/2006/relationships/customXml" Target="../ink/ink888.xml"/><Relationship Id="rId545" Type="http://schemas.openxmlformats.org/officeDocument/2006/relationships/customXml" Target="../ink/ink995.xml"/><Relationship Id="rId752" Type="http://schemas.openxmlformats.org/officeDocument/2006/relationships/customXml" Target="../ink/ink1100.xml"/><Relationship Id="rId184" Type="http://schemas.openxmlformats.org/officeDocument/2006/relationships/image" Target="../media/image813.png"/><Relationship Id="rId391" Type="http://schemas.openxmlformats.org/officeDocument/2006/relationships/image" Target="../media/image914.png"/><Relationship Id="rId405" Type="http://schemas.openxmlformats.org/officeDocument/2006/relationships/image" Target="../media/image921.png"/><Relationship Id="rId612" Type="http://schemas.openxmlformats.org/officeDocument/2006/relationships/image" Target="../media/image1020.png"/><Relationship Id="rId251" Type="http://schemas.openxmlformats.org/officeDocument/2006/relationships/customXml" Target="../ink/ink844.xml"/><Relationship Id="rId489" Type="http://schemas.openxmlformats.org/officeDocument/2006/relationships/customXml" Target="../ink/ink967.xml"/><Relationship Id="rId696" Type="http://schemas.openxmlformats.org/officeDocument/2006/relationships/customXml" Target="../ink/ink1072.xml"/><Relationship Id="rId917" Type="http://schemas.openxmlformats.org/officeDocument/2006/relationships/image" Target="../media/image1168.png"/><Relationship Id="rId46" Type="http://schemas.openxmlformats.org/officeDocument/2006/relationships/image" Target="../media/image744.png"/><Relationship Id="rId349" Type="http://schemas.openxmlformats.org/officeDocument/2006/relationships/image" Target="../media/image893.png"/><Relationship Id="rId556" Type="http://schemas.openxmlformats.org/officeDocument/2006/relationships/image" Target="../media/image993.png"/><Relationship Id="rId763" Type="http://schemas.openxmlformats.org/officeDocument/2006/relationships/image" Target="../media/image1095.png"/><Relationship Id="rId111" Type="http://schemas.openxmlformats.org/officeDocument/2006/relationships/customXml" Target="../ink/ink774.xml"/><Relationship Id="rId195" Type="http://schemas.openxmlformats.org/officeDocument/2006/relationships/customXml" Target="../ink/ink816.xml"/><Relationship Id="rId209" Type="http://schemas.openxmlformats.org/officeDocument/2006/relationships/customXml" Target="../ink/ink823.xml"/><Relationship Id="rId416" Type="http://schemas.openxmlformats.org/officeDocument/2006/relationships/image" Target="../media/image925.png"/><Relationship Id="rId623" Type="http://schemas.openxmlformats.org/officeDocument/2006/relationships/customXml" Target="../ink/ink1035.xml"/><Relationship Id="rId830" Type="http://schemas.openxmlformats.org/officeDocument/2006/relationships/customXml" Target="../ink/ink1142.xml"/><Relationship Id="rId928" Type="http://schemas.openxmlformats.org/officeDocument/2006/relationships/customXml" Target="../ink/ink1192.xml"/><Relationship Id="rId57" Type="http://schemas.openxmlformats.org/officeDocument/2006/relationships/customXml" Target="../ink/ink747.xml"/><Relationship Id="rId262" Type="http://schemas.openxmlformats.org/officeDocument/2006/relationships/image" Target="../media/image852.png"/><Relationship Id="rId567" Type="http://schemas.openxmlformats.org/officeDocument/2006/relationships/customXml" Target="../ink/ink1006.xml"/><Relationship Id="rId122" Type="http://schemas.openxmlformats.org/officeDocument/2006/relationships/image" Target="../media/image782.png"/><Relationship Id="rId774" Type="http://schemas.openxmlformats.org/officeDocument/2006/relationships/customXml" Target="../ink/ink1112.xml"/><Relationship Id="rId427" Type="http://schemas.openxmlformats.org/officeDocument/2006/relationships/customXml" Target="../ink/ink934.xml"/><Relationship Id="rId634" Type="http://schemas.openxmlformats.org/officeDocument/2006/relationships/customXml" Target="../ink/ink1041.xml"/><Relationship Id="rId841" Type="http://schemas.openxmlformats.org/officeDocument/2006/relationships/image" Target="../media/image1130.png"/><Relationship Id="rId273" Type="http://schemas.openxmlformats.org/officeDocument/2006/relationships/customXml" Target="../ink/ink855.xml"/><Relationship Id="rId480" Type="http://schemas.openxmlformats.org/officeDocument/2006/relationships/image" Target="../media/image955.png"/><Relationship Id="rId701" Type="http://schemas.openxmlformats.org/officeDocument/2006/relationships/image" Target="../media/image1064.png"/><Relationship Id="rId939" Type="http://schemas.openxmlformats.org/officeDocument/2006/relationships/image" Target="../media/image1178.png"/><Relationship Id="rId68" Type="http://schemas.openxmlformats.org/officeDocument/2006/relationships/image" Target="../media/image755.png"/><Relationship Id="rId133" Type="http://schemas.openxmlformats.org/officeDocument/2006/relationships/customXml" Target="../ink/ink785.xml"/><Relationship Id="rId340" Type="http://schemas.openxmlformats.org/officeDocument/2006/relationships/customXml" Target="../ink/ink889.xml"/><Relationship Id="rId578" Type="http://schemas.openxmlformats.org/officeDocument/2006/relationships/image" Target="../media/image1004.png"/><Relationship Id="rId785" Type="http://schemas.openxmlformats.org/officeDocument/2006/relationships/customXml" Target="../ink/ink1119.xml"/><Relationship Id="rId200" Type="http://schemas.openxmlformats.org/officeDocument/2006/relationships/image" Target="../media/image821.png"/><Relationship Id="rId438" Type="http://schemas.openxmlformats.org/officeDocument/2006/relationships/image" Target="../media/image936.png"/><Relationship Id="rId645" Type="http://schemas.openxmlformats.org/officeDocument/2006/relationships/image" Target="../media/image1036.png"/><Relationship Id="rId852" Type="http://schemas.openxmlformats.org/officeDocument/2006/relationships/customXml" Target="../ink/ink1153.xml"/><Relationship Id="rId284" Type="http://schemas.openxmlformats.org/officeDocument/2006/relationships/image" Target="../media/image862.png"/><Relationship Id="rId491" Type="http://schemas.openxmlformats.org/officeDocument/2006/relationships/customXml" Target="../ink/ink968.xml"/><Relationship Id="rId505" Type="http://schemas.openxmlformats.org/officeDocument/2006/relationships/customXml" Target="../ink/ink975.xml"/><Relationship Id="rId712" Type="http://schemas.openxmlformats.org/officeDocument/2006/relationships/customXml" Target="../ink/ink1080.xml"/><Relationship Id="rId79" Type="http://schemas.openxmlformats.org/officeDocument/2006/relationships/customXml" Target="../ink/ink758.xml"/><Relationship Id="rId144" Type="http://schemas.openxmlformats.org/officeDocument/2006/relationships/image" Target="../media/image793.png"/><Relationship Id="rId589" Type="http://schemas.openxmlformats.org/officeDocument/2006/relationships/customXml" Target="../ink/ink1018.xml"/><Relationship Id="rId796" Type="http://schemas.openxmlformats.org/officeDocument/2006/relationships/customXml" Target="../ink/ink1125.xml"/><Relationship Id="rId351" Type="http://schemas.openxmlformats.org/officeDocument/2006/relationships/image" Target="../media/image894.png"/><Relationship Id="rId449" Type="http://schemas.openxmlformats.org/officeDocument/2006/relationships/customXml" Target="../ink/ink946.xml"/><Relationship Id="rId656" Type="http://schemas.openxmlformats.org/officeDocument/2006/relationships/customXml" Target="../ink/ink1052.xml"/><Relationship Id="rId863" Type="http://schemas.openxmlformats.org/officeDocument/2006/relationships/image" Target="../media/image1141.png"/><Relationship Id="rId211" Type="http://schemas.openxmlformats.org/officeDocument/2006/relationships/customXml" Target="../ink/ink824.xml"/><Relationship Id="rId295" Type="http://schemas.openxmlformats.org/officeDocument/2006/relationships/customXml" Target="../ink/ink866.xml"/><Relationship Id="rId309" Type="http://schemas.openxmlformats.org/officeDocument/2006/relationships/image" Target="../media/image873.png"/><Relationship Id="rId516" Type="http://schemas.openxmlformats.org/officeDocument/2006/relationships/image" Target="../media/image973.png"/><Relationship Id="rId723" Type="http://schemas.openxmlformats.org/officeDocument/2006/relationships/image" Target="../media/image1075.png"/><Relationship Id="rId930" Type="http://schemas.openxmlformats.org/officeDocument/2006/relationships/customXml" Target="../ink/ink1193.xml"/><Relationship Id="rId155" Type="http://schemas.openxmlformats.org/officeDocument/2006/relationships/customXml" Target="../ink/ink796.xml"/><Relationship Id="rId362" Type="http://schemas.openxmlformats.org/officeDocument/2006/relationships/customXml" Target="../ink/ink900.xml"/><Relationship Id="rId222" Type="http://schemas.openxmlformats.org/officeDocument/2006/relationships/image" Target="../media/image832.png"/><Relationship Id="rId667" Type="http://schemas.openxmlformats.org/officeDocument/2006/relationships/image" Target="../media/image1047.png"/><Relationship Id="rId874" Type="http://schemas.openxmlformats.org/officeDocument/2006/relationships/customXml" Target="../ink/ink1164.xml"/><Relationship Id="rId17" Type="http://schemas.openxmlformats.org/officeDocument/2006/relationships/customXml" Target="../ink/ink727.xml"/><Relationship Id="rId527" Type="http://schemas.openxmlformats.org/officeDocument/2006/relationships/customXml" Target="../ink/ink986.xml"/><Relationship Id="rId734" Type="http://schemas.openxmlformats.org/officeDocument/2006/relationships/customXml" Target="../ink/ink1091.xml"/><Relationship Id="rId941" Type="http://schemas.openxmlformats.org/officeDocument/2006/relationships/image" Target="../media/image1179.png"/><Relationship Id="rId70" Type="http://schemas.openxmlformats.org/officeDocument/2006/relationships/image" Target="../media/image756.png"/><Relationship Id="rId166" Type="http://schemas.openxmlformats.org/officeDocument/2006/relationships/image" Target="../media/image804.png"/><Relationship Id="rId373" Type="http://schemas.openxmlformats.org/officeDocument/2006/relationships/image" Target="../media/image905.png"/><Relationship Id="rId580" Type="http://schemas.openxmlformats.org/officeDocument/2006/relationships/image" Target="../media/image1005.png"/><Relationship Id="rId801" Type="http://schemas.openxmlformats.org/officeDocument/2006/relationships/image" Target="../media/image1111.png"/><Relationship Id="rId1" Type="http://schemas.openxmlformats.org/officeDocument/2006/relationships/slideLayout" Target="../slideLayouts/slideLayout9.xml"/><Relationship Id="rId233" Type="http://schemas.openxmlformats.org/officeDocument/2006/relationships/customXml" Target="../ink/ink835.xml"/><Relationship Id="rId440" Type="http://schemas.openxmlformats.org/officeDocument/2006/relationships/image" Target="../media/image937.png"/><Relationship Id="rId678" Type="http://schemas.openxmlformats.org/officeDocument/2006/relationships/customXml" Target="../ink/ink1063.xml"/><Relationship Id="rId885" Type="http://schemas.openxmlformats.org/officeDocument/2006/relationships/image" Target="../media/image1152.png"/><Relationship Id="rId28" Type="http://schemas.openxmlformats.org/officeDocument/2006/relationships/image" Target="../media/image735.png"/><Relationship Id="rId300" Type="http://schemas.openxmlformats.org/officeDocument/2006/relationships/image" Target="../media/image870.png"/><Relationship Id="rId538" Type="http://schemas.openxmlformats.org/officeDocument/2006/relationships/image" Target="../media/image984.png"/><Relationship Id="rId745" Type="http://schemas.openxmlformats.org/officeDocument/2006/relationships/image" Target="../media/image1086.png"/><Relationship Id="rId952" Type="http://schemas.openxmlformats.org/officeDocument/2006/relationships/customXml" Target="../ink/ink1204.xml"/><Relationship Id="rId81" Type="http://schemas.openxmlformats.org/officeDocument/2006/relationships/customXml" Target="../ink/ink759.xml"/><Relationship Id="rId177" Type="http://schemas.openxmlformats.org/officeDocument/2006/relationships/customXml" Target="../ink/ink807.xml"/><Relationship Id="rId384" Type="http://schemas.openxmlformats.org/officeDocument/2006/relationships/customXml" Target="../ink/ink911.xml"/><Relationship Id="rId591" Type="http://schemas.openxmlformats.org/officeDocument/2006/relationships/customXml" Target="../ink/ink1019.xml"/><Relationship Id="rId605" Type="http://schemas.openxmlformats.org/officeDocument/2006/relationships/customXml" Target="../ink/ink1026.xml"/><Relationship Id="rId812" Type="http://schemas.openxmlformats.org/officeDocument/2006/relationships/customXml" Target="../ink/ink1133.xml"/><Relationship Id="rId244" Type="http://schemas.openxmlformats.org/officeDocument/2006/relationships/image" Target="../media/image843.png"/><Relationship Id="rId689" Type="http://schemas.openxmlformats.org/officeDocument/2006/relationships/image" Target="../media/image1058.png"/><Relationship Id="rId896" Type="http://schemas.openxmlformats.org/officeDocument/2006/relationships/customXml" Target="../ink/ink1175.xml"/><Relationship Id="rId39" Type="http://schemas.openxmlformats.org/officeDocument/2006/relationships/customXml" Target="../ink/ink738.xml"/><Relationship Id="rId286" Type="http://schemas.openxmlformats.org/officeDocument/2006/relationships/image" Target="../media/image863.png"/><Relationship Id="rId451" Type="http://schemas.openxmlformats.org/officeDocument/2006/relationships/customXml" Target="../ink/ink947.xml"/><Relationship Id="rId493" Type="http://schemas.openxmlformats.org/officeDocument/2006/relationships/customXml" Target="../ink/ink969.xml"/><Relationship Id="rId507" Type="http://schemas.openxmlformats.org/officeDocument/2006/relationships/customXml" Target="../ink/ink976.xml"/><Relationship Id="rId549" Type="http://schemas.openxmlformats.org/officeDocument/2006/relationships/customXml" Target="../ink/ink997.xml"/><Relationship Id="rId714" Type="http://schemas.openxmlformats.org/officeDocument/2006/relationships/customXml" Target="../ink/ink1081.xml"/><Relationship Id="rId756" Type="http://schemas.openxmlformats.org/officeDocument/2006/relationships/customXml" Target="../ink/ink1102.xml"/><Relationship Id="rId921" Type="http://schemas.openxmlformats.org/officeDocument/2006/relationships/customXml" Target="../ink/ink1188.xml"/><Relationship Id="rId50" Type="http://schemas.openxmlformats.org/officeDocument/2006/relationships/image" Target="../media/image746.png"/><Relationship Id="rId104" Type="http://schemas.openxmlformats.org/officeDocument/2006/relationships/image" Target="../media/image773.png"/><Relationship Id="rId146" Type="http://schemas.openxmlformats.org/officeDocument/2006/relationships/image" Target="../media/image794.png"/><Relationship Id="rId188" Type="http://schemas.openxmlformats.org/officeDocument/2006/relationships/image" Target="../media/image815.png"/><Relationship Id="rId311" Type="http://schemas.openxmlformats.org/officeDocument/2006/relationships/image" Target="../media/image874.png"/><Relationship Id="rId353" Type="http://schemas.openxmlformats.org/officeDocument/2006/relationships/image" Target="../media/image895.png"/><Relationship Id="rId395" Type="http://schemas.openxmlformats.org/officeDocument/2006/relationships/image" Target="../media/image916.png"/><Relationship Id="rId409" Type="http://schemas.openxmlformats.org/officeDocument/2006/relationships/customXml" Target="../ink/ink924.xml"/><Relationship Id="rId560" Type="http://schemas.openxmlformats.org/officeDocument/2006/relationships/image" Target="../media/image995.png"/><Relationship Id="rId798" Type="http://schemas.openxmlformats.org/officeDocument/2006/relationships/customXml" Target="../ink/ink1126.xml"/><Relationship Id="rId92" Type="http://schemas.openxmlformats.org/officeDocument/2006/relationships/image" Target="../media/image767.png"/><Relationship Id="rId213" Type="http://schemas.openxmlformats.org/officeDocument/2006/relationships/customXml" Target="../ink/ink825.xml"/><Relationship Id="rId420" Type="http://schemas.openxmlformats.org/officeDocument/2006/relationships/image" Target="../media/image927.png"/><Relationship Id="rId616" Type="http://schemas.openxmlformats.org/officeDocument/2006/relationships/image" Target="../media/image1022.png"/><Relationship Id="rId658" Type="http://schemas.openxmlformats.org/officeDocument/2006/relationships/customXml" Target="../ink/ink1053.xml"/><Relationship Id="rId823" Type="http://schemas.openxmlformats.org/officeDocument/2006/relationships/image" Target="../media/image1121.png"/><Relationship Id="rId865" Type="http://schemas.openxmlformats.org/officeDocument/2006/relationships/image" Target="../media/image1142.png"/><Relationship Id="rId255" Type="http://schemas.openxmlformats.org/officeDocument/2006/relationships/customXml" Target="../ink/ink846.xml"/><Relationship Id="rId297" Type="http://schemas.openxmlformats.org/officeDocument/2006/relationships/customXml" Target="../ink/ink867.xml"/><Relationship Id="rId462" Type="http://schemas.openxmlformats.org/officeDocument/2006/relationships/image" Target="../media/image946.png"/><Relationship Id="rId518" Type="http://schemas.openxmlformats.org/officeDocument/2006/relationships/image" Target="../media/image974.png"/><Relationship Id="rId725" Type="http://schemas.openxmlformats.org/officeDocument/2006/relationships/image" Target="../media/image1076.png"/><Relationship Id="rId932" Type="http://schemas.openxmlformats.org/officeDocument/2006/relationships/customXml" Target="../ink/ink1194.xml"/><Relationship Id="rId115" Type="http://schemas.openxmlformats.org/officeDocument/2006/relationships/customXml" Target="../ink/ink776.xml"/><Relationship Id="rId157" Type="http://schemas.openxmlformats.org/officeDocument/2006/relationships/customXml" Target="../ink/ink797.xml"/><Relationship Id="rId322" Type="http://schemas.openxmlformats.org/officeDocument/2006/relationships/customXml" Target="../ink/ink880.xml"/><Relationship Id="rId364" Type="http://schemas.openxmlformats.org/officeDocument/2006/relationships/customXml" Target="../ink/ink901.xml"/><Relationship Id="rId767" Type="http://schemas.openxmlformats.org/officeDocument/2006/relationships/image" Target="../media/image1096.png"/><Relationship Id="rId61" Type="http://schemas.openxmlformats.org/officeDocument/2006/relationships/customXml" Target="../ink/ink749.xml"/><Relationship Id="rId199" Type="http://schemas.openxmlformats.org/officeDocument/2006/relationships/customXml" Target="../ink/ink818.xml"/><Relationship Id="rId571" Type="http://schemas.openxmlformats.org/officeDocument/2006/relationships/customXml" Target="../ink/ink1008.xml"/><Relationship Id="rId627" Type="http://schemas.openxmlformats.org/officeDocument/2006/relationships/customXml" Target="../ink/ink1037.xml"/><Relationship Id="rId669" Type="http://schemas.openxmlformats.org/officeDocument/2006/relationships/image" Target="../media/image1048.png"/><Relationship Id="rId834" Type="http://schemas.openxmlformats.org/officeDocument/2006/relationships/customXml" Target="../ink/ink1144.xml"/><Relationship Id="rId876" Type="http://schemas.openxmlformats.org/officeDocument/2006/relationships/customXml" Target="../ink/ink1165.xml"/><Relationship Id="rId19" Type="http://schemas.openxmlformats.org/officeDocument/2006/relationships/customXml" Target="../ink/ink728.xml"/><Relationship Id="rId224" Type="http://schemas.openxmlformats.org/officeDocument/2006/relationships/image" Target="../media/image833.png"/><Relationship Id="rId266" Type="http://schemas.openxmlformats.org/officeDocument/2006/relationships/image" Target="../media/image854.png"/><Relationship Id="rId431" Type="http://schemas.openxmlformats.org/officeDocument/2006/relationships/customXml" Target="../ink/ink936.xml"/><Relationship Id="rId473" Type="http://schemas.openxmlformats.org/officeDocument/2006/relationships/customXml" Target="../ink/ink959.xml"/><Relationship Id="rId529" Type="http://schemas.openxmlformats.org/officeDocument/2006/relationships/customXml" Target="../ink/ink987.xml"/><Relationship Id="rId680" Type="http://schemas.openxmlformats.org/officeDocument/2006/relationships/customXml" Target="../ink/ink1064.xml"/><Relationship Id="rId736" Type="http://schemas.openxmlformats.org/officeDocument/2006/relationships/customXml" Target="../ink/ink1092.xml"/><Relationship Id="rId901" Type="http://schemas.openxmlformats.org/officeDocument/2006/relationships/image" Target="../media/image1160.png"/><Relationship Id="rId30" Type="http://schemas.openxmlformats.org/officeDocument/2006/relationships/image" Target="../media/image736.png"/><Relationship Id="rId126" Type="http://schemas.openxmlformats.org/officeDocument/2006/relationships/image" Target="../media/image784.png"/><Relationship Id="rId168" Type="http://schemas.openxmlformats.org/officeDocument/2006/relationships/image" Target="../media/image805.png"/><Relationship Id="rId333" Type="http://schemas.openxmlformats.org/officeDocument/2006/relationships/image" Target="../media/image885.png"/><Relationship Id="rId540" Type="http://schemas.openxmlformats.org/officeDocument/2006/relationships/image" Target="../media/image985.png"/><Relationship Id="rId778" Type="http://schemas.openxmlformats.org/officeDocument/2006/relationships/customXml" Target="../ink/ink1114.xml"/><Relationship Id="rId943" Type="http://schemas.openxmlformats.org/officeDocument/2006/relationships/image" Target="../media/image1180.png"/><Relationship Id="rId72" Type="http://schemas.openxmlformats.org/officeDocument/2006/relationships/image" Target="../media/image757.png"/><Relationship Id="rId375" Type="http://schemas.openxmlformats.org/officeDocument/2006/relationships/image" Target="../media/image906.png"/><Relationship Id="rId582" Type="http://schemas.openxmlformats.org/officeDocument/2006/relationships/image" Target="../media/image1006.png"/><Relationship Id="rId638" Type="http://schemas.openxmlformats.org/officeDocument/2006/relationships/customXml" Target="../ink/ink1043.xml"/><Relationship Id="rId803" Type="http://schemas.openxmlformats.org/officeDocument/2006/relationships/image" Target="../media/image407.png"/><Relationship Id="rId845" Type="http://schemas.openxmlformats.org/officeDocument/2006/relationships/image" Target="../media/image1132.png"/><Relationship Id="rId3" Type="http://schemas.openxmlformats.org/officeDocument/2006/relationships/image" Target="../media/image1.png"/><Relationship Id="rId235" Type="http://schemas.openxmlformats.org/officeDocument/2006/relationships/customXml" Target="../ink/ink836.xml"/><Relationship Id="rId277" Type="http://schemas.openxmlformats.org/officeDocument/2006/relationships/customXml" Target="../ink/ink857.xml"/><Relationship Id="rId400" Type="http://schemas.openxmlformats.org/officeDocument/2006/relationships/customXml" Target="../ink/ink919.xml"/><Relationship Id="rId442" Type="http://schemas.openxmlformats.org/officeDocument/2006/relationships/image" Target="../media/image938.png"/><Relationship Id="rId484" Type="http://schemas.openxmlformats.org/officeDocument/2006/relationships/image" Target="../media/image957.png"/><Relationship Id="rId705" Type="http://schemas.openxmlformats.org/officeDocument/2006/relationships/image" Target="../media/image1066.png"/><Relationship Id="rId887" Type="http://schemas.openxmlformats.org/officeDocument/2006/relationships/image" Target="../media/image1153.png"/><Relationship Id="rId137" Type="http://schemas.openxmlformats.org/officeDocument/2006/relationships/customXml" Target="../ink/ink787.xml"/><Relationship Id="rId302" Type="http://schemas.openxmlformats.org/officeDocument/2006/relationships/image" Target="../media/image871.png"/><Relationship Id="rId344" Type="http://schemas.openxmlformats.org/officeDocument/2006/relationships/customXml" Target="../ink/ink891.xml"/><Relationship Id="rId691" Type="http://schemas.openxmlformats.org/officeDocument/2006/relationships/image" Target="../media/image1059.png"/><Relationship Id="rId747" Type="http://schemas.openxmlformats.org/officeDocument/2006/relationships/image" Target="../media/image1087.png"/><Relationship Id="rId789" Type="http://schemas.openxmlformats.org/officeDocument/2006/relationships/customXml" Target="../ink/ink1121.xml"/><Relationship Id="rId912" Type="http://schemas.openxmlformats.org/officeDocument/2006/relationships/customXml" Target="../ink/ink1183.xml"/><Relationship Id="rId954" Type="http://schemas.openxmlformats.org/officeDocument/2006/relationships/customXml" Target="../ink/ink1205.xml"/><Relationship Id="rId41" Type="http://schemas.openxmlformats.org/officeDocument/2006/relationships/customXml" Target="../ink/ink739.xml"/><Relationship Id="rId83" Type="http://schemas.openxmlformats.org/officeDocument/2006/relationships/customXml" Target="../ink/ink760.xml"/><Relationship Id="rId179" Type="http://schemas.openxmlformats.org/officeDocument/2006/relationships/customXml" Target="../ink/ink808.xml"/><Relationship Id="rId386" Type="http://schemas.openxmlformats.org/officeDocument/2006/relationships/customXml" Target="../ink/ink912.xml"/><Relationship Id="rId551" Type="http://schemas.openxmlformats.org/officeDocument/2006/relationships/customXml" Target="../ink/ink998.xml"/><Relationship Id="rId593" Type="http://schemas.openxmlformats.org/officeDocument/2006/relationships/customXml" Target="../ink/ink1020.xml"/><Relationship Id="rId607" Type="http://schemas.openxmlformats.org/officeDocument/2006/relationships/customXml" Target="../ink/ink1027.xml"/><Relationship Id="rId649" Type="http://schemas.openxmlformats.org/officeDocument/2006/relationships/image" Target="../media/image1038.png"/><Relationship Id="rId814" Type="http://schemas.openxmlformats.org/officeDocument/2006/relationships/customXml" Target="../ink/ink1134.xml"/><Relationship Id="rId856" Type="http://schemas.openxmlformats.org/officeDocument/2006/relationships/customXml" Target="../ink/ink1155.xml"/><Relationship Id="rId190" Type="http://schemas.openxmlformats.org/officeDocument/2006/relationships/image" Target="../media/image816.png"/><Relationship Id="rId204" Type="http://schemas.openxmlformats.org/officeDocument/2006/relationships/image" Target="../media/image823.png"/><Relationship Id="rId246" Type="http://schemas.openxmlformats.org/officeDocument/2006/relationships/image" Target="../media/image844.png"/><Relationship Id="rId288" Type="http://schemas.openxmlformats.org/officeDocument/2006/relationships/image" Target="../media/image864.png"/><Relationship Id="rId411" Type="http://schemas.openxmlformats.org/officeDocument/2006/relationships/image" Target="../media/image923.png"/><Relationship Id="rId453" Type="http://schemas.openxmlformats.org/officeDocument/2006/relationships/customXml" Target="../ink/ink948.xml"/><Relationship Id="rId509" Type="http://schemas.openxmlformats.org/officeDocument/2006/relationships/customXml" Target="../ink/ink977.xml"/><Relationship Id="rId660" Type="http://schemas.openxmlformats.org/officeDocument/2006/relationships/customXml" Target="../ink/ink1054.xml"/><Relationship Id="rId898" Type="http://schemas.openxmlformats.org/officeDocument/2006/relationships/customXml" Target="../ink/ink1176.xml"/><Relationship Id="rId106" Type="http://schemas.openxmlformats.org/officeDocument/2006/relationships/image" Target="../media/image774.png"/><Relationship Id="rId313" Type="http://schemas.openxmlformats.org/officeDocument/2006/relationships/image" Target="../media/image875.png"/><Relationship Id="rId495" Type="http://schemas.openxmlformats.org/officeDocument/2006/relationships/customXml" Target="../ink/ink970.xml"/><Relationship Id="rId716" Type="http://schemas.openxmlformats.org/officeDocument/2006/relationships/customXml" Target="../ink/ink1082.xml"/><Relationship Id="rId758" Type="http://schemas.openxmlformats.org/officeDocument/2006/relationships/customXml" Target="../ink/ink1103.xml"/><Relationship Id="rId923" Type="http://schemas.openxmlformats.org/officeDocument/2006/relationships/image" Target="../media/image1170.png"/><Relationship Id="rId10" Type="http://schemas.openxmlformats.org/officeDocument/2006/relationships/image" Target="../media/image726.png"/><Relationship Id="rId52" Type="http://schemas.openxmlformats.org/officeDocument/2006/relationships/image" Target="../media/image747.png"/><Relationship Id="rId94" Type="http://schemas.openxmlformats.org/officeDocument/2006/relationships/image" Target="../media/image768.png"/><Relationship Id="rId148" Type="http://schemas.openxmlformats.org/officeDocument/2006/relationships/image" Target="../media/image795.png"/><Relationship Id="rId355" Type="http://schemas.openxmlformats.org/officeDocument/2006/relationships/image" Target="../media/image896.png"/><Relationship Id="rId397" Type="http://schemas.openxmlformats.org/officeDocument/2006/relationships/image" Target="../media/image917.png"/><Relationship Id="rId520" Type="http://schemas.openxmlformats.org/officeDocument/2006/relationships/image" Target="../media/image975.png"/><Relationship Id="rId562" Type="http://schemas.openxmlformats.org/officeDocument/2006/relationships/image" Target="../media/image996.png"/><Relationship Id="rId618" Type="http://schemas.openxmlformats.org/officeDocument/2006/relationships/image" Target="../media/image1023.png"/><Relationship Id="rId825" Type="http://schemas.openxmlformats.org/officeDocument/2006/relationships/image" Target="../media/image1122.png"/><Relationship Id="rId215" Type="http://schemas.openxmlformats.org/officeDocument/2006/relationships/customXml" Target="../ink/ink826.xml"/><Relationship Id="rId257" Type="http://schemas.openxmlformats.org/officeDocument/2006/relationships/customXml" Target="../ink/ink847.xml"/><Relationship Id="rId422" Type="http://schemas.openxmlformats.org/officeDocument/2006/relationships/image" Target="../media/image928.png"/><Relationship Id="rId464" Type="http://schemas.openxmlformats.org/officeDocument/2006/relationships/image" Target="../media/image947.png"/><Relationship Id="rId867" Type="http://schemas.openxmlformats.org/officeDocument/2006/relationships/image" Target="../media/image1143.png"/><Relationship Id="rId299" Type="http://schemas.openxmlformats.org/officeDocument/2006/relationships/customXml" Target="../ink/ink868.xml"/><Relationship Id="rId727" Type="http://schemas.openxmlformats.org/officeDocument/2006/relationships/image" Target="../media/image1077.png"/><Relationship Id="rId934" Type="http://schemas.openxmlformats.org/officeDocument/2006/relationships/customXml" Target="../ink/ink1195.xml"/><Relationship Id="rId63" Type="http://schemas.openxmlformats.org/officeDocument/2006/relationships/customXml" Target="../ink/ink750.xml"/><Relationship Id="rId159" Type="http://schemas.openxmlformats.org/officeDocument/2006/relationships/customXml" Target="../ink/ink798.xml"/><Relationship Id="rId366" Type="http://schemas.openxmlformats.org/officeDocument/2006/relationships/customXml" Target="../ink/ink902.xml"/><Relationship Id="rId573" Type="http://schemas.openxmlformats.org/officeDocument/2006/relationships/customXml" Target="../ink/ink1009.xml"/><Relationship Id="rId780" Type="http://schemas.openxmlformats.org/officeDocument/2006/relationships/customXml" Target="../ink/ink1115.xml"/><Relationship Id="rId226" Type="http://schemas.openxmlformats.org/officeDocument/2006/relationships/image" Target="../media/image834.png"/><Relationship Id="rId433" Type="http://schemas.openxmlformats.org/officeDocument/2006/relationships/customXml" Target="../ink/ink937.xml"/><Relationship Id="rId878" Type="http://schemas.openxmlformats.org/officeDocument/2006/relationships/customXml" Target="../ink/ink1166.xml"/><Relationship Id="rId640" Type="http://schemas.openxmlformats.org/officeDocument/2006/relationships/customXml" Target="../ink/ink1044.xml"/><Relationship Id="rId738" Type="http://schemas.openxmlformats.org/officeDocument/2006/relationships/customXml" Target="../ink/ink1093.xml"/><Relationship Id="rId945" Type="http://schemas.openxmlformats.org/officeDocument/2006/relationships/image" Target="../media/image1181.png"/><Relationship Id="rId74" Type="http://schemas.openxmlformats.org/officeDocument/2006/relationships/image" Target="../media/image758.png"/><Relationship Id="rId377" Type="http://schemas.openxmlformats.org/officeDocument/2006/relationships/image" Target="../media/image907.png"/><Relationship Id="rId500" Type="http://schemas.openxmlformats.org/officeDocument/2006/relationships/image" Target="../media/image965.png"/><Relationship Id="rId584" Type="http://schemas.openxmlformats.org/officeDocument/2006/relationships/image" Target="../media/image1007.png"/><Relationship Id="rId805" Type="http://schemas.openxmlformats.org/officeDocument/2006/relationships/image" Target="../media/image1112.png"/><Relationship Id="rId5" Type="http://schemas.openxmlformats.org/officeDocument/2006/relationships/customXml" Target="../ink/ink721.xml"/><Relationship Id="rId237" Type="http://schemas.openxmlformats.org/officeDocument/2006/relationships/customXml" Target="../ink/ink837.xml"/><Relationship Id="rId791" Type="http://schemas.openxmlformats.org/officeDocument/2006/relationships/customXml" Target="../ink/ink1122.xml"/><Relationship Id="rId889" Type="http://schemas.openxmlformats.org/officeDocument/2006/relationships/image" Target="../media/image1154.png"/><Relationship Id="rId444" Type="http://schemas.openxmlformats.org/officeDocument/2006/relationships/image" Target="../media/image939.png"/><Relationship Id="rId651" Type="http://schemas.openxmlformats.org/officeDocument/2006/relationships/image" Target="../media/image1039.png"/><Relationship Id="rId749" Type="http://schemas.openxmlformats.org/officeDocument/2006/relationships/image" Target="../media/image1088.png"/><Relationship Id="rId290" Type="http://schemas.openxmlformats.org/officeDocument/2006/relationships/image" Target="../media/image865.png"/><Relationship Id="rId304" Type="http://schemas.openxmlformats.org/officeDocument/2006/relationships/image" Target="../media/image872.png"/><Relationship Id="rId388" Type="http://schemas.openxmlformats.org/officeDocument/2006/relationships/customXml" Target="../ink/ink913.xml"/><Relationship Id="rId511" Type="http://schemas.openxmlformats.org/officeDocument/2006/relationships/customXml" Target="../ink/ink978.xml"/><Relationship Id="rId609" Type="http://schemas.openxmlformats.org/officeDocument/2006/relationships/customXml" Target="../ink/ink1028.xml"/><Relationship Id="rId956" Type="http://schemas.openxmlformats.org/officeDocument/2006/relationships/customXml" Target="../ink/ink1206.xml"/><Relationship Id="rId85" Type="http://schemas.openxmlformats.org/officeDocument/2006/relationships/customXml" Target="../ink/ink761.xml"/><Relationship Id="rId150" Type="http://schemas.openxmlformats.org/officeDocument/2006/relationships/image" Target="../media/image796.png"/><Relationship Id="rId595" Type="http://schemas.openxmlformats.org/officeDocument/2006/relationships/customXml" Target="../ink/ink1021.xml"/><Relationship Id="rId816" Type="http://schemas.openxmlformats.org/officeDocument/2006/relationships/customXml" Target="../ink/ink1135.xml"/><Relationship Id="rId248" Type="http://schemas.openxmlformats.org/officeDocument/2006/relationships/image" Target="../media/image845.png"/><Relationship Id="rId455" Type="http://schemas.openxmlformats.org/officeDocument/2006/relationships/customXml" Target="../ink/ink949.xml"/><Relationship Id="rId662" Type="http://schemas.openxmlformats.org/officeDocument/2006/relationships/customXml" Target="../ink/ink1055.xml"/><Relationship Id="rId12" Type="http://schemas.openxmlformats.org/officeDocument/2006/relationships/image" Target="../media/image727.png"/><Relationship Id="rId108" Type="http://schemas.openxmlformats.org/officeDocument/2006/relationships/image" Target="../media/image775.png"/><Relationship Id="rId315" Type="http://schemas.openxmlformats.org/officeDocument/2006/relationships/image" Target="../media/image876.png"/><Relationship Id="rId522" Type="http://schemas.openxmlformats.org/officeDocument/2006/relationships/image" Target="../media/image976.png"/><Relationship Id="rId96" Type="http://schemas.openxmlformats.org/officeDocument/2006/relationships/image" Target="../media/image769.png"/><Relationship Id="rId161" Type="http://schemas.openxmlformats.org/officeDocument/2006/relationships/customXml" Target="../ink/ink799.xml"/><Relationship Id="rId399" Type="http://schemas.openxmlformats.org/officeDocument/2006/relationships/image" Target="../media/image918.png"/><Relationship Id="rId827" Type="http://schemas.openxmlformats.org/officeDocument/2006/relationships/image" Target="../media/image1123.png"/><Relationship Id="rId259" Type="http://schemas.openxmlformats.org/officeDocument/2006/relationships/customXml" Target="../ink/ink848.xml"/><Relationship Id="rId466" Type="http://schemas.openxmlformats.org/officeDocument/2006/relationships/image" Target="../media/image948.png"/><Relationship Id="rId673" Type="http://schemas.openxmlformats.org/officeDocument/2006/relationships/image" Target="../media/image1050.png"/><Relationship Id="rId880" Type="http://schemas.openxmlformats.org/officeDocument/2006/relationships/customXml" Target="../ink/ink1167.xml"/><Relationship Id="rId23" Type="http://schemas.openxmlformats.org/officeDocument/2006/relationships/customXml" Target="../ink/ink730.xml"/><Relationship Id="rId119" Type="http://schemas.openxmlformats.org/officeDocument/2006/relationships/customXml" Target="../ink/ink778.xml"/><Relationship Id="rId326" Type="http://schemas.openxmlformats.org/officeDocument/2006/relationships/customXml" Target="../ink/ink882.xml"/><Relationship Id="rId533" Type="http://schemas.openxmlformats.org/officeDocument/2006/relationships/customXml" Target="../ink/ink989.xml"/><Relationship Id="rId740" Type="http://schemas.openxmlformats.org/officeDocument/2006/relationships/customXml" Target="../ink/ink1094.xml"/><Relationship Id="rId838" Type="http://schemas.openxmlformats.org/officeDocument/2006/relationships/customXml" Target="../ink/ink1146.xml"/><Relationship Id="rId172" Type="http://schemas.openxmlformats.org/officeDocument/2006/relationships/image" Target="../media/image807.png"/><Relationship Id="rId477" Type="http://schemas.openxmlformats.org/officeDocument/2006/relationships/customXml" Target="../ink/ink961.xml"/><Relationship Id="rId600" Type="http://schemas.openxmlformats.org/officeDocument/2006/relationships/image" Target="../media/image1014.png"/><Relationship Id="rId684" Type="http://schemas.openxmlformats.org/officeDocument/2006/relationships/customXml" Target="../ink/ink1066.xml"/><Relationship Id="rId337" Type="http://schemas.openxmlformats.org/officeDocument/2006/relationships/image" Target="../media/image887.png"/><Relationship Id="rId891" Type="http://schemas.openxmlformats.org/officeDocument/2006/relationships/image" Target="../media/image1155.png"/><Relationship Id="rId905" Type="http://schemas.openxmlformats.org/officeDocument/2006/relationships/image" Target="../media/image1162.png"/><Relationship Id="rId34" Type="http://schemas.openxmlformats.org/officeDocument/2006/relationships/image" Target="../media/image738.png"/><Relationship Id="rId544" Type="http://schemas.openxmlformats.org/officeDocument/2006/relationships/image" Target="../media/image987.png"/><Relationship Id="rId751" Type="http://schemas.openxmlformats.org/officeDocument/2006/relationships/image" Target="../media/image1089.png"/><Relationship Id="rId849" Type="http://schemas.openxmlformats.org/officeDocument/2006/relationships/image" Target="../media/image1134.png"/><Relationship Id="rId183" Type="http://schemas.openxmlformats.org/officeDocument/2006/relationships/customXml" Target="../ink/ink810.xml"/><Relationship Id="rId390" Type="http://schemas.openxmlformats.org/officeDocument/2006/relationships/customXml" Target="../ink/ink914.xml"/><Relationship Id="rId404" Type="http://schemas.openxmlformats.org/officeDocument/2006/relationships/customXml" Target="../ink/ink921.xml"/><Relationship Id="rId611" Type="http://schemas.openxmlformats.org/officeDocument/2006/relationships/customXml" Target="../ink/ink1029.xml"/><Relationship Id="rId250" Type="http://schemas.openxmlformats.org/officeDocument/2006/relationships/image" Target="../media/image846.png"/><Relationship Id="rId488" Type="http://schemas.openxmlformats.org/officeDocument/2006/relationships/image" Target="../media/image959.png"/><Relationship Id="rId695" Type="http://schemas.openxmlformats.org/officeDocument/2006/relationships/image" Target="../media/image1061.png"/><Relationship Id="rId709" Type="http://schemas.openxmlformats.org/officeDocument/2006/relationships/image" Target="../media/image1068.png"/><Relationship Id="rId916" Type="http://schemas.openxmlformats.org/officeDocument/2006/relationships/customXml" Target="../ink/ink1185.xml"/><Relationship Id="rId45" Type="http://schemas.openxmlformats.org/officeDocument/2006/relationships/customXml" Target="../ink/ink741.xml"/><Relationship Id="rId110" Type="http://schemas.openxmlformats.org/officeDocument/2006/relationships/image" Target="../media/image776.png"/><Relationship Id="rId348" Type="http://schemas.openxmlformats.org/officeDocument/2006/relationships/customXml" Target="../ink/ink893.xml"/><Relationship Id="rId555" Type="http://schemas.openxmlformats.org/officeDocument/2006/relationships/customXml" Target="../ink/ink1000.xml"/><Relationship Id="rId762" Type="http://schemas.openxmlformats.org/officeDocument/2006/relationships/customXml" Target="../ink/ink1105.xml"/><Relationship Id="rId194" Type="http://schemas.openxmlformats.org/officeDocument/2006/relationships/image" Target="../media/image818.png"/><Relationship Id="rId208" Type="http://schemas.openxmlformats.org/officeDocument/2006/relationships/image" Target="../media/image825.png"/><Relationship Id="rId415" Type="http://schemas.openxmlformats.org/officeDocument/2006/relationships/customXml" Target="../ink/ink928.xml"/><Relationship Id="rId622" Type="http://schemas.openxmlformats.org/officeDocument/2006/relationships/image" Target="../media/image1025.png"/><Relationship Id="rId261" Type="http://schemas.openxmlformats.org/officeDocument/2006/relationships/customXml" Target="../ink/ink849.xml"/><Relationship Id="rId499" Type="http://schemas.openxmlformats.org/officeDocument/2006/relationships/customXml" Target="../ink/ink972.xml"/><Relationship Id="rId927" Type="http://schemas.openxmlformats.org/officeDocument/2006/relationships/image" Target="../media/image1172.png"/><Relationship Id="rId56" Type="http://schemas.openxmlformats.org/officeDocument/2006/relationships/image" Target="../media/image749.png"/><Relationship Id="rId359" Type="http://schemas.openxmlformats.org/officeDocument/2006/relationships/image" Target="../media/image898.png"/><Relationship Id="rId566" Type="http://schemas.openxmlformats.org/officeDocument/2006/relationships/image" Target="../media/image998.png"/><Relationship Id="rId773" Type="http://schemas.openxmlformats.org/officeDocument/2006/relationships/image" Target="../media/image1099.png"/><Relationship Id="rId121" Type="http://schemas.openxmlformats.org/officeDocument/2006/relationships/customXml" Target="../ink/ink779.xml"/><Relationship Id="rId219" Type="http://schemas.openxmlformats.org/officeDocument/2006/relationships/customXml" Target="../ink/ink828.xml"/><Relationship Id="rId426" Type="http://schemas.openxmlformats.org/officeDocument/2006/relationships/image" Target="../media/image930.png"/><Relationship Id="rId633" Type="http://schemas.openxmlformats.org/officeDocument/2006/relationships/customXml" Target="../ink/ink1040.xml"/><Relationship Id="rId840" Type="http://schemas.openxmlformats.org/officeDocument/2006/relationships/customXml" Target="../ink/ink1147.xml"/><Relationship Id="rId938" Type="http://schemas.openxmlformats.org/officeDocument/2006/relationships/customXml" Target="../ink/ink1197.xml"/><Relationship Id="rId67" Type="http://schemas.openxmlformats.org/officeDocument/2006/relationships/customXml" Target="../ink/ink752.xml"/><Relationship Id="rId272" Type="http://schemas.openxmlformats.org/officeDocument/2006/relationships/image" Target="../media/image857.png"/><Relationship Id="rId577" Type="http://schemas.openxmlformats.org/officeDocument/2006/relationships/customXml" Target="../ink/ink1011.xml"/><Relationship Id="rId700" Type="http://schemas.openxmlformats.org/officeDocument/2006/relationships/customXml" Target="../ink/ink1074.xml"/><Relationship Id="rId132" Type="http://schemas.openxmlformats.org/officeDocument/2006/relationships/image" Target="../media/image787.png"/><Relationship Id="rId784" Type="http://schemas.openxmlformats.org/officeDocument/2006/relationships/customXml" Target="../ink/ink1118.xml"/><Relationship Id="rId437" Type="http://schemas.openxmlformats.org/officeDocument/2006/relationships/customXml" Target="../ink/ink939.xml"/><Relationship Id="rId644" Type="http://schemas.openxmlformats.org/officeDocument/2006/relationships/customXml" Target="../ink/ink1046.xml"/><Relationship Id="rId851" Type="http://schemas.openxmlformats.org/officeDocument/2006/relationships/image" Target="../media/image1135.png"/><Relationship Id="rId283" Type="http://schemas.openxmlformats.org/officeDocument/2006/relationships/customXml" Target="../ink/ink860.xml"/><Relationship Id="rId490" Type="http://schemas.openxmlformats.org/officeDocument/2006/relationships/image" Target="../media/image960.png"/><Relationship Id="rId504" Type="http://schemas.openxmlformats.org/officeDocument/2006/relationships/image" Target="../media/image967.png"/><Relationship Id="rId711" Type="http://schemas.openxmlformats.org/officeDocument/2006/relationships/image" Target="../media/image1069.png"/><Relationship Id="rId949" Type="http://schemas.openxmlformats.org/officeDocument/2006/relationships/image" Target="../media/image1183.png"/><Relationship Id="rId78" Type="http://schemas.openxmlformats.org/officeDocument/2006/relationships/image" Target="../media/image760.png"/><Relationship Id="rId143" Type="http://schemas.openxmlformats.org/officeDocument/2006/relationships/customXml" Target="../ink/ink790.xml"/><Relationship Id="rId350" Type="http://schemas.openxmlformats.org/officeDocument/2006/relationships/customXml" Target="../ink/ink894.xml"/><Relationship Id="rId588" Type="http://schemas.openxmlformats.org/officeDocument/2006/relationships/customXml" Target="../ink/ink1017.xml"/><Relationship Id="rId795" Type="http://schemas.openxmlformats.org/officeDocument/2006/relationships/customXml" Target="../ink/ink1124.xml"/><Relationship Id="rId809" Type="http://schemas.openxmlformats.org/officeDocument/2006/relationships/image" Target="../media/image1114.png"/><Relationship Id="rId9" Type="http://schemas.openxmlformats.org/officeDocument/2006/relationships/customXml" Target="../ink/ink723.xml"/><Relationship Id="rId210" Type="http://schemas.openxmlformats.org/officeDocument/2006/relationships/image" Target="../media/image826.png"/><Relationship Id="rId448" Type="http://schemas.openxmlformats.org/officeDocument/2006/relationships/customXml" Target="../ink/ink945.xml"/><Relationship Id="rId655" Type="http://schemas.openxmlformats.org/officeDocument/2006/relationships/image" Target="../media/image1041.png"/><Relationship Id="rId862" Type="http://schemas.openxmlformats.org/officeDocument/2006/relationships/customXml" Target="../ink/ink1158.xml"/><Relationship Id="rId294" Type="http://schemas.openxmlformats.org/officeDocument/2006/relationships/image" Target="../media/image867.png"/><Relationship Id="rId308" Type="http://schemas.openxmlformats.org/officeDocument/2006/relationships/customXml" Target="../ink/ink873.xml"/><Relationship Id="rId515" Type="http://schemas.openxmlformats.org/officeDocument/2006/relationships/customXml" Target="../ink/ink980.xml"/><Relationship Id="rId722" Type="http://schemas.openxmlformats.org/officeDocument/2006/relationships/customXml" Target="../ink/ink1085.xml"/><Relationship Id="rId89" Type="http://schemas.openxmlformats.org/officeDocument/2006/relationships/customXml" Target="../ink/ink763.xml"/><Relationship Id="rId154" Type="http://schemas.openxmlformats.org/officeDocument/2006/relationships/image" Target="../media/image798.png"/><Relationship Id="rId361" Type="http://schemas.openxmlformats.org/officeDocument/2006/relationships/image" Target="../media/image899.png"/><Relationship Id="rId599" Type="http://schemas.openxmlformats.org/officeDocument/2006/relationships/customXml" Target="../ink/ink1023.xml"/><Relationship Id="rId459" Type="http://schemas.openxmlformats.org/officeDocument/2006/relationships/customXml" Target="../ink/ink952.xml"/><Relationship Id="rId666" Type="http://schemas.openxmlformats.org/officeDocument/2006/relationships/customXml" Target="../ink/ink1057.xml"/><Relationship Id="rId873" Type="http://schemas.openxmlformats.org/officeDocument/2006/relationships/image" Target="../media/image1146.png"/><Relationship Id="rId16" Type="http://schemas.openxmlformats.org/officeDocument/2006/relationships/image" Target="../media/image729.png"/><Relationship Id="rId221" Type="http://schemas.openxmlformats.org/officeDocument/2006/relationships/customXml" Target="../ink/ink829.xml"/><Relationship Id="rId319" Type="http://schemas.openxmlformats.org/officeDocument/2006/relationships/image" Target="../media/image878.png"/><Relationship Id="rId526" Type="http://schemas.openxmlformats.org/officeDocument/2006/relationships/image" Target="../media/image978.png"/><Relationship Id="rId733" Type="http://schemas.openxmlformats.org/officeDocument/2006/relationships/image" Target="../media/image1080.png"/><Relationship Id="rId940" Type="http://schemas.openxmlformats.org/officeDocument/2006/relationships/customXml" Target="../ink/ink1198.xml"/><Relationship Id="rId165" Type="http://schemas.openxmlformats.org/officeDocument/2006/relationships/customXml" Target="../ink/ink801.xml"/><Relationship Id="rId372" Type="http://schemas.openxmlformats.org/officeDocument/2006/relationships/customXml" Target="../ink/ink905.xml"/><Relationship Id="rId677" Type="http://schemas.openxmlformats.org/officeDocument/2006/relationships/image" Target="../media/image1052.png"/><Relationship Id="rId800" Type="http://schemas.openxmlformats.org/officeDocument/2006/relationships/customXml" Target="../ink/ink1127.xml"/><Relationship Id="rId232" Type="http://schemas.openxmlformats.org/officeDocument/2006/relationships/image" Target="../media/image837.png"/><Relationship Id="rId884" Type="http://schemas.openxmlformats.org/officeDocument/2006/relationships/customXml" Target="../ink/ink1169.xml"/><Relationship Id="rId27" Type="http://schemas.openxmlformats.org/officeDocument/2006/relationships/customXml" Target="../ink/ink732.xml"/><Relationship Id="rId537" Type="http://schemas.openxmlformats.org/officeDocument/2006/relationships/customXml" Target="../ink/ink991.xml"/><Relationship Id="rId744" Type="http://schemas.openxmlformats.org/officeDocument/2006/relationships/customXml" Target="../ink/ink1096.xml"/><Relationship Id="rId951" Type="http://schemas.openxmlformats.org/officeDocument/2006/relationships/image" Target="../media/image1184.png"/><Relationship Id="rId80" Type="http://schemas.openxmlformats.org/officeDocument/2006/relationships/image" Target="../media/image761.png"/><Relationship Id="rId176" Type="http://schemas.openxmlformats.org/officeDocument/2006/relationships/image" Target="../media/image809.png"/><Relationship Id="rId383" Type="http://schemas.openxmlformats.org/officeDocument/2006/relationships/image" Target="../media/image910.png"/><Relationship Id="rId590" Type="http://schemas.openxmlformats.org/officeDocument/2006/relationships/image" Target="../media/image1009.png"/><Relationship Id="rId604" Type="http://schemas.openxmlformats.org/officeDocument/2006/relationships/image" Target="../media/image1016.png"/><Relationship Id="rId811" Type="http://schemas.openxmlformats.org/officeDocument/2006/relationships/image" Target="../media/image1115.png"/><Relationship Id="rId243" Type="http://schemas.openxmlformats.org/officeDocument/2006/relationships/customXml" Target="../ink/ink840.xml"/><Relationship Id="rId450" Type="http://schemas.openxmlformats.org/officeDocument/2006/relationships/image" Target="../media/image941.png"/><Relationship Id="rId688" Type="http://schemas.openxmlformats.org/officeDocument/2006/relationships/customXml" Target="../ink/ink1068.xml"/><Relationship Id="rId895" Type="http://schemas.openxmlformats.org/officeDocument/2006/relationships/image" Target="../media/image1157.png"/><Relationship Id="rId909" Type="http://schemas.openxmlformats.org/officeDocument/2006/relationships/image" Target="../media/image1164.png"/><Relationship Id="rId38" Type="http://schemas.openxmlformats.org/officeDocument/2006/relationships/image" Target="../media/image740.png"/><Relationship Id="rId103" Type="http://schemas.openxmlformats.org/officeDocument/2006/relationships/customXml" Target="../ink/ink770.xml"/><Relationship Id="rId310" Type="http://schemas.openxmlformats.org/officeDocument/2006/relationships/customXml" Target="../ink/ink874.xml"/><Relationship Id="rId548" Type="http://schemas.openxmlformats.org/officeDocument/2006/relationships/image" Target="../media/image989.png"/><Relationship Id="rId755" Type="http://schemas.openxmlformats.org/officeDocument/2006/relationships/image" Target="../media/image1091.png"/><Relationship Id="rId91" Type="http://schemas.openxmlformats.org/officeDocument/2006/relationships/customXml" Target="../ink/ink764.xml"/><Relationship Id="rId187" Type="http://schemas.openxmlformats.org/officeDocument/2006/relationships/customXml" Target="../ink/ink812.xml"/><Relationship Id="rId394" Type="http://schemas.openxmlformats.org/officeDocument/2006/relationships/customXml" Target="../ink/ink916.xml"/><Relationship Id="rId408" Type="http://schemas.openxmlformats.org/officeDocument/2006/relationships/customXml" Target="../ink/ink923.xml"/><Relationship Id="rId615" Type="http://schemas.openxmlformats.org/officeDocument/2006/relationships/customXml" Target="../ink/ink1031.xml"/><Relationship Id="rId822" Type="http://schemas.openxmlformats.org/officeDocument/2006/relationships/customXml" Target="../ink/ink1138.xml"/><Relationship Id="rId254" Type="http://schemas.openxmlformats.org/officeDocument/2006/relationships/image" Target="../media/image848.png"/><Relationship Id="rId699" Type="http://schemas.openxmlformats.org/officeDocument/2006/relationships/image" Target="../media/image1063.png"/><Relationship Id="rId49" Type="http://schemas.openxmlformats.org/officeDocument/2006/relationships/customXml" Target="../ink/ink743.xml"/><Relationship Id="rId114" Type="http://schemas.openxmlformats.org/officeDocument/2006/relationships/image" Target="../media/image778.png"/><Relationship Id="rId461" Type="http://schemas.openxmlformats.org/officeDocument/2006/relationships/customXml" Target="../ink/ink953.xml"/><Relationship Id="rId559" Type="http://schemas.openxmlformats.org/officeDocument/2006/relationships/customXml" Target="../ink/ink1002.xml"/><Relationship Id="rId766" Type="http://schemas.openxmlformats.org/officeDocument/2006/relationships/customXml" Target="../ink/ink1108.xml"/><Relationship Id="rId198" Type="http://schemas.openxmlformats.org/officeDocument/2006/relationships/image" Target="../media/image820.png"/><Relationship Id="rId321" Type="http://schemas.openxmlformats.org/officeDocument/2006/relationships/image" Target="../media/image879.png"/><Relationship Id="rId419" Type="http://schemas.openxmlformats.org/officeDocument/2006/relationships/customXml" Target="../ink/ink930.xml"/><Relationship Id="rId626" Type="http://schemas.openxmlformats.org/officeDocument/2006/relationships/image" Target="../media/image1027.png"/><Relationship Id="rId833" Type="http://schemas.openxmlformats.org/officeDocument/2006/relationships/image" Target="../media/image1126.png"/><Relationship Id="rId265" Type="http://schemas.openxmlformats.org/officeDocument/2006/relationships/customXml" Target="../ink/ink851.xml"/><Relationship Id="rId472" Type="http://schemas.openxmlformats.org/officeDocument/2006/relationships/image" Target="../media/image951.png"/><Relationship Id="rId900" Type="http://schemas.openxmlformats.org/officeDocument/2006/relationships/customXml" Target="../ink/ink1177.xml"/><Relationship Id="rId125" Type="http://schemas.openxmlformats.org/officeDocument/2006/relationships/customXml" Target="../ink/ink781.xml"/><Relationship Id="rId332" Type="http://schemas.openxmlformats.org/officeDocument/2006/relationships/customXml" Target="../ink/ink885.xml"/><Relationship Id="rId777" Type="http://schemas.openxmlformats.org/officeDocument/2006/relationships/image" Target="../media/image1101.png"/><Relationship Id="rId637" Type="http://schemas.openxmlformats.org/officeDocument/2006/relationships/image" Target="../media/image1032.png"/><Relationship Id="rId844" Type="http://schemas.openxmlformats.org/officeDocument/2006/relationships/customXml" Target="../ink/ink1149.xml"/><Relationship Id="rId276" Type="http://schemas.openxmlformats.org/officeDocument/2006/relationships/image" Target="../media/image858.png"/><Relationship Id="rId483" Type="http://schemas.openxmlformats.org/officeDocument/2006/relationships/customXml" Target="../ink/ink964.xml"/><Relationship Id="rId690" Type="http://schemas.openxmlformats.org/officeDocument/2006/relationships/customXml" Target="../ink/ink1069.xml"/><Relationship Id="rId704" Type="http://schemas.openxmlformats.org/officeDocument/2006/relationships/customXml" Target="../ink/ink1076.xml"/><Relationship Id="rId911" Type="http://schemas.openxmlformats.org/officeDocument/2006/relationships/image" Target="../media/image1165.png"/><Relationship Id="rId40" Type="http://schemas.openxmlformats.org/officeDocument/2006/relationships/image" Target="../media/image741.png"/><Relationship Id="rId136" Type="http://schemas.openxmlformats.org/officeDocument/2006/relationships/image" Target="../media/image789.png"/><Relationship Id="rId343" Type="http://schemas.openxmlformats.org/officeDocument/2006/relationships/image" Target="../media/image890.png"/><Relationship Id="rId550" Type="http://schemas.openxmlformats.org/officeDocument/2006/relationships/image" Target="../media/image990.png"/><Relationship Id="rId788" Type="http://schemas.openxmlformats.org/officeDocument/2006/relationships/image" Target="../media/image1105.png"/><Relationship Id="rId203" Type="http://schemas.openxmlformats.org/officeDocument/2006/relationships/customXml" Target="../ink/ink820.xml"/><Relationship Id="rId648" Type="http://schemas.openxmlformats.org/officeDocument/2006/relationships/customXml" Target="../ink/ink1048.xml"/><Relationship Id="rId855" Type="http://schemas.openxmlformats.org/officeDocument/2006/relationships/image" Target="../media/image1137.png"/><Relationship Id="rId287" Type="http://schemas.openxmlformats.org/officeDocument/2006/relationships/customXml" Target="../ink/ink862.xml"/><Relationship Id="rId410" Type="http://schemas.openxmlformats.org/officeDocument/2006/relationships/customXml" Target="../ink/ink925.xml"/><Relationship Id="rId494" Type="http://schemas.openxmlformats.org/officeDocument/2006/relationships/image" Target="../media/image962.png"/><Relationship Id="rId508" Type="http://schemas.openxmlformats.org/officeDocument/2006/relationships/image" Target="../media/image969.png"/><Relationship Id="rId715" Type="http://schemas.openxmlformats.org/officeDocument/2006/relationships/image" Target="../media/image1071.png"/><Relationship Id="rId922" Type="http://schemas.openxmlformats.org/officeDocument/2006/relationships/customXml" Target="../ink/ink1189.xml"/><Relationship Id="rId147" Type="http://schemas.openxmlformats.org/officeDocument/2006/relationships/customXml" Target="../ink/ink792.xml"/><Relationship Id="rId354" Type="http://schemas.openxmlformats.org/officeDocument/2006/relationships/customXml" Target="../ink/ink896.xml"/><Relationship Id="rId799" Type="http://schemas.openxmlformats.org/officeDocument/2006/relationships/image" Target="../media/image1110.png"/><Relationship Id="rId51" Type="http://schemas.openxmlformats.org/officeDocument/2006/relationships/customXml" Target="../ink/ink744.xml"/><Relationship Id="rId561" Type="http://schemas.openxmlformats.org/officeDocument/2006/relationships/customXml" Target="../ink/ink1003.xml"/><Relationship Id="rId659" Type="http://schemas.openxmlformats.org/officeDocument/2006/relationships/image" Target="../media/image1043.png"/><Relationship Id="rId866" Type="http://schemas.openxmlformats.org/officeDocument/2006/relationships/customXml" Target="../ink/ink1160.xml"/><Relationship Id="rId214" Type="http://schemas.openxmlformats.org/officeDocument/2006/relationships/image" Target="../media/image828.png"/><Relationship Id="rId298" Type="http://schemas.openxmlformats.org/officeDocument/2006/relationships/image" Target="../media/image869.png"/><Relationship Id="rId421" Type="http://schemas.openxmlformats.org/officeDocument/2006/relationships/customXml" Target="../ink/ink931.xml"/><Relationship Id="rId519" Type="http://schemas.openxmlformats.org/officeDocument/2006/relationships/customXml" Target="../ink/ink982.xml"/><Relationship Id="rId158" Type="http://schemas.openxmlformats.org/officeDocument/2006/relationships/image" Target="../media/image800.png"/><Relationship Id="rId726" Type="http://schemas.openxmlformats.org/officeDocument/2006/relationships/customXml" Target="../ink/ink1087.xml"/><Relationship Id="rId933" Type="http://schemas.openxmlformats.org/officeDocument/2006/relationships/image" Target="../media/image1175.png"/><Relationship Id="rId62" Type="http://schemas.openxmlformats.org/officeDocument/2006/relationships/image" Target="../media/image752.png"/><Relationship Id="rId365" Type="http://schemas.openxmlformats.org/officeDocument/2006/relationships/image" Target="../media/image901.png"/><Relationship Id="rId572" Type="http://schemas.openxmlformats.org/officeDocument/2006/relationships/image" Target="../media/image1001.png"/><Relationship Id="rId225" Type="http://schemas.openxmlformats.org/officeDocument/2006/relationships/customXml" Target="../ink/ink831.xml"/><Relationship Id="rId432" Type="http://schemas.openxmlformats.org/officeDocument/2006/relationships/image" Target="../media/image933.png"/><Relationship Id="rId877" Type="http://schemas.openxmlformats.org/officeDocument/2006/relationships/image" Target="../media/image1148.png"/><Relationship Id="rId737" Type="http://schemas.openxmlformats.org/officeDocument/2006/relationships/image" Target="../media/image1082.png"/><Relationship Id="rId944" Type="http://schemas.openxmlformats.org/officeDocument/2006/relationships/customXml" Target="../ink/ink1200.xml"/><Relationship Id="rId73" Type="http://schemas.openxmlformats.org/officeDocument/2006/relationships/customXml" Target="../ink/ink755.xml"/><Relationship Id="rId169" Type="http://schemas.openxmlformats.org/officeDocument/2006/relationships/customXml" Target="../ink/ink803.xml"/><Relationship Id="rId376" Type="http://schemas.openxmlformats.org/officeDocument/2006/relationships/customXml" Target="../ink/ink907.xml"/><Relationship Id="rId583" Type="http://schemas.openxmlformats.org/officeDocument/2006/relationships/customXml" Target="../ink/ink1014.xml"/><Relationship Id="rId790" Type="http://schemas.openxmlformats.org/officeDocument/2006/relationships/image" Target="../media/image1106.png"/><Relationship Id="rId804" Type="http://schemas.openxmlformats.org/officeDocument/2006/relationships/customXml" Target="../ink/ink1129.xml"/><Relationship Id="rId4" Type="http://schemas.openxmlformats.org/officeDocument/2006/relationships/image" Target="../media/image6.png"/><Relationship Id="rId236" Type="http://schemas.openxmlformats.org/officeDocument/2006/relationships/image" Target="../media/image839.png"/><Relationship Id="rId443" Type="http://schemas.openxmlformats.org/officeDocument/2006/relationships/customXml" Target="../ink/ink942.xml"/><Relationship Id="rId650" Type="http://schemas.openxmlformats.org/officeDocument/2006/relationships/customXml" Target="../ink/ink1049.xml"/><Relationship Id="rId888" Type="http://schemas.openxmlformats.org/officeDocument/2006/relationships/customXml" Target="../ink/ink1171.xml"/><Relationship Id="rId303" Type="http://schemas.openxmlformats.org/officeDocument/2006/relationships/customXml" Target="../ink/ink870.xml"/><Relationship Id="rId748" Type="http://schemas.openxmlformats.org/officeDocument/2006/relationships/customXml" Target="../ink/ink1098.xml"/><Relationship Id="rId955" Type="http://schemas.openxmlformats.org/officeDocument/2006/relationships/image" Target="../media/image1186.png"/><Relationship Id="rId84" Type="http://schemas.openxmlformats.org/officeDocument/2006/relationships/image" Target="../media/image763.png"/><Relationship Id="rId387" Type="http://schemas.openxmlformats.org/officeDocument/2006/relationships/image" Target="../media/image912.png"/><Relationship Id="rId510" Type="http://schemas.openxmlformats.org/officeDocument/2006/relationships/image" Target="../media/image970.png"/><Relationship Id="rId594" Type="http://schemas.openxmlformats.org/officeDocument/2006/relationships/image" Target="../media/image1011.png"/><Relationship Id="rId608" Type="http://schemas.openxmlformats.org/officeDocument/2006/relationships/image" Target="../media/image1018.png"/><Relationship Id="rId815" Type="http://schemas.openxmlformats.org/officeDocument/2006/relationships/image" Target="../media/image1117.png"/><Relationship Id="rId247" Type="http://schemas.openxmlformats.org/officeDocument/2006/relationships/customXml" Target="../ink/ink842.xml"/><Relationship Id="rId899" Type="http://schemas.openxmlformats.org/officeDocument/2006/relationships/image" Target="../media/image1159.png"/><Relationship Id="rId107" Type="http://schemas.openxmlformats.org/officeDocument/2006/relationships/customXml" Target="../ink/ink772.xml"/><Relationship Id="rId454" Type="http://schemas.openxmlformats.org/officeDocument/2006/relationships/image" Target="../media/image943.png"/><Relationship Id="rId661" Type="http://schemas.openxmlformats.org/officeDocument/2006/relationships/image" Target="../media/image1044.png"/><Relationship Id="rId759" Type="http://schemas.openxmlformats.org/officeDocument/2006/relationships/image" Target="../media/image1093.png"/><Relationship Id="rId11" Type="http://schemas.openxmlformats.org/officeDocument/2006/relationships/customXml" Target="../ink/ink724.xml"/><Relationship Id="rId314" Type="http://schemas.openxmlformats.org/officeDocument/2006/relationships/customXml" Target="../ink/ink876.xml"/><Relationship Id="rId398" Type="http://schemas.openxmlformats.org/officeDocument/2006/relationships/customXml" Target="../ink/ink918.xml"/><Relationship Id="rId521" Type="http://schemas.openxmlformats.org/officeDocument/2006/relationships/customXml" Target="../ink/ink983.xml"/><Relationship Id="rId619" Type="http://schemas.openxmlformats.org/officeDocument/2006/relationships/customXml" Target="../ink/ink1033.xml"/><Relationship Id="rId95" Type="http://schemas.openxmlformats.org/officeDocument/2006/relationships/customXml" Target="../ink/ink766.xml"/><Relationship Id="rId160" Type="http://schemas.openxmlformats.org/officeDocument/2006/relationships/image" Target="../media/image801.png"/><Relationship Id="rId826" Type="http://schemas.openxmlformats.org/officeDocument/2006/relationships/customXml" Target="../ink/ink1140.xml"/><Relationship Id="rId258" Type="http://schemas.openxmlformats.org/officeDocument/2006/relationships/image" Target="../media/image850.png"/><Relationship Id="rId465" Type="http://schemas.openxmlformats.org/officeDocument/2006/relationships/customXml" Target="../ink/ink955.xml"/><Relationship Id="rId672" Type="http://schemas.openxmlformats.org/officeDocument/2006/relationships/customXml" Target="../ink/ink1060.xml"/><Relationship Id="rId22" Type="http://schemas.openxmlformats.org/officeDocument/2006/relationships/image" Target="../media/image732.png"/><Relationship Id="rId118" Type="http://schemas.openxmlformats.org/officeDocument/2006/relationships/image" Target="../media/image780.png"/><Relationship Id="rId325" Type="http://schemas.openxmlformats.org/officeDocument/2006/relationships/image" Target="../media/image881.png"/><Relationship Id="rId532" Type="http://schemas.openxmlformats.org/officeDocument/2006/relationships/image" Target="../media/image981.png"/><Relationship Id="rId171" Type="http://schemas.openxmlformats.org/officeDocument/2006/relationships/customXml" Target="../ink/ink804.xml"/><Relationship Id="rId837" Type="http://schemas.openxmlformats.org/officeDocument/2006/relationships/image" Target="../media/image1128.png"/><Relationship Id="rId269" Type="http://schemas.openxmlformats.org/officeDocument/2006/relationships/customXml" Target="../ink/ink853.xml"/><Relationship Id="rId476" Type="http://schemas.openxmlformats.org/officeDocument/2006/relationships/image" Target="../media/image953.png"/><Relationship Id="rId683" Type="http://schemas.openxmlformats.org/officeDocument/2006/relationships/image" Target="../media/image1055.png"/><Relationship Id="rId890" Type="http://schemas.openxmlformats.org/officeDocument/2006/relationships/customXml" Target="../ink/ink1172.xml"/><Relationship Id="rId904" Type="http://schemas.openxmlformats.org/officeDocument/2006/relationships/customXml" Target="../ink/ink1179.xml"/><Relationship Id="rId33" Type="http://schemas.openxmlformats.org/officeDocument/2006/relationships/customXml" Target="../ink/ink735.xml"/><Relationship Id="rId129" Type="http://schemas.openxmlformats.org/officeDocument/2006/relationships/customXml" Target="../ink/ink783.xml"/><Relationship Id="rId336" Type="http://schemas.openxmlformats.org/officeDocument/2006/relationships/customXml" Target="../ink/ink887.xml"/><Relationship Id="rId543" Type="http://schemas.openxmlformats.org/officeDocument/2006/relationships/customXml" Target="../ink/ink994.xml"/><Relationship Id="rId182" Type="http://schemas.openxmlformats.org/officeDocument/2006/relationships/image" Target="../media/image812.png"/><Relationship Id="rId403" Type="http://schemas.openxmlformats.org/officeDocument/2006/relationships/image" Target="../media/image920.png"/><Relationship Id="rId750" Type="http://schemas.openxmlformats.org/officeDocument/2006/relationships/customXml" Target="../ink/ink1099.xml"/><Relationship Id="rId848" Type="http://schemas.openxmlformats.org/officeDocument/2006/relationships/customXml" Target="../ink/ink1151.xml"/><Relationship Id="rId487" Type="http://schemas.openxmlformats.org/officeDocument/2006/relationships/customXml" Target="../ink/ink966.xml"/><Relationship Id="rId610" Type="http://schemas.openxmlformats.org/officeDocument/2006/relationships/image" Target="../media/image1019.png"/><Relationship Id="rId694" Type="http://schemas.openxmlformats.org/officeDocument/2006/relationships/customXml" Target="../ink/ink1071.xml"/><Relationship Id="rId708" Type="http://schemas.openxmlformats.org/officeDocument/2006/relationships/customXml" Target="../ink/ink1078.xml"/><Relationship Id="rId915" Type="http://schemas.openxmlformats.org/officeDocument/2006/relationships/image" Target="../media/image1167.png"/><Relationship Id="rId347" Type="http://schemas.openxmlformats.org/officeDocument/2006/relationships/image" Target="../media/image892.png"/><Relationship Id="rId44" Type="http://schemas.openxmlformats.org/officeDocument/2006/relationships/image" Target="../media/image743.png"/><Relationship Id="rId554" Type="http://schemas.openxmlformats.org/officeDocument/2006/relationships/image" Target="../media/image992.png"/><Relationship Id="rId761" Type="http://schemas.openxmlformats.org/officeDocument/2006/relationships/image" Target="../media/image1094.png"/><Relationship Id="rId859" Type="http://schemas.openxmlformats.org/officeDocument/2006/relationships/image" Target="../media/image1139.png"/><Relationship Id="rId193" Type="http://schemas.openxmlformats.org/officeDocument/2006/relationships/customXml" Target="../ink/ink815.xml"/><Relationship Id="rId207" Type="http://schemas.openxmlformats.org/officeDocument/2006/relationships/customXml" Target="../ink/ink822.xml"/><Relationship Id="rId414" Type="http://schemas.openxmlformats.org/officeDocument/2006/relationships/image" Target="../media/image924.png"/><Relationship Id="rId498" Type="http://schemas.openxmlformats.org/officeDocument/2006/relationships/image" Target="../media/image964.png"/><Relationship Id="rId621" Type="http://schemas.openxmlformats.org/officeDocument/2006/relationships/customXml" Target="../ink/ink1034.xml"/><Relationship Id="rId260" Type="http://schemas.openxmlformats.org/officeDocument/2006/relationships/image" Target="../media/image851.png"/><Relationship Id="rId719" Type="http://schemas.openxmlformats.org/officeDocument/2006/relationships/image" Target="../media/image1073.png"/><Relationship Id="rId926" Type="http://schemas.openxmlformats.org/officeDocument/2006/relationships/customXml" Target="../ink/ink1191.xml"/><Relationship Id="rId55" Type="http://schemas.openxmlformats.org/officeDocument/2006/relationships/customXml" Target="../ink/ink746.xml"/><Relationship Id="rId120" Type="http://schemas.openxmlformats.org/officeDocument/2006/relationships/image" Target="../media/image781.png"/><Relationship Id="rId358" Type="http://schemas.openxmlformats.org/officeDocument/2006/relationships/customXml" Target="../ink/ink898.xml"/><Relationship Id="rId565" Type="http://schemas.openxmlformats.org/officeDocument/2006/relationships/customXml" Target="../ink/ink1005.xml"/><Relationship Id="rId772" Type="http://schemas.openxmlformats.org/officeDocument/2006/relationships/customXml" Target="../ink/ink1111.xml"/><Relationship Id="rId218" Type="http://schemas.openxmlformats.org/officeDocument/2006/relationships/image" Target="../media/image830.png"/><Relationship Id="rId425" Type="http://schemas.openxmlformats.org/officeDocument/2006/relationships/customXml" Target="../ink/ink933.xml"/><Relationship Id="rId632" Type="http://schemas.openxmlformats.org/officeDocument/2006/relationships/image" Target="../media/image1030.png"/><Relationship Id="rId271" Type="http://schemas.openxmlformats.org/officeDocument/2006/relationships/customXml" Target="../ink/ink854.xml"/><Relationship Id="rId937" Type="http://schemas.openxmlformats.org/officeDocument/2006/relationships/image" Target="../media/image1177.png"/><Relationship Id="rId66" Type="http://schemas.openxmlformats.org/officeDocument/2006/relationships/image" Target="../media/image754.png"/><Relationship Id="rId131" Type="http://schemas.openxmlformats.org/officeDocument/2006/relationships/customXml" Target="../ink/ink784.xml"/><Relationship Id="rId369" Type="http://schemas.openxmlformats.org/officeDocument/2006/relationships/image" Target="../media/image903.png"/><Relationship Id="rId576" Type="http://schemas.openxmlformats.org/officeDocument/2006/relationships/image" Target="../media/image1003.png"/><Relationship Id="rId783" Type="http://schemas.openxmlformats.org/officeDocument/2006/relationships/customXml" Target="../ink/ink1117.xml"/><Relationship Id="rId229" Type="http://schemas.openxmlformats.org/officeDocument/2006/relationships/customXml" Target="../ink/ink833.xml"/><Relationship Id="rId436" Type="http://schemas.openxmlformats.org/officeDocument/2006/relationships/image" Target="../media/image935.png"/><Relationship Id="rId643" Type="http://schemas.openxmlformats.org/officeDocument/2006/relationships/image" Target="../media/image1035.png"/><Relationship Id="rId850" Type="http://schemas.openxmlformats.org/officeDocument/2006/relationships/customXml" Target="../ink/ink1152.xml"/><Relationship Id="rId948" Type="http://schemas.openxmlformats.org/officeDocument/2006/relationships/customXml" Target="../ink/ink1202.xml"/><Relationship Id="rId77" Type="http://schemas.openxmlformats.org/officeDocument/2006/relationships/customXml" Target="../ink/ink757.xml"/><Relationship Id="rId282" Type="http://schemas.openxmlformats.org/officeDocument/2006/relationships/image" Target="../media/image861.png"/><Relationship Id="rId503" Type="http://schemas.openxmlformats.org/officeDocument/2006/relationships/customXml" Target="../ink/ink974.xml"/><Relationship Id="rId587" Type="http://schemas.openxmlformats.org/officeDocument/2006/relationships/customXml" Target="../ink/ink1016.xml"/><Relationship Id="rId710" Type="http://schemas.openxmlformats.org/officeDocument/2006/relationships/customXml" Target="../ink/ink1079.xml"/><Relationship Id="rId808" Type="http://schemas.openxmlformats.org/officeDocument/2006/relationships/customXml" Target="../ink/ink1131.xml"/><Relationship Id="rId8" Type="http://schemas.openxmlformats.org/officeDocument/2006/relationships/image" Target="../media/image725.png"/><Relationship Id="rId142" Type="http://schemas.openxmlformats.org/officeDocument/2006/relationships/image" Target="../media/image792.png"/><Relationship Id="rId447" Type="http://schemas.openxmlformats.org/officeDocument/2006/relationships/customXml" Target="../ink/ink944.xml"/><Relationship Id="rId794" Type="http://schemas.openxmlformats.org/officeDocument/2006/relationships/image" Target="../media/image1108.png"/><Relationship Id="rId654" Type="http://schemas.openxmlformats.org/officeDocument/2006/relationships/customXml" Target="../ink/ink1051.xml"/><Relationship Id="rId861" Type="http://schemas.openxmlformats.org/officeDocument/2006/relationships/image" Target="../media/image1140.png"/><Relationship Id="rId959" Type="http://schemas.openxmlformats.org/officeDocument/2006/relationships/image" Target="../media/image1188.png"/><Relationship Id="rId293" Type="http://schemas.openxmlformats.org/officeDocument/2006/relationships/customXml" Target="../ink/ink865.xml"/><Relationship Id="rId307" Type="http://schemas.openxmlformats.org/officeDocument/2006/relationships/customXml" Target="../ink/ink872.xml"/><Relationship Id="rId514" Type="http://schemas.openxmlformats.org/officeDocument/2006/relationships/image" Target="../media/image972.png"/><Relationship Id="rId721" Type="http://schemas.openxmlformats.org/officeDocument/2006/relationships/image" Target="../media/image1074.png"/><Relationship Id="rId88" Type="http://schemas.openxmlformats.org/officeDocument/2006/relationships/image" Target="../media/image765.png"/><Relationship Id="rId153" Type="http://schemas.openxmlformats.org/officeDocument/2006/relationships/customXml" Target="../ink/ink795.xml"/><Relationship Id="rId360" Type="http://schemas.openxmlformats.org/officeDocument/2006/relationships/customXml" Target="../ink/ink899.xml"/><Relationship Id="rId598" Type="http://schemas.openxmlformats.org/officeDocument/2006/relationships/image" Target="../media/image1013.png"/><Relationship Id="rId819" Type="http://schemas.openxmlformats.org/officeDocument/2006/relationships/image" Target="../media/image1119.png"/><Relationship Id="rId220" Type="http://schemas.openxmlformats.org/officeDocument/2006/relationships/image" Target="../media/image831.png"/><Relationship Id="rId458" Type="http://schemas.openxmlformats.org/officeDocument/2006/relationships/image" Target="../media/image944.png"/><Relationship Id="rId665" Type="http://schemas.openxmlformats.org/officeDocument/2006/relationships/image" Target="../media/image1046.png"/><Relationship Id="rId872" Type="http://schemas.openxmlformats.org/officeDocument/2006/relationships/customXml" Target="../ink/ink1163.xml"/><Relationship Id="rId15" Type="http://schemas.openxmlformats.org/officeDocument/2006/relationships/customXml" Target="../ink/ink726.xml"/><Relationship Id="rId318" Type="http://schemas.openxmlformats.org/officeDocument/2006/relationships/customXml" Target="../ink/ink878.xml"/><Relationship Id="rId525" Type="http://schemas.openxmlformats.org/officeDocument/2006/relationships/customXml" Target="../ink/ink985.xml"/><Relationship Id="rId732" Type="http://schemas.openxmlformats.org/officeDocument/2006/relationships/customXml" Target="../ink/ink1090.xml"/><Relationship Id="rId99" Type="http://schemas.openxmlformats.org/officeDocument/2006/relationships/customXml" Target="../ink/ink768.xml"/><Relationship Id="rId164" Type="http://schemas.openxmlformats.org/officeDocument/2006/relationships/image" Target="../media/image803.png"/><Relationship Id="rId371" Type="http://schemas.openxmlformats.org/officeDocument/2006/relationships/image" Target="../media/image904.png"/><Relationship Id="rId469" Type="http://schemas.openxmlformats.org/officeDocument/2006/relationships/customXml" Target="../ink/ink957.xml"/><Relationship Id="rId676" Type="http://schemas.openxmlformats.org/officeDocument/2006/relationships/customXml" Target="../ink/ink1062.xml"/><Relationship Id="rId883" Type="http://schemas.openxmlformats.org/officeDocument/2006/relationships/image" Target="../media/image1151.png"/><Relationship Id="rId26" Type="http://schemas.openxmlformats.org/officeDocument/2006/relationships/image" Target="../media/image734.png"/><Relationship Id="rId231" Type="http://schemas.openxmlformats.org/officeDocument/2006/relationships/customXml" Target="../ink/ink834.xml"/><Relationship Id="rId329" Type="http://schemas.openxmlformats.org/officeDocument/2006/relationships/image" Target="../media/image883.png"/><Relationship Id="rId536" Type="http://schemas.openxmlformats.org/officeDocument/2006/relationships/image" Target="../media/image983.png"/><Relationship Id="rId175" Type="http://schemas.openxmlformats.org/officeDocument/2006/relationships/customXml" Target="../ink/ink806.xml"/><Relationship Id="rId743" Type="http://schemas.openxmlformats.org/officeDocument/2006/relationships/image" Target="../media/image1085.png"/><Relationship Id="rId950" Type="http://schemas.openxmlformats.org/officeDocument/2006/relationships/customXml" Target="../ink/ink1203.xml"/><Relationship Id="rId382" Type="http://schemas.openxmlformats.org/officeDocument/2006/relationships/customXml" Target="../ink/ink910.xml"/><Relationship Id="rId603" Type="http://schemas.openxmlformats.org/officeDocument/2006/relationships/customXml" Target="../ink/ink1025.xml"/><Relationship Id="rId687" Type="http://schemas.openxmlformats.org/officeDocument/2006/relationships/image" Target="../media/image1057.png"/><Relationship Id="rId810" Type="http://schemas.openxmlformats.org/officeDocument/2006/relationships/customXml" Target="../ink/ink1132.xml"/><Relationship Id="rId908" Type="http://schemas.openxmlformats.org/officeDocument/2006/relationships/customXml" Target="../ink/ink1181.xml"/><Relationship Id="rId242" Type="http://schemas.openxmlformats.org/officeDocument/2006/relationships/image" Target="../media/image842.png"/><Relationship Id="rId894" Type="http://schemas.openxmlformats.org/officeDocument/2006/relationships/customXml" Target="../ink/ink1174.xml"/><Relationship Id="rId37" Type="http://schemas.openxmlformats.org/officeDocument/2006/relationships/customXml" Target="../ink/ink737.xml"/><Relationship Id="rId102" Type="http://schemas.openxmlformats.org/officeDocument/2006/relationships/image" Target="../media/image772.png"/><Relationship Id="rId547" Type="http://schemas.openxmlformats.org/officeDocument/2006/relationships/customXml" Target="../ink/ink996.xml"/><Relationship Id="rId754" Type="http://schemas.openxmlformats.org/officeDocument/2006/relationships/customXml" Target="../ink/ink1101.xml"/><Relationship Id="rId90" Type="http://schemas.openxmlformats.org/officeDocument/2006/relationships/image" Target="../media/image766.png"/><Relationship Id="rId186" Type="http://schemas.openxmlformats.org/officeDocument/2006/relationships/image" Target="../media/image814.png"/><Relationship Id="rId393" Type="http://schemas.openxmlformats.org/officeDocument/2006/relationships/image" Target="../media/image915.png"/><Relationship Id="rId407" Type="http://schemas.openxmlformats.org/officeDocument/2006/relationships/image" Target="../media/image922.png"/><Relationship Id="rId614" Type="http://schemas.openxmlformats.org/officeDocument/2006/relationships/image" Target="../media/image1021.png"/><Relationship Id="rId821" Type="http://schemas.openxmlformats.org/officeDocument/2006/relationships/image" Target="../media/image1120.png"/><Relationship Id="rId253" Type="http://schemas.openxmlformats.org/officeDocument/2006/relationships/customXml" Target="../ink/ink845.xml"/><Relationship Id="rId460" Type="http://schemas.openxmlformats.org/officeDocument/2006/relationships/image" Target="../media/image945.png"/><Relationship Id="rId698" Type="http://schemas.openxmlformats.org/officeDocument/2006/relationships/customXml" Target="../ink/ink1073.xml"/><Relationship Id="rId919" Type="http://schemas.openxmlformats.org/officeDocument/2006/relationships/image" Target="../media/image1169.png"/><Relationship Id="rId48" Type="http://schemas.openxmlformats.org/officeDocument/2006/relationships/image" Target="../media/image745.png"/><Relationship Id="rId113" Type="http://schemas.openxmlformats.org/officeDocument/2006/relationships/customXml" Target="../ink/ink775.xml"/><Relationship Id="rId320" Type="http://schemas.openxmlformats.org/officeDocument/2006/relationships/customXml" Target="../ink/ink879.xml"/><Relationship Id="rId558" Type="http://schemas.openxmlformats.org/officeDocument/2006/relationships/image" Target="../media/image994.png"/><Relationship Id="rId765" Type="http://schemas.openxmlformats.org/officeDocument/2006/relationships/customXml" Target="../ink/ink1107.xml"/><Relationship Id="rId197" Type="http://schemas.openxmlformats.org/officeDocument/2006/relationships/customXml" Target="../ink/ink817.xml"/><Relationship Id="rId418" Type="http://schemas.openxmlformats.org/officeDocument/2006/relationships/image" Target="../media/image926.png"/><Relationship Id="rId625" Type="http://schemas.openxmlformats.org/officeDocument/2006/relationships/customXml" Target="../ink/ink1036.xml"/><Relationship Id="rId832" Type="http://schemas.openxmlformats.org/officeDocument/2006/relationships/customXml" Target="../ink/ink1143.xml"/><Relationship Id="rId264" Type="http://schemas.openxmlformats.org/officeDocument/2006/relationships/image" Target="../media/image853.png"/><Relationship Id="rId471" Type="http://schemas.openxmlformats.org/officeDocument/2006/relationships/customXml" Target="../ink/ink958.xml"/><Relationship Id="rId59" Type="http://schemas.openxmlformats.org/officeDocument/2006/relationships/customXml" Target="../ink/ink748.xml"/><Relationship Id="rId124" Type="http://schemas.openxmlformats.org/officeDocument/2006/relationships/image" Target="../media/image783.png"/><Relationship Id="rId569" Type="http://schemas.openxmlformats.org/officeDocument/2006/relationships/customXml" Target="../ink/ink1007.xml"/><Relationship Id="rId776" Type="http://schemas.openxmlformats.org/officeDocument/2006/relationships/customXml" Target="../ink/ink1113.xml"/><Relationship Id="rId331" Type="http://schemas.openxmlformats.org/officeDocument/2006/relationships/image" Target="../media/image884.png"/><Relationship Id="rId429" Type="http://schemas.openxmlformats.org/officeDocument/2006/relationships/customXml" Target="../ink/ink935.xml"/><Relationship Id="rId636" Type="http://schemas.openxmlformats.org/officeDocument/2006/relationships/customXml" Target="../ink/ink1042.xml"/><Relationship Id="rId843" Type="http://schemas.openxmlformats.org/officeDocument/2006/relationships/image" Target="../media/image1131.png"/><Relationship Id="rId275" Type="http://schemas.openxmlformats.org/officeDocument/2006/relationships/customXml" Target="../ink/ink856.xml"/><Relationship Id="rId482" Type="http://schemas.openxmlformats.org/officeDocument/2006/relationships/image" Target="../media/image956.png"/><Relationship Id="rId703" Type="http://schemas.openxmlformats.org/officeDocument/2006/relationships/image" Target="../media/image1065.png"/><Relationship Id="rId910" Type="http://schemas.openxmlformats.org/officeDocument/2006/relationships/customXml" Target="../ink/ink1182.xml"/><Relationship Id="rId135" Type="http://schemas.openxmlformats.org/officeDocument/2006/relationships/customXml" Target="../ink/ink786.xml"/><Relationship Id="rId342" Type="http://schemas.openxmlformats.org/officeDocument/2006/relationships/customXml" Target="../ink/ink890.xml"/><Relationship Id="rId787" Type="http://schemas.openxmlformats.org/officeDocument/2006/relationships/customXml" Target="../ink/ink1120.xml"/><Relationship Id="rId202" Type="http://schemas.openxmlformats.org/officeDocument/2006/relationships/image" Target="../media/image822.png"/><Relationship Id="rId647" Type="http://schemas.openxmlformats.org/officeDocument/2006/relationships/image" Target="../media/image1037.png"/><Relationship Id="rId854" Type="http://schemas.openxmlformats.org/officeDocument/2006/relationships/customXml" Target="../ink/ink1154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212.xml"/><Relationship Id="rId18" Type="http://schemas.openxmlformats.org/officeDocument/2006/relationships/image" Target="../media/image1196.png"/><Relationship Id="rId26" Type="http://schemas.openxmlformats.org/officeDocument/2006/relationships/image" Target="../media/image1200.png"/><Relationship Id="rId3" Type="http://schemas.openxmlformats.org/officeDocument/2006/relationships/image" Target="../media/image1.png"/><Relationship Id="rId21" Type="http://schemas.openxmlformats.org/officeDocument/2006/relationships/customXml" Target="../ink/ink1216.xml"/><Relationship Id="rId34" Type="http://schemas.openxmlformats.org/officeDocument/2006/relationships/image" Target="../media/image1204.png"/><Relationship Id="rId7" Type="http://schemas.openxmlformats.org/officeDocument/2006/relationships/customXml" Target="../ink/ink1209.xml"/><Relationship Id="rId12" Type="http://schemas.openxmlformats.org/officeDocument/2006/relationships/image" Target="../media/image1193.png"/><Relationship Id="rId17" Type="http://schemas.openxmlformats.org/officeDocument/2006/relationships/customXml" Target="../ink/ink1214.xml"/><Relationship Id="rId25" Type="http://schemas.openxmlformats.org/officeDocument/2006/relationships/customXml" Target="../ink/ink1218.xml"/><Relationship Id="rId33" Type="http://schemas.openxmlformats.org/officeDocument/2006/relationships/customXml" Target="../ink/ink1222.xml"/><Relationship Id="rId2" Type="http://schemas.openxmlformats.org/officeDocument/2006/relationships/image" Target="../media/image4.jpeg"/><Relationship Id="rId16" Type="http://schemas.openxmlformats.org/officeDocument/2006/relationships/image" Target="../media/image1195.png"/><Relationship Id="rId20" Type="http://schemas.openxmlformats.org/officeDocument/2006/relationships/image" Target="../media/image1197.png"/><Relationship Id="rId29" Type="http://schemas.openxmlformats.org/officeDocument/2006/relationships/customXml" Target="../ink/ink122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90.png"/><Relationship Id="rId11" Type="http://schemas.openxmlformats.org/officeDocument/2006/relationships/customXml" Target="../ink/ink1211.xml"/><Relationship Id="rId24" Type="http://schemas.openxmlformats.org/officeDocument/2006/relationships/image" Target="../media/image1199.png"/><Relationship Id="rId32" Type="http://schemas.openxmlformats.org/officeDocument/2006/relationships/image" Target="../media/image1203.png"/><Relationship Id="rId5" Type="http://schemas.openxmlformats.org/officeDocument/2006/relationships/customXml" Target="../ink/ink1208.xml"/><Relationship Id="rId15" Type="http://schemas.openxmlformats.org/officeDocument/2006/relationships/customXml" Target="../ink/ink1213.xml"/><Relationship Id="rId23" Type="http://schemas.openxmlformats.org/officeDocument/2006/relationships/customXml" Target="../ink/ink1217.xml"/><Relationship Id="rId28" Type="http://schemas.openxmlformats.org/officeDocument/2006/relationships/image" Target="../media/image1201.png"/><Relationship Id="rId36" Type="http://schemas.openxmlformats.org/officeDocument/2006/relationships/image" Target="../media/image1205.png"/><Relationship Id="rId10" Type="http://schemas.openxmlformats.org/officeDocument/2006/relationships/image" Target="../media/image1192.png"/><Relationship Id="rId19" Type="http://schemas.openxmlformats.org/officeDocument/2006/relationships/customXml" Target="../ink/ink1215.xml"/><Relationship Id="rId31" Type="http://schemas.openxmlformats.org/officeDocument/2006/relationships/customXml" Target="../ink/ink1221.xml"/><Relationship Id="rId4" Type="http://schemas.openxmlformats.org/officeDocument/2006/relationships/image" Target="../media/image7.png"/><Relationship Id="rId9" Type="http://schemas.openxmlformats.org/officeDocument/2006/relationships/customXml" Target="../ink/ink1210.xml"/><Relationship Id="rId14" Type="http://schemas.openxmlformats.org/officeDocument/2006/relationships/image" Target="../media/image1194.png"/><Relationship Id="rId22" Type="http://schemas.openxmlformats.org/officeDocument/2006/relationships/image" Target="../media/image1198.png"/><Relationship Id="rId27" Type="http://schemas.openxmlformats.org/officeDocument/2006/relationships/customXml" Target="../ink/ink1219.xml"/><Relationship Id="rId30" Type="http://schemas.openxmlformats.org/officeDocument/2006/relationships/image" Target="../media/image1202.png"/><Relationship Id="rId35" Type="http://schemas.openxmlformats.org/officeDocument/2006/relationships/customXml" Target="../ink/ink1223.xml"/><Relationship Id="rId8" Type="http://schemas.openxmlformats.org/officeDocument/2006/relationships/image" Target="../media/image1191.png"/></Relationships>
</file>

<file path=ppt/slides/_rels/slide6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217.png"/><Relationship Id="rId21" Type="http://schemas.openxmlformats.org/officeDocument/2006/relationships/customXml" Target="../ink/ink1232.xml"/><Relationship Id="rId42" Type="http://schemas.openxmlformats.org/officeDocument/2006/relationships/image" Target="../media/image1225.png"/><Relationship Id="rId47" Type="http://schemas.openxmlformats.org/officeDocument/2006/relationships/customXml" Target="../ink/ink1245.xml"/><Relationship Id="rId63" Type="http://schemas.openxmlformats.org/officeDocument/2006/relationships/customXml" Target="../ink/ink1253.xml"/><Relationship Id="rId68" Type="http://schemas.openxmlformats.org/officeDocument/2006/relationships/image" Target="../media/image1238.png"/><Relationship Id="rId84" Type="http://schemas.openxmlformats.org/officeDocument/2006/relationships/image" Target="../media/image1246.png"/><Relationship Id="rId89" Type="http://schemas.openxmlformats.org/officeDocument/2006/relationships/customXml" Target="../ink/ink1266.xml"/><Relationship Id="rId16" Type="http://schemas.openxmlformats.org/officeDocument/2006/relationships/image" Target="../media/image1212.png"/><Relationship Id="rId11" Type="http://schemas.openxmlformats.org/officeDocument/2006/relationships/customXml" Target="../ink/ink1227.xml"/><Relationship Id="rId32" Type="http://schemas.openxmlformats.org/officeDocument/2006/relationships/image" Target="../media/image1220.png"/><Relationship Id="rId37" Type="http://schemas.openxmlformats.org/officeDocument/2006/relationships/customXml" Target="../ink/ink1240.xml"/><Relationship Id="rId53" Type="http://schemas.openxmlformats.org/officeDocument/2006/relationships/customXml" Target="../ink/ink1248.xml"/><Relationship Id="rId58" Type="http://schemas.openxmlformats.org/officeDocument/2006/relationships/image" Target="../media/image1233.png"/><Relationship Id="rId74" Type="http://schemas.openxmlformats.org/officeDocument/2006/relationships/image" Target="../media/image1241.png"/><Relationship Id="rId79" Type="http://schemas.openxmlformats.org/officeDocument/2006/relationships/customXml" Target="../ink/ink1261.xml"/><Relationship Id="rId5" Type="http://schemas.openxmlformats.org/officeDocument/2006/relationships/customXml" Target="../ink/ink1224.xml"/><Relationship Id="rId90" Type="http://schemas.openxmlformats.org/officeDocument/2006/relationships/image" Target="../media/image1249.png"/><Relationship Id="rId14" Type="http://schemas.openxmlformats.org/officeDocument/2006/relationships/image" Target="../media/image1211.png"/><Relationship Id="rId22" Type="http://schemas.openxmlformats.org/officeDocument/2006/relationships/image" Target="../media/image1215.png"/><Relationship Id="rId27" Type="http://schemas.openxmlformats.org/officeDocument/2006/relationships/customXml" Target="../ink/ink1235.xml"/><Relationship Id="rId30" Type="http://schemas.openxmlformats.org/officeDocument/2006/relationships/image" Target="../media/image1219.png"/><Relationship Id="rId35" Type="http://schemas.openxmlformats.org/officeDocument/2006/relationships/customXml" Target="../ink/ink1239.xml"/><Relationship Id="rId43" Type="http://schemas.openxmlformats.org/officeDocument/2006/relationships/customXml" Target="../ink/ink1243.xml"/><Relationship Id="rId48" Type="http://schemas.openxmlformats.org/officeDocument/2006/relationships/image" Target="../media/image1228.png"/><Relationship Id="rId56" Type="http://schemas.openxmlformats.org/officeDocument/2006/relationships/image" Target="../media/image1232.png"/><Relationship Id="rId64" Type="http://schemas.openxmlformats.org/officeDocument/2006/relationships/image" Target="../media/image1236.png"/><Relationship Id="rId69" Type="http://schemas.openxmlformats.org/officeDocument/2006/relationships/customXml" Target="../ink/ink1256.xml"/><Relationship Id="rId77" Type="http://schemas.openxmlformats.org/officeDocument/2006/relationships/customXml" Target="../ink/ink1260.xml"/><Relationship Id="rId8" Type="http://schemas.openxmlformats.org/officeDocument/2006/relationships/image" Target="../media/image1208.png"/><Relationship Id="rId51" Type="http://schemas.openxmlformats.org/officeDocument/2006/relationships/customXml" Target="../ink/ink1247.xml"/><Relationship Id="rId72" Type="http://schemas.openxmlformats.org/officeDocument/2006/relationships/image" Target="../media/image1240.png"/><Relationship Id="rId80" Type="http://schemas.openxmlformats.org/officeDocument/2006/relationships/image" Target="../media/image1244.png"/><Relationship Id="rId85" Type="http://schemas.openxmlformats.org/officeDocument/2006/relationships/customXml" Target="../ink/ink1264.xml"/><Relationship Id="rId3" Type="http://schemas.openxmlformats.org/officeDocument/2006/relationships/image" Target="../media/image1.png"/><Relationship Id="rId12" Type="http://schemas.openxmlformats.org/officeDocument/2006/relationships/image" Target="../media/image1210.png"/><Relationship Id="rId17" Type="http://schemas.openxmlformats.org/officeDocument/2006/relationships/customXml" Target="../ink/ink1230.xml"/><Relationship Id="rId25" Type="http://schemas.openxmlformats.org/officeDocument/2006/relationships/customXml" Target="../ink/ink1234.xml"/><Relationship Id="rId33" Type="http://schemas.openxmlformats.org/officeDocument/2006/relationships/customXml" Target="../ink/ink1238.xml"/><Relationship Id="rId38" Type="http://schemas.openxmlformats.org/officeDocument/2006/relationships/image" Target="../media/image1223.png"/><Relationship Id="rId46" Type="http://schemas.openxmlformats.org/officeDocument/2006/relationships/image" Target="../media/image1227.png"/><Relationship Id="rId59" Type="http://schemas.openxmlformats.org/officeDocument/2006/relationships/customXml" Target="../ink/ink1251.xml"/><Relationship Id="rId67" Type="http://schemas.openxmlformats.org/officeDocument/2006/relationships/customXml" Target="../ink/ink1255.xml"/><Relationship Id="rId20" Type="http://schemas.openxmlformats.org/officeDocument/2006/relationships/image" Target="../media/image1214.png"/><Relationship Id="rId41" Type="http://schemas.openxmlformats.org/officeDocument/2006/relationships/customXml" Target="../ink/ink1242.xml"/><Relationship Id="rId54" Type="http://schemas.openxmlformats.org/officeDocument/2006/relationships/image" Target="../media/image1231.png"/><Relationship Id="rId62" Type="http://schemas.openxmlformats.org/officeDocument/2006/relationships/image" Target="../media/image1235.png"/><Relationship Id="rId70" Type="http://schemas.openxmlformats.org/officeDocument/2006/relationships/image" Target="../media/image1239.png"/><Relationship Id="rId75" Type="http://schemas.openxmlformats.org/officeDocument/2006/relationships/customXml" Target="../ink/ink1259.xml"/><Relationship Id="rId83" Type="http://schemas.openxmlformats.org/officeDocument/2006/relationships/customXml" Target="../ink/ink1263.xml"/><Relationship Id="rId88" Type="http://schemas.openxmlformats.org/officeDocument/2006/relationships/image" Target="../media/image1248.png"/><Relationship Id="rId91" Type="http://schemas.openxmlformats.org/officeDocument/2006/relationships/customXml" Target="../ink/ink126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07.png"/><Relationship Id="rId15" Type="http://schemas.openxmlformats.org/officeDocument/2006/relationships/customXml" Target="../ink/ink1229.xml"/><Relationship Id="rId23" Type="http://schemas.openxmlformats.org/officeDocument/2006/relationships/customXml" Target="../ink/ink1233.xml"/><Relationship Id="rId28" Type="http://schemas.openxmlformats.org/officeDocument/2006/relationships/image" Target="../media/image1218.png"/><Relationship Id="rId36" Type="http://schemas.openxmlformats.org/officeDocument/2006/relationships/image" Target="../media/image1222.png"/><Relationship Id="rId49" Type="http://schemas.openxmlformats.org/officeDocument/2006/relationships/customXml" Target="../ink/ink1246.xml"/><Relationship Id="rId57" Type="http://schemas.openxmlformats.org/officeDocument/2006/relationships/customXml" Target="../ink/ink1250.xml"/><Relationship Id="rId10" Type="http://schemas.openxmlformats.org/officeDocument/2006/relationships/image" Target="../media/image1209.png"/><Relationship Id="rId31" Type="http://schemas.openxmlformats.org/officeDocument/2006/relationships/customXml" Target="../ink/ink1237.xml"/><Relationship Id="rId44" Type="http://schemas.openxmlformats.org/officeDocument/2006/relationships/image" Target="../media/image1226.png"/><Relationship Id="rId52" Type="http://schemas.openxmlformats.org/officeDocument/2006/relationships/image" Target="../media/image1230.png"/><Relationship Id="rId60" Type="http://schemas.openxmlformats.org/officeDocument/2006/relationships/image" Target="../media/image1234.png"/><Relationship Id="rId65" Type="http://schemas.openxmlformats.org/officeDocument/2006/relationships/customXml" Target="../ink/ink1254.xml"/><Relationship Id="rId73" Type="http://schemas.openxmlformats.org/officeDocument/2006/relationships/customXml" Target="../ink/ink1258.xml"/><Relationship Id="rId78" Type="http://schemas.openxmlformats.org/officeDocument/2006/relationships/image" Target="../media/image1243.png"/><Relationship Id="rId81" Type="http://schemas.openxmlformats.org/officeDocument/2006/relationships/customXml" Target="../ink/ink1262.xml"/><Relationship Id="rId86" Type="http://schemas.openxmlformats.org/officeDocument/2006/relationships/image" Target="../media/image1247.png"/><Relationship Id="rId4" Type="http://schemas.openxmlformats.org/officeDocument/2006/relationships/image" Target="../media/image8.png"/><Relationship Id="rId9" Type="http://schemas.openxmlformats.org/officeDocument/2006/relationships/customXml" Target="../ink/ink1226.xml"/><Relationship Id="rId13" Type="http://schemas.openxmlformats.org/officeDocument/2006/relationships/customXml" Target="../ink/ink1228.xml"/><Relationship Id="rId18" Type="http://schemas.openxmlformats.org/officeDocument/2006/relationships/image" Target="../media/image1213.png"/><Relationship Id="rId39" Type="http://schemas.openxmlformats.org/officeDocument/2006/relationships/customXml" Target="../ink/ink1241.xml"/><Relationship Id="rId34" Type="http://schemas.openxmlformats.org/officeDocument/2006/relationships/image" Target="../media/image1221.png"/><Relationship Id="rId50" Type="http://schemas.openxmlformats.org/officeDocument/2006/relationships/image" Target="../media/image1229.png"/><Relationship Id="rId55" Type="http://schemas.openxmlformats.org/officeDocument/2006/relationships/customXml" Target="../ink/ink1249.xml"/><Relationship Id="rId76" Type="http://schemas.openxmlformats.org/officeDocument/2006/relationships/image" Target="../media/image1242.png"/><Relationship Id="rId7" Type="http://schemas.openxmlformats.org/officeDocument/2006/relationships/customXml" Target="../ink/ink1225.xml"/><Relationship Id="rId71" Type="http://schemas.openxmlformats.org/officeDocument/2006/relationships/customXml" Target="../ink/ink1257.xml"/><Relationship Id="rId92" Type="http://schemas.openxmlformats.org/officeDocument/2006/relationships/image" Target="../media/image1250.png"/><Relationship Id="rId2" Type="http://schemas.openxmlformats.org/officeDocument/2006/relationships/image" Target="../media/image4.jpeg"/><Relationship Id="rId29" Type="http://schemas.openxmlformats.org/officeDocument/2006/relationships/customXml" Target="../ink/ink1236.xml"/><Relationship Id="rId24" Type="http://schemas.openxmlformats.org/officeDocument/2006/relationships/image" Target="../media/image1216.png"/><Relationship Id="rId40" Type="http://schemas.openxmlformats.org/officeDocument/2006/relationships/image" Target="../media/image1224.png"/><Relationship Id="rId45" Type="http://schemas.openxmlformats.org/officeDocument/2006/relationships/customXml" Target="../ink/ink1244.xml"/><Relationship Id="rId66" Type="http://schemas.openxmlformats.org/officeDocument/2006/relationships/image" Target="../media/image1237.png"/><Relationship Id="rId87" Type="http://schemas.openxmlformats.org/officeDocument/2006/relationships/customXml" Target="../ink/ink1265.xml"/><Relationship Id="rId61" Type="http://schemas.openxmlformats.org/officeDocument/2006/relationships/customXml" Target="../ink/ink1252.xml"/><Relationship Id="rId82" Type="http://schemas.openxmlformats.org/officeDocument/2006/relationships/image" Target="../media/image1245.png"/><Relationship Id="rId19" Type="http://schemas.openxmlformats.org/officeDocument/2006/relationships/customXml" Target="../ink/ink123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3.png"/><Relationship Id="rId3" Type="http://schemas.openxmlformats.org/officeDocument/2006/relationships/image" Target="../media/image1.png"/><Relationship Id="rId7" Type="http://schemas.openxmlformats.org/officeDocument/2006/relationships/customXml" Target="../ink/ink1269.xml"/><Relationship Id="rId12" Type="http://schemas.openxmlformats.org/officeDocument/2006/relationships/image" Target="../media/image125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52.png"/><Relationship Id="rId11" Type="http://schemas.openxmlformats.org/officeDocument/2006/relationships/customXml" Target="../ink/ink1271.xml"/><Relationship Id="rId5" Type="http://schemas.openxmlformats.org/officeDocument/2006/relationships/customXml" Target="../ink/ink1268.xml"/><Relationship Id="rId10" Type="http://schemas.openxmlformats.org/officeDocument/2006/relationships/image" Target="../media/image1254.png"/><Relationship Id="rId4" Type="http://schemas.openxmlformats.org/officeDocument/2006/relationships/image" Target="../media/image9.png"/><Relationship Id="rId9" Type="http://schemas.openxmlformats.org/officeDocument/2006/relationships/customXml" Target="../ink/ink1270.xml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276.xml"/><Relationship Id="rId18" Type="http://schemas.openxmlformats.org/officeDocument/2006/relationships/image" Target="../media/image1263.png"/><Relationship Id="rId26" Type="http://schemas.openxmlformats.org/officeDocument/2006/relationships/image" Target="../media/image1267.png"/><Relationship Id="rId39" Type="http://schemas.openxmlformats.org/officeDocument/2006/relationships/customXml" Target="../ink/ink1289.xml"/><Relationship Id="rId21" Type="http://schemas.openxmlformats.org/officeDocument/2006/relationships/customXml" Target="../ink/ink1280.xml"/><Relationship Id="rId34" Type="http://schemas.openxmlformats.org/officeDocument/2006/relationships/image" Target="../media/image1271.png"/><Relationship Id="rId42" Type="http://schemas.openxmlformats.org/officeDocument/2006/relationships/image" Target="../media/image1275.png"/><Relationship Id="rId47" Type="http://schemas.openxmlformats.org/officeDocument/2006/relationships/customXml" Target="../ink/ink1293.xml"/><Relationship Id="rId50" Type="http://schemas.openxmlformats.org/officeDocument/2006/relationships/image" Target="../media/image1279.png"/><Relationship Id="rId55" Type="http://schemas.openxmlformats.org/officeDocument/2006/relationships/customXml" Target="../ink/ink1297.xml"/><Relationship Id="rId7" Type="http://schemas.openxmlformats.org/officeDocument/2006/relationships/customXml" Target="../ink/ink1273.xml"/><Relationship Id="rId2" Type="http://schemas.openxmlformats.org/officeDocument/2006/relationships/image" Target="../media/image4.jpeg"/><Relationship Id="rId16" Type="http://schemas.openxmlformats.org/officeDocument/2006/relationships/image" Target="../media/image1262.png"/><Relationship Id="rId29" Type="http://schemas.openxmlformats.org/officeDocument/2006/relationships/customXml" Target="../ink/ink1284.xml"/><Relationship Id="rId11" Type="http://schemas.openxmlformats.org/officeDocument/2006/relationships/customXml" Target="../ink/ink1275.xml"/><Relationship Id="rId24" Type="http://schemas.openxmlformats.org/officeDocument/2006/relationships/image" Target="../media/image1266.png"/><Relationship Id="rId32" Type="http://schemas.openxmlformats.org/officeDocument/2006/relationships/image" Target="../media/image1270.png"/><Relationship Id="rId37" Type="http://schemas.openxmlformats.org/officeDocument/2006/relationships/customXml" Target="../ink/ink1288.xml"/><Relationship Id="rId40" Type="http://schemas.openxmlformats.org/officeDocument/2006/relationships/image" Target="../media/image1274.png"/><Relationship Id="rId45" Type="http://schemas.openxmlformats.org/officeDocument/2006/relationships/customXml" Target="../ink/ink1292.xml"/><Relationship Id="rId53" Type="http://schemas.openxmlformats.org/officeDocument/2006/relationships/customXml" Target="../ink/ink1296.xml"/><Relationship Id="rId58" Type="http://schemas.openxmlformats.org/officeDocument/2006/relationships/image" Target="../media/image1283.png"/><Relationship Id="rId5" Type="http://schemas.openxmlformats.org/officeDocument/2006/relationships/customXml" Target="../ink/ink1272.xml"/><Relationship Id="rId19" Type="http://schemas.openxmlformats.org/officeDocument/2006/relationships/customXml" Target="../ink/ink1279.xml"/><Relationship Id="rId4" Type="http://schemas.openxmlformats.org/officeDocument/2006/relationships/image" Target="../media/image10.png"/><Relationship Id="rId9" Type="http://schemas.openxmlformats.org/officeDocument/2006/relationships/customXml" Target="../ink/ink1274.xml"/><Relationship Id="rId14" Type="http://schemas.openxmlformats.org/officeDocument/2006/relationships/image" Target="../media/image1261.png"/><Relationship Id="rId22" Type="http://schemas.openxmlformats.org/officeDocument/2006/relationships/image" Target="../media/image1265.png"/><Relationship Id="rId27" Type="http://schemas.openxmlformats.org/officeDocument/2006/relationships/customXml" Target="../ink/ink1283.xml"/><Relationship Id="rId30" Type="http://schemas.openxmlformats.org/officeDocument/2006/relationships/image" Target="../media/image1269.png"/><Relationship Id="rId35" Type="http://schemas.openxmlformats.org/officeDocument/2006/relationships/customXml" Target="../ink/ink1287.xml"/><Relationship Id="rId43" Type="http://schemas.openxmlformats.org/officeDocument/2006/relationships/customXml" Target="../ink/ink1291.xml"/><Relationship Id="rId48" Type="http://schemas.openxmlformats.org/officeDocument/2006/relationships/image" Target="../media/image1278.png"/><Relationship Id="rId56" Type="http://schemas.openxmlformats.org/officeDocument/2006/relationships/image" Target="../media/image1282.png"/><Relationship Id="rId8" Type="http://schemas.openxmlformats.org/officeDocument/2006/relationships/image" Target="../media/image1258.png"/><Relationship Id="rId51" Type="http://schemas.openxmlformats.org/officeDocument/2006/relationships/customXml" Target="../ink/ink1295.xml"/><Relationship Id="rId3" Type="http://schemas.openxmlformats.org/officeDocument/2006/relationships/image" Target="../media/image1.png"/><Relationship Id="rId12" Type="http://schemas.openxmlformats.org/officeDocument/2006/relationships/image" Target="../media/image1260.png"/><Relationship Id="rId17" Type="http://schemas.openxmlformats.org/officeDocument/2006/relationships/customXml" Target="../ink/ink1278.xml"/><Relationship Id="rId25" Type="http://schemas.openxmlformats.org/officeDocument/2006/relationships/customXml" Target="../ink/ink1282.xml"/><Relationship Id="rId33" Type="http://schemas.openxmlformats.org/officeDocument/2006/relationships/customXml" Target="../ink/ink1286.xml"/><Relationship Id="rId38" Type="http://schemas.openxmlformats.org/officeDocument/2006/relationships/image" Target="../media/image1273.png"/><Relationship Id="rId46" Type="http://schemas.openxmlformats.org/officeDocument/2006/relationships/image" Target="../media/image1277.png"/><Relationship Id="rId20" Type="http://schemas.openxmlformats.org/officeDocument/2006/relationships/image" Target="../media/image1264.png"/><Relationship Id="rId41" Type="http://schemas.openxmlformats.org/officeDocument/2006/relationships/customXml" Target="../ink/ink1290.xml"/><Relationship Id="rId54" Type="http://schemas.openxmlformats.org/officeDocument/2006/relationships/image" Target="../media/image128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57.png"/><Relationship Id="rId15" Type="http://schemas.openxmlformats.org/officeDocument/2006/relationships/customXml" Target="../ink/ink1277.xml"/><Relationship Id="rId23" Type="http://schemas.openxmlformats.org/officeDocument/2006/relationships/customXml" Target="../ink/ink1281.xml"/><Relationship Id="rId28" Type="http://schemas.openxmlformats.org/officeDocument/2006/relationships/image" Target="../media/image1268.png"/><Relationship Id="rId36" Type="http://schemas.openxmlformats.org/officeDocument/2006/relationships/image" Target="../media/image1272.png"/><Relationship Id="rId49" Type="http://schemas.openxmlformats.org/officeDocument/2006/relationships/customXml" Target="../ink/ink1294.xml"/><Relationship Id="rId57" Type="http://schemas.openxmlformats.org/officeDocument/2006/relationships/customXml" Target="../ink/ink1298.xml"/><Relationship Id="rId10" Type="http://schemas.openxmlformats.org/officeDocument/2006/relationships/image" Target="../media/image1259.png"/><Relationship Id="rId31" Type="http://schemas.openxmlformats.org/officeDocument/2006/relationships/customXml" Target="../ink/ink1285.xml"/><Relationship Id="rId44" Type="http://schemas.openxmlformats.org/officeDocument/2006/relationships/image" Target="../media/image1276.png"/><Relationship Id="rId52" Type="http://schemas.openxmlformats.org/officeDocument/2006/relationships/image" Target="../media/image1280.pn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303.xml"/><Relationship Id="rId18" Type="http://schemas.openxmlformats.org/officeDocument/2006/relationships/image" Target="../media/image1291.png"/><Relationship Id="rId26" Type="http://schemas.openxmlformats.org/officeDocument/2006/relationships/image" Target="../media/image1295.png"/><Relationship Id="rId39" Type="http://schemas.openxmlformats.org/officeDocument/2006/relationships/customXml" Target="../ink/ink1316.xml"/><Relationship Id="rId21" Type="http://schemas.openxmlformats.org/officeDocument/2006/relationships/customXml" Target="../ink/ink1307.xml"/><Relationship Id="rId34" Type="http://schemas.openxmlformats.org/officeDocument/2006/relationships/image" Target="../media/image1299.png"/><Relationship Id="rId42" Type="http://schemas.openxmlformats.org/officeDocument/2006/relationships/image" Target="../media/image1303.png"/><Relationship Id="rId47" Type="http://schemas.openxmlformats.org/officeDocument/2006/relationships/customXml" Target="../ink/ink1320.xml"/><Relationship Id="rId50" Type="http://schemas.openxmlformats.org/officeDocument/2006/relationships/image" Target="../media/image1307.png"/><Relationship Id="rId7" Type="http://schemas.openxmlformats.org/officeDocument/2006/relationships/customXml" Target="../ink/ink1300.xml"/><Relationship Id="rId2" Type="http://schemas.openxmlformats.org/officeDocument/2006/relationships/image" Target="../media/image4.jpeg"/><Relationship Id="rId16" Type="http://schemas.openxmlformats.org/officeDocument/2006/relationships/image" Target="../media/image1290.png"/><Relationship Id="rId29" Type="http://schemas.openxmlformats.org/officeDocument/2006/relationships/customXml" Target="../ink/ink1311.xml"/><Relationship Id="rId11" Type="http://schemas.openxmlformats.org/officeDocument/2006/relationships/customXml" Target="../ink/ink1302.xml"/><Relationship Id="rId24" Type="http://schemas.openxmlformats.org/officeDocument/2006/relationships/image" Target="../media/image1294.png"/><Relationship Id="rId32" Type="http://schemas.openxmlformats.org/officeDocument/2006/relationships/image" Target="../media/image1298.png"/><Relationship Id="rId37" Type="http://schemas.openxmlformats.org/officeDocument/2006/relationships/customXml" Target="../ink/ink1315.xml"/><Relationship Id="rId40" Type="http://schemas.openxmlformats.org/officeDocument/2006/relationships/image" Target="../media/image1302.png"/><Relationship Id="rId45" Type="http://schemas.openxmlformats.org/officeDocument/2006/relationships/customXml" Target="../ink/ink1319.xml"/><Relationship Id="rId5" Type="http://schemas.openxmlformats.org/officeDocument/2006/relationships/customXml" Target="../ink/ink1299.xml"/><Relationship Id="rId15" Type="http://schemas.openxmlformats.org/officeDocument/2006/relationships/customXml" Target="../ink/ink1304.xml"/><Relationship Id="rId23" Type="http://schemas.openxmlformats.org/officeDocument/2006/relationships/customXml" Target="../ink/ink1308.xml"/><Relationship Id="rId28" Type="http://schemas.openxmlformats.org/officeDocument/2006/relationships/image" Target="../media/image1296.png"/><Relationship Id="rId36" Type="http://schemas.openxmlformats.org/officeDocument/2006/relationships/image" Target="../media/image1300.png"/><Relationship Id="rId49" Type="http://schemas.openxmlformats.org/officeDocument/2006/relationships/customXml" Target="../ink/ink1321.xml"/><Relationship Id="rId10" Type="http://schemas.openxmlformats.org/officeDocument/2006/relationships/image" Target="../media/image1287.png"/><Relationship Id="rId19" Type="http://schemas.openxmlformats.org/officeDocument/2006/relationships/customXml" Target="../ink/ink1306.xml"/><Relationship Id="rId31" Type="http://schemas.openxmlformats.org/officeDocument/2006/relationships/customXml" Target="../ink/ink1312.xml"/><Relationship Id="rId44" Type="http://schemas.openxmlformats.org/officeDocument/2006/relationships/image" Target="../media/image1304.png"/><Relationship Id="rId52" Type="http://schemas.openxmlformats.org/officeDocument/2006/relationships/image" Target="../media/image1308.png"/><Relationship Id="rId4" Type="http://schemas.openxmlformats.org/officeDocument/2006/relationships/image" Target="../media/image11.png"/><Relationship Id="rId9" Type="http://schemas.openxmlformats.org/officeDocument/2006/relationships/customXml" Target="../ink/ink1301.xml"/><Relationship Id="rId14" Type="http://schemas.openxmlformats.org/officeDocument/2006/relationships/image" Target="../media/image1289.png"/><Relationship Id="rId22" Type="http://schemas.openxmlformats.org/officeDocument/2006/relationships/image" Target="../media/image1293.png"/><Relationship Id="rId27" Type="http://schemas.openxmlformats.org/officeDocument/2006/relationships/customXml" Target="../ink/ink1310.xml"/><Relationship Id="rId30" Type="http://schemas.openxmlformats.org/officeDocument/2006/relationships/image" Target="../media/image1297.png"/><Relationship Id="rId35" Type="http://schemas.openxmlformats.org/officeDocument/2006/relationships/customXml" Target="../ink/ink1314.xml"/><Relationship Id="rId43" Type="http://schemas.openxmlformats.org/officeDocument/2006/relationships/customXml" Target="../ink/ink1318.xml"/><Relationship Id="rId48" Type="http://schemas.openxmlformats.org/officeDocument/2006/relationships/image" Target="../media/image1306.png"/><Relationship Id="rId8" Type="http://schemas.openxmlformats.org/officeDocument/2006/relationships/image" Target="../media/image1286.png"/><Relationship Id="rId51" Type="http://schemas.openxmlformats.org/officeDocument/2006/relationships/customXml" Target="../ink/ink1322.xml"/><Relationship Id="rId3" Type="http://schemas.openxmlformats.org/officeDocument/2006/relationships/image" Target="../media/image1.png"/><Relationship Id="rId12" Type="http://schemas.openxmlformats.org/officeDocument/2006/relationships/image" Target="../media/image1288.png"/><Relationship Id="rId17" Type="http://schemas.openxmlformats.org/officeDocument/2006/relationships/customXml" Target="../ink/ink1305.xml"/><Relationship Id="rId25" Type="http://schemas.openxmlformats.org/officeDocument/2006/relationships/customXml" Target="../ink/ink1309.xml"/><Relationship Id="rId33" Type="http://schemas.openxmlformats.org/officeDocument/2006/relationships/customXml" Target="../ink/ink1313.xml"/><Relationship Id="rId38" Type="http://schemas.openxmlformats.org/officeDocument/2006/relationships/image" Target="../media/image1301.png"/><Relationship Id="rId46" Type="http://schemas.openxmlformats.org/officeDocument/2006/relationships/image" Target="../media/image1305.png"/><Relationship Id="rId20" Type="http://schemas.openxmlformats.org/officeDocument/2006/relationships/image" Target="../media/image1292.png"/><Relationship Id="rId41" Type="http://schemas.openxmlformats.org/officeDocument/2006/relationships/customXml" Target="../ink/ink131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85.png"/></Relationships>
</file>

<file path=ppt/slides/_rels/slide10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320.png"/><Relationship Id="rId21" Type="http://schemas.openxmlformats.org/officeDocument/2006/relationships/customXml" Target="../ink/ink1331.xml"/><Relationship Id="rId42" Type="http://schemas.openxmlformats.org/officeDocument/2006/relationships/image" Target="../media/image1328.png"/><Relationship Id="rId47" Type="http://schemas.openxmlformats.org/officeDocument/2006/relationships/customXml" Target="../ink/ink1344.xml"/><Relationship Id="rId63" Type="http://schemas.openxmlformats.org/officeDocument/2006/relationships/customXml" Target="../ink/ink1352.xml"/><Relationship Id="rId68" Type="http://schemas.openxmlformats.org/officeDocument/2006/relationships/image" Target="../media/image1341.png"/><Relationship Id="rId84" Type="http://schemas.openxmlformats.org/officeDocument/2006/relationships/image" Target="../media/image1349.png"/><Relationship Id="rId89" Type="http://schemas.openxmlformats.org/officeDocument/2006/relationships/customXml" Target="../ink/ink1365.xml"/><Relationship Id="rId16" Type="http://schemas.openxmlformats.org/officeDocument/2006/relationships/image" Target="../media/image1315.png"/><Relationship Id="rId11" Type="http://schemas.openxmlformats.org/officeDocument/2006/relationships/customXml" Target="../ink/ink1326.xml"/><Relationship Id="rId32" Type="http://schemas.openxmlformats.org/officeDocument/2006/relationships/image" Target="../media/image1323.png"/><Relationship Id="rId37" Type="http://schemas.openxmlformats.org/officeDocument/2006/relationships/customXml" Target="../ink/ink1339.xml"/><Relationship Id="rId53" Type="http://schemas.openxmlformats.org/officeDocument/2006/relationships/customXml" Target="../ink/ink1347.xml"/><Relationship Id="rId58" Type="http://schemas.openxmlformats.org/officeDocument/2006/relationships/image" Target="../media/image1336.png"/><Relationship Id="rId74" Type="http://schemas.openxmlformats.org/officeDocument/2006/relationships/image" Target="../media/image1344.png"/><Relationship Id="rId79" Type="http://schemas.openxmlformats.org/officeDocument/2006/relationships/customXml" Target="../ink/ink1360.xml"/><Relationship Id="rId102" Type="http://schemas.openxmlformats.org/officeDocument/2006/relationships/image" Target="../media/image1358.png"/><Relationship Id="rId5" Type="http://schemas.openxmlformats.org/officeDocument/2006/relationships/customXml" Target="../ink/ink1323.xml"/><Relationship Id="rId90" Type="http://schemas.openxmlformats.org/officeDocument/2006/relationships/image" Target="../media/image1352.png"/><Relationship Id="rId95" Type="http://schemas.openxmlformats.org/officeDocument/2006/relationships/customXml" Target="../ink/ink1368.xml"/><Relationship Id="rId22" Type="http://schemas.openxmlformats.org/officeDocument/2006/relationships/image" Target="../media/image1318.png"/><Relationship Id="rId27" Type="http://schemas.openxmlformats.org/officeDocument/2006/relationships/customXml" Target="../ink/ink1334.xml"/><Relationship Id="rId43" Type="http://schemas.openxmlformats.org/officeDocument/2006/relationships/customXml" Target="../ink/ink1342.xml"/><Relationship Id="rId48" Type="http://schemas.openxmlformats.org/officeDocument/2006/relationships/image" Target="../media/image1331.png"/><Relationship Id="rId64" Type="http://schemas.openxmlformats.org/officeDocument/2006/relationships/image" Target="../media/image1339.png"/><Relationship Id="rId69" Type="http://schemas.openxmlformats.org/officeDocument/2006/relationships/customXml" Target="../ink/ink1355.xml"/><Relationship Id="rId80" Type="http://schemas.openxmlformats.org/officeDocument/2006/relationships/image" Target="../media/image1347.png"/><Relationship Id="rId85" Type="http://schemas.openxmlformats.org/officeDocument/2006/relationships/customXml" Target="../ink/ink1363.xml"/><Relationship Id="rId12" Type="http://schemas.openxmlformats.org/officeDocument/2006/relationships/image" Target="../media/image1313.png"/><Relationship Id="rId17" Type="http://schemas.openxmlformats.org/officeDocument/2006/relationships/customXml" Target="../ink/ink1329.xml"/><Relationship Id="rId33" Type="http://schemas.openxmlformats.org/officeDocument/2006/relationships/customXml" Target="../ink/ink1337.xml"/><Relationship Id="rId38" Type="http://schemas.openxmlformats.org/officeDocument/2006/relationships/image" Target="../media/image1326.png"/><Relationship Id="rId59" Type="http://schemas.openxmlformats.org/officeDocument/2006/relationships/customXml" Target="../ink/ink1350.xml"/><Relationship Id="rId103" Type="http://schemas.openxmlformats.org/officeDocument/2006/relationships/customXml" Target="../ink/ink1372.xml"/><Relationship Id="rId20" Type="http://schemas.openxmlformats.org/officeDocument/2006/relationships/image" Target="../media/image1317.png"/><Relationship Id="rId41" Type="http://schemas.openxmlformats.org/officeDocument/2006/relationships/customXml" Target="../ink/ink1341.xml"/><Relationship Id="rId54" Type="http://schemas.openxmlformats.org/officeDocument/2006/relationships/image" Target="../media/image1334.png"/><Relationship Id="rId62" Type="http://schemas.openxmlformats.org/officeDocument/2006/relationships/image" Target="../media/image1338.png"/><Relationship Id="rId70" Type="http://schemas.openxmlformats.org/officeDocument/2006/relationships/image" Target="../media/image1342.png"/><Relationship Id="rId75" Type="http://schemas.openxmlformats.org/officeDocument/2006/relationships/customXml" Target="../ink/ink1358.xml"/><Relationship Id="rId83" Type="http://schemas.openxmlformats.org/officeDocument/2006/relationships/customXml" Target="../ink/ink1362.xml"/><Relationship Id="rId88" Type="http://schemas.openxmlformats.org/officeDocument/2006/relationships/image" Target="../media/image1351.png"/><Relationship Id="rId91" Type="http://schemas.openxmlformats.org/officeDocument/2006/relationships/customXml" Target="../ink/ink1366.xml"/><Relationship Id="rId96" Type="http://schemas.openxmlformats.org/officeDocument/2006/relationships/image" Target="../media/image135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310.png"/><Relationship Id="rId15" Type="http://schemas.openxmlformats.org/officeDocument/2006/relationships/customXml" Target="../ink/ink1328.xml"/><Relationship Id="rId23" Type="http://schemas.openxmlformats.org/officeDocument/2006/relationships/customXml" Target="../ink/ink1332.xml"/><Relationship Id="rId28" Type="http://schemas.openxmlformats.org/officeDocument/2006/relationships/image" Target="../media/image1321.png"/><Relationship Id="rId36" Type="http://schemas.openxmlformats.org/officeDocument/2006/relationships/image" Target="../media/image1325.png"/><Relationship Id="rId49" Type="http://schemas.openxmlformats.org/officeDocument/2006/relationships/customXml" Target="../ink/ink1345.xml"/><Relationship Id="rId57" Type="http://schemas.openxmlformats.org/officeDocument/2006/relationships/customXml" Target="../ink/ink1349.xml"/><Relationship Id="rId106" Type="http://schemas.openxmlformats.org/officeDocument/2006/relationships/image" Target="../media/image1360.png"/><Relationship Id="rId10" Type="http://schemas.openxmlformats.org/officeDocument/2006/relationships/image" Target="../media/image1312.png"/><Relationship Id="rId31" Type="http://schemas.openxmlformats.org/officeDocument/2006/relationships/customXml" Target="../ink/ink1336.xml"/><Relationship Id="rId44" Type="http://schemas.openxmlformats.org/officeDocument/2006/relationships/image" Target="../media/image1329.png"/><Relationship Id="rId52" Type="http://schemas.openxmlformats.org/officeDocument/2006/relationships/image" Target="../media/image1333.png"/><Relationship Id="rId60" Type="http://schemas.openxmlformats.org/officeDocument/2006/relationships/image" Target="../media/image1337.png"/><Relationship Id="rId65" Type="http://schemas.openxmlformats.org/officeDocument/2006/relationships/customXml" Target="../ink/ink1353.xml"/><Relationship Id="rId73" Type="http://schemas.openxmlformats.org/officeDocument/2006/relationships/customXml" Target="../ink/ink1357.xml"/><Relationship Id="rId78" Type="http://schemas.openxmlformats.org/officeDocument/2006/relationships/image" Target="../media/image1346.png"/><Relationship Id="rId81" Type="http://schemas.openxmlformats.org/officeDocument/2006/relationships/customXml" Target="../ink/ink1361.xml"/><Relationship Id="rId86" Type="http://schemas.openxmlformats.org/officeDocument/2006/relationships/image" Target="../media/image1350.png"/><Relationship Id="rId94" Type="http://schemas.openxmlformats.org/officeDocument/2006/relationships/image" Target="../media/image1354.png"/><Relationship Id="rId99" Type="http://schemas.openxmlformats.org/officeDocument/2006/relationships/customXml" Target="../ink/ink1370.xml"/><Relationship Id="rId101" Type="http://schemas.openxmlformats.org/officeDocument/2006/relationships/customXml" Target="../ink/ink1371.xml"/><Relationship Id="rId4" Type="http://schemas.openxmlformats.org/officeDocument/2006/relationships/image" Target="../media/image12.png"/><Relationship Id="rId9" Type="http://schemas.openxmlformats.org/officeDocument/2006/relationships/customXml" Target="../ink/ink1325.xml"/><Relationship Id="rId13" Type="http://schemas.openxmlformats.org/officeDocument/2006/relationships/customXml" Target="../ink/ink1327.xml"/><Relationship Id="rId18" Type="http://schemas.openxmlformats.org/officeDocument/2006/relationships/image" Target="../media/image1316.png"/><Relationship Id="rId39" Type="http://schemas.openxmlformats.org/officeDocument/2006/relationships/customXml" Target="../ink/ink1340.xml"/><Relationship Id="rId34" Type="http://schemas.openxmlformats.org/officeDocument/2006/relationships/image" Target="../media/image1324.png"/><Relationship Id="rId50" Type="http://schemas.openxmlformats.org/officeDocument/2006/relationships/image" Target="../media/image1332.png"/><Relationship Id="rId55" Type="http://schemas.openxmlformats.org/officeDocument/2006/relationships/customXml" Target="../ink/ink1348.xml"/><Relationship Id="rId76" Type="http://schemas.openxmlformats.org/officeDocument/2006/relationships/image" Target="../media/image1345.png"/><Relationship Id="rId97" Type="http://schemas.openxmlformats.org/officeDocument/2006/relationships/customXml" Target="../ink/ink1369.xml"/><Relationship Id="rId104" Type="http://schemas.openxmlformats.org/officeDocument/2006/relationships/image" Target="../media/image1359.png"/><Relationship Id="rId7" Type="http://schemas.openxmlformats.org/officeDocument/2006/relationships/customXml" Target="../ink/ink1324.xml"/><Relationship Id="rId71" Type="http://schemas.openxmlformats.org/officeDocument/2006/relationships/customXml" Target="../ink/ink1356.xml"/><Relationship Id="rId92" Type="http://schemas.openxmlformats.org/officeDocument/2006/relationships/image" Target="../media/image1353.png"/><Relationship Id="rId2" Type="http://schemas.openxmlformats.org/officeDocument/2006/relationships/image" Target="../media/image4.jpeg"/><Relationship Id="rId29" Type="http://schemas.openxmlformats.org/officeDocument/2006/relationships/customXml" Target="../ink/ink1335.xml"/><Relationship Id="rId24" Type="http://schemas.openxmlformats.org/officeDocument/2006/relationships/image" Target="../media/image1319.png"/><Relationship Id="rId40" Type="http://schemas.openxmlformats.org/officeDocument/2006/relationships/image" Target="../media/image1327.png"/><Relationship Id="rId45" Type="http://schemas.openxmlformats.org/officeDocument/2006/relationships/customXml" Target="../ink/ink1343.xml"/><Relationship Id="rId66" Type="http://schemas.openxmlformats.org/officeDocument/2006/relationships/image" Target="../media/image1340.png"/><Relationship Id="rId87" Type="http://schemas.openxmlformats.org/officeDocument/2006/relationships/customXml" Target="../ink/ink1364.xml"/><Relationship Id="rId61" Type="http://schemas.openxmlformats.org/officeDocument/2006/relationships/customXml" Target="../ink/ink1351.xml"/><Relationship Id="rId82" Type="http://schemas.openxmlformats.org/officeDocument/2006/relationships/image" Target="../media/image1348.png"/><Relationship Id="rId19" Type="http://schemas.openxmlformats.org/officeDocument/2006/relationships/customXml" Target="../ink/ink1330.xml"/><Relationship Id="rId14" Type="http://schemas.openxmlformats.org/officeDocument/2006/relationships/image" Target="../media/image1314.png"/><Relationship Id="rId30" Type="http://schemas.openxmlformats.org/officeDocument/2006/relationships/image" Target="../media/image1322.png"/><Relationship Id="rId35" Type="http://schemas.openxmlformats.org/officeDocument/2006/relationships/customXml" Target="../ink/ink1338.xml"/><Relationship Id="rId56" Type="http://schemas.openxmlformats.org/officeDocument/2006/relationships/image" Target="../media/image1335.png"/><Relationship Id="rId77" Type="http://schemas.openxmlformats.org/officeDocument/2006/relationships/customXml" Target="../ink/ink1359.xml"/><Relationship Id="rId100" Type="http://schemas.openxmlformats.org/officeDocument/2006/relationships/image" Target="../media/image1357.png"/><Relationship Id="rId105" Type="http://schemas.openxmlformats.org/officeDocument/2006/relationships/customXml" Target="../ink/ink1373.xml"/><Relationship Id="rId8" Type="http://schemas.openxmlformats.org/officeDocument/2006/relationships/image" Target="../media/image1311.png"/><Relationship Id="rId51" Type="http://schemas.openxmlformats.org/officeDocument/2006/relationships/customXml" Target="../ink/ink1346.xml"/><Relationship Id="rId72" Type="http://schemas.openxmlformats.org/officeDocument/2006/relationships/image" Target="../media/image1343.png"/><Relationship Id="rId93" Type="http://schemas.openxmlformats.org/officeDocument/2006/relationships/customXml" Target="../ink/ink1367.xml"/><Relationship Id="rId98" Type="http://schemas.openxmlformats.org/officeDocument/2006/relationships/image" Target="../media/image1356.png"/><Relationship Id="rId3" Type="http://schemas.openxmlformats.org/officeDocument/2006/relationships/image" Target="../media/image1.png"/><Relationship Id="rId25" Type="http://schemas.openxmlformats.org/officeDocument/2006/relationships/customXml" Target="../ink/ink1333.xml"/><Relationship Id="rId46" Type="http://schemas.openxmlformats.org/officeDocument/2006/relationships/image" Target="../media/image1330.png"/><Relationship Id="rId67" Type="http://schemas.openxmlformats.org/officeDocument/2006/relationships/customXml" Target="../ink/ink1354.xm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430.xml"/><Relationship Id="rId21" Type="http://schemas.openxmlformats.org/officeDocument/2006/relationships/customXml" Target="../ink/ink1382.xml"/><Relationship Id="rId42" Type="http://schemas.openxmlformats.org/officeDocument/2006/relationships/image" Target="../media/image1380.png"/><Relationship Id="rId63" Type="http://schemas.openxmlformats.org/officeDocument/2006/relationships/customXml" Target="../ink/ink1403.xml"/><Relationship Id="rId84" Type="http://schemas.openxmlformats.org/officeDocument/2006/relationships/image" Target="../media/image1401.png"/><Relationship Id="rId138" Type="http://schemas.openxmlformats.org/officeDocument/2006/relationships/image" Target="../media/image1428.png"/><Relationship Id="rId159" Type="http://schemas.openxmlformats.org/officeDocument/2006/relationships/customXml" Target="../ink/ink1451.xml"/><Relationship Id="rId170" Type="http://schemas.openxmlformats.org/officeDocument/2006/relationships/image" Target="../media/image1444.png"/><Relationship Id="rId191" Type="http://schemas.openxmlformats.org/officeDocument/2006/relationships/customXml" Target="../ink/ink1467.xml"/><Relationship Id="rId205" Type="http://schemas.openxmlformats.org/officeDocument/2006/relationships/customXml" Target="../ink/ink1474.xml"/><Relationship Id="rId107" Type="http://schemas.openxmlformats.org/officeDocument/2006/relationships/customXml" Target="../ink/ink1425.xml"/><Relationship Id="rId11" Type="http://schemas.openxmlformats.org/officeDocument/2006/relationships/customXml" Target="../ink/ink1377.xml"/><Relationship Id="rId32" Type="http://schemas.openxmlformats.org/officeDocument/2006/relationships/image" Target="../media/image1375.png"/><Relationship Id="rId53" Type="http://schemas.openxmlformats.org/officeDocument/2006/relationships/customXml" Target="../ink/ink1398.xml"/><Relationship Id="rId74" Type="http://schemas.openxmlformats.org/officeDocument/2006/relationships/image" Target="../media/image1396.png"/><Relationship Id="rId128" Type="http://schemas.openxmlformats.org/officeDocument/2006/relationships/image" Target="../media/image1423.png"/><Relationship Id="rId149" Type="http://schemas.openxmlformats.org/officeDocument/2006/relationships/customXml" Target="../ink/ink1446.xml"/><Relationship Id="rId5" Type="http://schemas.openxmlformats.org/officeDocument/2006/relationships/customXml" Target="../ink/ink1374.xml"/><Relationship Id="rId95" Type="http://schemas.openxmlformats.org/officeDocument/2006/relationships/customXml" Target="../ink/ink1419.xml"/><Relationship Id="rId160" Type="http://schemas.openxmlformats.org/officeDocument/2006/relationships/image" Target="../media/image1439.png"/><Relationship Id="rId181" Type="http://schemas.openxmlformats.org/officeDocument/2006/relationships/customXml" Target="../ink/ink1462.xml"/><Relationship Id="rId22" Type="http://schemas.openxmlformats.org/officeDocument/2006/relationships/image" Target="../media/image1370.png"/><Relationship Id="rId43" Type="http://schemas.openxmlformats.org/officeDocument/2006/relationships/customXml" Target="../ink/ink1393.xml"/><Relationship Id="rId64" Type="http://schemas.openxmlformats.org/officeDocument/2006/relationships/image" Target="../media/image1391.png"/><Relationship Id="rId118" Type="http://schemas.openxmlformats.org/officeDocument/2006/relationships/image" Target="../media/image1418.png"/><Relationship Id="rId139" Type="http://schemas.openxmlformats.org/officeDocument/2006/relationships/customXml" Target="../ink/ink1441.xml"/><Relationship Id="rId85" Type="http://schemas.openxmlformats.org/officeDocument/2006/relationships/customXml" Target="../ink/ink1414.xml"/><Relationship Id="rId150" Type="http://schemas.openxmlformats.org/officeDocument/2006/relationships/image" Target="../media/image1434.png"/><Relationship Id="rId171" Type="http://schemas.openxmlformats.org/officeDocument/2006/relationships/customXml" Target="../ink/ink1457.xml"/><Relationship Id="rId192" Type="http://schemas.openxmlformats.org/officeDocument/2006/relationships/image" Target="../media/image1455.png"/><Relationship Id="rId206" Type="http://schemas.openxmlformats.org/officeDocument/2006/relationships/image" Target="../media/image1462.png"/><Relationship Id="rId12" Type="http://schemas.openxmlformats.org/officeDocument/2006/relationships/image" Target="../media/image1365.png"/><Relationship Id="rId33" Type="http://schemas.openxmlformats.org/officeDocument/2006/relationships/customXml" Target="../ink/ink1388.xml"/><Relationship Id="rId108" Type="http://schemas.openxmlformats.org/officeDocument/2006/relationships/image" Target="../media/image1413.png"/><Relationship Id="rId129" Type="http://schemas.openxmlformats.org/officeDocument/2006/relationships/customXml" Target="../ink/ink1436.xml"/><Relationship Id="rId54" Type="http://schemas.openxmlformats.org/officeDocument/2006/relationships/image" Target="../media/image1386.png"/><Relationship Id="rId75" Type="http://schemas.openxmlformats.org/officeDocument/2006/relationships/customXml" Target="../ink/ink1409.xml"/><Relationship Id="rId96" Type="http://schemas.openxmlformats.org/officeDocument/2006/relationships/image" Target="../media/image1407.png"/><Relationship Id="rId140" Type="http://schemas.openxmlformats.org/officeDocument/2006/relationships/image" Target="../media/image1429.png"/><Relationship Id="rId161" Type="http://schemas.openxmlformats.org/officeDocument/2006/relationships/customXml" Target="../ink/ink1452.xml"/><Relationship Id="rId182" Type="http://schemas.openxmlformats.org/officeDocument/2006/relationships/image" Target="../media/image1450.png"/><Relationship Id="rId6" Type="http://schemas.openxmlformats.org/officeDocument/2006/relationships/image" Target="../media/image1362.png"/><Relationship Id="rId23" Type="http://schemas.openxmlformats.org/officeDocument/2006/relationships/customXml" Target="../ink/ink1383.xml"/><Relationship Id="rId119" Type="http://schemas.openxmlformats.org/officeDocument/2006/relationships/customXml" Target="../ink/ink1431.xml"/><Relationship Id="rId44" Type="http://schemas.openxmlformats.org/officeDocument/2006/relationships/image" Target="../media/image1381.png"/><Relationship Id="rId65" Type="http://schemas.openxmlformats.org/officeDocument/2006/relationships/customXml" Target="../ink/ink1404.xml"/><Relationship Id="rId86" Type="http://schemas.openxmlformats.org/officeDocument/2006/relationships/image" Target="../media/image1402.png"/><Relationship Id="rId130" Type="http://schemas.openxmlformats.org/officeDocument/2006/relationships/image" Target="../media/image1424.png"/><Relationship Id="rId151" Type="http://schemas.openxmlformats.org/officeDocument/2006/relationships/customXml" Target="../ink/ink1447.xml"/><Relationship Id="rId172" Type="http://schemas.openxmlformats.org/officeDocument/2006/relationships/image" Target="../media/image1445.png"/><Relationship Id="rId193" Type="http://schemas.openxmlformats.org/officeDocument/2006/relationships/customXml" Target="../ink/ink1468.xml"/><Relationship Id="rId207" Type="http://schemas.openxmlformats.org/officeDocument/2006/relationships/customXml" Target="../ink/ink1475.xml"/><Relationship Id="rId13" Type="http://schemas.openxmlformats.org/officeDocument/2006/relationships/customXml" Target="../ink/ink1378.xml"/><Relationship Id="rId109" Type="http://schemas.openxmlformats.org/officeDocument/2006/relationships/customXml" Target="../ink/ink1426.xml"/><Relationship Id="rId34" Type="http://schemas.openxmlformats.org/officeDocument/2006/relationships/image" Target="../media/image1376.png"/><Relationship Id="rId55" Type="http://schemas.openxmlformats.org/officeDocument/2006/relationships/customXml" Target="../ink/ink1399.xml"/><Relationship Id="rId76" Type="http://schemas.openxmlformats.org/officeDocument/2006/relationships/image" Target="../media/image1397.png"/><Relationship Id="rId97" Type="http://schemas.openxmlformats.org/officeDocument/2006/relationships/customXml" Target="../ink/ink1420.xml"/><Relationship Id="rId120" Type="http://schemas.openxmlformats.org/officeDocument/2006/relationships/image" Target="../media/image1419.png"/><Relationship Id="rId141" Type="http://schemas.openxmlformats.org/officeDocument/2006/relationships/customXml" Target="../ink/ink1442.xml"/><Relationship Id="rId7" Type="http://schemas.openxmlformats.org/officeDocument/2006/relationships/customXml" Target="../ink/ink1375.xml"/><Relationship Id="rId162" Type="http://schemas.openxmlformats.org/officeDocument/2006/relationships/image" Target="../media/image1440.png"/><Relationship Id="rId183" Type="http://schemas.openxmlformats.org/officeDocument/2006/relationships/customXml" Target="../ink/ink1463.xml"/><Relationship Id="rId24" Type="http://schemas.openxmlformats.org/officeDocument/2006/relationships/image" Target="../media/image1371.png"/><Relationship Id="rId45" Type="http://schemas.openxmlformats.org/officeDocument/2006/relationships/customXml" Target="../ink/ink1394.xml"/><Relationship Id="rId66" Type="http://schemas.openxmlformats.org/officeDocument/2006/relationships/image" Target="../media/image1392.png"/><Relationship Id="rId87" Type="http://schemas.openxmlformats.org/officeDocument/2006/relationships/customXml" Target="../ink/ink1415.xml"/><Relationship Id="rId110" Type="http://schemas.openxmlformats.org/officeDocument/2006/relationships/image" Target="../media/image1414.png"/><Relationship Id="rId131" Type="http://schemas.openxmlformats.org/officeDocument/2006/relationships/customXml" Target="../ink/ink1437.xml"/><Relationship Id="rId61" Type="http://schemas.openxmlformats.org/officeDocument/2006/relationships/customXml" Target="../ink/ink1402.xml"/><Relationship Id="rId82" Type="http://schemas.openxmlformats.org/officeDocument/2006/relationships/image" Target="../media/image1400.png"/><Relationship Id="rId152" Type="http://schemas.openxmlformats.org/officeDocument/2006/relationships/image" Target="../media/image1435.png"/><Relationship Id="rId173" Type="http://schemas.openxmlformats.org/officeDocument/2006/relationships/customXml" Target="../ink/ink1458.xml"/><Relationship Id="rId194" Type="http://schemas.openxmlformats.org/officeDocument/2006/relationships/image" Target="../media/image1456.png"/><Relationship Id="rId199" Type="http://schemas.openxmlformats.org/officeDocument/2006/relationships/customXml" Target="../ink/ink1471.xml"/><Relationship Id="rId203" Type="http://schemas.openxmlformats.org/officeDocument/2006/relationships/customXml" Target="../ink/ink1473.xml"/><Relationship Id="rId208" Type="http://schemas.openxmlformats.org/officeDocument/2006/relationships/image" Target="../media/image1463.png"/><Relationship Id="rId19" Type="http://schemas.openxmlformats.org/officeDocument/2006/relationships/customXml" Target="../ink/ink1381.xml"/><Relationship Id="rId14" Type="http://schemas.openxmlformats.org/officeDocument/2006/relationships/image" Target="../media/image1366.png"/><Relationship Id="rId30" Type="http://schemas.openxmlformats.org/officeDocument/2006/relationships/image" Target="../media/image1374.png"/><Relationship Id="rId35" Type="http://schemas.openxmlformats.org/officeDocument/2006/relationships/customXml" Target="../ink/ink1389.xml"/><Relationship Id="rId56" Type="http://schemas.openxmlformats.org/officeDocument/2006/relationships/image" Target="../media/image1387.png"/><Relationship Id="rId77" Type="http://schemas.openxmlformats.org/officeDocument/2006/relationships/customXml" Target="../ink/ink1410.xml"/><Relationship Id="rId100" Type="http://schemas.openxmlformats.org/officeDocument/2006/relationships/image" Target="../media/image1409.png"/><Relationship Id="rId105" Type="http://schemas.openxmlformats.org/officeDocument/2006/relationships/customXml" Target="../ink/ink1424.xml"/><Relationship Id="rId126" Type="http://schemas.openxmlformats.org/officeDocument/2006/relationships/image" Target="../media/image1422.png"/><Relationship Id="rId147" Type="http://schemas.openxmlformats.org/officeDocument/2006/relationships/customXml" Target="../ink/ink1445.xml"/><Relationship Id="rId168" Type="http://schemas.openxmlformats.org/officeDocument/2006/relationships/image" Target="../media/image1443.png"/><Relationship Id="rId8" Type="http://schemas.openxmlformats.org/officeDocument/2006/relationships/image" Target="../media/image1363.png"/><Relationship Id="rId51" Type="http://schemas.openxmlformats.org/officeDocument/2006/relationships/customXml" Target="../ink/ink1397.xml"/><Relationship Id="rId72" Type="http://schemas.openxmlformats.org/officeDocument/2006/relationships/image" Target="../media/image1395.png"/><Relationship Id="rId93" Type="http://schemas.openxmlformats.org/officeDocument/2006/relationships/customXml" Target="../ink/ink1418.xml"/><Relationship Id="rId98" Type="http://schemas.openxmlformats.org/officeDocument/2006/relationships/image" Target="../media/image1408.png"/><Relationship Id="rId121" Type="http://schemas.openxmlformats.org/officeDocument/2006/relationships/customXml" Target="../ink/ink1432.xml"/><Relationship Id="rId142" Type="http://schemas.openxmlformats.org/officeDocument/2006/relationships/image" Target="../media/image1430.png"/><Relationship Id="rId163" Type="http://schemas.openxmlformats.org/officeDocument/2006/relationships/customXml" Target="../ink/ink1453.xml"/><Relationship Id="rId184" Type="http://schemas.openxmlformats.org/officeDocument/2006/relationships/image" Target="../media/image1451.png"/><Relationship Id="rId189" Type="http://schemas.openxmlformats.org/officeDocument/2006/relationships/customXml" Target="../ink/ink1466.xml"/><Relationship Id="rId3" Type="http://schemas.openxmlformats.org/officeDocument/2006/relationships/image" Target="../media/image1.png"/><Relationship Id="rId25" Type="http://schemas.openxmlformats.org/officeDocument/2006/relationships/customXml" Target="../ink/ink1384.xml"/><Relationship Id="rId46" Type="http://schemas.openxmlformats.org/officeDocument/2006/relationships/image" Target="../media/image1382.png"/><Relationship Id="rId67" Type="http://schemas.openxmlformats.org/officeDocument/2006/relationships/customXml" Target="../ink/ink1405.xml"/><Relationship Id="rId116" Type="http://schemas.openxmlformats.org/officeDocument/2006/relationships/image" Target="../media/image1417.png"/><Relationship Id="rId137" Type="http://schemas.openxmlformats.org/officeDocument/2006/relationships/customXml" Target="../ink/ink1440.xml"/><Relationship Id="rId158" Type="http://schemas.openxmlformats.org/officeDocument/2006/relationships/image" Target="../media/image1438.png"/><Relationship Id="rId20" Type="http://schemas.openxmlformats.org/officeDocument/2006/relationships/image" Target="../media/image1369.png"/><Relationship Id="rId41" Type="http://schemas.openxmlformats.org/officeDocument/2006/relationships/customXml" Target="../ink/ink1392.xml"/><Relationship Id="rId62" Type="http://schemas.openxmlformats.org/officeDocument/2006/relationships/image" Target="../media/image1390.png"/><Relationship Id="rId83" Type="http://schemas.openxmlformats.org/officeDocument/2006/relationships/customXml" Target="../ink/ink1413.xml"/><Relationship Id="rId88" Type="http://schemas.openxmlformats.org/officeDocument/2006/relationships/image" Target="../media/image1403.png"/><Relationship Id="rId111" Type="http://schemas.openxmlformats.org/officeDocument/2006/relationships/customXml" Target="../ink/ink1427.xml"/><Relationship Id="rId132" Type="http://schemas.openxmlformats.org/officeDocument/2006/relationships/image" Target="../media/image1425.png"/><Relationship Id="rId153" Type="http://schemas.openxmlformats.org/officeDocument/2006/relationships/customXml" Target="../ink/ink1448.xml"/><Relationship Id="rId174" Type="http://schemas.openxmlformats.org/officeDocument/2006/relationships/image" Target="../media/image1446.png"/><Relationship Id="rId179" Type="http://schemas.openxmlformats.org/officeDocument/2006/relationships/customXml" Target="../ink/ink1461.xml"/><Relationship Id="rId195" Type="http://schemas.openxmlformats.org/officeDocument/2006/relationships/customXml" Target="../ink/ink1469.xml"/><Relationship Id="rId209" Type="http://schemas.openxmlformats.org/officeDocument/2006/relationships/customXml" Target="../ink/ink1476.xml"/><Relationship Id="rId190" Type="http://schemas.openxmlformats.org/officeDocument/2006/relationships/image" Target="../media/image1454.png"/><Relationship Id="rId204" Type="http://schemas.openxmlformats.org/officeDocument/2006/relationships/image" Target="../media/image1461.png"/><Relationship Id="rId15" Type="http://schemas.openxmlformats.org/officeDocument/2006/relationships/customXml" Target="../ink/ink1379.xml"/><Relationship Id="rId36" Type="http://schemas.openxmlformats.org/officeDocument/2006/relationships/image" Target="../media/image1377.png"/><Relationship Id="rId57" Type="http://schemas.openxmlformats.org/officeDocument/2006/relationships/customXml" Target="../ink/ink1400.xml"/><Relationship Id="rId106" Type="http://schemas.openxmlformats.org/officeDocument/2006/relationships/image" Target="../media/image1412.png"/><Relationship Id="rId127" Type="http://schemas.openxmlformats.org/officeDocument/2006/relationships/customXml" Target="../ink/ink1435.xml"/><Relationship Id="rId10" Type="http://schemas.openxmlformats.org/officeDocument/2006/relationships/image" Target="../media/image1364.png"/><Relationship Id="rId31" Type="http://schemas.openxmlformats.org/officeDocument/2006/relationships/customXml" Target="../ink/ink1387.xml"/><Relationship Id="rId52" Type="http://schemas.openxmlformats.org/officeDocument/2006/relationships/image" Target="../media/image1385.png"/><Relationship Id="rId73" Type="http://schemas.openxmlformats.org/officeDocument/2006/relationships/customXml" Target="../ink/ink1408.xml"/><Relationship Id="rId78" Type="http://schemas.openxmlformats.org/officeDocument/2006/relationships/image" Target="../media/image1398.png"/><Relationship Id="rId94" Type="http://schemas.openxmlformats.org/officeDocument/2006/relationships/image" Target="../media/image1406.png"/><Relationship Id="rId99" Type="http://schemas.openxmlformats.org/officeDocument/2006/relationships/customXml" Target="../ink/ink1421.xml"/><Relationship Id="rId101" Type="http://schemas.openxmlformats.org/officeDocument/2006/relationships/customXml" Target="../ink/ink1422.xml"/><Relationship Id="rId122" Type="http://schemas.openxmlformats.org/officeDocument/2006/relationships/image" Target="../media/image1420.png"/><Relationship Id="rId143" Type="http://schemas.openxmlformats.org/officeDocument/2006/relationships/customXml" Target="../ink/ink1443.xml"/><Relationship Id="rId148" Type="http://schemas.openxmlformats.org/officeDocument/2006/relationships/image" Target="../media/image1433.png"/><Relationship Id="rId164" Type="http://schemas.openxmlformats.org/officeDocument/2006/relationships/image" Target="../media/image1441.png"/><Relationship Id="rId169" Type="http://schemas.openxmlformats.org/officeDocument/2006/relationships/customXml" Target="../ink/ink1456.xml"/><Relationship Id="rId185" Type="http://schemas.openxmlformats.org/officeDocument/2006/relationships/customXml" Target="../ink/ink1464.xml"/><Relationship Id="rId4" Type="http://schemas.openxmlformats.org/officeDocument/2006/relationships/image" Target="../media/image13.png"/><Relationship Id="rId9" Type="http://schemas.openxmlformats.org/officeDocument/2006/relationships/customXml" Target="../ink/ink1376.xml"/><Relationship Id="rId180" Type="http://schemas.openxmlformats.org/officeDocument/2006/relationships/image" Target="../media/image1449.png"/><Relationship Id="rId210" Type="http://schemas.openxmlformats.org/officeDocument/2006/relationships/image" Target="../media/image1464.png"/><Relationship Id="rId26" Type="http://schemas.openxmlformats.org/officeDocument/2006/relationships/image" Target="../media/image1372.png"/><Relationship Id="rId47" Type="http://schemas.openxmlformats.org/officeDocument/2006/relationships/customXml" Target="../ink/ink1395.xml"/><Relationship Id="rId68" Type="http://schemas.openxmlformats.org/officeDocument/2006/relationships/image" Target="../media/image1393.png"/><Relationship Id="rId89" Type="http://schemas.openxmlformats.org/officeDocument/2006/relationships/customXml" Target="../ink/ink1416.xml"/><Relationship Id="rId112" Type="http://schemas.openxmlformats.org/officeDocument/2006/relationships/image" Target="../media/image1415.png"/><Relationship Id="rId133" Type="http://schemas.openxmlformats.org/officeDocument/2006/relationships/customXml" Target="../ink/ink1438.xml"/><Relationship Id="rId154" Type="http://schemas.openxmlformats.org/officeDocument/2006/relationships/image" Target="../media/image1436.png"/><Relationship Id="rId175" Type="http://schemas.openxmlformats.org/officeDocument/2006/relationships/customXml" Target="../ink/ink1459.xml"/><Relationship Id="rId196" Type="http://schemas.openxmlformats.org/officeDocument/2006/relationships/image" Target="../media/image1457.png"/><Relationship Id="rId200" Type="http://schemas.openxmlformats.org/officeDocument/2006/relationships/image" Target="../media/image1459.png"/><Relationship Id="rId16" Type="http://schemas.openxmlformats.org/officeDocument/2006/relationships/image" Target="../media/image1367.png"/><Relationship Id="rId37" Type="http://schemas.openxmlformats.org/officeDocument/2006/relationships/customXml" Target="../ink/ink1390.xml"/><Relationship Id="rId58" Type="http://schemas.openxmlformats.org/officeDocument/2006/relationships/image" Target="../media/image1388.png"/><Relationship Id="rId79" Type="http://schemas.openxmlformats.org/officeDocument/2006/relationships/customXml" Target="../ink/ink1411.xml"/><Relationship Id="rId102" Type="http://schemas.openxmlformats.org/officeDocument/2006/relationships/image" Target="../media/image1410.png"/><Relationship Id="rId123" Type="http://schemas.openxmlformats.org/officeDocument/2006/relationships/customXml" Target="../ink/ink1433.xml"/><Relationship Id="rId144" Type="http://schemas.openxmlformats.org/officeDocument/2006/relationships/image" Target="../media/image1431.png"/><Relationship Id="rId90" Type="http://schemas.openxmlformats.org/officeDocument/2006/relationships/image" Target="../media/image1404.png"/><Relationship Id="rId165" Type="http://schemas.openxmlformats.org/officeDocument/2006/relationships/customXml" Target="../ink/ink1454.xml"/><Relationship Id="rId186" Type="http://schemas.openxmlformats.org/officeDocument/2006/relationships/image" Target="../media/image1452.png"/><Relationship Id="rId211" Type="http://schemas.openxmlformats.org/officeDocument/2006/relationships/customXml" Target="../ink/ink1477.xml"/><Relationship Id="rId27" Type="http://schemas.openxmlformats.org/officeDocument/2006/relationships/customXml" Target="../ink/ink1385.xml"/><Relationship Id="rId48" Type="http://schemas.openxmlformats.org/officeDocument/2006/relationships/image" Target="../media/image1383.png"/><Relationship Id="rId69" Type="http://schemas.openxmlformats.org/officeDocument/2006/relationships/customXml" Target="../ink/ink1406.xml"/><Relationship Id="rId113" Type="http://schemas.openxmlformats.org/officeDocument/2006/relationships/customXml" Target="../ink/ink1428.xml"/><Relationship Id="rId134" Type="http://schemas.openxmlformats.org/officeDocument/2006/relationships/image" Target="../media/image1426.png"/><Relationship Id="rId80" Type="http://schemas.openxmlformats.org/officeDocument/2006/relationships/image" Target="../media/image1399.png"/><Relationship Id="rId155" Type="http://schemas.openxmlformats.org/officeDocument/2006/relationships/customXml" Target="../ink/ink1449.xml"/><Relationship Id="rId176" Type="http://schemas.openxmlformats.org/officeDocument/2006/relationships/image" Target="../media/image1447.png"/><Relationship Id="rId197" Type="http://schemas.openxmlformats.org/officeDocument/2006/relationships/customXml" Target="../ink/ink1470.xml"/><Relationship Id="rId201" Type="http://schemas.openxmlformats.org/officeDocument/2006/relationships/customXml" Target="../ink/ink1472.xml"/><Relationship Id="rId17" Type="http://schemas.openxmlformats.org/officeDocument/2006/relationships/customXml" Target="../ink/ink1380.xml"/><Relationship Id="rId38" Type="http://schemas.openxmlformats.org/officeDocument/2006/relationships/image" Target="../media/image1378.png"/><Relationship Id="rId59" Type="http://schemas.openxmlformats.org/officeDocument/2006/relationships/customXml" Target="../ink/ink1401.xml"/><Relationship Id="rId103" Type="http://schemas.openxmlformats.org/officeDocument/2006/relationships/customXml" Target="../ink/ink1423.xml"/><Relationship Id="rId124" Type="http://schemas.openxmlformats.org/officeDocument/2006/relationships/image" Target="../media/image1421.png"/><Relationship Id="rId70" Type="http://schemas.openxmlformats.org/officeDocument/2006/relationships/image" Target="../media/image1394.png"/><Relationship Id="rId91" Type="http://schemas.openxmlformats.org/officeDocument/2006/relationships/customXml" Target="../ink/ink1417.xml"/><Relationship Id="rId145" Type="http://schemas.openxmlformats.org/officeDocument/2006/relationships/customXml" Target="../ink/ink1444.xml"/><Relationship Id="rId166" Type="http://schemas.openxmlformats.org/officeDocument/2006/relationships/image" Target="../media/image1442.png"/><Relationship Id="rId187" Type="http://schemas.openxmlformats.org/officeDocument/2006/relationships/customXml" Target="../ink/ink1465.xml"/><Relationship Id="rId1" Type="http://schemas.openxmlformats.org/officeDocument/2006/relationships/slideLayout" Target="../slideLayouts/slideLayout9.xml"/><Relationship Id="rId212" Type="http://schemas.openxmlformats.org/officeDocument/2006/relationships/image" Target="../media/image1465.png"/><Relationship Id="rId28" Type="http://schemas.openxmlformats.org/officeDocument/2006/relationships/image" Target="../media/image1373.png"/><Relationship Id="rId49" Type="http://schemas.openxmlformats.org/officeDocument/2006/relationships/customXml" Target="../ink/ink1396.xml"/><Relationship Id="rId114" Type="http://schemas.openxmlformats.org/officeDocument/2006/relationships/image" Target="../media/image1416.png"/><Relationship Id="rId60" Type="http://schemas.openxmlformats.org/officeDocument/2006/relationships/image" Target="../media/image1389.png"/><Relationship Id="rId81" Type="http://schemas.openxmlformats.org/officeDocument/2006/relationships/customXml" Target="../ink/ink1412.xml"/><Relationship Id="rId135" Type="http://schemas.openxmlformats.org/officeDocument/2006/relationships/customXml" Target="../ink/ink1439.xml"/><Relationship Id="rId156" Type="http://schemas.openxmlformats.org/officeDocument/2006/relationships/image" Target="../media/image1437.png"/><Relationship Id="rId177" Type="http://schemas.openxmlformats.org/officeDocument/2006/relationships/customXml" Target="../ink/ink1460.xml"/><Relationship Id="rId198" Type="http://schemas.openxmlformats.org/officeDocument/2006/relationships/image" Target="../media/image1458.png"/><Relationship Id="rId202" Type="http://schemas.openxmlformats.org/officeDocument/2006/relationships/image" Target="../media/image1460.png"/><Relationship Id="rId18" Type="http://schemas.openxmlformats.org/officeDocument/2006/relationships/image" Target="../media/image1368.png"/><Relationship Id="rId39" Type="http://schemas.openxmlformats.org/officeDocument/2006/relationships/customXml" Target="../ink/ink1391.xml"/><Relationship Id="rId50" Type="http://schemas.openxmlformats.org/officeDocument/2006/relationships/image" Target="../media/image1384.png"/><Relationship Id="rId104" Type="http://schemas.openxmlformats.org/officeDocument/2006/relationships/image" Target="../media/image1411.png"/><Relationship Id="rId125" Type="http://schemas.openxmlformats.org/officeDocument/2006/relationships/customXml" Target="../ink/ink1434.xml"/><Relationship Id="rId146" Type="http://schemas.openxmlformats.org/officeDocument/2006/relationships/image" Target="../media/image1432.png"/><Relationship Id="rId167" Type="http://schemas.openxmlformats.org/officeDocument/2006/relationships/customXml" Target="../ink/ink1455.xml"/><Relationship Id="rId188" Type="http://schemas.openxmlformats.org/officeDocument/2006/relationships/image" Target="../media/image1453.png"/><Relationship Id="rId71" Type="http://schemas.openxmlformats.org/officeDocument/2006/relationships/customXml" Target="../ink/ink1407.xml"/><Relationship Id="rId92" Type="http://schemas.openxmlformats.org/officeDocument/2006/relationships/image" Target="../media/image1405.png"/><Relationship Id="rId2" Type="http://schemas.openxmlformats.org/officeDocument/2006/relationships/image" Target="../media/image4.jpeg"/><Relationship Id="rId29" Type="http://schemas.openxmlformats.org/officeDocument/2006/relationships/customXml" Target="../ink/ink1386.xml"/><Relationship Id="rId40" Type="http://schemas.openxmlformats.org/officeDocument/2006/relationships/image" Target="../media/image1379.png"/><Relationship Id="rId115" Type="http://schemas.openxmlformats.org/officeDocument/2006/relationships/customXml" Target="../ink/ink1429.xml"/><Relationship Id="rId136" Type="http://schemas.openxmlformats.org/officeDocument/2006/relationships/image" Target="../media/image1427.png"/><Relationship Id="rId157" Type="http://schemas.openxmlformats.org/officeDocument/2006/relationships/customXml" Target="../ink/ink1450.xml"/><Relationship Id="rId178" Type="http://schemas.openxmlformats.org/officeDocument/2006/relationships/image" Target="../media/image1448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523.png"/><Relationship Id="rId21" Type="http://schemas.openxmlformats.org/officeDocument/2006/relationships/image" Target="../media/image1475.png"/><Relationship Id="rId42" Type="http://schemas.openxmlformats.org/officeDocument/2006/relationships/customXml" Target="../ink/ink1496.xml"/><Relationship Id="rId63" Type="http://schemas.openxmlformats.org/officeDocument/2006/relationships/image" Target="../media/image1496.png"/><Relationship Id="rId84" Type="http://schemas.openxmlformats.org/officeDocument/2006/relationships/customXml" Target="../ink/ink1517.xml"/><Relationship Id="rId138" Type="http://schemas.openxmlformats.org/officeDocument/2006/relationships/customXml" Target="../ink/ink1544.xml"/><Relationship Id="rId159" Type="http://schemas.openxmlformats.org/officeDocument/2006/relationships/image" Target="../media/image1544.png"/><Relationship Id="rId170" Type="http://schemas.openxmlformats.org/officeDocument/2006/relationships/image" Target="../media/image1547.png"/><Relationship Id="rId107" Type="http://schemas.openxmlformats.org/officeDocument/2006/relationships/image" Target="../media/image1518.png"/><Relationship Id="rId11" Type="http://schemas.openxmlformats.org/officeDocument/2006/relationships/image" Target="../media/image1470.png"/><Relationship Id="rId32" Type="http://schemas.openxmlformats.org/officeDocument/2006/relationships/customXml" Target="../ink/ink1491.xml"/><Relationship Id="rId53" Type="http://schemas.openxmlformats.org/officeDocument/2006/relationships/image" Target="../media/image1491.png"/><Relationship Id="rId74" Type="http://schemas.openxmlformats.org/officeDocument/2006/relationships/customXml" Target="../ink/ink1512.xml"/><Relationship Id="rId128" Type="http://schemas.openxmlformats.org/officeDocument/2006/relationships/customXml" Target="../ink/ink1539.xml"/><Relationship Id="rId149" Type="http://schemas.openxmlformats.org/officeDocument/2006/relationships/image" Target="../media/image1539.png"/><Relationship Id="rId5" Type="http://schemas.openxmlformats.org/officeDocument/2006/relationships/image" Target="../media/image723.png"/><Relationship Id="rId95" Type="http://schemas.openxmlformats.org/officeDocument/2006/relationships/image" Target="../media/image1512.png"/><Relationship Id="rId160" Type="http://schemas.openxmlformats.org/officeDocument/2006/relationships/customXml" Target="../ink/ink1555.xml"/><Relationship Id="rId181" Type="http://schemas.openxmlformats.org/officeDocument/2006/relationships/customXml" Target="../ink/ink1567.xml"/><Relationship Id="rId22" Type="http://schemas.openxmlformats.org/officeDocument/2006/relationships/customXml" Target="../ink/ink1486.xml"/><Relationship Id="rId43" Type="http://schemas.openxmlformats.org/officeDocument/2006/relationships/image" Target="../media/image1486.png"/><Relationship Id="rId64" Type="http://schemas.openxmlformats.org/officeDocument/2006/relationships/customXml" Target="../ink/ink1507.xml"/><Relationship Id="rId118" Type="http://schemas.openxmlformats.org/officeDocument/2006/relationships/customXml" Target="../ink/ink1534.xml"/><Relationship Id="rId139" Type="http://schemas.openxmlformats.org/officeDocument/2006/relationships/image" Target="../media/image1534.png"/><Relationship Id="rId85" Type="http://schemas.openxmlformats.org/officeDocument/2006/relationships/image" Target="../media/image1507.png"/><Relationship Id="rId150" Type="http://schemas.openxmlformats.org/officeDocument/2006/relationships/customXml" Target="../ink/ink1550.xml"/><Relationship Id="rId171" Type="http://schemas.openxmlformats.org/officeDocument/2006/relationships/customXml" Target="../ink/ink1562.xml"/><Relationship Id="rId12" Type="http://schemas.openxmlformats.org/officeDocument/2006/relationships/customXml" Target="../ink/ink1481.xml"/><Relationship Id="rId33" Type="http://schemas.openxmlformats.org/officeDocument/2006/relationships/image" Target="../media/image1481.png"/><Relationship Id="rId108" Type="http://schemas.openxmlformats.org/officeDocument/2006/relationships/customXml" Target="../ink/ink1529.xml"/><Relationship Id="rId129" Type="http://schemas.openxmlformats.org/officeDocument/2006/relationships/image" Target="../media/image1529.png"/><Relationship Id="rId54" Type="http://schemas.openxmlformats.org/officeDocument/2006/relationships/customXml" Target="../ink/ink1502.xml"/><Relationship Id="rId75" Type="http://schemas.openxmlformats.org/officeDocument/2006/relationships/image" Target="../media/image1502.png"/><Relationship Id="rId96" Type="http://schemas.openxmlformats.org/officeDocument/2006/relationships/customXml" Target="../ink/ink1523.xml"/><Relationship Id="rId140" Type="http://schemas.openxmlformats.org/officeDocument/2006/relationships/customXml" Target="../ink/ink1545.xml"/><Relationship Id="rId161" Type="http://schemas.openxmlformats.org/officeDocument/2006/relationships/image" Target="../media/image57.png"/><Relationship Id="rId182" Type="http://schemas.openxmlformats.org/officeDocument/2006/relationships/image" Target="../media/image1553.png"/><Relationship Id="rId6" Type="http://schemas.openxmlformats.org/officeDocument/2006/relationships/customXml" Target="../ink/ink1478.xml"/><Relationship Id="rId23" Type="http://schemas.openxmlformats.org/officeDocument/2006/relationships/image" Target="../media/image1476.png"/><Relationship Id="rId119" Type="http://schemas.openxmlformats.org/officeDocument/2006/relationships/image" Target="../media/image1524.png"/><Relationship Id="rId44" Type="http://schemas.openxmlformats.org/officeDocument/2006/relationships/customXml" Target="../ink/ink1497.xml"/><Relationship Id="rId65" Type="http://schemas.openxmlformats.org/officeDocument/2006/relationships/image" Target="../media/image1497.png"/><Relationship Id="rId86" Type="http://schemas.openxmlformats.org/officeDocument/2006/relationships/customXml" Target="../ink/ink1518.xml"/><Relationship Id="rId130" Type="http://schemas.openxmlformats.org/officeDocument/2006/relationships/customXml" Target="../ink/ink1540.xml"/><Relationship Id="rId151" Type="http://schemas.openxmlformats.org/officeDocument/2006/relationships/image" Target="../media/image1540.png"/><Relationship Id="rId172" Type="http://schemas.openxmlformats.org/officeDocument/2006/relationships/image" Target="../media/image1548.png"/><Relationship Id="rId13" Type="http://schemas.openxmlformats.org/officeDocument/2006/relationships/image" Target="../media/image1471.png"/><Relationship Id="rId18" Type="http://schemas.openxmlformats.org/officeDocument/2006/relationships/customXml" Target="../ink/ink1484.xml"/><Relationship Id="rId39" Type="http://schemas.openxmlformats.org/officeDocument/2006/relationships/image" Target="../media/image1484.png"/><Relationship Id="rId109" Type="http://schemas.openxmlformats.org/officeDocument/2006/relationships/image" Target="../media/image1519.png"/><Relationship Id="rId34" Type="http://schemas.openxmlformats.org/officeDocument/2006/relationships/customXml" Target="../ink/ink1492.xml"/><Relationship Id="rId50" Type="http://schemas.openxmlformats.org/officeDocument/2006/relationships/customXml" Target="../ink/ink1500.xml"/><Relationship Id="rId55" Type="http://schemas.openxmlformats.org/officeDocument/2006/relationships/image" Target="../media/image1492.png"/><Relationship Id="rId76" Type="http://schemas.openxmlformats.org/officeDocument/2006/relationships/customXml" Target="../ink/ink1513.xml"/><Relationship Id="rId97" Type="http://schemas.openxmlformats.org/officeDocument/2006/relationships/image" Target="../media/image1513.png"/><Relationship Id="rId104" Type="http://schemas.openxmlformats.org/officeDocument/2006/relationships/customXml" Target="../ink/ink1527.xml"/><Relationship Id="rId120" Type="http://schemas.openxmlformats.org/officeDocument/2006/relationships/customXml" Target="../ink/ink1535.xml"/><Relationship Id="rId125" Type="http://schemas.openxmlformats.org/officeDocument/2006/relationships/image" Target="../media/image1527.png"/><Relationship Id="rId141" Type="http://schemas.openxmlformats.org/officeDocument/2006/relationships/image" Target="../media/image1535.png"/><Relationship Id="rId146" Type="http://schemas.openxmlformats.org/officeDocument/2006/relationships/customXml" Target="../ink/ink1548.xml"/><Relationship Id="rId167" Type="http://schemas.openxmlformats.org/officeDocument/2006/relationships/customXml" Target="../ink/ink1560.xml"/><Relationship Id="rId7" Type="http://schemas.openxmlformats.org/officeDocument/2006/relationships/image" Target="../media/image1468.png"/><Relationship Id="rId71" Type="http://schemas.openxmlformats.org/officeDocument/2006/relationships/image" Target="../media/image1500.png"/><Relationship Id="rId92" Type="http://schemas.openxmlformats.org/officeDocument/2006/relationships/customXml" Target="../ink/ink1521.xml"/><Relationship Id="rId162" Type="http://schemas.openxmlformats.org/officeDocument/2006/relationships/customXml" Target="../ink/ink1556.xml"/><Relationship Id="rId183" Type="http://schemas.openxmlformats.org/officeDocument/2006/relationships/customXml" Target="../ink/ink1568.xml"/><Relationship Id="rId2" Type="http://schemas.openxmlformats.org/officeDocument/2006/relationships/image" Target="../media/image4.jpeg"/><Relationship Id="rId29" Type="http://schemas.openxmlformats.org/officeDocument/2006/relationships/image" Target="../media/image1479.png"/><Relationship Id="rId24" Type="http://schemas.openxmlformats.org/officeDocument/2006/relationships/customXml" Target="../ink/ink1487.xml"/><Relationship Id="rId40" Type="http://schemas.openxmlformats.org/officeDocument/2006/relationships/customXml" Target="../ink/ink1495.xml"/><Relationship Id="rId45" Type="http://schemas.openxmlformats.org/officeDocument/2006/relationships/image" Target="../media/image1487.png"/><Relationship Id="rId66" Type="http://schemas.openxmlformats.org/officeDocument/2006/relationships/customXml" Target="../ink/ink1508.xml"/><Relationship Id="rId87" Type="http://schemas.openxmlformats.org/officeDocument/2006/relationships/image" Target="../media/image1508.png"/><Relationship Id="rId110" Type="http://schemas.openxmlformats.org/officeDocument/2006/relationships/customXml" Target="../ink/ink1530.xml"/><Relationship Id="rId115" Type="http://schemas.openxmlformats.org/officeDocument/2006/relationships/image" Target="../media/image1522.png"/><Relationship Id="rId131" Type="http://schemas.openxmlformats.org/officeDocument/2006/relationships/image" Target="../media/image1530.png"/><Relationship Id="rId136" Type="http://schemas.openxmlformats.org/officeDocument/2006/relationships/customXml" Target="../ink/ink1543.xml"/><Relationship Id="rId157" Type="http://schemas.openxmlformats.org/officeDocument/2006/relationships/image" Target="../media/image1543.png"/><Relationship Id="rId178" Type="http://schemas.openxmlformats.org/officeDocument/2006/relationships/image" Target="../media/image1551.png"/><Relationship Id="rId61" Type="http://schemas.openxmlformats.org/officeDocument/2006/relationships/image" Target="../media/image1495.png"/><Relationship Id="rId82" Type="http://schemas.openxmlformats.org/officeDocument/2006/relationships/customXml" Target="../ink/ink1516.xml"/><Relationship Id="rId152" Type="http://schemas.openxmlformats.org/officeDocument/2006/relationships/customXml" Target="../ink/ink1551.xml"/><Relationship Id="rId173" Type="http://schemas.openxmlformats.org/officeDocument/2006/relationships/customXml" Target="../ink/ink1563.xml"/><Relationship Id="rId19" Type="http://schemas.openxmlformats.org/officeDocument/2006/relationships/image" Target="../media/image1474.png"/><Relationship Id="rId14" Type="http://schemas.openxmlformats.org/officeDocument/2006/relationships/customXml" Target="../ink/ink1482.xml"/><Relationship Id="rId30" Type="http://schemas.openxmlformats.org/officeDocument/2006/relationships/customXml" Target="../ink/ink1490.xml"/><Relationship Id="rId35" Type="http://schemas.openxmlformats.org/officeDocument/2006/relationships/image" Target="../media/image1482.png"/><Relationship Id="rId56" Type="http://schemas.openxmlformats.org/officeDocument/2006/relationships/customXml" Target="../ink/ink1503.xml"/><Relationship Id="rId77" Type="http://schemas.openxmlformats.org/officeDocument/2006/relationships/image" Target="../media/image1503.png"/><Relationship Id="rId100" Type="http://schemas.openxmlformats.org/officeDocument/2006/relationships/customXml" Target="../ink/ink1525.xml"/><Relationship Id="rId105" Type="http://schemas.openxmlformats.org/officeDocument/2006/relationships/image" Target="../media/image1517.png"/><Relationship Id="rId126" Type="http://schemas.openxmlformats.org/officeDocument/2006/relationships/customXml" Target="../ink/ink1538.xml"/><Relationship Id="rId147" Type="http://schemas.openxmlformats.org/officeDocument/2006/relationships/image" Target="../media/image1538.png"/><Relationship Id="rId168" Type="http://schemas.openxmlformats.org/officeDocument/2006/relationships/image" Target="../media/image1546.png"/><Relationship Id="rId8" Type="http://schemas.openxmlformats.org/officeDocument/2006/relationships/customXml" Target="../ink/ink1479.xml"/><Relationship Id="rId51" Type="http://schemas.openxmlformats.org/officeDocument/2006/relationships/image" Target="../media/image1490.png"/><Relationship Id="rId72" Type="http://schemas.openxmlformats.org/officeDocument/2006/relationships/customXml" Target="../ink/ink1511.xml"/><Relationship Id="rId93" Type="http://schemas.openxmlformats.org/officeDocument/2006/relationships/image" Target="../media/image1511.png"/><Relationship Id="rId98" Type="http://schemas.openxmlformats.org/officeDocument/2006/relationships/customXml" Target="../ink/ink1524.xml"/><Relationship Id="rId121" Type="http://schemas.openxmlformats.org/officeDocument/2006/relationships/image" Target="../media/image1525.png"/><Relationship Id="rId142" Type="http://schemas.openxmlformats.org/officeDocument/2006/relationships/customXml" Target="../ink/ink1546.xml"/><Relationship Id="rId163" Type="http://schemas.openxmlformats.org/officeDocument/2006/relationships/customXml" Target="../ink/ink1557.xml"/><Relationship Id="rId184" Type="http://schemas.openxmlformats.org/officeDocument/2006/relationships/image" Target="../media/image1554.png"/><Relationship Id="rId3" Type="http://schemas.openxmlformats.org/officeDocument/2006/relationships/image" Target="../media/image1.png"/><Relationship Id="rId25" Type="http://schemas.openxmlformats.org/officeDocument/2006/relationships/image" Target="../media/image1477.png"/><Relationship Id="rId46" Type="http://schemas.openxmlformats.org/officeDocument/2006/relationships/customXml" Target="../ink/ink1498.xml"/><Relationship Id="rId67" Type="http://schemas.openxmlformats.org/officeDocument/2006/relationships/image" Target="../media/image1498.png"/><Relationship Id="rId116" Type="http://schemas.openxmlformats.org/officeDocument/2006/relationships/customXml" Target="../ink/ink1533.xml"/><Relationship Id="rId137" Type="http://schemas.openxmlformats.org/officeDocument/2006/relationships/image" Target="../media/image1533.png"/><Relationship Id="rId158" Type="http://schemas.openxmlformats.org/officeDocument/2006/relationships/customXml" Target="../ink/ink1554.xml"/><Relationship Id="rId20" Type="http://schemas.openxmlformats.org/officeDocument/2006/relationships/customXml" Target="../ink/ink1485.xml"/><Relationship Id="rId41" Type="http://schemas.openxmlformats.org/officeDocument/2006/relationships/image" Target="../media/image1485.png"/><Relationship Id="rId62" Type="http://schemas.openxmlformats.org/officeDocument/2006/relationships/customXml" Target="../ink/ink1506.xml"/><Relationship Id="rId83" Type="http://schemas.openxmlformats.org/officeDocument/2006/relationships/image" Target="../media/image1506.png"/><Relationship Id="rId88" Type="http://schemas.openxmlformats.org/officeDocument/2006/relationships/customXml" Target="../ink/ink1519.xml"/><Relationship Id="rId111" Type="http://schemas.openxmlformats.org/officeDocument/2006/relationships/image" Target="../media/image1520.png"/><Relationship Id="rId132" Type="http://schemas.openxmlformats.org/officeDocument/2006/relationships/customXml" Target="../ink/ink1541.xml"/><Relationship Id="rId153" Type="http://schemas.openxmlformats.org/officeDocument/2006/relationships/image" Target="../media/image1541.png"/><Relationship Id="rId174" Type="http://schemas.openxmlformats.org/officeDocument/2006/relationships/image" Target="../media/image1549.png"/><Relationship Id="rId179" Type="http://schemas.openxmlformats.org/officeDocument/2006/relationships/customXml" Target="../ink/ink1566.xml"/><Relationship Id="rId15" Type="http://schemas.openxmlformats.org/officeDocument/2006/relationships/image" Target="../media/image1472.png"/><Relationship Id="rId36" Type="http://schemas.openxmlformats.org/officeDocument/2006/relationships/customXml" Target="../ink/ink1493.xml"/><Relationship Id="rId57" Type="http://schemas.openxmlformats.org/officeDocument/2006/relationships/image" Target="../media/image1493.png"/><Relationship Id="rId106" Type="http://schemas.openxmlformats.org/officeDocument/2006/relationships/customXml" Target="../ink/ink1528.xml"/><Relationship Id="rId127" Type="http://schemas.openxmlformats.org/officeDocument/2006/relationships/image" Target="../media/image1528.png"/><Relationship Id="rId10" Type="http://schemas.openxmlformats.org/officeDocument/2006/relationships/customXml" Target="../ink/ink1480.xml"/><Relationship Id="rId31" Type="http://schemas.openxmlformats.org/officeDocument/2006/relationships/image" Target="../media/image1480.png"/><Relationship Id="rId52" Type="http://schemas.openxmlformats.org/officeDocument/2006/relationships/customXml" Target="../ink/ink1501.xml"/><Relationship Id="rId73" Type="http://schemas.openxmlformats.org/officeDocument/2006/relationships/image" Target="../media/image1501.png"/><Relationship Id="rId78" Type="http://schemas.openxmlformats.org/officeDocument/2006/relationships/customXml" Target="../ink/ink1514.xml"/><Relationship Id="rId94" Type="http://schemas.openxmlformats.org/officeDocument/2006/relationships/customXml" Target="../ink/ink1522.xml"/><Relationship Id="rId99" Type="http://schemas.openxmlformats.org/officeDocument/2006/relationships/image" Target="../media/image1514.png"/><Relationship Id="rId101" Type="http://schemas.openxmlformats.org/officeDocument/2006/relationships/image" Target="../media/image1515.png"/><Relationship Id="rId122" Type="http://schemas.openxmlformats.org/officeDocument/2006/relationships/customXml" Target="../ink/ink1536.xml"/><Relationship Id="rId143" Type="http://schemas.openxmlformats.org/officeDocument/2006/relationships/image" Target="../media/image1536.png"/><Relationship Id="rId148" Type="http://schemas.openxmlformats.org/officeDocument/2006/relationships/customXml" Target="../ink/ink1549.xml"/><Relationship Id="rId164" Type="http://schemas.openxmlformats.org/officeDocument/2006/relationships/image" Target="../media/image1545.png"/><Relationship Id="rId169" Type="http://schemas.openxmlformats.org/officeDocument/2006/relationships/customXml" Target="../ink/ink1561.xml"/><Relationship Id="rId185" Type="http://schemas.openxmlformats.org/officeDocument/2006/relationships/customXml" Target="../ink/ink1569.xml"/><Relationship Id="rId4" Type="http://schemas.openxmlformats.org/officeDocument/2006/relationships/image" Target="../media/image14.png"/><Relationship Id="rId9" Type="http://schemas.openxmlformats.org/officeDocument/2006/relationships/image" Target="../media/image1469.png"/><Relationship Id="rId180" Type="http://schemas.openxmlformats.org/officeDocument/2006/relationships/image" Target="../media/image1552.png"/><Relationship Id="rId26" Type="http://schemas.openxmlformats.org/officeDocument/2006/relationships/customXml" Target="../ink/ink1488.xml"/><Relationship Id="rId47" Type="http://schemas.openxmlformats.org/officeDocument/2006/relationships/image" Target="../media/image1488.png"/><Relationship Id="rId68" Type="http://schemas.openxmlformats.org/officeDocument/2006/relationships/customXml" Target="../ink/ink1509.xml"/><Relationship Id="rId89" Type="http://schemas.openxmlformats.org/officeDocument/2006/relationships/image" Target="../media/image1509.png"/><Relationship Id="rId112" Type="http://schemas.openxmlformats.org/officeDocument/2006/relationships/customXml" Target="../ink/ink1531.xml"/><Relationship Id="rId133" Type="http://schemas.openxmlformats.org/officeDocument/2006/relationships/image" Target="../media/image1531.png"/><Relationship Id="rId154" Type="http://schemas.openxmlformats.org/officeDocument/2006/relationships/customXml" Target="../ink/ink1552.xml"/><Relationship Id="rId175" Type="http://schemas.openxmlformats.org/officeDocument/2006/relationships/customXml" Target="../ink/ink1564.xml"/><Relationship Id="rId16" Type="http://schemas.openxmlformats.org/officeDocument/2006/relationships/customXml" Target="../ink/ink1483.xml"/><Relationship Id="rId37" Type="http://schemas.openxmlformats.org/officeDocument/2006/relationships/image" Target="../media/image1483.png"/><Relationship Id="rId58" Type="http://schemas.openxmlformats.org/officeDocument/2006/relationships/customXml" Target="../ink/ink1504.xml"/><Relationship Id="rId79" Type="http://schemas.openxmlformats.org/officeDocument/2006/relationships/image" Target="../media/image1504.png"/><Relationship Id="rId102" Type="http://schemas.openxmlformats.org/officeDocument/2006/relationships/customXml" Target="../ink/ink1526.xml"/><Relationship Id="rId123" Type="http://schemas.openxmlformats.org/officeDocument/2006/relationships/image" Target="../media/image1526.png"/><Relationship Id="rId144" Type="http://schemas.openxmlformats.org/officeDocument/2006/relationships/customXml" Target="../ink/ink1547.xml"/><Relationship Id="rId90" Type="http://schemas.openxmlformats.org/officeDocument/2006/relationships/customXml" Target="../ink/ink1520.xml"/><Relationship Id="rId165" Type="http://schemas.openxmlformats.org/officeDocument/2006/relationships/customXml" Target="../ink/ink1558.xml"/><Relationship Id="rId186" Type="http://schemas.openxmlformats.org/officeDocument/2006/relationships/image" Target="../media/image1555.png"/><Relationship Id="rId27" Type="http://schemas.openxmlformats.org/officeDocument/2006/relationships/image" Target="../media/image1478.png"/><Relationship Id="rId48" Type="http://schemas.openxmlformats.org/officeDocument/2006/relationships/customXml" Target="../ink/ink1499.xml"/><Relationship Id="rId69" Type="http://schemas.openxmlformats.org/officeDocument/2006/relationships/image" Target="../media/image1499.png"/><Relationship Id="rId113" Type="http://schemas.openxmlformats.org/officeDocument/2006/relationships/image" Target="../media/image1521.png"/><Relationship Id="rId134" Type="http://schemas.openxmlformats.org/officeDocument/2006/relationships/customXml" Target="../ink/ink1542.xml"/><Relationship Id="rId80" Type="http://schemas.openxmlformats.org/officeDocument/2006/relationships/customXml" Target="../ink/ink1515.xml"/><Relationship Id="rId155" Type="http://schemas.openxmlformats.org/officeDocument/2006/relationships/image" Target="../media/image1542.png"/><Relationship Id="rId176" Type="http://schemas.openxmlformats.org/officeDocument/2006/relationships/image" Target="../media/image1550.png"/><Relationship Id="rId17" Type="http://schemas.openxmlformats.org/officeDocument/2006/relationships/image" Target="../media/image1473.png"/><Relationship Id="rId38" Type="http://schemas.openxmlformats.org/officeDocument/2006/relationships/customXml" Target="../ink/ink1494.xml"/><Relationship Id="rId59" Type="http://schemas.openxmlformats.org/officeDocument/2006/relationships/image" Target="../media/image1494.png"/><Relationship Id="rId103" Type="http://schemas.openxmlformats.org/officeDocument/2006/relationships/image" Target="../media/image1516.png"/><Relationship Id="rId124" Type="http://schemas.openxmlformats.org/officeDocument/2006/relationships/customXml" Target="../ink/ink1537.xml"/><Relationship Id="rId70" Type="http://schemas.openxmlformats.org/officeDocument/2006/relationships/customXml" Target="../ink/ink1510.xml"/><Relationship Id="rId91" Type="http://schemas.openxmlformats.org/officeDocument/2006/relationships/image" Target="../media/image1510.png"/><Relationship Id="rId145" Type="http://schemas.openxmlformats.org/officeDocument/2006/relationships/image" Target="../media/image1537.png"/><Relationship Id="rId166" Type="http://schemas.openxmlformats.org/officeDocument/2006/relationships/customXml" Target="../ink/ink1559.xml"/><Relationship Id="rId1" Type="http://schemas.openxmlformats.org/officeDocument/2006/relationships/slideLayout" Target="../slideLayouts/slideLayout9.xml"/><Relationship Id="rId28" Type="http://schemas.openxmlformats.org/officeDocument/2006/relationships/customXml" Target="../ink/ink1489.xml"/><Relationship Id="rId49" Type="http://schemas.openxmlformats.org/officeDocument/2006/relationships/image" Target="../media/image1489.png"/><Relationship Id="rId114" Type="http://schemas.openxmlformats.org/officeDocument/2006/relationships/customXml" Target="../ink/ink1532.xml"/><Relationship Id="rId60" Type="http://schemas.openxmlformats.org/officeDocument/2006/relationships/customXml" Target="../ink/ink1505.xml"/><Relationship Id="rId81" Type="http://schemas.openxmlformats.org/officeDocument/2006/relationships/image" Target="../media/image1505.png"/><Relationship Id="rId135" Type="http://schemas.openxmlformats.org/officeDocument/2006/relationships/image" Target="../media/image1532.png"/><Relationship Id="rId156" Type="http://schemas.openxmlformats.org/officeDocument/2006/relationships/customXml" Target="../ink/ink1553.xml"/><Relationship Id="rId177" Type="http://schemas.openxmlformats.org/officeDocument/2006/relationships/customXml" Target="../ink/ink156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8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9.png"/><Relationship Id="rId13" Type="http://schemas.openxmlformats.org/officeDocument/2006/relationships/customXml" Target="../ink/ink1574.xml"/><Relationship Id="rId18" Type="http://schemas.openxmlformats.org/officeDocument/2006/relationships/image" Target="../media/image1564.png"/><Relationship Id="rId26" Type="http://schemas.openxmlformats.org/officeDocument/2006/relationships/image" Target="../media/image1568.png"/><Relationship Id="rId3" Type="http://schemas.openxmlformats.org/officeDocument/2006/relationships/image" Target="../media/image1.png"/><Relationship Id="rId21" Type="http://schemas.openxmlformats.org/officeDocument/2006/relationships/customXml" Target="../ink/ink1578.xml"/><Relationship Id="rId7" Type="http://schemas.openxmlformats.org/officeDocument/2006/relationships/customXml" Target="../ink/ink1571.xml"/><Relationship Id="rId12" Type="http://schemas.openxmlformats.org/officeDocument/2006/relationships/image" Target="../media/image1561.png"/><Relationship Id="rId17" Type="http://schemas.openxmlformats.org/officeDocument/2006/relationships/customXml" Target="../ink/ink1576.xml"/><Relationship Id="rId25" Type="http://schemas.openxmlformats.org/officeDocument/2006/relationships/customXml" Target="../ink/ink1580.xml"/><Relationship Id="rId2" Type="http://schemas.openxmlformats.org/officeDocument/2006/relationships/image" Target="../media/image4.jpeg"/><Relationship Id="rId16" Type="http://schemas.openxmlformats.org/officeDocument/2006/relationships/image" Target="../media/image1563.png"/><Relationship Id="rId20" Type="http://schemas.openxmlformats.org/officeDocument/2006/relationships/image" Target="../media/image156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58.png"/><Relationship Id="rId11" Type="http://schemas.openxmlformats.org/officeDocument/2006/relationships/customXml" Target="../ink/ink1573.xml"/><Relationship Id="rId24" Type="http://schemas.openxmlformats.org/officeDocument/2006/relationships/image" Target="../media/image1567.png"/><Relationship Id="rId5" Type="http://schemas.openxmlformats.org/officeDocument/2006/relationships/customXml" Target="../ink/ink1570.xml"/><Relationship Id="rId15" Type="http://schemas.openxmlformats.org/officeDocument/2006/relationships/customXml" Target="../ink/ink1575.xml"/><Relationship Id="rId23" Type="http://schemas.openxmlformats.org/officeDocument/2006/relationships/customXml" Target="../ink/ink1579.xml"/><Relationship Id="rId28" Type="http://schemas.openxmlformats.org/officeDocument/2006/relationships/image" Target="../media/image1569.png"/><Relationship Id="rId10" Type="http://schemas.openxmlformats.org/officeDocument/2006/relationships/image" Target="../media/image1560.png"/><Relationship Id="rId19" Type="http://schemas.openxmlformats.org/officeDocument/2006/relationships/customXml" Target="../ink/ink1577.xml"/><Relationship Id="rId4" Type="http://schemas.openxmlformats.org/officeDocument/2006/relationships/image" Target="../media/image1206.png"/><Relationship Id="rId9" Type="http://schemas.openxmlformats.org/officeDocument/2006/relationships/customXml" Target="../ink/ink1572.xml"/><Relationship Id="rId14" Type="http://schemas.openxmlformats.org/officeDocument/2006/relationships/image" Target="../media/image1562.png"/><Relationship Id="rId22" Type="http://schemas.openxmlformats.org/officeDocument/2006/relationships/image" Target="../media/image1566.png"/><Relationship Id="rId27" Type="http://schemas.openxmlformats.org/officeDocument/2006/relationships/customXml" Target="../ink/ink158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2.png"/><Relationship Id="rId13" Type="http://schemas.openxmlformats.org/officeDocument/2006/relationships/customXml" Target="../ink/ink1586.xml"/><Relationship Id="rId3" Type="http://schemas.openxmlformats.org/officeDocument/2006/relationships/image" Target="../media/image1.png"/><Relationship Id="rId7" Type="http://schemas.openxmlformats.org/officeDocument/2006/relationships/customXml" Target="../ink/ink1583.xml"/><Relationship Id="rId12" Type="http://schemas.openxmlformats.org/officeDocument/2006/relationships/image" Target="../media/image1574.png"/><Relationship Id="rId2" Type="http://schemas.openxmlformats.org/officeDocument/2006/relationships/image" Target="../media/image4.jpeg"/><Relationship Id="rId16" Type="http://schemas.openxmlformats.org/officeDocument/2006/relationships/image" Target="../media/image157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71.png"/><Relationship Id="rId11" Type="http://schemas.openxmlformats.org/officeDocument/2006/relationships/customXml" Target="../ink/ink1585.xml"/><Relationship Id="rId5" Type="http://schemas.openxmlformats.org/officeDocument/2006/relationships/customXml" Target="../ink/ink1582.xml"/><Relationship Id="rId15" Type="http://schemas.openxmlformats.org/officeDocument/2006/relationships/customXml" Target="../ink/ink1587.xml"/><Relationship Id="rId10" Type="http://schemas.openxmlformats.org/officeDocument/2006/relationships/image" Target="../media/image1573.png"/><Relationship Id="rId4" Type="http://schemas.openxmlformats.org/officeDocument/2006/relationships/image" Target="../media/image1251.png"/><Relationship Id="rId9" Type="http://schemas.openxmlformats.org/officeDocument/2006/relationships/customXml" Target="../ink/ink1584.xml"/><Relationship Id="rId14" Type="http://schemas.openxmlformats.org/officeDocument/2006/relationships/image" Target="../media/image1575.png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592.xml"/><Relationship Id="rId18" Type="http://schemas.openxmlformats.org/officeDocument/2006/relationships/image" Target="../media/image1584.png"/><Relationship Id="rId26" Type="http://schemas.openxmlformats.org/officeDocument/2006/relationships/image" Target="../media/image1588.png"/><Relationship Id="rId39" Type="http://schemas.openxmlformats.org/officeDocument/2006/relationships/customXml" Target="../ink/ink1605.xml"/><Relationship Id="rId21" Type="http://schemas.openxmlformats.org/officeDocument/2006/relationships/customXml" Target="../ink/ink1596.xml"/><Relationship Id="rId34" Type="http://schemas.openxmlformats.org/officeDocument/2006/relationships/image" Target="../media/image1591.png"/><Relationship Id="rId42" Type="http://schemas.openxmlformats.org/officeDocument/2006/relationships/image" Target="../media/image1595.png"/><Relationship Id="rId47" Type="http://schemas.openxmlformats.org/officeDocument/2006/relationships/customXml" Target="../ink/ink1609.xml"/><Relationship Id="rId7" Type="http://schemas.openxmlformats.org/officeDocument/2006/relationships/customXml" Target="../ink/ink1589.xml"/><Relationship Id="rId2" Type="http://schemas.openxmlformats.org/officeDocument/2006/relationships/image" Target="../media/image4.jpeg"/><Relationship Id="rId16" Type="http://schemas.openxmlformats.org/officeDocument/2006/relationships/image" Target="../media/image1583.png"/><Relationship Id="rId29" Type="http://schemas.openxmlformats.org/officeDocument/2006/relationships/customXml" Target="../ink/ink160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78.png"/><Relationship Id="rId11" Type="http://schemas.openxmlformats.org/officeDocument/2006/relationships/customXml" Target="../ink/ink1591.xml"/><Relationship Id="rId24" Type="http://schemas.openxmlformats.org/officeDocument/2006/relationships/image" Target="../media/image1587.png"/><Relationship Id="rId32" Type="http://schemas.openxmlformats.org/officeDocument/2006/relationships/image" Target="../media/image1590.png"/><Relationship Id="rId37" Type="http://schemas.openxmlformats.org/officeDocument/2006/relationships/customXml" Target="../ink/ink1604.xml"/><Relationship Id="rId40" Type="http://schemas.openxmlformats.org/officeDocument/2006/relationships/image" Target="../media/image1594.png"/><Relationship Id="rId45" Type="http://schemas.openxmlformats.org/officeDocument/2006/relationships/customXml" Target="../ink/ink1608.xml"/><Relationship Id="rId5" Type="http://schemas.openxmlformats.org/officeDocument/2006/relationships/customXml" Target="../ink/ink1588.xml"/><Relationship Id="rId15" Type="http://schemas.openxmlformats.org/officeDocument/2006/relationships/customXml" Target="../ink/ink1593.xml"/><Relationship Id="rId23" Type="http://schemas.openxmlformats.org/officeDocument/2006/relationships/customXml" Target="../ink/ink1597.xml"/><Relationship Id="rId28" Type="http://schemas.openxmlformats.org/officeDocument/2006/relationships/image" Target="../media/image100.png"/><Relationship Id="rId36" Type="http://schemas.openxmlformats.org/officeDocument/2006/relationships/image" Target="../media/image1592.png"/><Relationship Id="rId10" Type="http://schemas.openxmlformats.org/officeDocument/2006/relationships/image" Target="../media/image1580.png"/><Relationship Id="rId19" Type="http://schemas.openxmlformats.org/officeDocument/2006/relationships/customXml" Target="../ink/ink1595.xml"/><Relationship Id="rId31" Type="http://schemas.openxmlformats.org/officeDocument/2006/relationships/customXml" Target="../ink/ink1601.xml"/><Relationship Id="rId44" Type="http://schemas.openxmlformats.org/officeDocument/2006/relationships/image" Target="../media/image1596.png"/><Relationship Id="rId4" Type="http://schemas.openxmlformats.org/officeDocument/2006/relationships/image" Target="../media/image1256.png"/><Relationship Id="rId9" Type="http://schemas.openxmlformats.org/officeDocument/2006/relationships/customXml" Target="../ink/ink1590.xml"/><Relationship Id="rId14" Type="http://schemas.openxmlformats.org/officeDocument/2006/relationships/image" Target="../media/image1582.png"/><Relationship Id="rId22" Type="http://schemas.openxmlformats.org/officeDocument/2006/relationships/image" Target="../media/image1586.png"/><Relationship Id="rId27" Type="http://schemas.openxmlformats.org/officeDocument/2006/relationships/customXml" Target="../ink/ink1599.xml"/><Relationship Id="rId30" Type="http://schemas.openxmlformats.org/officeDocument/2006/relationships/image" Target="../media/image1589.png"/><Relationship Id="rId35" Type="http://schemas.openxmlformats.org/officeDocument/2006/relationships/customXml" Target="../ink/ink1603.xml"/><Relationship Id="rId43" Type="http://schemas.openxmlformats.org/officeDocument/2006/relationships/customXml" Target="../ink/ink1607.xml"/><Relationship Id="rId48" Type="http://schemas.openxmlformats.org/officeDocument/2006/relationships/image" Target="../media/image1598.png"/><Relationship Id="rId8" Type="http://schemas.openxmlformats.org/officeDocument/2006/relationships/image" Target="../media/image1579.png"/><Relationship Id="rId3" Type="http://schemas.openxmlformats.org/officeDocument/2006/relationships/image" Target="../media/image1.png"/><Relationship Id="rId12" Type="http://schemas.openxmlformats.org/officeDocument/2006/relationships/image" Target="../media/image1581.png"/><Relationship Id="rId17" Type="http://schemas.openxmlformats.org/officeDocument/2006/relationships/customXml" Target="../ink/ink1594.xml"/><Relationship Id="rId25" Type="http://schemas.openxmlformats.org/officeDocument/2006/relationships/customXml" Target="../ink/ink1598.xml"/><Relationship Id="rId33" Type="http://schemas.openxmlformats.org/officeDocument/2006/relationships/customXml" Target="../ink/ink1602.xml"/><Relationship Id="rId38" Type="http://schemas.openxmlformats.org/officeDocument/2006/relationships/image" Target="../media/image1593.png"/><Relationship Id="rId46" Type="http://schemas.openxmlformats.org/officeDocument/2006/relationships/image" Target="../media/image1597.png"/><Relationship Id="rId20" Type="http://schemas.openxmlformats.org/officeDocument/2006/relationships/image" Target="../media/image1585.png"/><Relationship Id="rId41" Type="http://schemas.openxmlformats.org/officeDocument/2006/relationships/customXml" Target="../ink/ink1606.xm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654.png"/><Relationship Id="rId21" Type="http://schemas.openxmlformats.org/officeDocument/2006/relationships/customXml" Target="../ink/ink1618.xml"/><Relationship Id="rId42" Type="http://schemas.openxmlformats.org/officeDocument/2006/relationships/customXml" Target="../ink/ink1629.xml"/><Relationship Id="rId63" Type="http://schemas.openxmlformats.org/officeDocument/2006/relationships/image" Target="../media/image1627.png"/><Relationship Id="rId84" Type="http://schemas.openxmlformats.org/officeDocument/2006/relationships/customXml" Target="../ink/ink1650.xml"/><Relationship Id="rId138" Type="http://schemas.openxmlformats.org/officeDocument/2006/relationships/customXml" Target="../ink/ink1677.xml"/><Relationship Id="rId107" Type="http://schemas.openxmlformats.org/officeDocument/2006/relationships/image" Target="../media/image1649.png"/><Relationship Id="rId11" Type="http://schemas.openxmlformats.org/officeDocument/2006/relationships/customXml" Target="../ink/ink1613.xml"/><Relationship Id="rId32" Type="http://schemas.openxmlformats.org/officeDocument/2006/relationships/customXml" Target="../ink/ink1624.xml"/><Relationship Id="rId53" Type="http://schemas.openxmlformats.org/officeDocument/2006/relationships/image" Target="../media/image1622.png"/><Relationship Id="rId74" Type="http://schemas.openxmlformats.org/officeDocument/2006/relationships/customXml" Target="../ink/ink1645.xml"/><Relationship Id="rId128" Type="http://schemas.openxmlformats.org/officeDocument/2006/relationships/customXml" Target="../ink/ink1672.xml"/><Relationship Id="rId149" Type="http://schemas.openxmlformats.org/officeDocument/2006/relationships/image" Target="../media/image1670.png"/><Relationship Id="rId5" Type="http://schemas.openxmlformats.org/officeDocument/2006/relationships/customXml" Target="../ink/ink1610.xml"/><Relationship Id="rId95" Type="http://schemas.openxmlformats.org/officeDocument/2006/relationships/image" Target="../media/image1643.png"/><Relationship Id="rId22" Type="http://schemas.openxmlformats.org/officeDocument/2006/relationships/image" Target="../media/image1608.png"/><Relationship Id="rId27" Type="http://schemas.openxmlformats.org/officeDocument/2006/relationships/customXml" Target="../ink/ink1621.xml"/><Relationship Id="rId43" Type="http://schemas.openxmlformats.org/officeDocument/2006/relationships/image" Target="../media/image1617.png"/><Relationship Id="rId48" Type="http://schemas.openxmlformats.org/officeDocument/2006/relationships/customXml" Target="../ink/ink1632.xml"/><Relationship Id="rId64" Type="http://schemas.openxmlformats.org/officeDocument/2006/relationships/customXml" Target="../ink/ink1640.xml"/><Relationship Id="rId69" Type="http://schemas.openxmlformats.org/officeDocument/2006/relationships/image" Target="../media/image1630.png"/><Relationship Id="rId113" Type="http://schemas.openxmlformats.org/officeDocument/2006/relationships/image" Target="../media/image1652.png"/><Relationship Id="rId118" Type="http://schemas.openxmlformats.org/officeDocument/2006/relationships/customXml" Target="../ink/ink1667.xml"/><Relationship Id="rId134" Type="http://schemas.openxmlformats.org/officeDocument/2006/relationships/customXml" Target="../ink/ink1675.xml"/><Relationship Id="rId139" Type="http://schemas.openxmlformats.org/officeDocument/2006/relationships/image" Target="../media/image1665.png"/><Relationship Id="rId80" Type="http://schemas.openxmlformats.org/officeDocument/2006/relationships/customXml" Target="../ink/ink1648.xml"/><Relationship Id="rId85" Type="http://schemas.openxmlformats.org/officeDocument/2006/relationships/image" Target="../media/image1638.png"/><Relationship Id="rId150" Type="http://schemas.openxmlformats.org/officeDocument/2006/relationships/customXml" Target="../ink/ink1683.xml"/><Relationship Id="rId12" Type="http://schemas.openxmlformats.org/officeDocument/2006/relationships/image" Target="../media/image1603.png"/><Relationship Id="rId17" Type="http://schemas.openxmlformats.org/officeDocument/2006/relationships/customXml" Target="../ink/ink1616.xml"/><Relationship Id="rId33" Type="http://schemas.openxmlformats.org/officeDocument/2006/relationships/image" Target="../media/image1612.png"/><Relationship Id="rId38" Type="http://schemas.openxmlformats.org/officeDocument/2006/relationships/customXml" Target="../ink/ink1627.xml"/><Relationship Id="rId59" Type="http://schemas.openxmlformats.org/officeDocument/2006/relationships/image" Target="../media/image1625.png"/><Relationship Id="rId103" Type="http://schemas.openxmlformats.org/officeDocument/2006/relationships/image" Target="../media/image1647.png"/><Relationship Id="rId108" Type="http://schemas.openxmlformats.org/officeDocument/2006/relationships/customXml" Target="../ink/ink1662.xml"/><Relationship Id="rId124" Type="http://schemas.openxmlformats.org/officeDocument/2006/relationships/customXml" Target="../ink/ink1670.xml"/><Relationship Id="rId129" Type="http://schemas.openxmlformats.org/officeDocument/2006/relationships/image" Target="../media/image1660.png"/><Relationship Id="rId54" Type="http://schemas.openxmlformats.org/officeDocument/2006/relationships/customXml" Target="../ink/ink1635.xml"/><Relationship Id="rId70" Type="http://schemas.openxmlformats.org/officeDocument/2006/relationships/customXml" Target="../ink/ink1643.xml"/><Relationship Id="rId75" Type="http://schemas.openxmlformats.org/officeDocument/2006/relationships/image" Target="../media/image1633.png"/><Relationship Id="rId91" Type="http://schemas.openxmlformats.org/officeDocument/2006/relationships/image" Target="../media/image1641.png"/><Relationship Id="rId96" Type="http://schemas.openxmlformats.org/officeDocument/2006/relationships/customXml" Target="../ink/ink1656.xml"/><Relationship Id="rId140" Type="http://schemas.openxmlformats.org/officeDocument/2006/relationships/customXml" Target="../ink/ink1678.xml"/><Relationship Id="rId145" Type="http://schemas.openxmlformats.org/officeDocument/2006/relationships/image" Target="../media/image166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00.png"/><Relationship Id="rId23" Type="http://schemas.openxmlformats.org/officeDocument/2006/relationships/customXml" Target="../ink/ink1619.xml"/><Relationship Id="rId28" Type="http://schemas.openxmlformats.org/officeDocument/2006/relationships/image" Target="../media/image1598.png"/><Relationship Id="rId49" Type="http://schemas.openxmlformats.org/officeDocument/2006/relationships/image" Target="../media/image1620.png"/><Relationship Id="rId114" Type="http://schemas.openxmlformats.org/officeDocument/2006/relationships/customXml" Target="../ink/ink1665.xml"/><Relationship Id="rId119" Type="http://schemas.openxmlformats.org/officeDocument/2006/relationships/image" Target="../media/image1655.png"/><Relationship Id="rId44" Type="http://schemas.openxmlformats.org/officeDocument/2006/relationships/customXml" Target="../ink/ink1630.xml"/><Relationship Id="rId60" Type="http://schemas.openxmlformats.org/officeDocument/2006/relationships/customXml" Target="../ink/ink1638.xml"/><Relationship Id="rId65" Type="http://schemas.openxmlformats.org/officeDocument/2006/relationships/image" Target="../media/image1628.png"/><Relationship Id="rId81" Type="http://schemas.openxmlformats.org/officeDocument/2006/relationships/image" Target="../media/image1636.png"/><Relationship Id="rId86" Type="http://schemas.openxmlformats.org/officeDocument/2006/relationships/customXml" Target="../ink/ink1651.xml"/><Relationship Id="rId130" Type="http://schemas.openxmlformats.org/officeDocument/2006/relationships/customXml" Target="../ink/ink1673.xml"/><Relationship Id="rId135" Type="http://schemas.openxmlformats.org/officeDocument/2006/relationships/image" Target="../media/image1663.png"/><Relationship Id="rId151" Type="http://schemas.openxmlformats.org/officeDocument/2006/relationships/image" Target="../media/image1671.png"/><Relationship Id="rId13" Type="http://schemas.openxmlformats.org/officeDocument/2006/relationships/customXml" Target="../ink/ink1614.xml"/><Relationship Id="rId18" Type="http://schemas.openxmlformats.org/officeDocument/2006/relationships/image" Target="../media/image1606.png"/><Relationship Id="rId39" Type="http://schemas.openxmlformats.org/officeDocument/2006/relationships/image" Target="../media/image1615.png"/><Relationship Id="rId109" Type="http://schemas.openxmlformats.org/officeDocument/2006/relationships/image" Target="../media/image1650.png"/><Relationship Id="rId34" Type="http://schemas.openxmlformats.org/officeDocument/2006/relationships/customXml" Target="../ink/ink1625.xml"/><Relationship Id="rId50" Type="http://schemas.openxmlformats.org/officeDocument/2006/relationships/customXml" Target="../ink/ink1633.xml"/><Relationship Id="rId55" Type="http://schemas.openxmlformats.org/officeDocument/2006/relationships/image" Target="../media/image1623.png"/><Relationship Id="rId76" Type="http://schemas.openxmlformats.org/officeDocument/2006/relationships/customXml" Target="../ink/ink1646.xml"/><Relationship Id="rId97" Type="http://schemas.openxmlformats.org/officeDocument/2006/relationships/image" Target="../media/image1644.png"/><Relationship Id="rId104" Type="http://schemas.openxmlformats.org/officeDocument/2006/relationships/customXml" Target="../ink/ink1660.xml"/><Relationship Id="rId120" Type="http://schemas.openxmlformats.org/officeDocument/2006/relationships/customXml" Target="../ink/ink1668.xml"/><Relationship Id="rId125" Type="http://schemas.openxmlformats.org/officeDocument/2006/relationships/image" Target="../media/image1658.png"/><Relationship Id="rId141" Type="http://schemas.openxmlformats.org/officeDocument/2006/relationships/image" Target="../media/image1666.png"/><Relationship Id="rId146" Type="http://schemas.openxmlformats.org/officeDocument/2006/relationships/customXml" Target="../ink/ink1681.xml"/><Relationship Id="rId7" Type="http://schemas.openxmlformats.org/officeDocument/2006/relationships/customXml" Target="../ink/ink1611.xml"/><Relationship Id="rId71" Type="http://schemas.openxmlformats.org/officeDocument/2006/relationships/image" Target="../media/image1631.png"/><Relationship Id="rId92" Type="http://schemas.openxmlformats.org/officeDocument/2006/relationships/customXml" Target="../ink/ink1654.xml"/><Relationship Id="rId2" Type="http://schemas.openxmlformats.org/officeDocument/2006/relationships/image" Target="../media/image4.jpeg"/><Relationship Id="rId29" Type="http://schemas.openxmlformats.org/officeDocument/2006/relationships/customXml" Target="../ink/ink1622.xml"/><Relationship Id="rId24" Type="http://schemas.openxmlformats.org/officeDocument/2006/relationships/image" Target="../media/image1609.png"/><Relationship Id="rId40" Type="http://schemas.openxmlformats.org/officeDocument/2006/relationships/customXml" Target="../ink/ink1628.xml"/><Relationship Id="rId45" Type="http://schemas.openxmlformats.org/officeDocument/2006/relationships/image" Target="../media/image1618.png"/><Relationship Id="rId66" Type="http://schemas.openxmlformats.org/officeDocument/2006/relationships/customXml" Target="../ink/ink1641.xml"/><Relationship Id="rId87" Type="http://schemas.openxmlformats.org/officeDocument/2006/relationships/image" Target="../media/image1639.png"/><Relationship Id="rId110" Type="http://schemas.openxmlformats.org/officeDocument/2006/relationships/customXml" Target="../ink/ink1663.xml"/><Relationship Id="rId115" Type="http://schemas.openxmlformats.org/officeDocument/2006/relationships/image" Target="../media/image1653.png"/><Relationship Id="rId131" Type="http://schemas.openxmlformats.org/officeDocument/2006/relationships/image" Target="../media/image1661.png"/><Relationship Id="rId136" Type="http://schemas.openxmlformats.org/officeDocument/2006/relationships/customXml" Target="../ink/ink1676.xml"/><Relationship Id="rId61" Type="http://schemas.openxmlformats.org/officeDocument/2006/relationships/image" Target="../media/image1626.png"/><Relationship Id="rId82" Type="http://schemas.openxmlformats.org/officeDocument/2006/relationships/customXml" Target="../ink/ink1649.xml"/><Relationship Id="rId19" Type="http://schemas.openxmlformats.org/officeDocument/2006/relationships/customXml" Target="../ink/ink1617.xml"/><Relationship Id="rId14" Type="http://schemas.openxmlformats.org/officeDocument/2006/relationships/image" Target="../media/image1604.png"/><Relationship Id="rId30" Type="http://schemas.openxmlformats.org/officeDocument/2006/relationships/customXml" Target="../ink/ink1623.xml"/><Relationship Id="rId35" Type="http://schemas.openxmlformats.org/officeDocument/2006/relationships/image" Target="../media/image1613.png"/><Relationship Id="rId56" Type="http://schemas.openxmlformats.org/officeDocument/2006/relationships/customXml" Target="../ink/ink1636.xml"/><Relationship Id="rId77" Type="http://schemas.openxmlformats.org/officeDocument/2006/relationships/image" Target="../media/image1634.png"/><Relationship Id="rId100" Type="http://schemas.openxmlformats.org/officeDocument/2006/relationships/customXml" Target="../ink/ink1658.xml"/><Relationship Id="rId105" Type="http://schemas.openxmlformats.org/officeDocument/2006/relationships/image" Target="../media/image1648.png"/><Relationship Id="rId126" Type="http://schemas.openxmlformats.org/officeDocument/2006/relationships/customXml" Target="../ink/ink1671.xml"/><Relationship Id="rId147" Type="http://schemas.openxmlformats.org/officeDocument/2006/relationships/image" Target="../media/image1669.png"/><Relationship Id="rId8" Type="http://schemas.openxmlformats.org/officeDocument/2006/relationships/image" Target="../media/image1601.png"/><Relationship Id="rId51" Type="http://schemas.openxmlformats.org/officeDocument/2006/relationships/image" Target="../media/image1621.png"/><Relationship Id="rId72" Type="http://schemas.openxmlformats.org/officeDocument/2006/relationships/customXml" Target="../ink/ink1644.xml"/><Relationship Id="rId93" Type="http://schemas.openxmlformats.org/officeDocument/2006/relationships/image" Target="../media/image1642.png"/><Relationship Id="rId98" Type="http://schemas.openxmlformats.org/officeDocument/2006/relationships/customXml" Target="../ink/ink1657.xml"/><Relationship Id="rId121" Type="http://schemas.openxmlformats.org/officeDocument/2006/relationships/image" Target="../media/image1656.png"/><Relationship Id="rId142" Type="http://schemas.openxmlformats.org/officeDocument/2006/relationships/customXml" Target="../ink/ink1679.xml"/><Relationship Id="rId3" Type="http://schemas.openxmlformats.org/officeDocument/2006/relationships/image" Target="../media/image1.png"/><Relationship Id="rId25" Type="http://schemas.openxmlformats.org/officeDocument/2006/relationships/customXml" Target="../ink/ink1620.xml"/><Relationship Id="rId46" Type="http://schemas.openxmlformats.org/officeDocument/2006/relationships/customXml" Target="../ink/ink1631.xml"/><Relationship Id="rId67" Type="http://schemas.openxmlformats.org/officeDocument/2006/relationships/image" Target="../media/image1629.png"/><Relationship Id="rId116" Type="http://schemas.openxmlformats.org/officeDocument/2006/relationships/customXml" Target="../ink/ink1666.xml"/><Relationship Id="rId137" Type="http://schemas.openxmlformats.org/officeDocument/2006/relationships/image" Target="../media/image1664.png"/><Relationship Id="rId20" Type="http://schemas.openxmlformats.org/officeDocument/2006/relationships/image" Target="../media/image1607.png"/><Relationship Id="rId41" Type="http://schemas.openxmlformats.org/officeDocument/2006/relationships/image" Target="../media/image1616.png"/><Relationship Id="rId62" Type="http://schemas.openxmlformats.org/officeDocument/2006/relationships/customXml" Target="../ink/ink1639.xml"/><Relationship Id="rId83" Type="http://schemas.openxmlformats.org/officeDocument/2006/relationships/image" Target="../media/image1637.png"/><Relationship Id="rId88" Type="http://schemas.openxmlformats.org/officeDocument/2006/relationships/customXml" Target="../ink/ink1652.xml"/><Relationship Id="rId111" Type="http://schemas.openxmlformats.org/officeDocument/2006/relationships/image" Target="../media/image1651.png"/><Relationship Id="rId132" Type="http://schemas.openxmlformats.org/officeDocument/2006/relationships/customXml" Target="../ink/ink1674.xml"/><Relationship Id="rId15" Type="http://schemas.openxmlformats.org/officeDocument/2006/relationships/customXml" Target="../ink/ink1615.xml"/><Relationship Id="rId36" Type="http://schemas.openxmlformats.org/officeDocument/2006/relationships/customXml" Target="../ink/ink1626.xml"/><Relationship Id="rId57" Type="http://schemas.openxmlformats.org/officeDocument/2006/relationships/image" Target="../media/image1624.png"/><Relationship Id="rId106" Type="http://schemas.openxmlformats.org/officeDocument/2006/relationships/customXml" Target="../ink/ink1661.xml"/><Relationship Id="rId127" Type="http://schemas.openxmlformats.org/officeDocument/2006/relationships/image" Target="../media/image1659.png"/><Relationship Id="rId10" Type="http://schemas.openxmlformats.org/officeDocument/2006/relationships/image" Target="../media/image1602.png"/><Relationship Id="rId31" Type="http://schemas.openxmlformats.org/officeDocument/2006/relationships/image" Target="../media/image1611.png"/><Relationship Id="rId52" Type="http://schemas.openxmlformats.org/officeDocument/2006/relationships/customXml" Target="../ink/ink1634.xml"/><Relationship Id="rId73" Type="http://schemas.openxmlformats.org/officeDocument/2006/relationships/image" Target="../media/image1632.png"/><Relationship Id="rId78" Type="http://schemas.openxmlformats.org/officeDocument/2006/relationships/customXml" Target="../ink/ink1647.xml"/><Relationship Id="rId94" Type="http://schemas.openxmlformats.org/officeDocument/2006/relationships/customXml" Target="../ink/ink1655.xml"/><Relationship Id="rId99" Type="http://schemas.openxmlformats.org/officeDocument/2006/relationships/image" Target="../media/image1645.png"/><Relationship Id="rId101" Type="http://schemas.openxmlformats.org/officeDocument/2006/relationships/image" Target="../media/image1646.png"/><Relationship Id="rId122" Type="http://schemas.openxmlformats.org/officeDocument/2006/relationships/customXml" Target="../ink/ink1669.xml"/><Relationship Id="rId143" Type="http://schemas.openxmlformats.org/officeDocument/2006/relationships/image" Target="../media/image1667.png"/><Relationship Id="rId148" Type="http://schemas.openxmlformats.org/officeDocument/2006/relationships/customXml" Target="../ink/ink1682.xml"/><Relationship Id="rId4" Type="http://schemas.openxmlformats.org/officeDocument/2006/relationships/image" Target="../media/image1284.png"/><Relationship Id="rId9" Type="http://schemas.openxmlformats.org/officeDocument/2006/relationships/customXml" Target="../ink/ink1612.xml"/><Relationship Id="rId26" Type="http://schemas.openxmlformats.org/officeDocument/2006/relationships/image" Target="../media/image1610.png"/><Relationship Id="rId47" Type="http://schemas.openxmlformats.org/officeDocument/2006/relationships/image" Target="../media/image1619.png"/><Relationship Id="rId68" Type="http://schemas.openxmlformats.org/officeDocument/2006/relationships/customXml" Target="../ink/ink1642.xml"/><Relationship Id="rId89" Type="http://schemas.openxmlformats.org/officeDocument/2006/relationships/image" Target="../media/image1640.png"/><Relationship Id="rId112" Type="http://schemas.openxmlformats.org/officeDocument/2006/relationships/customXml" Target="../ink/ink1664.xml"/><Relationship Id="rId133" Type="http://schemas.openxmlformats.org/officeDocument/2006/relationships/image" Target="../media/image1662.png"/><Relationship Id="rId16" Type="http://schemas.openxmlformats.org/officeDocument/2006/relationships/image" Target="../media/image1605.png"/><Relationship Id="rId37" Type="http://schemas.openxmlformats.org/officeDocument/2006/relationships/image" Target="../media/image1614.png"/><Relationship Id="rId58" Type="http://schemas.openxmlformats.org/officeDocument/2006/relationships/customXml" Target="../ink/ink1637.xml"/><Relationship Id="rId79" Type="http://schemas.openxmlformats.org/officeDocument/2006/relationships/image" Target="../media/image1635.png"/><Relationship Id="rId102" Type="http://schemas.openxmlformats.org/officeDocument/2006/relationships/customXml" Target="../ink/ink1659.xml"/><Relationship Id="rId123" Type="http://schemas.openxmlformats.org/officeDocument/2006/relationships/image" Target="../media/image1657.png"/><Relationship Id="rId144" Type="http://schemas.openxmlformats.org/officeDocument/2006/relationships/customXml" Target="../ink/ink1680.xml"/><Relationship Id="rId90" Type="http://schemas.openxmlformats.org/officeDocument/2006/relationships/customXml" Target="../ink/ink1653.xml"/></Relationships>
</file>

<file path=ppt/slides/_rels/slide18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683.png"/><Relationship Id="rId21" Type="http://schemas.openxmlformats.org/officeDocument/2006/relationships/customXml" Target="../ink/ink1692.xml"/><Relationship Id="rId42" Type="http://schemas.openxmlformats.org/officeDocument/2006/relationships/image" Target="../media/image1691.png"/><Relationship Id="rId47" Type="http://schemas.openxmlformats.org/officeDocument/2006/relationships/customXml" Target="../ink/ink1705.xml"/><Relationship Id="rId63" Type="http://schemas.openxmlformats.org/officeDocument/2006/relationships/customXml" Target="../ink/ink1713.xml"/><Relationship Id="rId68" Type="http://schemas.openxmlformats.org/officeDocument/2006/relationships/image" Target="../media/image1704.png"/><Relationship Id="rId84" Type="http://schemas.openxmlformats.org/officeDocument/2006/relationships/image" Target="../media/image1712.png"/><Relationship Id="rId89" Type="http://schemas.openxmlformats.org/officeDocument/2006/relationships/customXml" Target="../ink/ink1726.xml"/><Relationship Id="rId16" Type="http://schemas.openxmlformats.org/officeDocument/2006/relationships/image" Target="../media/image1678.png"/><Relationship Id="rId11" Type="http://schemas.openxmlformats.org/officeDocument/2006/relationships/customXml" Target="../ink/ink1687.xml"/><Relationship Id="rId32" Type="http://schemas.openxmlformats.org/officeDocument/2006/relationships/image" Target="../media/image1686.png"/><Relationship Id="rId37" Type="http://schemas.openxmlformats.org/officeDocument/2006/relationships/customXml" Target="../ink/ink1700.xml"/><Relationship Id="rId53" Type="http://schemas.openxmlformats.org/officeDocument/2006/relationships/customXml" Target="../ink/ink1708.xml"/><Relationship Id="rId58" Type="http://schemas.openxmlformats.org/officeDocument/2006/relationships/image" Target="../media/image1699.png"/><Relationship Id="rId74" Type="http://schemas.openxmlformats.org/officeDocument/2006/relationships/image" Target="../media/image1707.png"/><Relationship Id="rId79" Type="http://schemas.openxmlformats.org/officeDocument/2006/relationships/customXml" Target="../ink/ink1721.xml"/><Relationship Id="rId102" Type="http://schemas.openxmlformats.org/officeDocument/2006/relationships/image" Target="../media/image1721.png"/><Relationship Id="rId5" Type="http://schemas.openxmlformats.org/officeDocument/2006/relationships/customXml" Target="../ink/ink1684.xml"/><Relationship Id="rId90" Type="http://schemas.openxmlformats.org/officeDocument/2006/relationships/image" Target="../media/image1715.png"/><Relationship Id="rId95" Type="http://schemas.openxmlformats.org/officeDocument/2006/relationships/customXml" Target="../ink/ink1729.xml"/><Relationship Id="rId22" Type="http://schemas.openxmlformats.org/officeDocument/2006/relationships/image" Target="../media/image1681.png"/><Relationship Id="rId27" Type="http://schemas.openxmlformats.org/officeDocument/2006/relationships/customXml" Target="../ink/ink1695.xml"/><Relationship Id="rId43" Type="http://schemas.openxmlformats.org/officeDocument/2006/relationships/customXml" Target="../ink/ink1703.xml"/><Relationship Id="rId48" Type="http://schemas.openxmlformats.org/officeDocument/2006/relationships/image" Target="../media/image1694.png"/><Relationship Id="rId64" Type="http://schemas.openxmlformats.org/officeDocument/2006/relationships/image" Target="../media/image1702.png"/><Relationship Id="rId69" Type="http://schemas.openxmlformats.org/officeDocument/2006/relationships/customXml" Target="../ink/ink1716.xml"/><Relationship Id="rId80" Type="http://schemas.openxmlformats.org/officeDocument/2006/relationships/image" Target="../media/image1710.png"/><Relationship Id="rId85" Type="http://schemas.openxmlformats.org/officeDocument/2006/relationships/customXml" Target="../ink/ink1724.xml"/><Relationship Id="rId12" Type="http://schemas.openxmlformats.org/officeDocument/2006/relationships/image" Target="../media/image1676.png"/><Relationship Id="rId17" Type="http://schemas.openxmlformats.org/officeDocument/2006/relationships/customXml" Target="../ink/ink1690.xml"/><Relationship Id="rId33" Type="http://schemas.openxmlformats.org/officeDocument/2006/relationships/customXml" Target="../ink/ink1698.xml"/><Relationship Id="rId38" Type="http://schemas.openxmlformats.org/officeDocument/2006/relationships/image" Target="../media/image1689.png"/><Relationship Id="rId59" Type="http://schemas.openxmlformats.org/officeDocument/2006/relationships/customXml" Target="../ink/ink1711.xml"/><Relationship Id="rId103" Type="http://schemas.openxmlformats.org/officeDocument/2006/relationships/customXml" Target="../ink/ink1733.xml"/><Relationship Id="rId20" Type="http://schemas.openxmlformats.org/officeDocument/2006/relationships/image" Target="../media/image1680.png"/><Relationship Id="rId41" Type="http://schemas.openxmlformats.org/officeDocument/2006/relationships/customXml" Target="../ink/ink1702.xml"/><Relationship Id="rId54" Type="http://schemas.openxmlformats.org/officeDocument/2006/relationships/image" Target="../media/image1697.png"/><Relationship Id="rId62" Type="http://schemas.openxmlformats.org/officeDocument/2006/relationships/image" Target="../media/image1701.png"/><Relationship Id="rId70" Type="http://schemas.openxmlformats.org/officeDocument/2006/relationships/image" Target="../media/image1705.png"/><Relationship Id="rId75" Type="http://schemas.openxmlformats.org/officeDocument/2006/relationships/customXml" Target="../ink/ink1719.xml"/><Relationship Id="rId83" Type="http://schemas.openxmlformats.org/officeDocument/2006/relationships/customXml" Target="../ink/ink1723.xml"/><Relationship Id="rId88" Type="http://schemas.openxmlformats.org/officeDocument/2006/relationships/image" Target="../media/image1714.png"/><Relationship Id="rId91" Type="http://schemas.openxmlformats.org/officeDocument/2006/relationships/customXml" Target="../ink/ink1727.xml"/><Relationship Id="rId96" Type="http://schemas.openxmlformats.org/officeDocument/2006/relationships/image" Target="../media/image171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73.png"/><Relationship Id="rId15" Type="http://schemas.openxmlformats.org/officeDocument/2006/relationships/customXml" Target="../ink/ink1689.xml"/><Relationship Id="rId23" Type="http://schemas.openxmlformats.org/officeDocument/2006/relationships/customXml" Target="../ink/ink1693.xml"/><Relationship Id="rId28" Type="http://schemas.openxmlformats.org/officeDocument/2006/relationships/image" Target="../media/image1684.png"/><Relationship Id="rId36" Type="http://schemas.openxmlformats.org/officeDocument/2006/relationships/image" Target="../media/image1688.png"/><Relationship Id="rId49" Type="http://schemas.openxmlformats.org/officeDocument/2006/relationships/customXml" Target="../ink/ink1706.xml"/><Relationship Id="rId57" Type="http://schemas.openxmlformats.org/officeDocument/2006/relationships/customXml" Target="../ink/ink1710.xml"/><Relationship Id="rId106" Type="http://schemas.openxmlformats.org/officeDocument/2006/relationships/image" Target="../media/image1723.png"/><Relationship Id="rId10" Type="http://schemas.openxmlformats.org/officeDocument/2006/relationships/image" Target="../media/image1675.png"/><Relationship Id="rId31" Type="http://schemas.openxmlformats.org/officeDocument/2006/relationships/customXml" Target="../ink/ink1697.xml"/><Relationship Id="rId44" Type="http://schemas.openxmlformats.org/officeDocument/2006/relationships/image" Target="../media/image1692.png"/><Relationship Id="rId52" Type="http://schemas.openxmlformats.org/officeDocument/2006/relationships/image" Target="../media/image1696.png"/><Relationship Id="rId60" Type="http://schemas.openxmlformats.org/officeDocument/2006/relationships/image" Target="../media/image1700.png"/><Relationship Id="rId65" Type="http://schemas.openxmlformats.org/officeDocument/2006/relationships/customXml" Target="../ink/ink1714.xml"/><Relationship Id="rId73" Type="http://schemas.openxmlformats.org/officeDocument/2006/relationships/customXml" Target="../ink/ink1718.xml"/><Relationship Id="rId78" Type="http://schemas.openxmlformats.org/officeDocument/2006/relationships/image" Target="../media/image1709.png"/><Relationship Id="rId81" Type="http://schemas.openxmlformats.org/officeDocument/2006/relationships/customXml" Target="../ink/ink1722.xml"/><Relationship Id="rId86" Type="http://schemas.openxmlformats.org/officeDocument/2006/relationships/image" Target="../media/image1713.png"/><Relationship Id="rId94" Type="http://schemas.openxmlformats.org/officeDocument/2006/relationships/image" Target="../media/image1717.png"/><Relationship Id="rId99" Type="http://schemas.openxmlformats.org/officeDocument/2006/relationships/customXml" Target="../ink/ink1731.xml"/><Relationship Id="rId101" Type="http://schemas.openxmlformats.org/officeDocument/2006/relationships/customXml" Target="../ink/ink1732.xml"/><Relationship Id="rId4" Type="http://schemas.openxmlformats.org/officeDocument/2006/relationships/image" Target="../media/image1309.png"/><Relationship Id="rId9" Type="http://schemas.openxmlformats.org/officeDocument/2006/relationships/customXml" Target="../ink/ink1686.xml"/><Relationship Id="rId13" Type="http://schemas.openxmlformats.org/officeDocument/2006/relationships/customXml" Target="../ink/ink1688.xml"/><Relationship Id="rId18" Type="http://schemas.openxmlformats.org/officeDocument/2006/relationships/image" Target="../media/image1679.png"/><Relationship Id="rId39" Type="http://schemas.openxmlformats.org/officeDocument/2006/relationships/customXml" Target="../ink/ink1701.xml"/><Relationship Id="rId34" Type="http://schemas.openxmlformats.org/officeDocument/2006/relationships/image" Target="../media/image1687.png"/><Relationship Id="rId50" Type="http://schemas.openxmlformats.org/officeDocument/2006/relationships/image" Target="../media/image1695.png"/><Relationship Id="rId55" Type="http://schemas.openxmlformats.org/officeDocument/2006/relationships/customXml" Target="../ink/ink1709.xml"/><Relationship Id="rId76" Type="http://schemas.openxmlformats.org/officeDocument/2006/relationships/image" Target="../media/image1708.png"/><Relationship Id="rId97" Type="http://schemas.openxmlformats.org/officeDocument/2006/relationships/customXml" Target="../ink/ink1730.xml"/><Relationship Id="rId104" Type="http://schemas.openxmlformats.org/officeDocument/2006/relationships/image" Target="../media/image1722.png"/><Relationship Id="rId7" Type="http://schemas.openxmlformats.org/officeDocument/2006/relationships/customXml" Target="../ink/ink1685.xml"/><Relationship Id="rId71" Type="http://schemas.openxmlformats.org/officeDocument/2006/relationships/customXml" Target="../ink/ink1717.xml"/><Relationship Id="rId92" Type="http://schemas.openxmlformats.org/officeDocument/2006/relationships/image" Target="../media/image1716.png"/><Relationship Id="rId2" Type="http://schemas.openxmlformats.org/officeDocument/2006/relationships/image" Target="../media/image4.jpeg"/><Relationship Id="rId29" Type="http://schemas.openxmlformats.org/officeDocument/2006/relationships/customXml" Target="../ink/ink1696.xml"/><Relationship Id="rId24" Type="http://schemas.openxmlformats.org/officeDocument/2006/relationships/image" Target="../media/image1682.png"/><Relationship Id="rId40" Type="http://schemas.openxmlformats.org/officeDocument/2006/relationships/image" Target="../media/image1690.png"/><Relationship Id="rId45" Type="http://schemas.openxmlformats.org/officeDocument/2006/relationships/customXml" Target="../ink/ink1704.xml"/><Relationship Id="rId66" Type="http://schemas.openxmlformats.org/officeDocument/2006/relationships/image" Target="../media/image1703.png"/><Relationship Id="rId87" Type="http://schemas.openxmlformats.org/officeDocument/2006/relationships/customXml" Target="../ink/ink1725.xml"/><Relationship Id="rId61" Type="http://schemas.openxmlformats.org/officeDocument/2006/relationships/customXml" Target="../ink/ink1712.xml"/><Relationship Id="rId82" Type="http://schemas.openxmlformats.org/officeDocument/2006/relationships/image" Target="../media/image1711.png"/><Relationship Id="rId19" Type="http://schemas.openxmlformats.org/officeDocument/2006/relationships/customXml" Target="../ink/ink1691.xml"/><Relationship Id="rId14" Type="http://schemas.openxmlformats.org/officeDocument/2006/relationships/image" Target="../media/image1677.png"/><Relationship Id="rId30" Type="http://schemas.openxmlformats.org/officeDocument/2006/relationships/image" Target="../media/image1685.png"/><Relationship Id="rId35" Type="http://schemas.openxmlformats.org/officeDocument/2006/relationships/customXml" Target="../ink/ink1699.xml"/><Relationship Id="rId56" Type="http://schemas.openxmlformats.org/officeDocument/2006/relationships/image" Target="../media/image1698.png"/><Relationship Id="rId77" Type="http://schemas.openxmlformats.org/officeDocument/2006/relationships/customXml" Target="../ink/ink1720.xml"/><Relationship Id="rId100" Type="http://schemas.openxmlformats.org/officeDocument/2006/relationships/image" Target="../media/image1720.png"/><Relationship Id="rId105" Type="http://schemas.openxmlformats.org/officeDocument/2006/relationships/customXml" Target="../ink/ink1734.xml"/><Relationship Id="rId8" Type="http://schemas.openxmlformats.org/officeDocument/2006/relationships/image" Target="../media/image1674.png"/><Relationship Id="rId51" Type="http://schemas.openxmlformats.org/officeDocument/2006/relationships/customXml" Target="../ink/ink1707.xml"/><Relationship Id="rId72" Type="http://schemas.openxmlformats.org/officeDocument/2006/relationships/image" Target="../media/image1706.png"/><Relationship Id="rId93" Type="http://schemas.openxmlformats.org/officeDocument/2006/relationships/customXml" Target="../ink/ink1728.xml"/><Relationship Id="rId98" Type="http://schemas.openxmlformats.org/officeDocument/2006/relationships/image" Target="../media/image1719.png"/><Relationship Id="rId3" Type="http://schemas.openxmlformats.org/officeDocument/2006/relationships/image" Target="../media/image1.png"/><Relationship Id="rId25" Type="http://schemas.openxmlformats.org/officeDocument/2006/relationships/customXml" Target="../ink/ink1694.xml"/><Relationship Id="rId46" Type="http://schemas.openxmlformats.org/officeDocument/2006/relationships/image" Target="../media/image1693.png"/><Relationship Id="rId67" Type="http://schemas.openxmlformats.org/officeDocument/2006/relationships/customXml" Target="../ink/ink1715.xm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791.xml"/><Relationship Id="rId21" Type="http://schemas.openxmlformats.org/officeDocument/2006/relationships/customXml" Target="../ink/ink1743.xml"/><Relationship Id="rId42" Type="http://schemas.openxmlformats.org/officeDocument/2006/relationships/image" Target="../media/image1743.png"/><Relationship Id="rId63" Type="http://schemas.openxmlformats.org/officeDocument/2006/relationships/customXml" Target="../ink/ink1764.xml"/><Relationship Id="rId84" Type="http://schemas.openxmlformats.org/officeDocument/2006/relationships/image" Target="../media/image1764.png"/><Relationship Id="rId138" Type="http://schemas.openxmlformats.org/officeDocument/2006/relationships/image" Target="../media/image1791.png"/><Relationship Id="rId107" Type="http://schemas.openxmlformats.org/officeDocument/2006/relationships/customXml" Target="../ink/ink1786.xml"/><Relationship Id="rId11" Type="http://schemas.openxmlformats.org/officeDocument/2006/relationships/customXml" Target="../ink/ink1738.xml"/><Relationship Id="rId32" Type="http://schemas.openxmlformats.org/officeDocument/2006/relationships/image" Target="../media/image1738.png"/><Relationship Id="rId53" Type="http://schemas.openxmlformats.org/officeDocument/2006/relationships/customXml" Target="../ink/ink1759.xml"/><Relationship Id="rId74" Type="http://schemas.openxmlformats.org/officeDocument/2006/relationships/image" Target="../media/image1759.png"/><Relationship Id="rId128" Type="http://schemas.openxmlformats.org/officeDocument/2006/relationships/image" Target="../media/image1786.png"/><Relationship Id="rId149" Type="http://schemas.openxmlformats.org/officeDocument/2006/relationships/customXml" Target="../ink/ink1807.xml"/><Relationship Id="rId5" Type="http://schemas.openxmlformats.org/officeDocument/2006/relationships/customXml" Target="../ink/ink1735.xml"/><Relationship Id="rId95" Type="http://schemas.openxmlformats.org/officeDocument/2006/relationships/customXml" Target="../ink/ink1780.xml"/><Relationship Id="rId22" Type="http://schemas.openxmlformats.org/officeDocument/2006/relationships/image" Target="../media/image1733.png"/><Relationship Id="rId27" Type="http://schemas.openxmlformats.org/officeDocument/2006/relationships/customXml" Target="../ink/ink1746.xml"/><Relationship Id="rId43" Type="http://schemas.openxmlformats.org/officeDocument/2006/relationships/customXml" Target="../ink/ink1754.xml"/><Relationship Id="rId48" Type="http://schemas.openxmlformats.org/officeDocument/2006/relationships/image" Target="../media/image1746.png"/><Relationship Id="rId64" Type="http://schemas.openxmlformats.org/officeDocument/2006/relationships/image" Target="../media/image1754.png"/><Relationship Id="rId69" Type="http://schemas.openxmlformats.org/officeDocument/2006/relationships/customXml" Target="../ink/ink1767.xml"/><Relationship Id="rId113" Type="http://schemas.openxmlformats.org/officeDocument/2006/relationships/customXml" Target="../ink/ink1789.xml"/><Relationship Id="rId118" Type="http://schemas.openxmlformats.org/officeDocument/2006/relationships/image" Target="../media/image1781.png"/><Relationship Id="rId134" Type="http://schemas.openxmlformats.org/officeDocument/2006/relationships/image" Target="../media/image1789.png"/><Relationship Id="rId139" Type="http://schemas.openxmlformats.org/officeDocument/2006/relationships/customXml" Target="../ink/ink1802.xml"/><Relationship Id="rId80" Type="http://schemas.openxmlformats.org/officeDocument/2006/relationships/image" Target="../media/image1762.png"/><Relationship Id="rId85" Type="http://schemas.openxmlformats.org/officeDocument/2006/relationships/customXml" Target="../ink/ink1775.xml"/><Relationship Id="rId150" Type="http://schemas.openxmlformats.org/officeDocument/2006/relationships/image" Target="../media/image1797.png"/><Relationship Id="rId12" Type="http://schemas.openxmlformats.org/officeDocument/2006/relationships/image" Target="../media/image1728.png"/><Relationship Id="rId17" Type="http://schemas.openxmlformats.org/officeDocument/2006/relationships/customXml" Target="../ink/ink1741.xml"/><Relationship Id="rId33" Type="http://schemas.openxmlformats.org/officeDocument/2006/relationships/customXml" Target="../ink/ink1749.xml"/><Relationship Id="rId38" Type="http://schemas.openxmlformats.org/officeDocument/2006/relationships/image" Target="../media/image1741.png"/><Relationship Id="rId59" Type="http://schemas.openxmlformats.org/officeDocument/2006/relationships/customXml" Target="../ink/ink1762.xml"/><Relationship Id="rId103" Type="http://schemas.openxmlformats.org/officeDocument/2006/relationships/customXml" Target="../ink/ink1784.xml"/><Relationship Id="rId108" Type="http://schemas.openxmlformats.org/officeDocument/2006/relationships/image" Target="../media/image1776.png"/><Relationship Id="rId124" Type="http://schemas.openxmlformats.org/officeDocument/2006/relationships/image" Target="../media/image1784.png"/><Relationship Id="rId129" Type="http://schemas.openxmlformats.org/officeDocument/2006/relationships/customXml" Target="../ink/ink1797.xml"/><Relationship Id="rId54" Type="http://schemas.openxmlformats.org/officeDocument/2006/relationships/image" Target="../media/image1749.png"/><Relationship Id="rId70" Type="http://schemas.openxmlformats.org/officeDocument/2006/relationships/image" Target="../media/image1757.png"/><Relationship Id="rId75" Type="http://schemas.openxmlformats.org/officeDocument/2006/relationships/customXml" Target="../ink/ink1770.xml"/><Relationship Id="rId91" Type="http://schemas.openxmlformats.org/officeDocument/2006/relationships/customXml" Target="../ink/ink1778.xml"/><Relationship Id="rId96" Type="http://schemas.openxmlformats.org/officeDocument/2006/relationships/image" Target="../media/image1770.png"/><Relationship Id="rId140" Type="http://schemas.openxmlformats.org/officeDocument/2006/relationships/image" Target="../media/image1792.png"/><Relationship Id="rId145" Type="http://schemas.openxmlformats.org/officeDocument/2006/relationships/customXml" Target="../ink/ink180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725.png"/><Relationship Id="rId23" Type="http://schemas.openxmlformats.org/officeDocument/2006/relationships/customXml" Target="../ink/ink1744.xml"/><Relationship Id="rId28" Type="http://schemas.openxmlformats.org/officeDocument/2006/relationships/image" Target="../media/image1736.png"/><Relationship Id="rId49" Type="http://schemas.openxmlformats.org/officeDocument/2006/relationships/customXml" Target="../ink/ink1757.xml"/><Relationship Id="rId114" Type="http://schemas.openxmlformats.org/officeDocument/2006/relationships/image" Target="../media/image1779.png"/><Relationship Id="rId119" Type="http://schemas.openxmlformats.org/officeDocument/2006/relationships/customXml" Target="../ink/ink1792.xml"/><Relationship Id="rId44" Type="http://schemas.openxmlformats.org/officeDocument/2006/relationships/image" Target="../media/image1744.png"/><Relationship Id="rId60" Type="http://schemas.openxmlformats.org/officeDocument/2006/relationships/image" Target="../media/image1752.png"/><Relationship Id="rId65" Type="http://schemas.openxmlformats.org/officeDocument/2006/relationships/customXml" Target="../ink/ink1765.xml"/><Relationship Id="rId81" Type="http://schemas.openxmlformats.org/officeDocument/2006/relationships/customXml" Target="../ink/ink1773.xml"/><Relationship Id="rId86" Type="http://schemas.openxmlformats.org/officeDocument/2006/relationships/image" Target="../media/image1765.png"/><Relationship Id="rId130" Type="http://schemas.openxmlformats.org/officeDocument/2006/relationships/image" Target="../media/image1787.png"/><Relationship Id="rId135" Type="http://schemas.openxmlformats.org/officeDocument/2006/relationships/customXml" Target="../ink/ink1800.xml"/><Relationship Id="rId151" Type="http://schemas.openxmlformats.org/officeDocument/2006/relationships/customXml" Target="../ink/ink1808.xml"/><Relationship Id="rId13" Type="http://schemas.openxmlformats.org/officeDocument/2006/relationships/customXml" Target="../ink/ink1739.xml"/><Relationship Id="rId18" Type="http://schemas.openxmlformats.org/officeDocument/2006/relationships/image" Target="../media/image1731.png"/><Relationship Id="rId39" Type="http://schemas.openxmlformats.org/officeDocument/2006/relationships/customXml" Target="../ink/ink1752.xml"/><Relationship Id="rId109" Type="http://schemas.openxmlformats.org/officeDocument/2006/relationships/customXml" Target="../ink/ink1787.xml"/><Relationship Id="rId34" Type="http://schemas.openxmlformats.org/officeDocument/2006/relationships/image" Target="../media/image1739.png"/><Relationship Id="rId50" Type="http://schemas.openxmlformats.org/officeDocument/2006/relationships/image" Target="../media/image1747.png"/><Relationship Id="rId55" Type="http://schemas.openxmlformats.org/officeDocument/2006/relationships/customXml" Target="../ink/ink1760.xml"/><Relationship Id="rId76" Type="http://schemas.openxmlformats.org/officeDocument/2006/relationships/image" Target="../media/image1760.png"/><Relationship Id="rId97" Type="http://schemas.openxmlformats.org/officeDocument/2006/relationships/customXml" Target="../ink/ink1781.xml"/><Relationship Id="rId104" Type="http://schemas.openxmlformats.org/officeDocument/2006/relationships/image" Target="../media/image1774.png"/><Relationship Id="rId120" Type="http://schemas.openxmlformats.org/officeDocument/2006/relationships/image" Target="../media/image1782.png"/><Relationship Id="rId125" Type="http://schemas.openxmlformats.org/officeDocument/2006/relationships/customXml" Target="../ink/ink1795.xml"/><Relationship Id="rId141" Type="http://schemas.openxmlformats.org/officeDocument/2006/relationships/customXml" Target="../ink/ink1803.xml"/><Relationship Id="rId146" Type="http://schemas.openxmlformats.org/officeDocument/2006/relationships/image" Target="../media/image1795.png"/><Relationship Id="rId7" Type="http://schemas.openxmlformats.org/officeDocument/2006/relationships/customXml" Target="../ink/ink1736.xml"/><Relationship Id="rId71" Type="http://schemas.openxmlformats.org/officeDocument/2006/relationships/customXml" Target="../ink/ink1768.xml"/><Relationship Id="rId92" Type="http://schemas.openxmlformats.org/officeDocument/2006/relationships/image" Target="../media/image1768.png"/><Relationship Id="rId2" Type="http://schemas.openxmlformats.org/officeDocument/2006/relationships/image" Target="../media/image4.jpeg"/><Relationship Id="rId29" Type="http://schemas.openxmlformats.org/officeDocument/2006/relationships/customXml" Target="../ink/ink1747.xml"/><Relationship Id="rId24" Type="http://schemas.openxmlformats.org/officeDocument/2006/relationships/image" Target="../media/image1734.png"/><Relationship Id="rId40" Type="http://schemas.openxmlformats.org/officeDocument/2006/relationships/image" Target="../media/image1742.png"/><Relationship Id="rId45" Type="http://schemas.openxmlformats.org/officeDocument/2006/relationships/customXml" Target="../ink/ink1755.xml"/><Relationship Id="rId66" Type="http://schemas.openxmlformats.org/officeDocument/2006/relationships/image" Target="../media/image1755.png"/><Relationship Id="rId87" Type="http://schemas.openxmlformats.org/officeDocument/2006/relationships/customXml" Target="../ink/ink1776.xml"/><Relationship Id="rId110" Type="http://schemas.openxmlformats.org/officeDocument/2006/relationships/image" Target="../media/image1777.png"/><Relationship Id="rId115" Type="http://schemas.openxmlformats.org/officeDocument/2006/relationships/customXml" Target="../ink/ink1790.xml"/><Relationship Id="rId131" Type="http://schemas.openxmlformats.org/officeDocument/2006/relationships/customXml" Target="../ink/ink1798.xml"/><Relationship Id="rId136" Type="http://schemas.openxmlformats.org/officeDocument/2006/relationships/image" Target="../media/image1790.png"/><Relationship Id="rId61" Type="http://schemas.openxmlformats.org/officeDocument/2006/relationships/customXml" Target="../ink/ink1763.xml"/><Relationship Id="rId82" Type="http://schemas.openxmlformats.org/officeDocument/2006/relationships/image" Target="../media/image1763.png"/><Relationship Id="rId152" Type="http://schemas.openxmlformats.org/officeDocument/2006/relationships/image" Target="../media/image1798.png"/><Relationship Id="rId19" Type="http://schemas.openxmlformats.org/officeDocument/2006/relationships/customXml" Target="../ink/ink1742.xml"/><Relationship Id="rId14" Type="http://schemas.openxmlformats.org/officeDocument/2006/relationships/image" Target="../media/image1729.png"/><Relationship Id="rId30" Type="http://schemas.openxmlformats.org/officeDocument/2006/relationships/image" Target="../media/image1737.png"/><Relationship Id="rId35" Type="http://schemas.openxmlformats.org/officeDocument/2006/relationships/customXml" Target="../ink/ink1750.xml"/><Relationship Id="rId56" Type="http://schemas.openxmlformats.org/officeDocument/2006/relationships/image" Target="../media/image1750.png"/><Relationship Id="rId77" Type="http://schemas.openxmlformats.org/officeDocument/2006/relationships/customXml" Target="../ink/ink1771.xml"/><Relationship Id="rId100" Type="http://schemas.openxmlformats.org/officeDocument/2006/relationships/image" Target="../media/image1772.png"/><Relationship Id="rId105" Type="http://schemas.openxmlformats.org/officeDocument/2006/relationships/customXml" Target="../ink/ink1785.xml"/><Relationship Id="rId126" Type="http://schemas.openxmlformats.org/officeDocument/2006/relationships/image" Target="../media/image1785.png"/><Relationship Id="rId147" Type="http://schemas.openxmlformats.org/officeDocument/2006/relationships/customXml" Target="../ink/ink1806.xml"/><Relationship Id="rId8" Type="http://schemas.openxmlformats.org/officeDocument/2006/relationships/image" Target="../media/image1726.png"/><Relationship Id="rId51" Type="http://schemas.openxmlformats.org/officeDocument/2006/relationships/customXml" Target="../ink/ink1758.xml"/><Relationship Id="rId72" Type="http://schemas.openxmlformats.org/officeDocument/2006/relationships/image" Target="../media/image1758.png"/><Relationship Id="rId93" Type="http://schemas.openxmlformats.org/officeDocument/2006/relationships/customXml" Target="../ink/ink1779.xml"/><Relationship Id="rId98" Type="http://schemas.openxmlformats.org/officeDocument/2006/relationships/image" Target="../media/image1771.png"/><Relationship Id="rId121" Type="http://schemas.openxmlformats.org/officeDocument/2006/relationships/customXml" Target="../ink/ink1793.xml"/><Relationship Id="rId142" Type="http://schemas.openxmlformats.org/officeDocument/2006/relationships/image" Target="../media/image1793.png"/><Relationship Id="rId3" Type="http://schemas.openxmlformats.org/officeDocument/2006/relationships/image" Target="../media/image1.png"/><Relationship Id="rId25" Type="http://schemas.openxmlformats.org/officeDocument/2006/relationships/customXml" Target="../ink/ink1745.xml"/><Relationship Id="rId46" Type="http://schemas.openxmlformats.org/officeDocument/2006/relationships/image" Target="../media/image1745.png"/><Relationship Id="rId67" Type="http://schemas.openxmlformats.org/officeDocument/2006/relationships/customXml" Target="../ink/ink1766.xml"/><Relationship Id="rId116" Type="http://schemas.openxmlformats.org/officeDocument/2006/relationships/image" Target="../media/image1780.png"/><Relationship Id="rId137" Type="http://schemas.openxmlformats.org/officeDocument/2006/relationships/customXml" Target="../ink/ink1801.xml"/><Relationship Id="rId20" Type="http://schemas.openxmlformats.org/officeDocument/2006/relationships/image" Target="../media/image1732.png"/><Relationship Id="rId41" Type="http://schemas.openxmlformats.org/officeDocument/2006/relationships/customXml" Target="../ink/ink1753.xml"/><Relationship Id="rId62" Type="http://schemas.openxmlformats.org/officeDocument/2006/relationships/image" Target="../media/image1753.png"/><Relationship Id="rId83" Type="http://schemas.openxmlformats.org/officeDocument/2006/relationships/customXml" Target="../ink/ink1774.xml"/><Relationship Id="rId88" Type="http://schemas.openxmlformats.org/officeDocument/2006/relationships/image" Target="../media/image1766.png"/><Relationship Id="rId111" Type="http://schemas.openxmlformats.org/officeDocument/2006/relationships/customXml" Target="../ink/ink1788.xml"/><Relationship Id="rId132" Type="http://schemas.openxmlformats.org/officeDocument/2006/relationships/image" Target="../media/image1788.png"/><Relationship Id="rId15" Type="http://schemas.openxmlformats.org/officeDocument/2006/relationships/customXml" Target="../ink/ink1740.xml"/><Relationship Id="rId36" Type="http://schemas.openxmlformats.org/officeDocument/2006/relationships/image" Target="../media/image1740.png"/><Relationship Id="rId57" Type="http://schemas.openxmlformats.org/officeDocument/2006/relationships/customXml" Target="../ink/ink1761.xml"/><Relationship Id="rId106" Type="http://schemas.openxmlformats.org/officeDocument/2006/relationships/image" Target="../media/image1775.png"/><Relationship Id="rId127" Type="http://schemas.openxmlformats.org/officeDocument/2006/relationships/customXml" Target="../ink/ink1796.xml"/><Relationship Id="rId10" Type="http://schemas.openxmlformats.org/officeDocument/2006/relationships/image" Target="../media/image1727.png"/><Relationship Id="rId31" Type="http://schemas.openxmlformats.org/officeDocument/2006/relationships/customXml" Target="../ink/ink1748.xml"/><Relationship Id="rId52" Type="http://schemas.openxmlformats.org/officeDocument/2006/relationships/image" Target="../media/image1748.png"/><Relationship Id="rId73" Type="http://schemas.openxmlformats.org/officeDocument/2006/relationships/customXml" Target="../ink/ink1769.xml"/><Relationship Id="rId78" Type="http://schemas.openxmlformats.org/officeDocument/2006/relationships/image" Target="../media/image1761.png"/><Relationship Id="rId94" Type="http://schemas.openxmlformats.org/officeDocument/2006/relationships/image" Target="../media/image1769.png"/><Relationship Id="rId99" Type="http://schemas.openxmlformats.org/officeDocument/2006/relationships/customXml" Target="../ink/ink1782.xml"/><Relationship Id="rId101" Type="http://schemas.openxmlformats.org/officeDocument/2006/relationships/customXml" Target="../ink/ink1783.xml"/><Relationship Id="rId122" Type="http://schemas.openxmlformats.org/officeDocument/2006/relationships/image" Target="../media/image1783.png"/><Relationship Id="rId143" Type="http://schemas.openxmlformats.org/officeDocument/2006/relationships/customXml" Target="../ink/ink1804.xml"/><Relationship Id="rId148" Type="http://schemas.openxmlformats.org/officeDocument/2006/relationships/image" Target="../media/image1796.png"/><Relationship Id="rId4" Type="http://schemas.openxmlformats.org/officeDocument/2006/relationships/image" Target="../media/image1361.png"/><Relationship Id="rId9" Type="http://schemas.openxmlformats.org/officeDocument/2006/relationships/customXml" Target="../ink/ink1737.xml"/><Relationship Id="rId26" Type="http://schemas.openxmlformats.org/officeDocument/2006/relationships/image" Target="../media/image1735.png"/><Relationship Id="rId47" Type="http://schemas.openxmlformats.org/officeDocument/2006/relationships/customXml" Target="../ink/ink1756.xml"/><Relationship Id="rId68" Type="http://schemas.openxmlformats.org/officeDocument/2006/relationships/image" Target="../media/image1756.png"/><Relationship Id="rId89" Type="http://schemas.openxmlformats.org/officeDocument/2006/relationships/customXml" Target="../ink/ink1777.xml"/><Relationship Id="rId112" Type="http://schemas.openxmlformats.org/officeDocument/2006/relationships/image" Target="../media/image1778.png"/><Relationship Id="rId133" Type="http://schemas.openxmlformats.org/officeDocument/2006/relationships/customXml" Target="../ink/ink1799.xml"/><Relationship Id="rId16" Type="http://schemas.openxmlformats.org/officeDocument/2006/relationships/image" Target="../media/image1730.png"/><Relationship Id="rId37" Type="http://schemas.openxmlformats.org/officeDocument/2006/relationships/customXml" Target="../ink/ink1751.xml"/><Relationship Id="rId58" Type="http://schemas.openxmlformats.org/officeDocument/2006/relationships/image" Target="../media/image1751.png"/><Relationship Id="rId79" Type="http://schemas.openxmlformats.org/officeDocument/2006/relationships/customXml" Target="../ink/ink1772.xml"/><Relationship Id="rId102" Type="http://schemas.openxmlformats.org/officeDocument/2006/relationships/image" Target="../media/image1773.png"/><Relationship Id="rId123" Type="http://schemas.openxmlformats.org/officeDocument/2006/relationships/customXml" Target="../ink/ink1794.xml"/><Relationship Id="rId144" Type="http://schemas.openxmlformats.org/officeDocument/2006/relationships/image" Target="../media/image1794.png"/><Relationship Id="rId90" Type="http://schemas.openxmlformats.org/officeDocument/2006/relationships/image" Target="../media/image1767.png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865.xml"/><Relationship Id="rId21" Type="http://schemas.openxmlformats.org/officeDocument/2006/relationships/customXml" Target="../ink/ink1817.xml"/><Relationship Id="rId42" Type="http://schemas.openxmlformats.org/officeDocument/2006/relationships/image" Target="../media/image1818.png"/><Relationship Id="rId63" Type="http://schemas.openxmlformats.org/officeDocument/2006/relationships/customXml" Target="../ink/ink1838.xml"/><Relationship Id="rId84" Type="http://schemas.openxmlformats.org/officeDocument/2006/relationships/image" Target="../media/image1839.png"/><Relationship Id="rId138" Type="http://schemas.openxmlformats.org/officeDocument/2006/relationships/image" Target="../media/image1866.png"/><Relationship Id="rId159" Type="http://schemas.openxmlformats.org/officeDocument/2006/relationships/customXml" Target="../ink/ink1886.xml"/><Relationship Id="rId170" Type="http://schemas.openxmlformats.org/officeDocument/2006/relationships/image" Target="../media/image1882.png"/><Relationship Id="rId191" Type="http://schemas.openxmlformats.org/officeDocument/2006/relationships/customXml" Target="../ink/ink1902.xml"/><Relationship Id="rId205" Type="http://schemas.openxmlformats.org/officeDocument/2006/relationships/customXml" Target="../ink/ink1909.xml"/><Relationship Id="rId226" Type="http://schemas.openxmlformats.org/officeDocument/2006/relationships/image" Target="../media/image1910.png"/><Relationship Id="rId107" Type="http://schemas.openxmlformats.org/officeDocument/2006/relationships/customXml" Target="../ink/ink1860.xml"/><Relationship Id="rId11" Type="http://schemas.openxmlformats.org/officeDocument/2006/relationships/customXml" Target="../ink/ink1812.xml"/><Relationship Id="rId32" Type="http://schemas.openxmlformats.org/officeDocument/2006/relationships/image" Target="../media/image1813.png"/><Relationship Id="rId53" Type="http://schemas.openxmlformats.org/officeDocument/2006/relationships/customXml" Target="../ink/ink1833.xml"/><Relationship Id="rId74" Type="http://schemas.openxmlformats.org/officeDocument/2006/relationships/image" Target="../media/image1834.png"/><Relationship Id="rId128" Type="http://schemas.openxmlformats.org/officeDocument/2006/relationships/image" Target="../media/image1861.png"/><Relationship Id="rId149" Type="http://schemas.openxmlformats.org/officeDocument/2006/relationships/customXml" Target="../ink/ink1881.xml"/><Relationship Id="rId5" Type="http://schemas.openxmlformats.org/officeDocument/2006/relationships/customXml" Target="../ink/ink1809.xml"/><Relationship Id="rId95" Type="http://schemas.openxmlformats.org/officeDocument/2006/relationships/customXml" Target="../ink/ink1854.xml"/><Relationship Id="rId160" Type="http://schemas.openxmlformats.org/officeDocument/2006/relationships/image" Target="../media/image1877.png"/><Relationship Id="rId181" Type="http://schemas.openxmlformats.org/officeDocument/2006/relationships/customXml" Target="../ink/ink1897.xml"/><Relationship Id="rId216" Type="http://schemas.openxmlformats.org/officeDocument/2006/relationships/image" Target="../media/image1905.png"/><Relationship Id="rId237" Type="http://schemas.openxmlformats.org/officeDocument/2006/relationships/customXml" Target="../ink/ink1925.xml"/><Relationship Id="rId22" Type="http://schemas.openxmlformats.org/officeDocument/2006/relationships/image" Target="../media/image1808.png"/><Relationship Id="rId43" Type="http://schemas.openxmlformats.org/officeDocument/2006/relationships/customXml" Target="../ink/ink1828.xml"/><Relationship Id="rId64" Type="http://schemas.openxmlformats.org/officeDocument/2006/relationships/image" Target="../media/image1829.png"/><Relationship Id="rId118" Type="http://schemas.openxmlformats.org/officeDocument/2006/relationships/image" Target="../media/image1856.png"/><Relationship Id="rId139" Type="http://schemas.openxmlformats.org/officeDocument/2006/relationships/customXml" Target="../ink/ink1876.xml"/><Relationship Id="rId85" Type="http://schemas.openxmlformats.org/officeDocument/2006/relationships/customXml" Target="../ink/ink1849.xml"/><Relationship Id="rId150" Type="http://schemas.openxmlformats.org/officeDocument/2006/relationships/image" Target="../media/image1872.png"/><Relationship Id="rId171" Type="http://schemas.openxmlformats.org/officeDocument/2006/relationships/customXml" Target="../ink/ink1892.xml"/><Relationship Id="rId192" Type="http://schemas.openxmlformats.org/officeDocument/2006/relationships/image" Target="../media/image1893.png"/><Relationship Id="rId206" Type="http://schemas.openxmlformats.org/officeDocument/2006/relationships/image" Target="../media/image1900.png"/><Relationship Id="rId227" Type="http://schemas.openxmlformats.org/officeDocument/2006/relationships/customXml" Target="../ink/ink1920.xml"/><Relationship Id="rId12" Type="http://schemas.openxmlformats.org/officeDocument/2006/relationships/image" Target="../media/image1803.png"/><Relationship Id="rId33" Type="http://schemas.openxmlformats.org/officeDocument/2006/relationships/customXml" Target="../ink/ink1823.xml"/><Relationship Id="rId108" Type="http://schemas.openxmlformats.org/officeDocument/2006/relationships/image" Target="../media/image1851.png"/><Relationship Id="rId129" Type="http://schemas.openxmlformats.org/officeDocument/2006/relationships/customXml" Target="../ink/ink1871.xml"/><Relationship Id="rId54" Type="http://schemas.openxmlformats.org/officeDocument/2006/relationships/image" Target="../media/image1824.png"/><Relationship Id="rId75" Type="http://schemas.openxmlformats.org/officeDocument/2006/relationships/customXml" Target="../ink/ink1844.xml"/><Relationship Id="rId96" Type="http://schemas.openxmlformats.org/officeDocument/2006/relationships/image" Target="../media/image1845.png"/><Relationship Id="rId140" Type="http://schemas.openxmlformats.org/officeDocument/2006/relationships/image" Target="../media/image1867.png"/><Relationship Id="rId161" Type="http://schemas.openxmlformats.org/officeDocument/2006/relationships/customXml" Target="../ink/ink1887.xml"/><Relationship Id="rId182" Type="http://schemas.openxmlformats.org/officeDocument/2006/relationships/image" Target="../media/image1888.png"/><Relationship Id="rId217" Type="http://schemas.openxmlformats.org/officeDocument/2006/relationships/customXml" Target="../ink/ink1915.xml"/><Relationship Id="rId6" Type="http://schemas.openxmlformats.org/officeDocument/2006/relationships/image" Target="../media/image1800.png"/><Relationship Id="rId238" Type="http://schemas.openxmlformats.org/officeDocument/2006/relationships/image" Target="../media/image1916.png"/><Relationship Id="rId23" Type="http://schemas.openxmlformats.org/officeDocument/2006/relationships/customXml" Target="../ink/ink1818.xml"/><Relationship Id="rId119" Type="http://schemas.openxmlformats.org/officeDocument/2006/relationships/customXml" Target="../ink/ink1866.xml"/><Relationship Id="rId44" Type="http://schemas.openxmlformats.org/officeDocument/2006/relationships/image" Target="../media/image1819.png"/><Relationship Id="rId65" Type="http://schemas.openxmlformats.org/officeDocument/2006/relationships/customXml" Target="../ink/ink1839.xml"/><Relationship Id="rId86" Type="http://schemas.openxmlformats.org/officeDocument/2006/relationships/image" Target="../media/image1840.png"/><Relationship Id="rId130" Type="http://schemas.openxmlformats.org/officeDocument/2006/relationships/image" Target="../media/image1862.png"/><Relationship Id="rId151" Type="http://schemas.openxmlformats.org/officeDocument/2006/relationships/customXml" Target="../ink/ink1882.xml"/><Relationship Id="rId172" Type="http://schemas.openxmlformats.org/officeDocument/2006/relationships/image" Target="../media/image1883.png"/><Relationship Id="rId193" Type="http://schemas.openxmlformats.org/officeDocument/2006/relationships/customXml" Target="../ink/ink1903.xml"/><Relationship Id="rId207" Type="http://schemas.openxmlformats.org/officeDocument/2006/relationships/customXml" Target="../ink/ink1910.xml"/><Relationship Id="rId228" Type="http://schemas.openxmlformats.org/officeDocument/2006/relationships/image" Target="../media/image1911.png"/><Relationship Id="rId13" Type="http://schemas.openxmlformats.org/officeDocument/2006/relationships/customXml" Target="../ink/ink1813.xml"/><Relationship Id="rId109" Type="http://schemas.openxmlformats.org/officeDocument/2006/relationships/customXml" Target="../ink/ink1861.xml"/><Relationship Id="rId34" Type="http://schemas.openxmlformats.org/officeDocument/2006/relationships/image" Target="../media/image1814.png"/><Relationship Id="rId55" Type="http://schemas.openxmlformats.org/officeDocument/2006/relationships/customXml" Target="../ink/ink1834.xml"/><Relationship Id="rId76" Type="http://schemas.openxmlformats.org/officeDocument/2006/relationships/image" Target="../media/image1835.png"/><Relationship Id="rId97" Type="http://schemas.openxmlformats.org/officeDocument/2006/relationships/customXml" Target="../ink/ink1855.xml"/><Relationship Id="rId120" Type="http://schemas.openxmlformats.org/officeDocument/2006/relationships/image" Target="../media/image1857.png"/><Relationship Id="rId141" Type="http://schemas.openxmlformats.org/officeDocument/2006/relationships/customXml" Target="../ink/ink1877.xml"/><Relationship Id="rId7" Type="http://schemas.openxmlformats.org/officeDocument/2006/relationships/customXml" Target="../ink/ink1810.xml"/><Relationship Id="rId162" Type="http://schemas.openxmlformats.org/officeDocument/2006/relationships/image" Target="../media/image1878.png"/><Relationship Id="rId183" Type="http://schemas.openxmlformats.org/officeDocument/2006/relationships/customXml" Target="../ink/ink1898.xml"/><Relationship Id="rId218" Type="http://schemas.openxmlformats.org/officeDocument/2006/relationships/image" Target="../media/image1906.png"/><Relationship Id="rId239" Type="http://schemas.openxmlformats.org/officeDocument/2006/relationships/customXml" Target="../ink/ink1926.xml"/><Relationship Id="rId24" Type="http://schemas.openxmlformats.org/officeDocument/2006/relationships/image" Target="../media/image1809.png"/><Relationship Id="rId45" Type="http://schemas.openxmlformats.org/officeDocument/2006/relationships/customXml" Target="../ink/ink1829.xml"/><Relationship Id="rId66" Type="http://schemas.openxmlformats.org/officeDocument/2006/relationships/image" Target="../media/image1830.png"/><Relationship Id="rId87" Type="http://schemas.openxmlformats.org/officeDocument/2006/relationships/customXml" Target="../ink/ink1850.xml"/><Relationship Id="rId110" Type="http://schemas.openxmlformats.org/officeDocument/2006/relationships/image" Target="../media/image1852.png"/><Relationship Id="rId131" Type="http://schemas.openxmlformats.org/officeDocument/2006/relationships/customXml" Target="../ink/ink1872.xml"/><Relationship Id="rId152" Type="http://schemas.openxmlformats.org/officeDocument/2006/relationships/image" Target="../media/image1873.png"/><Relationship Id="rId173" Type="http://schemas.openxmlformats.org/officeDocument/2006/relationships/customXml" Target="../ink/ink1893.xml"/><Relationship Id="rId194" Type="http://schemas.openxmlformats.org/officeDocument/2006/relationships/image" Target="../media/image1894.png"/><Relationship Id="rId208" Type="http://schemas.openxmlformats.org/officeDocument/2006/relationships/image" Target="../media/image1901.png"/><Relationship Id="rId229" Type="http://schemas.openxmlformats.org/officeDocument/2006/relationships/customXml" Target="../ink/ink1921.xml"/><Relationship Id="rId240" Type="http://schemas.openxmlformats.org/officeDocument/2006/relationships/image" Target="../media/image1917.png"/><Relationship Id="rId14" Type="http://schemas.openxmlformats.org/officeDocument/2006/relationships/image" Target="../media/image1804.png"/><Relationship Id="rId35" Type="http://schemas.openxmlformats.org/officeDocument/2006/relationships/customXml" Target="../ink/ink1824.xml"/><Relationship Id="rId56" Type="http://schemas.openxmlformats.org/officeDocument/2006/relationships/image" Target="../media/image1825.png"/><Relationship Id="rId77" Type="http://schemas.openxmlformats.org/officeDocument/2006/relationships/customXml" Target="../ink/ink1845.xml"/><Relationship Id="rId100" Type="http://schemas.openxmlformats.org/officeDocument/2006/relationships/image" Target="../media/image1847.png"/><Relationship Id="rId8" Type="http://schemas.openxmlformats.org/officeDocument/2006/relationships/image" Target="../media/image1801.png"/><Relationship Id="rId98" Type="http://schemas.openxmlformats.org/officeDocument/2006/relationships/image" Target="../media/image1846.png"/><Relationship Id="rId121" Type="http://schemas.openxmlformats.org/officeDocument/2006/relationships/customXml" Target="../ink/ink1867.xml"/><Relationship Id="rId142" Type="http://schemas.openxmlformats.org/officeDocument/2006/relationships/image" Target="../media/image1868.png"/><Relationship Id="rId163" Type="http://schemas.openxmlformats.org/officeDocument/2006/relationships/customXml" Target="../ink/ink1888.xml"/><Relationship Id="rId184" Type="http://schemas.openxmlformats.org/officeDocument/2006/relationships/image" Target="../media/image1889.png"/><Relationship Id="rId219" Type="http://schemas.openxmlformats.org/officeDocument/2006/relationships/customXml" Target="../ink/ink1916.xml"/><Relationship Id="rId230" Type="http://schemas.openxmlformats.org/officeDocument/2006/relationships/image" Target="../media/image1912.png"/><Relationship Id="rId25" Type="http://schemas.openxmlformats.org/officeDocument/2006/relationships/customXml" Target="../ink/ink1819.xml"/><Relationship Id="rId46" Type="http://schemas.openxmlformats.org/officeDocument/2006/relationships/image" Target="../media/image1820.png"/><Relationship Id="rId67" Type="http://schemas.openxmlformats.org/officeDocument/2006/relationships/customXml" Target="../ink/ink1840.xml"/><Relationship Id="rId88" Type="http://schemas.openxmlformats.org/officeDocument/2006/relationships/image" Target="../media/image1841.png"/><Relationship Id="rId111" Type="http://schemas.openxmlformats.org/officeDocument/2006/relationships/customXml" Target="../ink/ink1862.xml"/><Relationship Id="rId132" Type="http://schemas.openxmlformats.org/officeDocument/2006/relationships/image" Target="../media/image1863.png"/><Relationship Id="rId153" Type="http://schemas.openxmlformats.org/officeDocument/2006/relationships/customXml" Target="../ink/ink1883.xml"/><Relationship Id="rId174" Type="http://schemas.openxmlformats.org/officeDocument/2006/relationships/image" Target="../media/image1884.png"/><Relationship Id="rId195" Type="http://schemas.openxmlformats.org/officeDocument/2006/relationships/customXml" Target="../ink/ink1904.xml"/><Relationship Id="rId209" Type="http://schemas.openxmlformats.org/officeDocument/2006/relationships/customXml" Target="../ink/ink1911.xml"/><Relationship Id="rId220" Type="http://schemas.openxmlformats.org/officeDocument/2006/relationships/image" Target="../media/image1907.png"/><Relationship Id="rId241" Type="http://schemas.openxmlformats.org/officeDocument/2006/relationships/customXml" Target="../ink/ink1927.xml"/><Relationship Id="rId15" Type="http://schemas.openxmlformats.org/officeDocument/2006/relationships/customXml" Target="../ink/ink1814.xml"/><Relationship Id="rId36" Type="http://schemas.openxmlformats.org/officeDocument/2006/relationships/image" Target="../media/image1815.png"/><Relationship Id="rId57" Type="http://schemas.openxmlformats.org/officeDocument/2006/relationships/customXml" Target="../ink/ink1835.xml"/><Relationship Id="rId10" Type="http://schemas.openxmlformats.org/officeDocument/2006/relationships/image" Target="../media/image1802.png"/><Relationship Id="rId31" Type="http://schemas.openxmlformats.org/officeDocument/2006/relationships/customXml" Target="../ink/ink1822.xml"/><Relationship Id="rId52" Type="http://schemas.openxmlformats.org/officeDocument/2006/relationships/image" Target="../media/image1823.png"/><Relationship Id="rId73" Type="http://schemas.openxmlformats.org/officeDocument/2006/relationships/customXml" Target="../ink/ink1843.xml"/><Relationship Id="rId78" Type="http://schemas.openxmlformats.org/officeDocument/2006/relationships/image" Target="../media/image1836.png"/><Relationship Id="rId94" Type="http://schemas.openxmlformats.org/officeDocument/2006/relationships/image" Target="../media/image1844.png"/><Relationship Id="rId99" Type="http://schemas.openxmlformats.org/officeDocument/2006/relationships/customXml" Target="../ink/ink1856.xml"/><Relationship Id="rId101" Type="http://schemas.openxmlformats.org/officeDocument/2006/relationships/customXml" Target="../ink/ink1857.xml"/><Relationship Id="rId122" Type="http://schemas.openxmlformats.org/officeDocument/2006/relationships/image" Target="../media/image1858.png"/><Relationship Id="rId143" Type="http://schemas.openxmlformats.org/officeDocument/2006/relationships/customXml" Target="../ink/ink1878.xml"/><Relationship Id="rId148" Type="http://schemas.openxmlformats.org/officeDocument/2006/relationships/image" Target="../media/image1871.png"/><Relationship Id="rId164" Type="http://schemas.openxmlformats.org/officeDocument/2006/relationships/image" Target="../media/image1879.png"/><Relationship Id="rId169" Type="http://schemas.openxmlformats.org/officeDocument/2006/relationships/customXml" Target="../ink/ink1891.xml"/><Relationship Id="rId185" Type="http://schemas.openxmlformats.org/officeDocument/2006/relationships/customXml" Target="../ink/ink1899.xml"/><Relationship Id="rId4" Type="http://schemas.openxmlformats.org/officeDocument/2006/relationships/image" Target="../media/image1466.png"/><Relationship Id="rId9" Type="http://schemas.openxmlformats.org/officeDocument/2006/relationships/customXml" Target="../ink/ink1811.xml"/><Relationship Id="rId180" Type="http://schemas.openxmlformats.org/officeDocument/2006/relationships/image" Target="../media/image1887.png"/><Relationship Id="rId210" Type="http://schemas.openxmlformats.org/officeDocument/2006/relationships/image" Target="../media/image1902.png"/><Relationship Id="rId215" Type="http://schemas.openxmlformats.org/officeDocument/2006/relationships/customXml" Target="../ink/ink1914.xml"/><Relationship Id="rId236" Type="http://schemas.openxmlformats.org/officeDocument/2006/relationships/image" Target="../media/image1915.png"/><Relationship Id="rId26" Type="http://schemas.openxmlformats.org/officeDocument/2006/relationships/image" Target="../media/image1810.png"/><Relationship Id="rId231" Type="http://schemas.openxmlformats.org/officeDocument/2006/relationships/customXml" Target="../ink/ink1922.xml"/><Relationship Id="rId47" Type="http://schemas.openxmlformats.org/officeDocument/2006/relationships/customXml" Target="../ink/ink1830.xml"/><Relationship Id="rId68" Type="http://schemas.openxmlformats.org/officeDocument/2006/relationships/image" Target="../media/image1831.png"/><Relationship Id="rId89" Type="http://schemas.openxmlformats.org/officeDocument/2006/relationships/customXml" Target="../ink/ink1851.xml"/><Relationship Id="rId112" Type="http://schemas.openxmlformats.org/officeDocument/2006/relationships/image" Target="../media/image1853.png"/><Relationship Id="rId133" Type="http://schemas.openxmlformats.org/officeDocument/2006/relationships/customXml" Target="../ink/ink1873.xml"/><Relationship Id="rId154" Type="http://schemas.openxmlformats.org/officeDocument/2006/relationships/image" Target="../media/image1874.png"/><Relationship Id="rId175" Type="http://schemas.openxmlformats.org/officeDocument/2006/relationships/customXml" Target="../ink/ink1894.xml"/><Relationship Id="rId196" Type="http://schemas.openxmlformats.org/officeDocument/2006/relationships/image" Target="../media/image1895.png"/><Relationship Id="rId200" Type="http://schemas.openxmlformats.org/officeDocument/2006/relationships/image" Target="../media/image1897.png"/><Relationship Id="rId16" Type="http://schemas.openxmlformats.org/officeDocument/2006/relationships/image" Target="../media/image1805.png"/><Relationship Id="rId221" Type="http://schemas.openxmlformats.org/officeDocument/2006/relationships/customXml" Target="../ink/ink1917.xml"/><Relationship Id="rId242" Type="http://schemas.openxmlformats.org/officeDocument/2006/relationships/image" Target="../media/image57.png"/><Relationship Id="rId37" Type="http://schemas.openxmlformats.org/officeDocument/2006/relationships/customXml" Target="../ink/ink1825.xml"/><Relationship Id="rId58" Type="http://schemas.openxmlformats.org/officeDocument/2006/relationships/image" Target="../media/image1826.png"/><Relationship Id="rId79" Type="http://schemas.openxmlformats.org/officeDocument/2006/relationships/customXml" Target="../ink/ink1846.xml"/><Relationship Id="rId102" Type="http://schemas.openxmlformats.org/officeDocument/2006/relationships/image" Target="../media/image1848.png"/><Relationship Id="rId123" Type="http://schemas.openxmlformats.org/officeDocument/2006/relationships/customXml" Target="../ink/ink1868.xml"/><Relationship Id="rId144" Type="http://schemas.openxmlformats.org/officeDocument/2006/relationships/image" Target="../media/image1869.png"/><Relationship Id="rId90" Type="http://schemas.openxmlformats.org/officeDocument/2006/relationships/image" Target="../media/image1842.png"/><Relationship Id="rId165" Type="http://schemas.openxmlformats.org/officeDocument/2006/relationships/customXml" Target="../ink/ink1889.xml"/><Relationship Id="rId186" Type="http://schemas.openxmlformats.org/officeDocument/2006/relationships/image" Target="../media/image1890.png"/><Relationship Id="rId211" Type="http://schemas.openxmlformats.org/officeDocument/2006/relationships/customXml" Target="../ink/ink1912.xml"/><Relationship Id="rId232" Type="http://schemas.openxmlformats.org/officeDocument/2006/relationships/image" Target="../media/image1913.png"/><Relationship Id="rId27" Type="http://schemas.openxmlformats.org/officeDocument/2006/relationships/customXml" Target="../ink/ink1820.xml"/><Relationship Id="rId48" Type="http://schemas.openxmlformats.org/officeDocument/2006/relationships/image" Target="../media/image1821.png"/><Relationship Id="rId69" Type="http://schemas.openxmlformats.org/officeDocument/2006/relationships/customXml" Target="../ink/ink1841.xml"/><Relationship Id="rId113" Type="http://schemas.openxmlformats.org/officeDocument/2006/relationships/customXml" Target="../ink/ink1863.xml"/><Relationship Id="rId134" Type="http://schemas.openxmlformats.org/officeDocument/2006/relationships/image" Target="../media/image1864.png"/><Relationship Id="rId80" Type="http://schemas.openxmlformats.org/officeDocument/2006/relationships/image" Target="../media/image1837.png"/><Relationship Id="rId155" Type="http://schemas.openxmlformats.org/officeDocument/2006/relationships/customXml" Target="../ink/ink1884.xml"/><Relationship Id="rId176" Type="http://schemas.openxmlformats.org/officeDocument/2006/relationships/image" Target="../media/image1885.png"/><Relationship Id="rId197" Type="http://schemas.openxmlformats.org/officeDocument/2006/relationships/customXml" Target="../ink/ink1905.xml"/><Relationship Id="rId201" Type="http://schemas.openxmlformats.org/officeDocument/2006/relationships/customXml" Target="../ink/ink1907.xml"/><Relationship Id="rId222" Type="http://schemas.openxmlformats.org/officeDocument/2006/relationships/image" Target="../media/image1908.png"/><Relationship Id="rId243" Type="http://schemas.openxmlformats.org/officeDocument/2006/relationships/customXml" Target="../ink/ink1928.xml"/><Relationship Id="rId17" Type="http://schemas.openxmlformats.org/officeDocument/2006/relationships/customXml" Target="../ink/ink1815.xml"/><Relationship Id="rId38" Type="http://schemas.openxmlformats.org/officeDocument/2006/relationships/image" Target="../media/image1816.png"/><Relationship Id="rId59" Type="http://schemas.openxmlformats.org/officeDocument/2006/relationships/customXml" Target="../ink/ink1836.xml"/><Relationship Id="rId103" Type="http://schemas.openxmlformats.org/officeDocument/2006/relationships/customXml" Target="../ink/ink1858.xml"/><Relationship Id="rId124" Type="http://schemas.openxmlformats.org/officeDocument/2006/relationships/image" Target="../media/image1859.png"/><Relationship Id="rId70" Type="http://schemas.openxmlformats.org/officeDocument/2006/relationships/image" Target="../media/image1832.png"/><Relationship Id="rId91" Type="http://schemas.openxmlformats.org/officeDocument/2006/relationships/customXml" Target="../ink/ink1852.xml"/><Relationship Id="rId145" Type="http://schemas.openxmlformats.org/officeDocument/2006/relationships/customXml" Target="../ink/ink1879.xml"/><Relationship Id="rId166" Type="http://schemas.openxmlformats.org/officeDocument/2006/relationships/image" Target="../media/image1880.png"/><Relationship Id="rId187" Type="http://schemas.openxmlformats.org/officeDocument/2006/relationships/customXml" Target="../ink/ink1900.xml"/><Relationship Id="rId1" Type="http://schemas.openxmlformats.org/officeDocument/2006/relationships/slideLayout" Target="../slideLayouts/slideLayout9.xml"/><Relationship Id="rId212" Type="http://schemas.openxmlformats.org/officeDocument/2006/relationships/image" Target="../media/image1903.png"/><Relationship Id="rId233" Type="http://schemas.openxmlformats.org/officeDocument/2006/relationships/customXml" Target="../ink/ink1923.xml"/><Relationship Id="rId28" Type="http://schemas.openxmlformats.org/officeDocument/2006/relationships/image" Target="../media/image1811.png"/><Relationship Id="rId49" Type="http://schemas.openxmlformats.org/officeDocument/2006/relationships/customXml" Target="../ink/ink1831.xml"/><Relationship Id="rId114" Type="http://schemas.openxmlformats.org/officeDocument/2006/relationships/image" Target="../media/image1854.png"/><Relationship Id="rId60" Type="http://schemas.openxmlformats.org/officeDocument/2006/relationships/image" Target="../media/image1827.png"/><Relationship Id="rId81" Type="http://schemas.openxmlformats.org/officeDocument/2006/relationships/customXml" Target="../ink/ink1847.xml"/><Relationship Id="rId135" Type="http://schemas.openxmlformats.org/officeDocument/2006/relationships/customXml" Target="../ink/ink1874.xml"/><Relationship Id="rId156" Type="http://schemas.openxmlformats.org/officeDocument/2006/relationships/image" Target="../media/image1875.png"/><Relationship Id="rId177" Type="http://schemas.openxmlformats.org/officeDocument/2006/relationships/customXml" Target="../ink/ink1895.xml"/><Relationship Id="rId198" Type="http://schemas.openxmlformats.org/officeDocument/2006/relationships/image" Target="../media/image1896.png"/><Relationship Id="rId202" Type="http://schemas.openxmlformats.org/officeDocument/2006/relationships/image" Target="../media/image1898.png"/><Relationship Id="rId223" Type="http://schemas.openxmlformats.org/officeDocument/2006/relationships/customXml" Target="../ink/ink1918.xml"/><Relationship Id="rId244" Type="http://schemas.openxmlformats.org/officeDocument/2006/relationships/customXml" Target="../ink/ink1929.xml"/><Relationship Id="rId18" Type="http://schemas.openxmlformats.org/officeDocument/2006/relationships/image" Target="../media/image1806.png"/><Relationship Id="rId39" Type="http://schemas.openxmlformats.org/officeDocument/2006/relationships/customXml" Target="../ink/ink1826.xml"/><Relationship Id="rId50" Type="http://schemas.openxmlformats.org/officeDocument/2006/relationships/image" Target="../media/image1822.png"/><Relationship Id="rId104" Type="http://schemas.openxmlformats.org/officeDocument/2006/relationships/image" Target="../media/image1849.png"/><Relationship Id="rId125" Type="http://schemas.openxmlformats.org/officeDocument/2006/relationships/customXml" Target="../ink/ink1869.xml"/><Relationship Id="rId146" Type="http://schemas.openxmlformats.org/officeDocument/2006/relationships/image" Target="../media/image1870.png"/><Relationship Id="rId167" Type="http://schemas.openxmlformats.org/officeDocument/2006/relationships/customXml" Target="../ink/ink1890.xml"/><Relationship Id="rId188" Type="http://schemas.openxmlformats.org/officeDocument/2006/relationships/image" Target="../media/image1891.png"/><Relationship Id="rId71" Type="http://schemas.openxmlformats.org/officeDocument/2006/relationships/customXml" Target="../ink/ink1842.xml"/><Relationship Id="rId92" Type="http://schemas.openxmlformats.org/officeDocument/2006/relationships/image" Target="../media/image1843.png"/><Relationship Id="rId213" Type="http://schemas.openxmlformats.org/officeDocument/2006/relationships/customXml" Target="../ink/ink1913.xml"/><Relationship Id="rId234" Type="http://schemas.openxmlformats.org/officeDocument/2006/relationships/image" Target="../media/image1914.png"/><Relationship Id="rId2" Type="http://schemas.openxmlformats.org/officeDocument/2006/relationships/image" Target="../media/image4.jpeg"/><Relationship Id="rId29" Type="http://schemas.openxmlformats.org/officeDocument/2006/relationships/customXml" Target="../ink/ink1821.xml"/><Relationship Id="rId40" Type="http://schemas.openxmlformats.org/officeDocument/2006/relationships/image" Target="../media/image1817.png"/><Relationship Id="rId115" Type="http://schemas.openxmlformats.org/officeDocument/2006/relationships/customXml" Target="../ink/ink1864.xml"/><Relationship Id="rId136" Type="http://schemas.openxmlformats.org/officeDocument/2006/relationships/image" Target="../media/image1865.png"/><Relationship Id="rId157" Type="http://schemas.openxmlformats.org/officeDocument/2006/relationships/customXml" Target="../ink/ink1885.xml"/><Relationship Id="rId178" Type="http://schemas.openxmlformats.org/officeDocument/2006/relationships/image" Target="../media/image1886.png"/><Relationship Id="rId61" Type="http://schemas.openxmlformats.org/officeDocument/2006/relationships/customXml" Target="../ink/ink1837.xml"/><Relationship Id="rId82" Type="http://schemas.openxmlformats.org/officeDocument/2006/relationships/image" Target="../media/image1838.png"/><Relationship Id="rId199" Type="http://schemas.openxmlformats.org/officeDocument/2006/relationships/customXml" Target="../ink/ink1906.xml"/><Relationship Id="rId203" Type="http://schemas.openxmlformats.org/officeDocument/2006/relationships/customXml" Target="../ink/ink1908.xml"/><Relationship Id="rId19" Type="http://schemas.openxmlformats.org/officeDocument/2006/relationships/customXml" Target="../ink/ink1816.xml"/><Relationship Id="rId224" Type="http://schemas.openxmlformats.org/officeDocument/2006/relationships/image" Target="../media/image1909.png"/><Relationship Id="rId245" Type="http://schemas.openxmlformats.org/officeDocument/2006/relationships/image" Target="../media/image1918.png"/><Relationship Id="rId30" Type="http://schemas.openxmlformats.org/officeDocument/2006/relationships/image" Target="../media/image1812.png"/><Relationship Id="rId105" Type="http://schemas.openxmlformats.org/officeDocument/2006/relationships/customXml" Target="../ink/ink1859.xml"/><Relationship Id="rId126" Type="http://schemas.openxmlformats.org/officeDocument/2006/relationships/image" Target="../media/image1860.png"/><Relationship Id="rId147" Type="http://schemas.openxmlformats.org/officeDocument/2006/relationships/customXml" Target="../ink/ink1880.xml"/><Relationship Id="rId168" Type="http://schemas.openxmlformats.org/officeDocument/2006/relationships/image" Target="../media/image1881.png"/><Relationship Id="rId51" Type="http://schemas.openxmlformats.org/officeDocument/2006/relationships/customXml" Target="../ink/ink1832.xml"/><Relationship Id="rId72" Type="http://schemas.openxmlformats.org/officeDocument/2006/relationships/image" Target="../media/image1833.png"/><Relationship Id="rId93" Type="http://schemas.openxmlformats.org/officeDocument/2006/relationships/customXml" Target="../ink/ink1853.xml"/><Relationship Id="rId189" Type="http://schemas.openxmlformats.org/officeDocument/2006/relationships/customXml" Target="../ink/ink1901.xml"/><Relationship Id="rId3" Type="http://schemas.openxmlformats.org/officeDocument/2006/relationships/image" Target="../media/image1.png"/><Relationship Id="rId214" Type="http://schemas.openxmlformats.org/officeDocument/2006/relationships/image" Target="../media/image1904.png"/><Relationship Id="rId235" Type="http://schemas.openxmlformats.org/officeDocument/2006/relationships/customXml" Target="../ink/ink1924.xml"/><Relationship Id="rId116" Type="http://schemas.openxmlformats.org/officeDocument/2006/relationships/image" Target="../media/image1855.png"/><Relationship Id="rId137" Type="http://schemas.openxmlformats.org/officeDocument/2006/relationships/customXml" Target="../ink/ink1875.xml"/><Relationship Id="rId158" Type="http://schemas.openxmlformats.org/officeDocument/2006/relationships/image" Target="../media/image1876.png"/><Relationship Id="rId20" Type="http://schemas.openxmlformats.org/officeDocument/2006/relationships/image" Target="../media/image1807.png"/><Relationship Id="rId41" Type="http://schemas.openxmlformats.org/officeDocument/2006/relationships/customXml" Target="../ink/ink1827.xml"/><Relationship Id="rId62" Type="http://schemas.openxmlformats.org/officeDocument/2006/relationships/image" Target="../media/image1828.png"/><Relationship Id="rId83" Type="http://schemas.openxmlformats.org/officeDocument/2006/relationships/customXml" Target="../ink/ink1848.xml"/><Relationship Id="rId179" Type="http://schemas.openxmlformats.org/officeDocument/2006/relationships/customXml" Target="../ink/ink1896.xml"/><Relationship Id="rId190" Type="http://schemas.openxmlformats.org/officeDocument/2006/relationships/image" Target="../media/image1892.png"/><Relationship Id="rId204" Type="http://schemas.openxmlformats.org/officeDocument/2006/relationships/image" Target="../media/image1899.png"/><Relationship Id="rId225" Type="http://schemas.openxmlformats.org/officeDocument/2006/relationships/customXml" Target="../ink/ink1919.xml"/><Relationship Id="rId106" Type="http://schemas.openxmlformats.org/officeDocument/2006/relationships/image" Target="../media/image1850.png"/><Relationship Id="rId127" Type="http://schemas.openxmlformats.org/officeDocument/2006/relationships/customXml" Target="../ink/ink1870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customXml" Target="../ink/ink1931.xml"/><Relationship Id="rId13" Type="http://schemas.openxmlformats.org/officeDocument/2006/relationships/image" Target="../media/image1925.png"/><Relationship Id="rId18" Type="http://schemas.openxmlformats.org/officeDocument/2006/relationships/customXml" Target="../ink/ink1936.xml"/><Relationship Id="rId3" Type="http://schemas.openxmlformats.org/officeDocument/2006/relationships/image" Target="../media/image1467.png"/><Relationship Id="rId7" Type="http://schemas.openxmlformats.org/officeDocument/2006/relationships/image" Target="../media/image1922.png"/><Relationship Id="rId12" Type="http://schemas.openxmlformats.org/officeDocument/2006/relationships/customXml" Target="../ink/ink1933.xml"/><Relationship Id="rId17" Type="http://schemas.openxmlformats.org/officeDocument/2006/relationships/image" Target="../media/image1927.png"/><Relationship Id="rId2" Type="http://schemas.openxmlformats.org/officeDocument/2006/relationships/image" Target="../media/image4.jpeg"/><Relationship Id="rId16" Type="http://schemas.openxmlformats.org/officeDocument/2006/relationships/customXml" Target="../ink/ink1935.xml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1930.xml"/><Relationship Id="rId11" Type="http://schemas.openxmlformats.org/officeDocument/2006/relationships/image" Target="../media/image1924.png"/><Relationship Id="rId5" Type="http://schemas.openxmlformats.org/officeDocument/2006/relationships/image" Target="../media/image1557.png"/><Relationship Id="rId15" Type="http://schemas.openxmlformats.org/officeDocument/2006/relationships/image" Target="../media/image1926.png"/><Relationship Id="rId10" Type="http://schemas.openxmlformats.org/officeDocument/2006/relationships/customXml" Target="../ink/ink1932.xml"/><Relationship Id="rId19" Type="http://schemas.openxmlformats.org/officeDocument/2006/relationships/image" Target="../media/image1928.png"/><Relationship Id="rId4" Type="http://schemas.openxmlformats.org/officeDocument/2006/relationships/image" Target="../media/image1556.png"/><Relationship Id="rId9" Type="http://schemas.openxmlformats.org/officeDocument/2006/relationships/image" Target="../media/image1923.png"/><Relationship Id="rId14" Type="http://schemas.openxmlformats.org/officeDocument/2006/relationships/customXml" Target="../ink/ink193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70.png"/><Relationship Id="rId4" Type="http://schemas.openxmlformats.org/officeDocument/2006/relationships/image" Target="../media/image1556.png"/></Relationships>
</file>

<file path=ppt/slides/_rels/slide2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34.png"/><Relationship Id="rId18" Type="http://schemas.openxmlformats.org/officeDocument/2006/relationships/customXml" Target="../ink/ink1943.xml"/><Relationship Id="rId26" Type="http://schemas.openxmlformats.org/officeDocument/2006/relationships/customXml" Target="../ink/ink1947.xml"/><Relationship Id="rId3" Type="http://schemas.openxmlformats.org/officeDocument/2006/relationships/image" Target="../media/image1467.png"/><Relationship Id="rId21" Type="http://schemas.openxmlformats.org/officeDocument/2006/relationships/image" Target="../media/image1938.png"/><Relationship Id="rId7" Type="http://schemas.openxmlformats.org/officeDocument/2006/relationships/image" Target="../media/image1931.png"/><Relationship Id="rId12" Type="http://schemas.openxmlformats.org/officeDocument/2006/relationships/customXml" Target="../ink/ink1940.xml"/><Relationship Id="rId17" Type="http://schemas.openxmlformats.org/officeDocument/2006/relationships/image" Target="../media/image1936.png"/><Relationship Id="rId25" Type="http://schemas.openxmlformats.org/officeDocument/2006/relationships/image" Target="../media/image1940.png"/><Relationship Id="rId33" Type="http://schemas.openxmlformats.org/officeDocument/2006/relationships/image" Target="../media/image1944.png"/><Relationship Id="rId2" Type="http://schemas.openxmlformats.org/officeDocument/2006/relationships/image" Target="../media/image4.jpeg"/><Relationship Id="rId16" Type="http://schemas.openxmlformats.org/officeDocument/2006/relationships/customXml" Target="../ink/ink1942.xml"/><Relationship Id="rId20" Type="http://schemas.openxmlformats.org/officeDocument/2006/relationships/customXml" Target="../ink/ink1944.xml"/><Relationship Id="rId29" Type="http://schemas.openxmlformats.org/officeDocument/2006/relationships/image" Target="../media/image1942.png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1937.xml"/><Relationship Id="rId11" Type="http://schemas.openxmlformats.org/officeDocument/2006/relationships/image" Target="../media/image1933.png"/><Relationship Id="rId24" Type="http://schemas.openxmlformats.org/officeDocument/2006/relationships/customXml" Target="../ink/ink1946.xml"/><Relationship Id="rId32" Type="http://schemas.openxmlformats.org/officeDocument/2006/relationships/customXml" Target="../ink/ink1950.xml"/><Relationship Id="rId5" Type="http://schemas.openxmlformats.org/officeDocument/2006/relationships/image" Target="../media/image1577.png"/><Relationship Id="rId15" Type="http://schemas.openxmlformats.org/officeDocument/2006/relationships/image" Target="../media/image1935.png"/><Relationship Id="rId23" Type="http://schemas.openxmlformats.org/officeDocument/2006/relationships/image" Target="../media/image1939.png"/><Relationship Id="rId28" Type="http://schemas.openxmlformats.org/officeDocument/2006/relationships/customXml" Target="../ink/ink1948.xml"/><Relationship Id="rId10" Type="http://schemas.openxmlformats.org/officeDocument/2006/relationships/customXml" Target="../ink/ink1939.xml"/><Relationship Id="rId19" Type="http://schemas.openxmlformats.org/officeDocument/2006/relationships/image" Target="../media/image1937.png"/><Relationship Id="rId31" Type="http://schemas.openxmlformats.org/officeDocument/2006/relationships/image" Target="../media/image1943.png"/><Relationship Id="rId4" Type="http://schemas.openxmlformats.org/officeDocument/2006/relationships/image" Target="../media/image1556.png"/><Relationship Id="rId9" Type="http://schemas.openxmlformats.org/officeDocument/2006/relationships/image" Target="../media/image1932.png"/><Relationship Id="rId14" Type="http://schemas.openxmlformats.org/officeDocument/2006/relationships/customXml" Target="../ink/ink1941.xml"/><Relationship Id="rId22" Type="http://schemas.openxmlformats.org/officeDocument/2006/relationships/customXml" Target="../ink/ink1945.xml"/><Relationship Id="rId27" Type="http://schemas.openxmlformats.org/officeDocument/2006/relationships/image" Target="../media/image1941.png"/><Relationship Id="rId30" Type="http://schemas.openxmlformats.org/officeDocument/2006/relationships/customXml" Target="../ink/ink1949.xml"/><Relationship Id="rId8" Type="http://schemas.openxmlformats.org/officeDocument/2006/relationships/customXml" Target="../ink/ink1938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customXml" Target="../ink/ink1952.xml"/><Relationship Id="rId13" Type="http://schemas.openxmlformats.org/officeDocument/2006/relationships/image" Target="../media/image1949.png"/><Relationship Id="rId18" Type="http://schemas.openxmlformats.org/officeDocument/2006/relationships/customXml" Target="../ink/ink1957.xml"/><Relationship Id="rId3" Type="http://schemas.openxmlformats.org/officeDocument/2006/relationships/image" Target="../media/image1467.png"/><Relationship Id="rId21" Type="http://schemas.openxmlformats.org/officeDocument/2006/relationships/image" Target="../media/image1953.png"/><Relationship Id="rId7" Type="http://schemas.openxmlformats.org/officeDocument/2006/relationships/image" Target="../media/image1946.png"/><Relationship Id="rId12" Type="http://schemas.openxmlformats.org/officeDocument/2006/relationships/customXml" Target="../ink/ink1954.xml"/><Relationship Id="rId17" Type="http://schemas.openxmlformats.org/officeDocument/2006/relationships/image" Target="../media/image1951.png"/><Relationship Id="rId2" Type="http://schemas.openxmlformats.org/officeDocument/2006/relationships/image" Target="../media/image4.jpeg"/><Relationship Id="rId16" Type="http://schemas.openxmlformats.org/officeDocument/2006/relationships/customXml" Target="../ink/ink1956.xml"/><Relationship Id="rId20" Type="http://schemas.openxmlformats.org/officeDocument/2006/relationships/customXml" Target="../ink/ink1958.xml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1951.xml"/><Relationship Id="rId11" Type="http://schemas.openxmlformats.org/officeDocument/2006/relationships/image" Target="../media/image1948.png"/><Relationship Id="rId5" Type="http://schemas.openxmlformats.org/officeDocument/2006/relationships/image" Target="../media/image1599.png"/><Relationship Id="rId15" Type="http://schemas.openxmlformats.org/officeDocument/2006/relationships/image" Target="../media/image1950.png"/><Relationship Id="rId10" Type="http://schemas.openxmlformats.org/officeDocument/2006/relationships/customXml" Target="../ink/ink1953.xml"/><Relationship Id="rId19" Type="http://schemas.openxmlformats.org/officeDocument/2006/relationships/image" Target="../media/image1952.png"/><Relationship Id="rId4" Type="http://schemas.openxmlformats.org/officeDocument/2006/relationships/image" Target="../media/image1556.png"/><Relationship Id="rId9" Type="http://schemas.openxmlformats.org/officeDocument/2006/relationships/image" Target="../media/image1947.png"/><Relationship Id="rId14" Type="http://schemas.openxmlformats.org/officeDocument/2006/relationships/customXml" Target="../ink/ink195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672.png"/><Relationship Id="rId4" Type="http://schemas.openxmlformats.org/officeDocument/2006/relationships/image" Target="../media/image155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724.png"/><Relationship Id="rId4" Type="http://schemas.openxmlformats.org/officeDocument/2006/relationships/image" Target="../media/image1556.png"/></Relationships>
</file>

<file path=ppt/slides/_rels/slide2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60.png"/><Relationship Id="rId18" Type="http://schemas.openxmlformats.org/officeDocument/2006/relationships/customXml" Target="../ink/ink1965.xml"/><Relationship Id="rId26" Type="http://schemas.openxmlformats.org/officeDocument/2006/relationships/customXml" Target="../ink/ink1969.xml"/><Relationship Id="rId21" Type="http://schemas.openxmlformats.org/officeDocument/2006/relationships/image" Target="../media/image1964.png"/><Relationship Id="rId34" Type="http://schemas.openxmlformats.org/officeDocument/2006/relationships/customXml" Target="../ink/ink1973.xml"/><Relationship Id="rId7" Type="http://schemas.openxmlformats.org/officeDocument/2006/relationships/image" Target="../media/image1957.png"/><Relationship Id="rId12" Type="http://schemas.openxmlformats.org/officeDocument/2006/relationships/customXml" Target="../ink/ink1962.xml"/><Relationship Id="rId17" Type="http://schemas.openxmlformats.org/officeDocument/2006/relationships/image" Target="../media/image1962.png"/><Relationship Id="rId25" Type="http://schemas.openxmlformats.org/officeDocument/2006/relationships/image" Target="../media/image1966.png"/><Relationship Id="rId33" Type="http://schemas.openxmlformats.org/officeDocument/2006/relationships/image" Target="../media/image1970.png"/><Relationship Id="rId2" Type="http://schemas.openxmlformats.org/officeDocument/2006/relationships/image" Target="../media/image4.jpeg"/><Relationship Id="rId16" Type="http://schemas.openxmlformats.org/officeDocument/2006/relationships/customXml" Target="../ink/ink1964.xml"/><Relationship Id="rId20" Type="http://schemas.openxmlformats.org/officeDocument/2006/relationships/customXml" Target="../ink/ink1966.xml"/><Relationship Id="rId29" Type="http://schemas.openxmlformats.org/officeDocument/2006/relationships/image" Target="../media/image1968.png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1959.xml"/><Relationship Id="rId11" Type="http://schemas.openxmlformats.org/officeDocument/2006/relationships/image" Target="../media/image1959.png"/><Relationship Id="rId24" Type="http://schemas.openxmlformats.org/officeDocument/2006/relationships/customXml" Target="../ink/ink1968.xml"/><Relationship Id="rId32" Type="http://schemas.openxmlformats.org/officeDocument/2006/relationships/customXml" Target="../ink/ink1972.xml"/><Relationship Id="rId37" Type="http://schemas.openxmlformats.org/officeDocument/2006/relationships/image" Target="../media/image1972.png"/><Relationship Id="rId5" Type="http://schemas.openxmlformats.org/officeDocument/2006/relationships/image" Target="../media/image1799.png"/><Relationship Id="rId15" Type="http://schemas.openxmlformats.org/officeDocument/2006/relationships/image" Target="../media/image1961.png"/><Relationship Id="rId23" Type="http://schemas.openxmlformats.org/officeDocument/2006/relationships/image" Target="../media/image1965.png"/><Relationship Id="rId28" Type="http://schemas.openxmlformats.org/officeDocument/2006/relationships/customXml" Target="../ink/ink1970.xml"/><Relationship Id="rId36" Type="http://schemas.openxmlformats.org/officeDocument/2006/relationships/customXml" Target="../ink/ink1974.xml"/><Relationship Id="rId10" Type="http://schemas.openxmlformats.org/officeDocument/2006/relationships/customXml" Target="../ink/ink1961.xml"/><Relationship Id="rId19" Type="http://schemas.openxmlformats.org/officeDocument/2006/relationships/image" Target="../media/image1963.png"/><Relationship Id="rId31" Type="http://schemas.openxmlformats.org/officeDocument/2006/relationships/image" Target="../media/image1969.png"/><Relationship Id="rId4" Type="http://schemas.openxmlformats.org/officeDocument/2006/relationships/image" Target="../media/image1467.png"/><Relationship Id="rId9" Type="http://schemas.openxmlformats.org/officeDocument/2006/relationships/image" Target="../media/image1958.png"/><Relationship Id="rId14" Type="http://schemas.openxmlformats.org/officeDocument/2006/relationships/customXml" Target="../ink/ink1963.xml"/><Relationship Id="rId22" Type="http://schemas.openxmlformats.org/officeDocument/2006/relationships/customXml" Target="../ink/ink1967.xml"/><Relationship Id="rId27" Type="http://schemas.openxmlformats.org/officeDocument/2006/relationships/image" Target="../media/image1967.png"/><Relationship Id="rId30" Type="http://schemas.openxmlformats.org/officeDocument/2006/relationships/customXml" Target="../ink/ink1971.xml"/><Relationship Id="rId35" Type="http://schemas.openxmlformats.org/officeDocument/2006/relationships/image" Target="../media/image1971.png"/><Relationship Id="rId8" Type="http://schemas.openxmlformats.org/officeDocument/2006/relationships/customXml" Target="../ink/ink1960.xml"/><Relationship Id="rId3" Type="http://schemas.openxmlformats.org/officeDocument/2006/relationships/image" Target="../media/image1556.png"/></Relationships>
</file>

<file path=ppt/slides/_rels/slide2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026.png"/><Relationship Id="rId299" Type="http://schemas.openxmlformats.org/officeDocument/2006/relationships/customXml" Target="../ink/ink2125.xml"/><Relationship Id="rId21" Type="http://schemas.openxmlformats.org/officeDocument/2006/relationships/image" Target="../media/image1981.png"/><Relationship Id="rId63" Type="http://schemas.openxmlformats.org/officeDocument/2006/relationships/image" Target="../media/image1999.png"/><Relationship Id="rId159" Type="http://schemas.openxmlformats.org/officeDocument/2006/relationships/image" Target="../media/image2047.png"/><Relationship Id="rId170" Type="http://schemas.openxmlformats.org/officeDocument/2006/relationships/customXml" Target="../ink/ink2059.xml"/><Relationship Id="rId226" Type="http://schemas.openxmlformats.org/officeDocument/2006/relationships/image" Target="../media/image2080.png"/><Relationship Id="rId268" Type="http://schemas.openxmlformats.org/officeDocument/2006/relationships/image" Target="../media/image2101.png"/><Relationship Id="rId32" Type="http://schemas.openxmlformats.org/officeDocument/2006/relationships/customXml" Target="../ink/ink1988.xml"/><Relationship Id="rId74" Type="http://schemas.openxmlformats.org/officeDocument/2006/relationships/customXml" Target="../ink/ink2011.xml"/><Relationship Id="rId128" Type="http://schemas.openxmlformats.org/officeDocument/2006/relationships/customXml" Target="../ink/ink2038.xml"/><Relationship Id="rId5" Type="http://schemas.openxmlformats.org/officeDocument/2006/relationships/image" Target="../media/image1919.png"/><Relationship Id="rId181" Type="http://schemas.openxmlformats.org/officeDocument/2006/relationships/image" Target="../media/image2058.png"/><Relationship Id="rId237" Type="http://schemas.openxmlformats.org/officeDocument/2006/relationships/customXml" Target="../ink/ink2093.xml"/><Relationship Id="rId279" Type="http://schemas.openxmlformats.org/officeDocument/2006/relationships/customXml" Target="../ink/ink2114.xml"/><Relationship Id="rId43" Type="http://schemas.openxmlformats.org/officeDocument/2006/relationships/image" Target="../media/image1990.png"/><Relationship Id="rId139" Type="http://schemas.openxmlformats.org/officeDocument/2006/relationships/image" Target="../media/image2037.png"/><Relationship Id="rId290" Type="http://schemas.openxmlformats.org/officeDocument/2006/relationships/image" Target="../media/image2112.png"/><Relationship Id="rId85" Type="http://schemas.openxmlformats.org/officeDocument/2006/relationships/image" Target="../media/image2010.png"/><Relationship Id="rId150" Type="http://schemas.openxmlformats.org/officeDocument/2006/relationships/customXml" Target="../ink/ink2049.xml"/><Relationship Id="rId192" Type="http://schemas.openxmlformats.org/officeDocument/2006/relationships/image" Target="../media/image2063.png"/><Relationship Id="rId206" Type="http://schemas.openxmlformats.org/officeDocument/2006/relationships/image" Target="../media/image2070.png"/><Relationship Id="rId248" Type="http://schemas.openxmlformats.org/officeDocument/2006/relationships/image" Target="../media/image2091.png"/><Relationship Id="rId12" Type="http://schemas.openxmlformats.org/officeDocument/2006/relationships/customXml" Target="../ink/ink1978.xml"/><Relationship Id="rId108" Type="http://schemas.openxmlformats.org/officeDocument/2006/relationships/customXml" Target="../ink/ink2028.xml"/><Relationship Id="rId54" Type="http://schemas.openxmlformats.org/officeDocument/2006/relationships/customXml" Target="../ink/ink2001.xml"/><Relationship Id="rId75" Type="http://schemas.openxmlformats.org/officeDocument/2006/relationships/image" Target="../media/image2005.png"/><Relationship Id="rId96" Type="http://schemas.openxmlformats.org/officeDocument/2006/relationships/customXml" Target="../ink/ink2022.xml"/><Relationship Id="rId140" Type="http://schemas.openxmlformats.org/officeDocument/2006/relationships/customXml" Target="../ink/ink2044.xml"/><Relationship Id="rId161" Type="http://schemas.openxmlformats.org/officeDocument/2006/relationships/image" Target="../media/image2048.png"/><Relationship Id="rId182" Type="http://schemas.openxmlformats.org/officeDocument/2006/relationships/customXml" Target="../ink/ink2065.xml"/><Relationship Id="rId217" Type="http://schemas.openxmlformats.org/officeDocument/2006/relationships/customXml" Target="../ink/ink2083.xml"/><Relationship Id="rId6" Type="http://schemas.openxmlformats.org/officeDocument/2006/relationships/customXml" Target="../ink/ink1975.xml"/><Relationship Id="rId238" Type="http://schemas.openxmlformats.org/officeDocument/2006/relationships/image" Target="../media/image2086.png"/><Relationship Id="rId259" Type="http://schemas.openxmlformats.org/officeDocument/2006/relationships/customXml" Target="../ink/ink2104.xml"/><Relationship Id="rId23" Type="http://schemas.openxmlformats.org/officeDocument/2006/relationships/image" Target="../media/image1982.png"/><Relationship Id="rId119" Type="http://schemas.openxmlformats.org/officeDocument/2006/relationships/image" Target="../media/image2027.png"/><Relationship Id="rId270" Type="http://schemas.openxmlformats.org/officeDocument/2006/relationships/image" Target="../media/image2102.png"/><Relationship Id="rId291" Type="http://schemas.openxmlformats.org/officeDocument/2006/relationships/customXml" Target="../ink/ink2120.xml"/><Relationship Id="rId44" Type="http://schemas.openxmlformats.org/officeDocument/2006/relationships/customXml" Target="../ink/ink1995.xml"/><Relationship Id="rId65" Type="http://schemas.openxmlformats.org/officeDocument/2006/relationships/image" Target="../media/image2000.png"/><Relationship Id="rId86" Type="http://schemas.openxmlformats.org/officeDocument/2006/relationships/customXml" Target="../ink/ink2017.xml"/><Relationship Id="rId130" Type="http://schemas.openxmlformats.org/officeDocument/2006/relationships/customXml" Target="../ink/ink2039.xml"/><Relationship Id="rId151" Type="http://schemas.openxmlformats.org/officeDocument/2006/relationships/image" Target="../media/image2043.png"/><Relationship Id="rId172" Type="http://schemas.openxmlformats.org/officeDocument/2006/relationships/customXml" Target="../ink/ink2060.xml"/><Relationship Id="rId193" Type="http://schemas.openxmlformats.org/officeDocument/2006/relationships/customXml" Target="../ink/ink2071.xml"/><Relationship Id="rId207" Type="http://schemas.openxmlformats.org/officeDocument/2006/relationships/customXml" Target="../ink/ink2078.xml"/><Relationship Id="rId228" Type="http://schemas.openxmlformats.org/officeDocument/2006/relationships/image" Target="../media/image2081.png"/><Relationship Id="rId249" Type="http://schemas.openxmlformats.org/officeDocument/2006/relationships/customXml" Target="../ink/ink2099.xml"/><Relationship Id="rId13" Type="http://schemas.openxmlformats.org/officeDocument/2006/relationships/image" Target="../media/image1977.png"/><Relationship Id="rId109" Type="http://schemas.openxmlformats.org/officeDocument/2006/relationships/image" Target="../media/image2022.png"/><Relationship Id="rId260" Type="http://schemas.openxmlformats.org/officeDocument/2006/relationships/image" Target="../media/image2097.png"/><Relationship Id="rId281" Type="http://schemas.openxmlformats.org/officeDocument/2006/relationships/customXml" Target="../ink/ink2115.xml"/><Relationship Id="rId34" Type="http://schemas.openxmlformats.org/officeDocument/2006/relationships/customXml" Target="../ink/ink1990.xml"/><Relationship Id="rId55" Type="http://schemas.openxmlformats.org/officeDocument/2006/relationships/image" Target="../media/image1995.png"/><Relationship Id="rId76" Type="http://schemas.openxmlformats.org/officeDocument/2006/relationships/customXml" Target="../ink/ink2012.xml"/><Relationship Id="rId97" Type="http://schemas.openxmlformats.org/officeDocument/2006/relationships/image" Target="../media/image2016.png"/><Relationship Id="rId120" Type="http://schemas.openxmlformats.org/officeDocument/2006/relationships/customXml" Target="../ink/ink2034.xml"/><Relationship Id="rId141" Type="http://schemas.openxmlformats.org/officeDocument/2006/relationships/image" Target="../media/image2038.png"/><Relationship Id="rId7" Type="http://schemas.openxmlformats.org/officeDocument/2006/relationships/image" Target="../media/image1974.png"/><Relationship Id="rId162" Type="http://schemas.openxmlformats.org/officeDocument/2006/relationships/customXml" Target="../ink/ink2055.xml"/><Relationship Id="rId183" Type="http://schemas.openxmlformats.org/officeDocument/2006/relationships/image" Target="../media/image2059.png"/><Relationship Id="rId218" Type="http://schemas.openxmlformats.org/officeDocument/2006/relationships/image" Target="../media/image2076.png"/><Relationship Id="rId239" Type="http://schemas.openxmlformats.org/officeDocument/2006/relationships/customXml" Target="../ink/ink2094.xml"/><Relationship Id="rId250" Type="http://schemas.openxmlformats.org/officeDocument/2006/relationships/image" Target="../media/image2092.png"/><Relationship Id="rId271" Type="http://schemas.openxmlformats.org/officeDocument/2006/relationships/customXml" Target="../ink/ink2110.xml"/><Relationship Id="rId292" Type="http://schemas.openxmlformats.org/officeDocument/2006/relationships/image" Target="../media/image2113.png"/><Relationship Id="rId24" Type="http://schemas.openxmlformats.org/officeDocument/2006/relationships/customXml" Target="../ink/ink1984.xml"/><Relationship Id="rId45" Type="http://schemas.openxmlformats.org/officeDocument/2006/relationships/image" Target="../media/image1991.png"/><Relationship Id="rId66" Type="http://schemas.openxmlformats.org/officeDocument/2006/relationships/customXml" Target="../ink/ink2007.xml"/><Relationship Id="rId87" Type="http://schemas.openxmlformats.org/officeDocument/2006/relationships/image" Target="../media/image2011.png"/><Relationship Id="rId110" Type="http://schemas.openxmlformats.org/officeDocument/2006/relationships/customXml" Target="../ink/ink2029.xml"/><Relationship Id="rId131" Type="http://schemas.openxmlformats.org/officeDocument/2006/relationships/image" Target="../media/image2033.png"/><Relationship Id="rId152" Type="http://schemas.openxmlformats.org/officeDocument/2006/relationships/customXml" Target="../ink/ink2050.xml"/><Relationship Id="rId173" Type="http://schemas.openxmlformats.org/officeDocument/2006/relationships/image" Target="../media/image2054.png"/><Relationship Id="rId194" Type="http://schemas.openxmlformats.org/officeDocument/2006/relationships/image" Target="../media/image2064.png"/><Relationship Id="rId208" Type="http://schemas.openxmlformats.org/officeDocument/2006/relationships/image" Target="../media/image2071.png"/><Relationship Id="rId229" Type="http://schemas.openxmlformats.org/officeDocument/2006/relationships/customXml" Target="../ink/ink2089.xml"/><Relationship Id="rId240" Type="http://schemas.openxmlformats.org/officeDocument/2006/relationships/image" Target="../media/image2087.png"/><Relationship Id="rId261" Type="http://schemas.openxmlformats.org/officeDocument/2006/relationships/customXml" Target="../ink/ink2105.xml"/><Relationship Id="rId14" Type="http://schemas.openxmlformats.org/officeDocument/2006/relationships/customXml" Target="../ink/ink1979.xml"/><Relationship Id="rId35" Type="http://schemas.openxmlformats.org/officeDocument/2006/relationships/image" Target="../media/image1986.png"/><Relationship Id="rId56" Type="http://schemas.openxmlformats.org/officeDocument/2006/relationships/customXml" Target="../ink/ink2002.xml"/><Relationship Id="rId77" Type="http://schemas.openxmlformats.org/officeDocument/2006/relationships/image" Target="../media/image2006.png"/><Relationship Id="rId100" Type="http://schemas.openxmlformats.org/officeDocument/2006/relationships/customXml" Target="../ink/ink2024.xml"/><Relationship Id="rId282" Type="http://schemas.openxmlformats.org/officeDocument/2006/relationships/image" Target="../media/image2108.png"/><Relationship Id="rId8" Type="http://schemas.openxmlformats.org/officeDocument/2006/relationships/customXml" Target="../ink/ink1976.xml"/><Relationship Id="rId98" Type="http://schemas.openxmlformats.org/officeDocument/2006/relationships/customXml" Target="../ink/ink2023.xml"/><Relationship Id="rId121" Type="http://schemas.openxmlformats.org/officeDocument/2006/relationships/image" Target="../media/image2028.png"/><Relationship Id="rId142" Type="http://schemas.openxmlformats.org/officeDocument/2006/relationships/customXml" Target="../ink/ink2045.xml"/><Relationship Id="rId163" Type="http://schemas.openxmlformats.org/officeDocument/2006/relationships/image" Target="../media/image2049.png"/><Relationship Id="rId184" Type="http://schemas.openxmlformats.org/officeDocument/2006/relationships/customXml" Target="../ink/ink2066.xml"/><Relationship Id="rId219" Type="http://schemas.openxmlformats.org/officeDocument/2006/relationships/customXml" Target="../ink/ink2084.xml"/><Relationship Id="rId230" Type="http://schemas.openxmlformats.org/officeDocument/2006/relationships/image" Target="../media/image2082.png"/><Relationship Id="rId251" Type="http://schemas.openxmlformats.org/officeDocument/2006/relationships/customXml" Target="../ink/ink2100.xml"/><Relationship Id="rId25" Type="http://schemas.openxmlformats.org/officeDocument/2006/relationships/image" Target="../media/image1983.png"/><Relationship Id="rId46" Type="http://schemas.openxmlformats.org/officeDocument/2006/relationships/customXml" Target="../ink/ink1996.xml"/><Relationship Id="rId67" Type="http://schemas.openxmlformats.org/officeDocument/2006/relationships/image" Target="../media/image2001.png"/><Relationship Id="rId272" Type="http://schemas.openxmlformats.org/officeDocument/2006/relationships/image" Target="../media/image2103.png"/><Relationship Id="rId293" Type="http://schemas.openxmlformats.org/officeDocument/2006/relationships/customXml" Target="../ink/ink2121.xml"/><Relationship Id="rId88" Type="http://schemas.openxmlformats.org/officeDocument/2006/relationships/customXml" Target="../ink/ink2018.xml"/><Relationship Id="rId111" Type="http://schemas.openxmlformats.org/officeDocument/2006/relationships/image" Target="../media/image2023.png"/><Relationship Id="rId132" Type="http://schemas.openxmlformats.org/officeDocument/2006/relationships/customXml" Target="../ink/ink2040.xml"/><Relationship Id="rId153" Type="http://schemas.openxmlformats.org/officeDocument/2006/relationships/image" Target="../media/image2044.png"/><Relationship Id="rId174" Type="http://schemas.openxmlformats.org/officeDocument/2006/relationships/customXml" Target="../ink/ink2061.xml"/><Relationship Id="rId195" Type="http://schemas.openxmlformats.org/officeDocument/2006/relationships/customXml" Target="../ink/ink2072.xml"/><Relationship Id="rId209" Type="http://schemas.openxmlformats.org/officeDocument/2006/relationships/customXml" Target="../ink/ink2079.xml"/><Relationship Id="rId220" Type="http://schemas.openxmlformats.org/officeDocument/2006/relationships/image" Target="../media/image2077.png"/><Relationship Id="rId241" Type="http://schemas.openxmlformats.org/officeDocument/2006/relationships/customXml" Target="../ink/ink2095.xml"/><Relationship Id="rId15" Type="http://schemas.openxmlformats.org/officeDocument/2006/relationships/image" Target="../media/image1978.png"/><Relationship Id="rId36" Type="http://schemas.openxmlformats.org/officeDocument/2006/relationships/customXml" Target="../ink/ink1991.xml"/><Relationship Id="rId57" Type="http://schemas.openxmlformats.org/officeDocument/2006/relationships/image" Target="../media/image1996.png"/><Relationship Id="rId262" Type="http://schemas.openxmlformats.org/officeDocument/2006/relationships/image" Target="../media/image2098.png"/><Relationship Id="rId283" Type="http://schemas.openxmlformats.org/officeDocument/2006/relationships/customXml" Target="../ink/ink2116.xml"/><Relationship Id="rId78" Type="http://schemas.openxmlformats.org/officeDocument/2006/relationships/customXml" Target="../ink/ink2013.xml"/><Relationship Id="rId99" Type="http://schemas.openxmlformats.org/officeDocument/2006/relationships/image" Target="../media/image2017.png"/><Relationship Id="rId101" Type="http://schemas.openxmlformats.org/officeDocument/2006/relationships/image" Target="../media/image2018.png"/><Relationship Id="rId122" Type="http://schemas.openxmlformats.org/officeDocument/2006/relationships/customXml" Target="../ink/ink2035.xml"/><Relationship Id="rId143" Type="http://schemas.openxmlformats.org/officeDocument/2006/relationships/image" Target="../media/image2039.png"/><Relationship Id="rId164" Type="http://schemas.openxmlformats.org/officeDocument/2006/relationships/customXml" Target="../ink/ink2056.xml"/><Relationship Id="rId185" Type="http://schemas.openxmlformats.org/officeDocument/2006/relationships/image" Target="../media/image2060.png"/><Relationship Id="rId9" Type="http://schemas.openxmlformats.org/officeDocument/2006/relationships/image" Target="../media/image1975.png"/><Relationship Id="rId210" Type="http://schemas.openxmlformats.org/officeDocument/2006/relationships/image" Target="../media/image2072.png"/><Relationship Id="rId26" Type="http://schemas.openxmlformats.org/officeDocument/2006/relationships/customXml" Target="../ink/ink1985.xml"/><Relationship Id="rId231" Type="http://schemas.openxmlformats.org/officeDocument/2006/relationships/customXml" Target="../ink/ink2090.xml"/><Relationship Id="rId252" Type="http://schemas.openxmlformats.org/officeDocument/2006/relationships/image" Target="../media/image2093.png"/><Relationship Id="rId273" Type="http://schemas.openxmlformats.org/officeDocument/2006/relationships/customXml" Target="../ink/ink2111.xml"/><Relationship Id="rId294" Type="http://schemas.openxmlformats.org/officeDocument/2006/relationships/customXml" Target="../ink/ink2122.xml"/><Relationship Id="rId47" Type="http://schemas.openxmlformats.org/officeDocument/2006/relationships/image" Target="../media/image1992.png"/><Relationship Id="rId68" Type="http://schemas.openxmlformats.org/officeDocument/2006/relationships/customXml" Target="../ink/ink2008.xml"/><Relationship Id="rId89" Type="http://schemas.openxmlformats.org/officeDocument/2006/relationships/image" Target="../media/image2012.png"/><Relationship Id="rId112" Type="http://schemas.openxmlformats.org/officeDocument/2006/relationships/customXml" Target="../ink/ink2030.xml"/><Relationship Id="rId133" Type="http://schemas.openxmlformats.org/officeDocument/2006/relationships/image" Target="../media/image2034.png"/><Relationship Id="rId154" Type="http://schemas.openxmlformats.org/officeDocument/2006/relationships/customXml" Target="../ink/ink2051.xml"/><Relationship Id="rId175" Type="http://schemas.openxmlformats.org/officeDocument/2006/relationships/image" Target="../media/image2055.png"/><Relationship Id="rId196" Type="http://schemas.openxmlformats.org/officeDocument/2006/relationships/image" Target="../media/image2065.png"/><Relationship Id="rId200" Type="http://schemas.openxmlformats.org/officeDocument/2006/relationships/image" Target="../media/image2067.png"/><Relationship Id="rId16" Type="http://schemas.openxmlformats.org/officeDocument/2006/relationships/customXml" Target="../ink/ink1980.xml"/><Relationship Id="rId221" Type="http://schemas.openxmlformats.org/officeDocument/2006/relationships/customXml" Target="../ink/ink2085.xml"/><Relationship Id="rId242" Type="http://schemas.openxmlformats.org/officeDocument/2006/relationships/image" Target="../media/image2088.png"/><Relationship Id="rId263" Type="http://schemas.openxmlformats.org/officeDocument/2006/relationships/customXml" Target="../ink/ink2106.xml"/><Relationship Id="rId284" Type="http://schemas.openxmlformats.org/officeDocument/2006/relationships/image" Target="../media/image2109.png"/><Relationship Id="rId37" Type="http://schemas.openxmlformats.org/officeDocument/2006/relationships/image" Target="../media/image1987.png"/><Relationship Id="rId58" Type="http://schemas.openxmlformats.org/officeDocument/2006/relationships/customXml" Target="../ink/ink2003.xml"/><Relationship Id="rId79" Type="http://schemas.openxmlformats.org/officeDocument/2006/relationships/image" Target="../media/image2007.png"/><Relationship Id="rId102" Type="http://schemas.openxmlformats.org/officeDocument/2006/relationships/customXml" Target="../ink/ink2025.xml"/><Relationship Id="rId123" Type="http://schemas.openxmlformats.org/officeDocument/2006/relationships/image" Target="../media/image2029.png"/><Relationship Id="rId144" Type="http://schemas.openxmlformats.org/officeDocument/2006/relationships/customXml" Target="../ink/ink2046.xml"/><Relationship Id="rId90" Type="http://schemas.openxmlformats.org/officeDocument/2006/relationships/customXml" Target="../ink/ink2019.xml"/><Relationship Id="rId165" Type="http://schemas.openxmlformats.org/officeDocument/2006/relationships/image" Target="../media/image2050.png"/><Relationship Id="rId186" Type="http://schemas.openxmlformats.org/officeDocument/2006/relationships/customXml" Target="../ink/ink2067.xml"/><Relationship Id="rId211" Type="http://schemas.openxmlformats.org/officeDocument/2006/relationships/customXml" Target="../ink/ink2080.xml"/><Relationship Id="rId232" Type="http://schemas.openxmlformats.org/officeDocument/2006/relationships/image" Target="../media/image2083.png"/><Relationship Id="rId253" Type="http://schemas.openxmlformats.org/officeDocument/2006/relationships/customXml" Target="../ink/ink2101.xml"/><Relationship Id="rId274" Type="http://schemas.openxmlformats.org/officeDocument/2006/relationships/image" Target="../media/image2104.png"/><Relationship Id="rId295" Type="http://schemas.openxmlformats.org/officeDocument/2006/relationships/customXml" Target="../ink/ink2123.xml"/><Relationship Id="rId27" Type="http://schemas.openxmlformats.org/officeDocument/2006/relationships/image" Target="../media/image1984.png"/><Relationship Id="rId48" Type="http://schemas.openxmlformats.org/officeDocument/2006/relationships/customXml" Target="../ink/ink1997.xml"/><Relationship Id="rId69" Type="http://schemas.openxmlformats.org/officeDocument/2006/relationships/image" Target="../media/image2002.png"/><Relationship Id="rId113" Type="http://schemas.openxmlformats.org/officeDocument/2006/relationships/image" Target="../media/image2024.png"/><Relationship Id="rId134" Type="http://schemas.openxmlformats.org/officeDocument/2006/relationships/customXml" Target="../ink/ink2041.xml"/><Relationship Id="rId80" Type="http://schemas.openxmlformats.org/officeDocument/2006/relationships/customXml" Target="../ink/ink2014.xml"/><Relationship Id="rId155" Type="http://schemas.openxmlformats.org/officeDocument/2006/relationships/image" Target="../media/image2045.png"/><Relationship Id="rId176" Type="http://schemas.openxmlformats.org/officeDocument/2006/relationships/customXml" Target="../ink/ink2062.xml"/><Relationship Id="rId197" Type="http://schemas.openxmlformats.org/officeDocument/2006/relationships/customXml" Target="../ink/ink2073.xml"/><Relationship Id="rId201" Type="http://schemas.openxmlformats.org/officeDocument/2006/relationships/customXml" Target="../ink/ink2075.xml"/><Relationship Id="rId222" Type="http://schemas.openxmlformats.org/officeDocument/2006/relationships/image" Target="../media/image2078.png"/><Relationship Id="rId243" Type="http://schemas.openxmlformats.org/officeDocument/2006/relationships/customXml" Target="../ink/ink2096.xml"/><Relationship Id="rId264" Type="http://schemas.openxmlformats.org/officeDocument/2006/relationships/image" Target="../media/image2099.png"/><Relationship Id="rId285" Type="http://schemas.openxmlformats.org/officeDocument/2006/relationships/customXml" Target="../ink/ink2117.xml"/><Relationship Id="rId17" Type="http://schemas.openxmlformats.org/officeDocument/2006/relationships/image" Target="../media/image1979.png"/><Relationship Id="rId38" Type="http://schemas.openxmlformats.org/officeDocument/2006/relationships/customXml" Target="../ink/ink1992.xml"/><Relationship Id="rId59" Type="http://schemas.openxmlformats.org/officeDocument/2006/relationships/image" Target="../media/image1997.png"/><Relationship Id="rId103" Type="http://schemas.openxmlformats.org/officeDocument/2006/relationships/image" Target="../media/image2019.png"/><Relationship Id="rId124" Type="http://schemas.openxmlformats.org/officeDocument/2006/relationships/customXml" Target="../ink/ink2036.xml"/><Relationship Id="rId70" Type="http://schemas.openxmlformats.org/officeDocument/2006/relationships/customXml" Target="../ink/ink2009.xml"/><Relationship Id="rId91" Type="http://schemas.openxmlformats.org/officeDocument/2006/relationships/image" Target="../media/image2013.png"/><Relationship Id="rId145" Type="http://schemas.openxmlformats.org/officeDocument/2006/relationships/image" Target="../media/image2040.png"/><Relationship Id="rId166" Type="http://schemas.openxmlformats.org/officeDocument/2006/relationships/customXml" Target="../ink/ink2057.xml"/><Relationship Id="rId187" Type="http://schemas.openxmlformats.org/officeDocument/2006/relationships/customXml" Target="../ink/ink2068.xml"/><Relationship Id="rId1" Type="http://schemas.openxmlformats.org/officeDocument/2006/relationships/slideLayout" Target="../slideLayouts/slideLayout12.xml"/><Relationship Id="rId212" Type="http://schemas.openxmlformats.org/officeDocument/2006/relationships/image" Target="../media/image2073.png"/><Relationship Id="rId233" Type="http://schemas.openxmlformats.org/officeDocument/2006/relationships/customXml" Target="../ink/ink2091.xml"/><Relationship Id="rId254" Type="http://schemas.openxmlformats.org/officeDocument/2006/relationships/image" Target="../media/image2094.png"/><Relationship Id="rId28" Type="http://schemas.openxmlformats.org/officeDocument/2006/relationships/customXml" Target="../ink/ink1986.xml"/><Relationship Id="rId49" Type="http://schemas.openxmlformats.org/officeDocument/2006/relationships/image" Target="../media/image1993.png"/><Relationship Id="rId114" Type="http://schemas.openxmlformats.org/officeDocument/2006/relationships/customXml" Target="../ink/ink2031.xml"/><Relationship Id="rId275" Type="http://schemas.openxmlformats.org/officeDocument/2006/relationships/customXml" Target="../ink/ink2112.xml"/><Relationship Id="rId296" Type="http://schemas.openxmlformats.org/officeDocument/2006/relationships/image" Target="../media/image2114.png"/><Relationship Id="rId300" Type="http://schemas.openxmlformats.org/officeDocument/2006/relationships/image" Target="../media/image2116.png"/><Relationship Id="rId60" Type="http://schemas.openxmlformats.org/officeDocument/2006/relationships/customXml" Target="../ink/ink2004.xml"/><Relationship Id="rId81" Type="http://schemas.openxmlformats.org/officeDocument/2006/relationships/image" Target="../media/image2008.png"/><Relationship Id="rId135" Type="http://schemas.openxmlformats.org/officeDocument/2006/relationships/image" Target="../media/image2035.png"/><Relationship Id="rId156" Type="http://schemas.openxmlformats.org/officeDocument/2006/relationships/customXml" Target="../ink/ink2052.xml"/><Relationship Id="rId177" Type="http://schemas.openxmlformats.org/officeDocument/2006/relationships/image" Target="../media/image2056.png"/><Relationship Id="rId198" Type="http://schemas.openxmlformats.org/officeDocument/2006/relationships/image" Target="../media/image2066.png"/><Relationship Id="rId202" Type="http://schemas.openxmlformats.org/officeDocument/2006/relationships/image" Target="../media/image2068.png"/><Relationship Id="rId223" Type="http://schemas.openxmlformats.org/officeDocument/2006/relationships/customXml" Target="../ink/ink2086.xml"/><Relationship Id="rId244" Type="http://schemas.openxmlformats.org/officeDocument/2006/relationships/image" Target="../media/image2089.png"/><Relationship Id="rId18" Type="http://schemas.openxmlformats.org/officeDocument/2006/relationships/customXml" Target="../ink/ink1981.xml"/><Relationship Id="rId39" Type="http://schemas.openxmlformats.org/officeDocument/2006/relationships/image" Target="../media/image1988.png"/><Relationship Id="rId265" Type="http://schemas.openxmlformats.org/officeDocument/2006/relationships/customXml" Target="../ink/ink2107.xml"/><Relationship Id="rId286" Type="http://schemas.openxmlformats.org/officeDocument/2006/relationships/image" Target="../media/image2110.png"/><Relationship Id="rId50" Type="http://schemas.openxmlformats.org/officeDocument/2006/relationships/customXml" Target="../ink/ink1998.xml"/><Relationship Id="rId104" Type="http://schemas.openxmlformats.org/officeDocument/2006/relationships/customXml" Target="../ink/ink2026.xml"/><Relationship Id="rId125" Type="http://schemas.openxmlformats.org/officeDocument/2006/relationships/image" Target="../media/image2030.png"/><Relationship Id="rId146" Type="http://schemas.openxmlformats.org/officeDocument/2006/relationships/customXml" Target="../ink/ink2047.xml"/><Relationship Id="rId167" Type="http://schemas.openxmlformats.org/officeDocument/2006/relationships/image" Target="../media/image2051.png"/><Relationship Id="rId188" Type="http://schemas.openxmlformats.org/officeDocument/2006/relationships/image" Target="../media/image2061.png"/><Relationship Id="rId71" Type="http://schemas.openxmlformats.org/officeDocument/2006/relationships/image" Target="../media/image2003.png"/><Relationship Id="rId92" Type="http://schemas.openxmlformats.org/officeDocument/2006/relationships/customXml" Target="../ink/ink2020.xml"/><Relationship Id="rId213" Type="http://schemas.openxmlformats.org/officeDocument/2006/relationships/customXml" Target="../ink/ink2081.xml"/><Relationship Id="rId234" Type="http://schemas.openxmlformats.org/officeDocument/2006/relationships/image" Target="../media/image2084.png"/><Relationship Id="rId2" Type="http://schemas.openxmlformats.org/officeDocument/2006/relationships/image" Target="../media/image4.jpeg"/><Relationship Id="rId29" Type="http://schemas.openxmlformats.org/officeDocument/2006/relationships/image" Target="../media/image1985.png"/><Relationship Id="rId255" Type="http://schemas.openxmlformats.org/officeDocument/2006/relationships/customXml" Target="../ink/ink2102.xml"/><Relationship Id="rId276" Type="http://schemas.openxmlformats.org/officeDocument/2006/relationships/image" Target="../media/image2105.png"/><Relationship Id="rId297" Type="http://schemas.openxmlformats.org/officeDocument/2006/relationships/customXml" Target="../ink/ink2124.xml"/><Relationship Id="rId40" Type="http://schemas.openxmlformats.org/officeDocument/2006/relationships/customXml" Target="../ink/ink1993.xml"/><Relationship Id="rId115" Type="http://schemas.openxmlformats.org/officeDocument/2006/relationships/image" Target="../media/image2025.png"/><Relationship Id="rId136" Type="http://schemas.openxmlformats.org/officeDocument/2006/relationships/customXml" Target="../ink/ink2042.xml"/><Relationship Id="rId157" Type="http://schemas.openxmlformats.org/officeDocument/2006/relationships/image" Target="../media/image2046.png"/><Relationship Id="rId178" Type="http://schemas.openxmlformats.org/officeDocument/2006/relationships/customXml" Target="../ink/ink2063.xml"/><Relationship Id="rId61" Type="http://schemas.openxmlformats.org/officeDocument/2006/relationships/image" Target="../media/image1998.png"/><Relationship Id="rId82" Type="http://schemas.openxmlformats.org/officeDocument/2006/relationships/customXml" Target="../ink/ink2015.xml"/><Relationship Id="rId199" Type="http://schemas.openxmlformats.org/officeDocument/2006/relationships/customXml" Target="../ink/ink2074.xml"/><Relationship Id="rId203" Type="http://schemas.openxmlformats.org/officeDocument/2006/relationships/customXml" Target="../ink/ink2076.xml"/><Relationship Id="rId19" Type="http://schemas.openxmlformats.org/officeDocument/2006/relationships/image" Target="../media/image1980.png"/><Relationship Id="rId224" Type="http://schemas.openxmlformats.org/officeDocument/2006/relationships/image" Target="../media/image2079.png"/><Relationship Id="rId245" Type="http://schemas.openxmlformats.org/officeDocument/2006/relationships/customXml" Target="../ink/ink2097.xml"/><Relationship Id="rId266" Type="http://schemas.openxmlformats.org/officeDocument/2006/relationships/image" Target="../media/image2100.png"/><Relationship Id="rId287" Type="http://schemas.openxmlformats.org/officeDocument/2006/relationships/customXml" Target="../ink/ink2118.xml"/><Relationship Id="rId30" Type="http://schemas.openxmlformats.org/officeDocument/2006/relationships/customXml" Target="../ink/ink1987.xml"/><Relationship Id="rId105" Type="http://schemas.openxmlformats.org/officeDocument/2006/relationships/image" Target="../media/image2020.png"/><Relationship Id="rId126" Type="http://schemas.openxmlformats.org/officeDocument/2006/relationships/customXml" Target="../ink/ink2037.xml"/><Relationship Id="rId147" Type="http://schemas.openxmlformats.org/officeDocument/2006/relationships/image" Target="../media/image2041.png"/><Relationship Id="rId168" Type="http://schemas.openxmlformats.org/officeDocument/2006/relationships/customXml" Target="../ink/ink2058.xml"/><Relationship Id="rId51" Type="http://schemas.openxmlformats.org/officeDocument/2006/relationships/customXml" Target="../ink/ink1999.xml"/><Relationship Id="rId72" Type="http://schemas.openxmlformats.org/officeDocument/2006/relationships/customXml" Target="../ink/ink2010.xml"/><Relationship Id="rId93" Type="http://schemas.openxmlformats.org/officeDocument/2006/relationships/image" Target="../media/image2014.png"/><Relationship Id="rId189" Type="http://schemas.openxmlformats.org/officeDocument/2006/relationships/customXml" Target="../ink/ink2069.xml"/><Relationship Id="rId3" Type="http://schemas.openxmlformats.org/officeDocument/2006/relationships/image" Target="../media/image1556.png"/><Relationship Id="rId214" Type="http://schemas.openxmlformats.org/officeDocument/2006/relationships/image" Target="../media/image2074.png"/><Relationship Id="rId235" Type="http://schemas.openxmlformats.org/officeDocument/2006/relationships/customXml" Target="../ink/ink2092.xml"/><Relationship Id="rId256" Type="http://schemas.openxmlformats.org/officeDocument/2006/relationships/image" Target="../media/image2095.png"/><Relationship Id="rId277" Type="http://schemas.openxmlformats.org/officeDocument/2006/relationships/customXml" Target="../ink/ink2113.xml"/><Relationship Id="rId298" Type="http://schemas.openxmlformats.org/officeDocument/2006/relationships/image" Target="../media/image2115.png"/><Relationship Id="rId116" Type="http://schemas.openxmlformats.org/officeDocument/2006/relationships/customXml" Target="../ink/ink2032.xml"/><Relationship Id="rId137" Type="http://schemas.openxmlformats.org/officeDocument/2006/relationships/image" Target="../media/image2036.png"/><Relationship Id="rId158" Type="http://schemas.openxmlformats.org/officeDocument/2006/relationships/customXml" Target="../ink/ink2053.xml"/><Relationship Id="rId20" Type="http://schemas.openxmlformats.org/officeDocument/2006/relationships/customXml" Target="../ink/ink1982.xml"/><Relationship Id="rId41" Type="http://schemas.openxmlformats.org/officeDocument/2006/relationships/image" Target="../media/image1989.png"/><Relationship Id="rId62" Type="http://schemas.openxmlformats.org/officeDocument/2006/relationships/customXml" Target="../ink/ink2005.xml"/><Relationship Id="rId83" Type="http://schemas.openxmlformats.org/officeDocument/2006/relationships/image" Target="../media/image2009.png"/><Relationship Id="rId179" Type="http://schemas.openxmlformats.org/officeDocument/2006/relationships/image" Target="../media/image2057.png"/><Relationship Id="rId190" Type="http://schemas.openxmlformats.org/officeDocument/2006/relationships/image" Target="../media/image2062.png"/><Relationship Id="rId204" Type="http://schemas.openxmlformats.org/officeDocument/2006/relationships/image" Target="../media/image2069.png"/><Relationship Id="rId225" Type="http://schemas.openxmlformats.org/officeDocument/2006/relationships/customXml" Target="../ink/ink2087.xml"/><Relationship Id="rId246" Type="http://schemas.openxmlformats.org/officeDocument/2006/relationships/image" Target="../media/image2090.png"/><Relationship Id="rId267" Type="http://schemas.openxmlformats.org/officeDocument/2006/relationships/customXml" Target="../ink/ink2108.xml"/><Relationship Id="rId288" Type="http://schemas.openxmlformats.org/officeDocument/2006/relationships/image" Target="../media/image2111.png"/><Relationship Id="rId106" Type="http://schemas.openxmlformats.org/officeDocument/2006/relationships/customXml" Target="../ink/ink2027.xml"/><Relationship Id="rId127" Type="http://schemas.openxmlformats.org/officeDocument/2006/relationships/image" Target="../media/image2031.png"/><Relationship Id="rId10" Type="http://schemas.openxmlformats.org/officeDocument/2006/relationships/customXml" Target="../ink/ink1977.xml"/><Relationship Id="rId31" Type="http://schemas.openxmlformats.org/officeDocument/2006/relationships/image" Target="../media/image57.png"/><Relationship Id="rId52" Type="http://schemas.openxmlformats.org/officeDocument/2006/relationships/customXml" Target="../ink/ink2000.xml"/><Relationship Id="rId73" Type="http://schemas.openxmlformats.org/officeDocument/2006/relationships/image" Target="../media/image2004.png"/><Relationship Id="rId94" Type="http://schemas.openxmlformats.org/officeDocument/2006/relationships/customXml" Target="../ink/ink2021.xml"/><Relationship Id="rId148" Type="http://schemas.openxmlformats.org/officeDocument/2006/relationships/customXml" Target="../ink/ink2048.xml"/><Relationship Id="rId169" Type="http://schemas.openxmlformats.org/officeDocument/2006/relationships/image" Target="../media/image2052.png"/><Relationship Id="rId4" Type="http://schemas.openxmlformats.org/officeDocument/2006/relationships/image" Target="../media/image1467.png"/><Relationship Id="rId180" Type="http://schemas.openxmlformats.org/officeDocument/2006/relationships/customXml" Target="../ink/ink2064.xml"/><Relationship Id="rId215" Type="http://schemas.openxmlformats.org/officeDocument/2006/relationships/customXml" Target="../ink/ink2082.xml"/><Relationship Id="rId236" Type="http://schemas.openxmlformats.org/officeDocument/2006/relationships/image" Target="../media/image2085.png"/><Relationship Id="rId257" Type="http://schemas.openxmlformats.org/officeDocument/2006/relationships/customXml" Target="../ink/ink2103.xml"/><Relationship Id="rId278" Type="http://schemas.openxmlformats.org/officeDocument/2006/relationships/image" Target="../media/image2106.png"/><Relationship Id="rId42" Type="http://schemas.openxmlformats.org/officeDocument/2006/relationships/customXml" Target="../ink/ink1994.xml"/><Relationship Id="rId84" Type="http://schemas.openxmlformats.org/officeDocument/2006/relationships/customXml" Target="../ink/ink2016.xml"/><Relationship Id="rId138" Type="http://schemas.openxmlformats.org/officeDocument/2006/relationships/customXml" Target="../ink/ink2043.xml"/><Relationship Id="rId191" Type="http://schemas.openxmlformats.org/officeDocument/2006/relationships/customXml" Target="../ink/ink2070.xml"/><Relationship Id="rId205" Type="http://schemas.openxmlformats.org/officeDocument/2006/relationships/customXml" Target="../ink/ink2077.xml"/><Relationship Id="rId247" Type="http://schemas.openxmlformats.org/officeDocument/2006/relationships/customXml" Target="../ink/ink2098.xml"/><Relationship Id="rId107" Type="http://schemas.openxmlformats.org/officeDocument/2006/relationships/image" Target="../media/image2021.png"/><Relationship Id="rId289" Type="http://schemas.openxmlformats.org/officeDocument/2006/relationships/customXml" Target="../ink/ink2119.xml"/><Relationship Id="rId11" Type="http://schemas.openxmlformats.org/officeDocument/2006/relationships/image" Target="../media/image1976.png"/><Relationship Id="rId53" Type="http://schemas.openxmlformats.org/officeDocument/2006/relationships/image" Target="../media/image1994.png"/><Relationship Id="rId149" Type="http://schemas.openxmlformats.org/officeDocument/2006/relationships/image" Target="../media/image2042.png"/><Relationship Id="rId95" Type="http://schemas.openxmlformats.org/officeDocument/2006/relationships/image" Target="../media/image2015.png"/><Relationship Id="rId160" Type="http://schemas.openxmlformats.org/officeDocument/2006/relationships/customXml" Target="../ink/ink2054.xml"/><Relationship Id="rId216" Type="http://schemas.openxmlformats.org/officeDocument/2006/relationships/image" Target="../media/image2075.png"/><Relationship Id="rId258" Type="http://schemas.openxmlformats.org/officeDocument/2006/relationships/image" Target="../media/image2096.png"/><Relationship Id="rId22" Type="http://schemas.openxmlformats.org/officeDocument/2006/relationships/customXml" Target="../ink/ink1983.xml"/><Relationship Id="rId64" Type="http://schemas.openxmlformats.org/officeDocument/2006/relationships/customXml" Target="../ink/ink2006.xml"/><Relationship Id="rId118" Type="http://schemas.openxmlformats.org/officeDocument/2006/relationships/customXml" Target="../ink/ink2033.xml"/><Relationship Id="rId171" Type="http://schemas.openxmlformats.org/officeDocument/2006/relationships/image" Target="../media/image2053.png"/><Relationship Id="rId227" Type="http://schemas.openxmlformats.org/officeDocument/2006/relationships/customXml" Target="../ink/ink2088.xml"/><Relationship Id="rId269" Type="http://schemas.openxmlformats.org/officeDocument/2006/relationships/customXml" Target="../ink/ink2109.xml"/><Relationship Id="rId33" Type="http://schemas.openxmlformats.org/officeDocument/2006/relationships/customXml" Target="../ink/ink1989.xml"/><Relationship Id="rId129" Type="http://schemas.openxmlformats.org/officeDocument/2006/relationships/image" Target="../media/image2032.png"/><Relationship Id="rId280" Type="http://schemas.openxmlformats.org/officeDocument/2006/relationships/image" Target="../media/image2107.png"/></Relationships>
</file>

<file path=ppt/slides/_rels/slide29.xml.rels><?xml version="1.0" encoding="UTF-8" standalone="yes"?>
<Relationships xmlns="http://schemas.openxmlformats.org/package/2006/relationships"><Relationship Id="rId26" Type="http://schemas.openxmlformats.org/officeDocument/2006/relationships/customXml" Target="../ink/ink2136.xml"/><Relationship Id="rId21" Type="http://schemas.openxmlformats.org/officeDocument/2006/relationships/image" Target="../media/image2125.png"/><Relationship Id="rId42" Type="http://schemas.openxmlformats.org/officeDocument/2006/relationships/customXml" Target="../ink/ink2144.xml"/><Relationship Id="rId47" Type="http://schemas.openxmlformats.org/officeDocument/2006/relationships/image" Target="../media/image2138.png"/><Relationship Id="rId63" Type="http://schemas.openxmlformats.org/officeDocument/2006/relationships/image" Target="../media/image2146.png"/><Relationship Id="rId68" Type="http://schemas.openxmlformats.org/officeDocument/2006/relationships/customXml" Target="../ink/ink2157.xml"/><Relationship Id="rId16" Type="http://schemas.openxmlformats.org/officeDocument/2006/relationships/customXml" Target="../ink/ink2131.xml"/><Relationship Id="rId11" Type="http://schemas.openxmlformats.org/officeDocument/2006/relationships/image" Target="../media/image2120.png"/><Relationship Id="rId32" Type="http://schemas.openxmlformats.org/officeDocument/2006/relationships/customXml" Target="../ink/ink2139.xml"/><Relationship Id="rId37" Type="http://schemas.openxmlformats.org/officeDocument/2006/relationships/image" Target="../media/image2133.png"/><Relationship Id="rId53" Type="http://schemas.openxmlformats.org/officeDocument/2006/relationships/image" Target="../media/image2141.png"/><Relationship Id="rId58" Type="http://schemas.openxmlformats.org/officeDocument/2006/relationships/customXml" Target="../ink/ink2152.xml"/><Relationship Id="rId74" Type="http://schemas.openxmlformats.org/officeDocument/2006/relationships/customXml" Target="../ink/ink2160.xml"/><Relationship Id="rId79" Type="http://schemas.openxmlformats.org/officeDocument/2006/relationships/image" Target="../media/image2154.png"/><Relationship Id="rId5" Type="http://schemas.openxmlformats.org/officeDocument/2006/relationships/image" Target="../media/image1920.png"/><Relationship Id="rId61" Type="http://schemas.openxmlformats.org/officeDocument/2006/relationships/image" Target="../media/image2145.png"/><Relationship Id="rId19" Type="http://schemas.openxmlformats.org/officeDocument/2006/relationships/image" Target="../media/image2124.png"/><Relationship Id="rId14" Type="http://schemas.openxmlformats.org/officeDocument/2006/relationships/customXml" Target="../ink/ink2130.xml"/><Relationship Id="rId22" Type="http://schemas.openxmlformats.org/officeDocument/2006/relationships/customXml" Target="../ink/ink2134.xml"/><Relationship Id="rId27" Type="http://schemas.openxmlformats.org/officeDocument/2006/relationships/image" Target="../media/image2128.png"/><Relationship Id="rId30" Type="http://schemas.openxmlformats.org/officeDocument/2006/relationships/customXml" Target="../ink/ink2138.xml"/><Relationship Id="rId35" Type="http://schemas.openxmlformats.org/officeDocument/2006/relationships/image" Target="../media/image2132.png"/><Relationship Id="rId43" Type="http://schemas.openxmlformats.org/officeDocument/2006/relationships/image" Target="../media/image2136.png"/><Relationship Id="rId48" Type="http://schemas.openxmlformats.org/officeDocument/2006/relationships/customXml" Target="../ink/ink2147.xml"/><Relationship Id="rId56" Type="http://schemas.openxmlformats.org/officeDocument/2006/relationships/customXml" Target="../ink/ink2151.xml"/><Relationship Id="rId64" Type="http://schemas.openxmlformats.org/officeDocument/2006/relationships/customXml" Target="../ink/ink2155.xml"/><Relationship Id="rId69" Type="http://schemas.openxmlformats.org/officeDocument/2006/relationships/image" Target="../media/image2149.png"/><Relationship Id="rId77" Type="http://schemas.openxmlformats.org/officeDocument/2006/relationships/image" Target="../media/image2153.png"/><Relationship Id="rId8" Type="http://schemas.openxmlformats.org/officeDocument/2006/relationships/customXml" Target="../ink/ink2127.xml"/><Relationship Id="rId51" Type="http://schemas.openxmlformats.org/officeDocument/2006/relationships/image" Target="../media/image2140.png"/><Relationship Id="rId72" Type="http://schemas.openxmlformats.org/officeDocument/2006/relationships/customXml" Target="../ink/ink2159.xml"/><Relationship Id="rId80" Type="http://schemas.openxmlformats.org/officeDocument/2006/relationships/customXml" Target="../ink/ink2163.xml"/><Relationship Id="rId3" Type="http://schemas.openxmlformats.org/officeDocument/2006/relationships/image" Target="../media/image1467.png"/><Relationship Id="rId12" Type="http://schemas.openxmlformats.org/officeDocument/2006/relationships/customXml" Target="../ink/ink2129.xml"/><Relationship Id="rId17" Type="http://schemas.openxmlformats.org/officeDocument/2006/relationships/image" Target="../media/image2123.png"/><Relationship Id="rId25" Type="http://schemas.openxmlformats.org/officeDocument/2006/relationships/image" Target="../media/image2127.png"/><Relationship Id="rId33" Type="http://schemas.openxmlformats.org/officeDocument/2006/relationships/image" Target="../media/image2131.png"/><Relationship Id="rId38" Type="http://schemas.openxmlformats.org/officeDocument/2006/relationships/customXml" Target="../ink/ink2142.xml"/><Relationship Id="rId46" Type="http://schemas.openxmlformats.org/officeDocument/2006/relationships/customXml" Target="../ink/ink2146.xml"/><Relationship Id="rId59" Type="http://schemas.openxmlformats.org/officeDocument/2006/relationships/image" Target="../media/image2144.png"/><Relationship Id="rId67" Type="http://schemas.openxmlformats.org/officeDocument/2006/relationships/image" Target="../media/image2148.png"/><Relationship Id="rId20" Type="http://schemas.openxmlformats.org/officeDocument/2006/relationships/customXml" Target="../ink/ink2133.xml"/><Relationship Id="rId41" Type="http://schemas.openxmlformats.org/officeDocument/2006/relationships/image" Target="../media/image2135.png"/><Relationship Id="rId54" Type="http://schemas.openxmlformats.org/officeDocument/2006/relationships/customXml" Target="../ink/ink2150.xml"/><Relationship Id="rId62" Type="http://schemas.openxmlformats.org/officeDocument/2006/relationships/customXml" Target="../ink/ink2154.xml"/><Relationship Id="rId70" Type="http://schemas.openxmlformats.org/officeDocument/2006/relationships/customXml" Target="../ink/ink2158.xml"/><Relationship Id="rId75" Type="http://schemas.openxmlformats.org/officeDocument/2006/relationships/image" Target="../media/image2152.png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2126.xml"/><Relationship Id="rId15" Type="http://schemas.openxmlformats.org/officeDocument/2006/relationships/image" Target="../media/image2122.png"/><Relationship Id="rId23" Type="http://schemas.openxmlformats.org/officeDocument/2006/relationships/image" Target="../media/image2126.png"/><Relationship Id="rId28" Type="http://schemas.openxmlformats.org/officeDocument/2006/relationships/customXml" Target="../ink/ink2137.xml"/><Relationship Id="rId36" Type="http://schemas.openxmlformats.org/officeDocument/2006/relationships/customXml" Target="../ink/ink2141.xml"/><Relationship Id="rId49" Type="http://schemas.openxmlformats.org/officeDocument/2006/relationships/image" Target="../media/image2139.png"/><Relationship Id="rId57" Type="http://schemas.openxmlformats.org/officeDocument/2006/relationships/image" Target="../media/image2143.png"/><Relationship Id="rId10" Type="http://schemas.openxmlformats.org/officeDocument/2006/relationships/customXml" Target="../ink/ink2128.xml"/><Relationship Id="rId31" Type="http://schemas.openxmlformats.org/officeDocument/2006/relationships/image" Target="../media/image2130.png"/><Relationship Id="rId44" Type="http://schemas.openxmlformats.org/officeDocument/2006/relationships/customXml" Target="../ink/ink2145.xml"/><Relationship Id="rId52" Type="http://schemas.openxmlformats.org/officeDocument/2006/relationships/customXml" Target="../ink/ink2149.xml"/><Relationship Id="rId60" Type="http://schemas.openxmlformats.org/officeDocument/2006/relationships/customXml" Target="../ink/ink2153.xml"/><Relationship Id="rId65" Type="http://schemas.openxmlformats.org/officeDocument/2006/relationships/image" Target="../media/image2147.png"/><Relationship Id="rId73" Type="http://schemas.openxmlformats.org/officeDocument/2006/relationships/image" Target="../media/image2151.png"/><Relationship Id="rId78" Type="http://schemas.openxmlformats.org/officeDocument/2006/relationships/customXml" Target="../ink/ink2162.xml"/><Relationship Id="rId81" Type="http://schemas.openxmlformats.org/officeDocument/2006/relationships/image" Target="../media/image2155.png"/><Relationship Id="rId4" Type="http://schemas.openxmlformats.org/officeDocument/2006/relationships/image" Target="../media/image1556.png"/><Relationship Id="rId9" Type="http://schemas.openxmlformats.org/officeDocument/2006/relationships/image" Target="../media/image2119.png"/><Relationship Id="rId13" Type="http://schemas.openxmlformats.org/officeDocument/2006/relationships/image" Target="../media/image2121.png"/><Relationship Id="rId18" Type="http://schemas.openxmlformats.org/officeDocument/2006/relationships/customXml" Target="../ink/ink2132.xml"/><Relationship Id="rId39" Type="http://schemas.openxmlformats.org/officeDocument/2006/relationships/image" Target="../media/image2134.png"/><Relationship Id="rId34" Type="http://schemas.openxmlformats.org/officeDocument/2006/relationships/customXml" Target="../ink/ink2140.xml"/><Relationship Id="rId50" Type="http://schemas.openxmlformats.org/officeDocument/2006/relationships/customXml" Target="../ink/ink2148.xml"/><Relationship Id="rId55" Type="http://schemas.openxmlformats.org/officeDocument/2006/relationships/image" Target="../media/image2142.png"/><Relationship Id="rId76" Type="http://schemas.openxmlformats.org/officeDocument/2006/relationships/customXml" Target="../ink/ink2161.xml"/><Relationship Id="rId7" Type="http://schemas.openxmlformats.org/officeDocument/2006/relationships/image" Target="../media/image2118.png"/><Relationship Id="rId71" Type="http://schemas.openxmlformats.org/officeDocument/2006/relationships/image" Target="../media/image2150.png"/><Relationship Id="rId2" Type="http://schemas.openxmlformats.org/officeDocument/2006/relationships/image" Target="../media/image4.jpeg"/><Relationship Id="rId29" Type="http://schemas.openxmlformats.org/officeDocument/2006/relationships/image" Target="../media/image2129.png"/><Relationship Id="rId24" Type="http://schemas.openxmlformats.org/officeDocument/2006/relationships/customXml" Target="../ink/ink2135.xml"/><Relationship Id="rId40" Type="http://schemas.openxmlformats.org/officeDocument/2006/relationships/customXml" Target="../ink/ink2143.xml"/><Relationship Id="rId45" Type="http://schemas.openxmlformats.org/officeDocument/2006/relationships/image" Target="../media/image2137.png"/><Relationship Id="rId66" Type="http://schemas.openxmlformats.org/officeDocument/2006/relationships/customXml" Target="../ink/ink2156.xml"/></Relationships>
</file>

<file path=ppt/slides/_rels/slide3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160.png"/><Relationship Id="rId18" Type="http://schemas.openxmlformats.org/officeDocument/2006/relationships/customXml" Target="../ink/ink2170.xml"/><Relationship Id="rId26" Type="http://schemas.openxmlformats.org/officeDocument/2006/relationships/customXml" Target="../ink/ink2174.xml"/><Relationship Id="rId3" Type="http://schemas.openxmlformats.org/officeDocument/2006/relationships/image" Target="../media/image1467.png"/><Relationship Id="rId21" Type="http://schemas.openxmlformats.org/officeDocument/2006/relationships/image" Target="../media/image2164.png"/><Relationship Id="rId34" Type="http://schemas.openxmlformats.org/officeDocument/2006/relationships/customXml" Target="../ink/ink2178.xml"/><Relationship Id="rId7" Type="http://schemas.openxmlformats.org/officeDocument/2006/relationships/image" Target="../media/image2157.png"/><Relationship Id="rId12" Type="http://schemas.openxmlformats.org/officeDocument/2006/relationships/customXml" Target="../ink/ink2167.xml"/><Relationship Id="rId17" Type="http://schemas.openxmlformats.org/officeDocument/2006/relationships/image" Target="../media/image2162.png"/><Relationship Id="rId25" Type="http://schemas.openxmlformats.org/officeDocument/2006/relationships/image" Target="../media/image2166.png"/><Relationship Id="rId33" Type="http://schemas.openxmlformats.org/officeDocument/2006/relationships/image" Target="../media/image2170.png"/><Relationship Id="rId2" Type="http://schemas.openxmlformats.org/officeDocument/2006/relationships/image" Target="../media/image4.jpeg"/><Relationship Id="rId16" Type="http://schemas.openxmlformats.org/officeDocument/2006/relationships/customXml" Target="../ink/ink2169.xml"/><Relationship Id="rId20" Type="http://schemas.openxmlformats.org/officeDocument/2006/relationships/customXml" Target="../ink/ink2171.xml"/><Relationship Id="rId29" Type="http://schemas.openxmlformats.org/officeDocument/2006/relationships/image" Target="../media/image2168.png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2164.xml"/><Relationship Id="rId11" Type="http://schemas.openxmlformats.org/officeDocument/2006/relationships/image" Target="../media/image2159.png"/><Relationship Id="rId24" Type="http://schemas.openxmlformats.org/officeDocument/2006/relationships/customXml" Target="../ink/ink2173.xml"/><Relationship Id="rId32" Type="http://schemas.openxmlformats.org/officeDocument/2006/relationships/customXml" Target="../ink/ink2177.xml"/><Relationship Id="rId5" Type="http://schemas.openxmlformats.org/officeDocument/2006/relationships/image" Target="../media/image1921.png"/><Relationship Id="rId15" Type="http://schemas.openxmlformats.org/officeDocument/2006/relationships/image" Target="../media/image2161.png"/><Relationship Id="rId23" Type="http://schemas.openxmlformats.org/officeDocument/2006/relationships/image" Target="../media/image2165.png"/><Relationship Id="rId28" Type="http://schemas.openxmlformats.org/officeDocument/2006/relationships/customXml" Target="../ink/ink2175.xml"/><Relationship Id="rId10" Type="http://schemas.openxmlformats.org/officeDocument/2006/relationships/customXml" Target="../ink/ink2166.xml"/><Relationship Id="rId19" Type="http://schemas.openxmlformats.org/officeDocument/2006/relationships/image" Target="../media/image2163.png"/><Relationship Id="rId31" Type="http://schemas.openxmlformats.org/officeDocument/2006/relationships/image" Target="../media/image2169.png"/><Relationship Id="rId4" Type="http://schemas.openxmlformats.org/officeDocument/2006/relationships/image" Target="../media/image1556.png"/><Relationship Id="rId9" Type="http://schemas.openxmlformats.org/officeDocument/2006/relationships/image" Target="../media/image2158.png"/><Relationship Id="rId14" Type="http://schemas.openxmlformats.org/officeDocument/2006/relationships/customXml" Target="../ink/ink2168.xml"/><Relationship Id="rId22" Type="http://schemas.openxmlformats.org/officeDocument/2006/relationships/customXml" Target="../ink/ink2172.xml"/><Relationship Id="rId27" Type="http://schemas.openxmlformats.org/officeDocument/2006/relationships/image" Target="../media/image2167.png"/><Relationship Id="rId30" Type="http://schemas.openxmlformats.org/officeDocument/2006/relationships/customXml" Target="../ink/ink2176.xml"/><Relationship Id="rId35" Type="http://schemas.openxmlformats.org/officeDocument/2006/relationships/image" Target="../media/image2171.png"/><Relationship Id="rId8" Type="http://schemas.openxmlformats.org/officeDocument/2006/relationships/customXml" Target="../ink/ink2165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customXml" Target="../ink/ink2180.xml"/><Relationship Id="rId13" Type="http://schemas.openxmlformats.org/officeDocument/2006/relationships/image" Target="../media/image2176.png"/><Relationship Id="rId3" Type="http://schemas.openxmlformats.org/officeDocument/2006/relationships/image" Target="../media/image1467.png"/><Relationship Id="rId7" Type="http://schemas.openxmlformats.org/officeDocument/2006/relationships/image" Target="../media/image2173.png"/><Relationship Id="rId12" Type="http://schemas.openxmlformats.org/officeDocument/2006/relationships/customXml" Target="../ink/ink2182.xml"/><Relationship Id="rId17" Type="http://schemas.openxmlformats.org/officeDocument/2006/relationships/image" Target="../media/image2178.png"/><Relationship Id="rId2" Type="http://schemas.openxmlformats.org/officeDocument/2006/relationships/image" Target="../media/image4.jpeg"/><Relationship Id="rId16" Type="http://schemas.openxmlformats.org/officeDocument/2006/relationships/customXml" Target="../ink/ink2184.xml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2179.xml"/><Relationship Id="rId11" Type="http://schemas.openxmlformats.org/officeDocument/2006/relationships/image" Target="../media/image2175.png"/><Relationship Id="rId5" Type="http://schemas.openxmlformats.org/officeDocument/2006/relationships/image" Target="../media/image1929.png"/><Relationship Id="rId15" Type="http://schemas.openxmlformats.org/officeDocument/2006/relationships/image" Target="../media/image2177.png"/><Relationship Id="rId10" Type="http://schemas.openxmlformats.org/officeDocument/2006/relationships/customXml" Target="../ink/ink2181.xml"/><Relationship Id="rId4" Type="http://schemas.openxmlformats.org/officeDocument/2006/relationships/image" Target="../media/image1556.png"/><Relationship Id="rId9" Type="http://schemas.openxmlformats.org/officeDocument/2006/relationships/image" Target="../media/image2174.png"/><Relationship Id="rId14" Type="http://schemas.openxmlformats.org/officeDocument/2006/relationships/customXml" Target="../ink/ink218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7.png"/><Relationship Id="rId7" Type="http://schemas.openxmlformats.org/officeDocument/2006/relationships/image" Target="../media/image218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2185.xml"/><Relationship Id="rId5" Type="http://schemas.openxmlformats.org/officeDocument/2006/relationships/image" Target="../media/image1930.png"/><Relationship Id="rId4" Type="http://schemas.openxmlformats.org/officeDocument/2006/relationships/image" Target="../media/image1556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customXml" Target="../ink/ink2187.xml"/><Relationship Id="rId3" Type="http://schemas.openxmlformats.org/officeDocument/2006/relationships/image" Target="../media/image1467.png"/><Relationship Id="rId7" Type="http://schemas.openxmlformats.org/officeDocument/2006/relationships/image" Target="../media/image218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2186.xml"/><Relationship Id="rId5" Type="http://schemas.openxmlformats.org/officeDocument/2006/relationships/image" Target="../media/image1945.png"/><Relationship Id="rId4" Type="http://schemas.openxmlformats.org/officeDocument/2006/relationships/image" Target="../media/image1556.png"/><Relationship Id="rId9" Type="http://schemas.openxmlformats.org/officeDocument/2006/relationships/image" Target="../media/image218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customXml" Target="../ink/ink2189.xml"/><Relationship Id="rId13" Type="http://schemas.openxmlformats.org/officeDocument/2006/relationships/image" Target="../media/image2188.png"/><Relationship Id="rId18" Type="http://schemas.openxmlformats.org/officeDocument/2006/relationships/customXml" Target="../ink/ink2194.xml"/><Relationship Id="rId26" Type="http://schemas.openxmlformats.org/officeDocument/2006/relationships/customXml" Target="../ink/ink2198.xml"/><Relationship Id="rId3" Type="http://schemas.openxmlformats.org/officeDocument/2006/relationships/image" Target="../media/image1467.png"/><Relationship Id="rId21" Type="http://schemas.openxmlformats.org/officeDocument/2006/relationships/image" Target="../media/image2191.png"/><Relationship Id="rId7" Type="http://schemas.openxmlformats.org/officeDocument/2006/relationships/image" Target="../media/image2185.png"/><Relationship Id="rId12" Type="http://schemas.openxmlformats.org/officeDocument/2006/relationships/customXml" Target="../ink/ink2191.xml"/><Relationship Id="rId17" Type="http://schemas.openxmlformats.org/officeDocument/2006/relationships/image" Target="../media/image2190.png"/><Relationship Id="rId25" Type="http://schemas.openxmlformats.org/officeDocument/2006/relationships/image" Target="../media/image2193.png"/><Relationship Id="rId2" Type="http://schemas.openxmlformats.org/officeDocument/2006/relationships/image" Target="../media/image4.jpeg"/><Relationship Id="rId16" Type="http://schemas.openxmlformats.org/officeDocument/2006/relationships/customXml" Target="../ink/ink2193.xml"/><Relationship Id="rId20" Type="http://schemas.openxmlformats.org/officeDocument/2006/relationships/customXml" Target="../ink/ink2195.xml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2188.xml"/><Relationship Id="rId11" Type="http://schemas.openxmlformats.org/officeDocument/2006/relationships/image" Target="../media/image2187.png"/><Relationship Id="rId24" Type="http://schemas.openxmlformats.org/officeDocument/2006/relationships/customXml" Target="../ink/ink2197.xml"/><Relationship Id="rId5" Type="http://schemas.openxmlformats.org/officeDocument/2006/relationships/image" Target="../media/image1954.png"/><Relationship Id="rId15" Type="http://schemas.openxmlformats.org/officeDocument/2006/relationships/image" Target="../media/image2189.png"/><Relationship Id="rId23" Type="http://schemas.openxmlformats.org/officeDocument/2006/relationships/image" Target="../media/image2192.png"/><Relationship Id="rId10" Type="http://schemas.openxmlformats.org/officeDocument/2006/relationships/customXml" Target="../ink/ink2190.xml"/><Relationship Id="rId19" Type="http://schemas.openxmlformats.org/officeDocument/2006/relationships/image" Target="../media/image57.png"/><Relationship Id="rId4" Type="http://schemas.openxmlformats.org/officeDocument/2006/relationships/image" Target="../media/image1556.png"/><Relationship Id="rId9" Type="http://schemas.openxmlformats.org/officeDocument/2006/relationships/image" Target="../media/image2186.png"/><Relationship Id="rId14" Type="http://schemas.openxmlformats.org/officeDocument/2006/relationships/customXml" Target="../ink/ink2192.xml"/><Relationship Id="rId22" Type="http://schemas.openxmlformats.org/officeDocument/2006/relationships/customXml" Target="../ink/ink2196.xml"/><Relationship Id="rId27" Type="http://schemas.openxmlformats.org/officeDocument/2006/relationships/image" Target="../media/image2194.png"/></Relationships>
</file>

<file path=ppt/slides/_rels/slide3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199.png"/><Relationship Id="rId18" Type="http://schemas.openxmlformats.org/officeDocument/2006/relationships/customXml" Target="../ink/ink2205.xml"/><Relationship Id="rId26" Type="http://schemas.openxmlformats.org/officeDocument/2006/relationships/customXml" Target="../ink/ink2209.xml"/><Relationship Id="rId39" Type="http://schemas.openxmlformats.org/officeDocument/2006/relationships/image" Target="../media/image2211.png"/><Relationship Id="rId21" Type="http://schemas.openxmlformats.org/officeDocument/2006/relationships/image" Target="../media/image2203.png"/><Relationship Id="rId34" Type="http://schemas.openxmlformats.org/officeDocument/2006/relationships/customXml" Target="../ink/ink2213.xml"/><Relationship Id="rId42" Type="http://schemas.openxmlformats.org/officeDocument/2006/relationships/customXml" Target="../ink/ink2217.xml"/><Relationship Id="rId47" Type="http://schemas.openxmlformats.org/officeDocument/2006/relationships/image" Target="../media/image2215.png"/><Relationship Id="rId50" Type="http://schemas.openxmlformats.org/officeDocument/2006/relationships/customXml" Target="../ink/ink2221.xml"/><Relationship Id="rId55" Type="http://schemas.openxmlformats.org/officeDocument/2006/relationships/image" Target="../media/image2219.png"/><Relationship Id="rId63" Type="http://schemas.openxmlformats.org/officeDocument/2006/relationships/image" Target="../media/image2223.png"/><Relationship Id="rId7" Type="http://schemas.openxmlformats.org/officeDocument/2006/relationships/image" Target="../media/image2196.png"/><Relationship Id="rId2" Type="http://schemas.openxmlformats.org/officeDocument/2006/relationships/image" Target="../media/image4.jpeg"/><Relationship Id="rId16" Type="http://schemas.openxmlformats.org/officeDocument/2006/relationships/customXml" Target="../ink/ink2204.xml"/><Relationship Id="rId29" Type="http://schemas.openxmlformats.org/officeDocument/2006/relationships/image" Target="../media/image2207.png"/><Relationship Id="rId11" Type="http://schemas.openxmlformats.org/officeDocument/2006/relationships/image" Target="../media/image2198.png"/><Relationship Id="rId24" Type="http://schemas.openxmlformats.org/officeDocument/2006/relationships/customXml" Target="../ink/ink2208.xml"/><Relationship Id="rId32" Type="http://schemas.openxmlformats.org/officeDocument/2006/relationships/customXml" Target="../ink/ink2212.xml"/><Relationship Id="rId37" Type="http://schemas.openxmlformats.org/officeDocument/2006/relationships/image" Target="../media/image2210.png"/><Relationship Id="rId40" Type="http://schemas.openxmlformats.org/officeDocument/2006/relationships/customXml" Target="../ink/ink2216.xml"/><Relationship Id="rId45" Type="http://schemas.openxmlformats.org/officeDocument/2006/relationships/image" Target="../media/image2214.png"/><Relationship Id="rId53" Type="http://schemas.openxmlformats.org/officeDocument/2006/relationships/image" Target="../media/image2218.png"/><Relationship Id="rId58" Type="http://schemas.openxmlformats.org/officeDocument/2006/relationships/customXml" Target="../ink/ink2225.xml"/><Relationship Id="rId5" Type="http://schemas.openxmlformats.org/officeDocument/2006/relationships/image" Target="../media/image1955.png"/><Relationship Id="rId61" Type="http://schemas.openxmlformats.org/officeDocument/2006/relationships/image" Target="../media/image2222.png"/><Relationship Id="rId19" Type="http://schemas.openxmlformats.org/officeDocument/2006/relationships/image" Target="../media/image2202.png"/><Relationship Id="rId14" Type="http://schemas.openxmlformats.org/officeDocument/2006/relationships/customXml" Target="../ink/ink2203.xml"/><Relationship Id="rId22" Type="http://schemas.openxmlformats.org/officeDocument/2006/relationships/customXml" Target="../ink/ink2207.xml"/><Relationship Id="rId27" Type="http://schemas.openxmlformats.org/officeDocument/2006/relationships/image" Target="../media/image2206.png"/><Relationship Id="rId30" Type="http://schemas.openxmlformats.org/officeDocument/2006/relationships/customXml" Target="../ink/ink2211.xml"/><Relationship Id="rId35" Type="http://schemas.openxmlformats.org/officeDocument/2006/relationships/image" Target="../media/image2209.png"/><Relationship Id="rId43" Type="http://schemas.openxmlformats.org/officeDocument/2006/relationships/image" Target="../media/image2213.png"/><Relationship Id="rId48" Type="http://schemas.openxmlformats.org/officeDocument/2006/relationships/customXml" Target="../ink/ink2220.xml"/><Relationship Id="rId56" Type="http://schemas.openxmlformats.org/officeDocument/2006/relationships/customXml" Target="../ink/ink2224.xml"/><Relationship Id="rId8" Type="http://schemas.openxmlformats.org/officeDocument/2006/relationships/customXml" Target="../ink/ink2200.xml"/><Relationship Id="rId51" Type="http://schemas.openxmlformats.org/officeDocument/2006/relationships/image" Target="../media/image2217.png"/><Relationship Id="rId3" Type="http://schemas.openxmlformats.org/officeDocument/2006/relationships/image" Target="../media/image1467.png"/><Relationship Id="rId12" Type="http://schemas.openxmlformats.org/officeDocument/2006/relationships/customXml" Target="../ink/ink2202.xml"/><Relationship Id="rId17" Type="http://schemas.openxmlformats.org/officeDocument/2006/relationships/image" Target="../media/image2201.png"/><Relationship Id="rId25" Type="http://schemas.openxmlformats.org/officeDocument/2006/relationships/image" Target="../media/image2205.png"/><Relationship Id="rId33" Type="http://schemas.openxmlformats.org/officeDocument/2006/relationships/image" Target="../media/image846.png"/><Relationship Id="rId38" Type="http://schemas.openxmlformats.org/officeDocument/2006/relationships/customXml" Target="../ink/ink2215.xml"/><Relationship Id="rId46" Type="http://schemas.openxmlformats.org/officeDocument/2006/relationships/customXml" Target="../ink/ink2219.xml"/><Relationship Id="rId59" Type="http://schemas.openxmlformats.org/officeDocument/2006/relationships/image" Target="../media/image2221.png"/><Relationship Id="rId20" Type="http://schemas.openxmlformats.org/officeDocument/2006/relationships/customXml" Target="../ink/ink2206.xml"/><Relationship Id="rId41" Type="http://schemas.openxmlformats.org/officeDocument/2006/relationships/image" Target="../media/image2212.png"/><Relationship Id="rId54" Type="http://schemas.openxmlformats.org/officeDocument/2006/relationships/customXml" Target="../ink/ink2223.xml"/><Relationship Id="rId62" Type="http://schemas.openxmlformats.org/officeDocument/2006/relationships/customXml" Target="../ink/ink2227.xml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2199.xml"/><Relationship Id="rId15" Type="http://schemas.openxmlformats.org/officeDocument/2006/relationships/image" Target="../media/image2200.png"/><Relationship Id="rId23" Type="http://schemas.openxmlformats.org/officeDocument/2006/relationships/image" Target="../media/image2204.png"/><Relationship Id="rId28" Type="http://schemas.openxmlformats.org/officeDocument/2006/relationships/customXml" Target="../ink/ink2210.xml"/><Relationship Id="rId36" Type="http://schemas.openxmlformats.org/officeDocument/2006/relationships/customXml" Target="../ink/ink2214.xml"/><Relationship Id="rId49" Type="http://schemas.openxmlformats.org/officeDocument/2006/relationships/image" Target="../media/image2216.png"/><Relationship Id="rId57" Type="http://schemas.openxmlformats.org/officeDocument/2006/relationships/image" Target="../media/image2220.png"/><Relationship Id="rId10" Type="http://schemas.openxmlformats.org/officeDocument/2006/relationships/customXml" Target="../ink/ink2201.xml"/><Relationship Id="rId31" Type="http://schemas.openxmlformats.org/officeDocument/2006/relationships/image" Target="../media/image2208.png"/><Relationship Id="rId44" Type="http://schemas.openxmlformats.org/officeDocument/2006/relationships/customXml" Target="../ink/ink2218.xml"/><Relationship Id="rId52" Type="http://schemas.openxmlformats.org/officeDocument/2006/relationships/customXml" Target="../ink/ink2222.xml"/><Relationship Id="rId60" Type="http://schemas.openxmlformats.org/officeDocument/2006/relationships/customXml" Target="../ink/ink2226.xml"/><Relationship Id="rId4" Type="http://schemas.openxmlformats.org/officeDocument/2006/relationships/image" Target="../media/image1556.png"/><Relationship Id="rId9" Type="http://schemas.openxmlformats.org/officeDocument/2006/relationships/image" Target="../media/image2197.png"/></Relationships>
</file>

<file path=ppt/slides/_rels/slide3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228.png"/><Relationship Id="rId18" Type="http://schemas.openxmlformats.org/officeDocument/2006/relationships/customXml" Target="../ink/ink2234.xml"/><Relationship Id="rId26" Type="http://schemas.openxmlformats.org/officeDocument/2006/relationships/customXml" Target="../ink/ink2238.xml"/><Relationship Id="rId39" Type="http://schemas.openxmlformats.org/officeDocument/2006/relationships/image" Target="../media/image2241.png"/><Relationship Id="rId21" Type="http://schemas.openxmlformats.org/officeDocument/2006/relationships/image" Target="../media/image2232.png"/><Relationship Id="rId34" Type="http://schemas.openxmlformats.org/officeDocument/2006/relationships/customXml" Target="../ink/ink2242.xml"/><Relationship Id="rId7" Type="http://schemas.openxmlformats.org/officeDocument/2006/relationships/image" Target="../media/image2225.png"/><Relationship Id="rId12" Type="http://schemas.openxmlformats.org/officeDocument/2006/relationships/customXml" Target="../ink/ink2231.xml"/><Relationship Id="rId17" Type="http://schemas.openxmlformats.org/officeDocument/2006/relationships/image" Target="../media/image2230.png"/><Relationship Id="rId25" Type="http://schemas.openxmlformats.org/officeDocument/2006/relationships/image" Target="../media/image2234.png"/><Relationship Id="rId33" Type="http://schemas.openxmlformats.org/officeDocument/2006/relationships/image" Target="../media/image2238.png"/><Relationship Id="rId38" Type="http://schemas.openxmlformats.org/officeDocument/2006/relationships/customXml" Target="../ink/ink2244.xml"/><Relationship Id="rId2" Type="http://schemas.openxmlformats.org/officeDocument/2006/relationships/image" Target="../media/image4.jpeg"/><Relationship Id="rId16" Type="http://schemas.openxmlformats.org/officeDocument/2006/relationships/customXml" Target="../ink/ink2233.xml"/><Relationship Id="rId20" Type="http://schemas.openxmlformats.org/officeDocument/2006/relationships/customXml" Target="../ink/ink2235.xml"/><Relationship Id="rId29" Type="http://schemas.openxmlformats.org/officeDocument/2006/relationships/image" Target="../media/image2236.png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2228.xml"/><Relationship Id="rId11" Type="http://schemas.openxmlformats.org/officeDocument/2006/relationships/image" Target="../media/image2227.png"/><Relationship Id="rId24" Type="http://schemas.openxmlformats.org/officeDocument/2006/relationships/customXml" Target="../ink/ink2237.xml"/><Relationship Id="rId32" Type="http://schemas.openxmlformats.org/officeDocument/2006/relationships/customXml" Target="../ink/ink2241.xml"/><Relationship Id="rId37" Type="http://schemas.openxmlformats.org/officeDocument/2006/relationships/image" Target="../media/image2240.png"/><Relationship Id="rId5" Type="http://schemas.openxmlformats.org/officeDocument/2006/relationships/image" Target="../media/image1956.png"/><Relationship Id="rId15" Type="http://schemas.openxmlformats.org/officeDocument/2006/relationships/image" Target="../media/image2229.png"/><Relationship Id="rId23" Type="http://schemas.openxmlformats.org/officeDocument/2006/relationships/image" Target="../media/image2233.png"/><Relationship Id="rId28" Type="http://schemas.openxmlformats.org/officeDocument/2006/relationships/customXml" Target="../ink/ink2239.xml"/><Relationship Id="rId36" Type="http://schemas.openxmlformats.org/officeDocument/2006/relationships/customXml" Target="../ink/ink2243.xml"/><Relationship Id="rId10" Type="http://schemas.openxmlformats.org/officeDocument/2006/relationships/customXml" Target="../ink/ink2230.xml"/><Relationship Id="rId19" Type="http://schemas.openxmlformats.org/officeDocument/2006/relationships/image" Target="../media/image2231.png"/><Relationship Id="rId31" Type="http://schemas.openxmlformats.org/officeDocument/2006/relationships/image" Target="../media/image2237.png"/><Relationship Id="rId4" Type="http://schemas.openxmlformats.org/officeDocument/2006/relationships/image" Target="../media/image1556.png"/><Relationship Id="rId9" Type="http://schemas.openxmlformats.org/officeDocument/2006/relationships/image" Target="../media/image2226.png"/><Relationship Id="rId14" Type="http://schemas.openxmlformats.org/officeDocument/2006/relationships/customXml" Target="../ink/ink2232.xml"/><Relationship Id="rId22" Type="http://schemas.openxmlformats.org/officeDocument/2006/relationships/customXml" Target="../ink/ink2236.xml"/><Relationship Id="rId27" Type="http://schemas.openxmlformats.org/officeDocument/2006/relationships/image" Target="../media/image2235.png"/><Relationship Id="rId30" Type="http://schemas.openxmlformats.org/officeDocument/2006/relationships/customXml" Target="../ink/ink2240.xml"/><Relationship Id="rId35" Type="http://schemas.openxmlformats.org/officeDocument/2006/relationships/image" Target="../media/image2239.png"/><Relationship Id="rId8" Type="http://schemas.openxmlformats.org/officeDocument/2006/relationships/customXml" Target="../ink/ink2229.xml"/><Relationship Id="rId3" Type="http://schemas.openxmlformats.org/officeDocument/2006/relationships/image" Target="../media/image1467.png"/></Relationships>
</file>

<file path=ppt/slides/_rels/slide3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246.png"/><Relationship Id="rId18" Type="http://schemas.openxmlformats.org/officeDocument/2006/relationships/customXml" Target="../ink/ink2251.xml"/><Relationship Id="rId26" Type="http://schemas.openxmlformats.org/officeDocument/2006/relationships/customXml" Target="../ink/ink2255.xml"/><Relationship Id="rId39" Type="http://schemas.openxmlformats.org/officeDocument/2006/relationships/image" Target="../media/image2259.png"/><Relationship Id="rId21" Type="http://schemas.openxmlformats.org/officeDocument/2006/relationships/image" Target="../media/image2250.png"/><Relationship Id="rId34" Type="http://schemas.openxmlformats.org/officeDocument/2006/relationships/customXml" Target="../ink/ink2259.xml"/><Relationship Id="rId7" Type="http://schemas.openxmlformats.org/officeDocument/2006/relationships/image" Target="../media/image2243.png"/><Relationship Id="rId12" Type="http://schemas.openxmlformats.org/officeDocument/2006/relationships/customXml" Target="../ink/ink2248.xml"/><Relationship Id="rId17" Type="http://schemas.openxmlformats.org/officeDocument/2006/relationships/image" Target="../media/image2248.png"/><Relationship Id="rId25" Type="http://schemas.openxmlformats.org/officeDocument/2006/relationships/image" Target="../media/image2252.png"/><Relationship Id="rId33" Type="http://schemas.openxmlformats.org/officeDocument/2006/relationships/image" Target="../media/image2256.png"/><Relationship Id="rId38" Type="http://schemas.openxmlformats.org/officeDocument/2006/relationships/customXml" Target="../ink/ink2261.xml"/><Relationship Id="rId2" Type="http://schemas.openxmlformats.org/officeDocument/2006/relationships/image" Target="../media/image4.jpeg"/><Relationship Id="rId16" Type="http://schemas.openxmlformats.org/officeDocument/2006/relationships/customXml" Target="../ink/ink2250.xml"/><Relationship Id="rId20" Type="http://schemas.openxmlformats.org/officeDocument/2006/relationships/customXml" Target="../ink/ink2252.xml"/><Relationship Id="rId29" Type="http://schemas.openxmlformats.org/officeDocument/2006/relationships/image" Target="../media/image2254.png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2245.xml"/><Relationship Id="rId11" Type="http://schemas.openxmlformats.org/officeDocument/2006/relationships/image" Target="../media/image2245.png"/><Relationship Id="rId24" Type="http://schemas.openxmlformats.org/officeDocument/2006/relationships/customXml" Target="../ink/ink2254.xml"/><Relationship Id="rId32" Type="http://schemas.openxmlformats.org/officeDocument/2006/relationships/customXml" Target="../ink/ink2258.xml"/><Relationship Id="rId37" Type="http://schemas.openxmlformats.org/officeDocument/2006/relationships/image" Target="../media/image2258.png"/><Relationship Id="rId5" Type="http://schemas.openxmlformats.org/officeDocument/2006/relationships/image" Target="../media/image1973.png"/><Relationship Id="rId15" Type="http://schemas.openxmlformats.org/officeDocument/2006/relationships/image" Target="../media/image2247.png"/><Relationship Id="rId23" Type="http://schemas.openxmlformats.org/officeDocument/2006/relationships/image" Target="../media/image2251.png"/><Relationship Id="rId28" Type="http://schemas.openxmlformats.org/officeDocument/2006/relationships/customXml" Target="../ink/ink2256.xml"/><Relationship Id="rId36" Type="http://schemas.openxmlformats.org/officeDocument/2006/relationships/customXml" Target="../ink/ink2260.xml"/><Relationship Id="rId10" Type="http://schemas.openxmlformats.org/officeDocument/2006/relationships/customXml" Target="../ink/ink2247.xml"/><Relationship Id="rId19" Type="http://schemas.openxmlformats.org/officeDocument/2006/relationships/image" Target="../media/image2249.png"/><Relationship Id="rId31" Type="http://schemas.openxmlformats.org/officeDocument/2006/relationships/image" Target="../media/image2255.png"/><Relationship Id="rId4" Type="http://schemas.openxmlformats.org/officeDocument/2006/relationships/image" Target="../media/image1556.png"/><Relationship Id="rId9" Type="http://schemas.openxmlformats.org/officeDocument/2006/relationships/image" Target="../media/image2244.png"/><Relationship Id="rId14" Type="http://schemas.openxmlformats.org/officeDocument/2006/relationships/customXml" Target="../ink/ink2249.xml"/><Relationship Id="rId22" Type="http://schemas.openxmlformats.org/officeDocument/2006/relationships/customXml" Target="../ink/ink2253.xml"/><Relationship Id="rId27" Type="http://schemas.openxmlformats.org/officeDocument/2006/relationships/image" Target="../media/image2253.png"/><Relationship Id="rId30" Type="http://schemas.openxmlformats.org/officeDocument/2006/relationships/customXml" Target="../ink/ink2257.xml"/><Relationship Id="rId35" Type="http://schemas.openxmlformats.org/officeDocument/2006/relationships/image" Target="../media/image2257.png"/><Relationship Id="rId8" Type="http://schemas.openxmlformats.org/officeDocument/2006/relationships/customXml" Target="../ink/ink2246.xml"/><Relationship Id="rId3" Type="http://schemas.openxmlformats.org/officeDocument/2006/relationships/image" Target="../media/image1467.png"/></Relationships>
</file>

<file path=ppt/slides/_rels/slide3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264.png"/><Relationship Id="rId18" Type="http://schemas.openxmlformats.org/officeDocument/2006/relationships/customXml" Target="../ink/ink2268.xml"/><Relationship Id="rId26" Type="http://schemas.openxmlformats.org/officeDocument/2006/relationships/customXml" Target="../ink/ink2272.xml"/><Relationship Id="rId39" Type="http://schemas.openxmlformats.org/officeDocument/2006/relationships/image" Target="../media/image2277.png"/><Relationship Id="rId21" Type="http://schemas.openxmlformats.org/officeDocument/2006/relationships/image" Target="../media/image2268.png"/><Relationship Id="rId34" Type="http://schemas.openxmlformats.org/officeDocument/2006/relationships/customXml" Target="../ink/ink2276.xml"/><Relationship Id="rId42" Type="http://schemas.openxmlformats.org/officeDocument/2006/relationships/customXml" Target="../ink/ink2280.xml"/><Relationship Id="rId47" Type="http://schemas.openxmlformats.org/officeDocument/2006/relationships/image" Target="../media/image2281.png"/><Relationship Id="rId50" Type="http://schemas.openxmlformats.org/officeDocument/2006/relationships/customXml" Target="../ink/ink2284.xml"/><Relationship Id="rId55" Type="http://schemas.openxmlformats.org/officeDocument/2006/relationships/image" Target="../media/image2285.png"/><Relationship Id="rId7" Type="http://schemas.openxmlformats.org/officeDocument/2006/relationships/image" Target="../media/image2261.png"/><Relationship Id="rId2" Type="http://schemas.openxmlformats.org/officeDocument/2006/relationships/image" Target="../media/image4.jpeg"/><Relationship Id="rId16" Type="http://schemas.openxmlformats.org/officeDocument/2006/relationships/customXml" Target="../ink/ink2267.xml"/><Relationship Id="rId29" Type="http://schemas.openxmlformats.org/officeDocument/2006/relationships/image" Target="../media/image2272.png"/><Relationship Id="rId11" Type="http://schemas.openxmlformats.org/officeDocument/2006/relationships/image" Target="../media/image2263.png"/><Relationship Id="rId24" Type="http://schemas.openxmlformats.org/officeDocument/2006/relationships/customXml" Target="../ink/ink2271.xml"/><Relationship Id="rId32" Type="http://schemas.openxmlformats.org/officeDocument/2006/relationships/customXml" Target="../ink/ink2275.xml"/><Relationship Id="rId37" Type="http://schemas.openxmlformats.org/officeDocument/2006/relationships/image" Target="../media/image2276.png"/><Relationship Id="rId40" Type="http://schemas.openxmlformats.org/officeDocument/2006/relationships/customXml" Target="../ink/ink2279.xml"/><Relationship Id="rId45" Type="http://schemas.openxmlformats.org/officeDocument/2006/relationships/image" Target="../media/image2280.png"/><Relationship Id="rId53" Type="http://schemas.openxmlformats.org/officeDocument/2006/relationships/image" Target="../media/image2284.png"/><Relationship Id="rId5" Type="http://schemas.openxmlformats.org/officeDocument/2006/relationships/image" Target="../media/image2117.png"/><Relationship Id="rId19" Type="http://schemas.openxmlformats.org/officeDocument/2006/relationships/image" Target="../media/image2267.png"/><Relationship Id="rId4" Type="http://schemas.openxmlformats.org/officeDocument/2006/relationships/image" Target="../media/image1556.png"/><Relationship Id="rId9" Type="http://schemas.openxmlformats.org/officeDocument/2006/relationships/image" Target="../media/image2262.png"/><Relationship Id="rId14" Type="http://schemas.openxmlformats.org/officeDocument/2006/relationships/customXml" Target="../ink/ink2266.xml"/><Relationship Id="rId22" Type="http://schemas.openxmlformats.org/officeDocument/2006/relationships/customXml" Target="../ink/ink2270.xml"/><Relationship Id="rId27" Type="http://schemas.openxmlformats.org/officeDocument/2006/relationships/image" Target="../media/image2271.png"/><Relationship Id="rId30" Type="http://schemas.openxmlformats.org/officeDocument/2006/relationships/customXml" Target="../ink/ink2274.xml"/><Relationship Id="rId35" Type="http://schemas.openxmlformats.org/officeDocument/2006/relationships/image" Target="../media/image2275.png"/><Relationship Id="rId43" Type="http://schemas.openxmlformats.org/officeDocument/2006/relationships/image" Target="../media/image2279.png"/><Relationship Id="rId48" Type="http://schemas.openxmlformats.org/officeDocument/2006/relationships/customXml" Target="../ink/ink2283.xml"/><Relationship Id="rId56" Type="http://schemas.openxmlformats.org/officeDocument/2006/relationships/customXml" Target="../ink/ink2287.xml"/><Relationship Id="rId8" Type="http://schemas.openxmlformats.org/officeDocument/2006/relationships/customXml" Target="../ink/ink2263.xml"/><Relationship Id="rId51" Type="http://schemas.openxmlformats.org/officeDocument/2006/relationships/image" Target="../media/image2283.png"/><Relationship Id="rId3" Type="http://schemas.openxmlformats.org/officeDocument/2006/relationships/image" Target="../media/image1467.png"/><Relationship Id="rId12" Type="http://schemas.openxmlformats.org/officeDocument/2006/relationships/customXml" Target="../ink/ink2265.xml"/><Relationship Id="rId17" Type="http://schemas.openxmlformats.org/officeDocument/2006/relationships/image" Target="../media/image2266.png"/><Relationship Id="rId25" Type="http://schemas.openxmlformats.org/officeDocument/2006/relationships/image" Target="../media/image2270.png"/><Relationship Id="rId33" Type="http://schemas.openxmlformats.org/officeDocument/2006/relationships/image" Target="../media/image2274.png"/><Relationship Id="rId38" Type="http://schemas.openxmlformats.org/officeDocument/2006/relationships/customXml" Target="../ink/ink2278.xml"/><Relationship Id="rId46" Type="http://schemas.openxmlformats.org/officeDocument/2006/relationships/customXml" Target="../ink/ink2282.xml"/><Relationship Id="rId20" Type="http://schemas.openxmlformats.org/officeDocument/2006/relationships/customXml" Target="../ink/ink2269.xml"/><Relationship Id="rId41" Type="http://schemas.openxmlformats.org/officeDocument/2006/relationships/image" Target="../media/image2278.png"/><Relationship Id="rId54" Type="http://schemas.openxmlformats.org/officeDocument/2006/relationships/customXml" Target="../ink/ink2286.xml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2262.xml"/><Relationship Id="rId15" Type="http://schemas.openxmlformats.org/officeDocument/2006/relationships/image" Target="../media/image2265.png"/><Relationship Id="rId23" Type="http://schemas.openxmlformats.org/officeDocument/2006/relationships/image" Target="../media/image2269.png"/><Relationship Id="rId28" Type="http://schemas.openxmlformats.org/officeDocument/2006/relationships/customXml" Target="../ink/ink2273.xml"/><Relationship Id="rId36" Type="http://schemas.openxmlformats.org/officeDocument/2006/relationships/customXml" Target="../ink/ink2277.xml"/><Relationship Id="rId49" Type="http://schemas.openxmlformats.org/officeDocument/2006/relationships/image" Target="../media/image2282.png"/><Relationship Id="rId57" Type="http://schemas.openxmlformats.org/officeDocument/2006/relationships/image" Target="../media/image2286.png"/><Relationship Id="rId10" Type="http://schemas.openxmlformats.org/officeDocument/2006/relationships/customXml" Target="../ink/ink2264.xml"/><Relationship Id="rId31" Type="http://schemas.openxmlformats.org/officeDocument/2006/relationships/image" Target="../media/image2273.png"/><Relationship Id="rId44" Type="http://schemas.openxmlformats.org/officeDocument/2006/relationships/customXml" Target="../ink/ink2281.xml"/><Relationship Id="rId52" Type="http://schemas.openxmlformats.org/officeDocument/2006/relationships/customXml" Target="../ink/ink2285.xml"/></Relationships>
</file>

<file path=ppt/slides/_rels/slide39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2344.xml"/><Relationship Id="rId21" Type="http://schemas.openxmlformats.org/officeDocument/2006/relationships/customXml" Target="../ink/ink2296.xml"/><Relationship Id="rId63" Type="http://schemas.openxmlformats.org/officeDocument/2006/relationships/customXml" Target="../ink/ink2317.xml"/><Relationship Id="rId159" Type="http://schemas.openxmlformats.org/officeDocument/2006/relationships/customXml" Target="../ink/ink2365.xml"/><Relationship Id="rId170" Type="http://schemas.openxmlformats.org/officeDocument/2006/relationships/image" Target="../media/image2368.png"/><Relationship Id="rId226" Type="http://schemas.openxmlformats.org/officeDocument/2006/relationships/image" Target="../media/image2396.png"/><Relationship Id="rId107" Type="http://schemas.openxmlformats.org/officeDocument/2006/relationships/customXml" Target="../ink/ink2339.xml"/><Relationship Id="rId268" Type="http://schemas.openxmlformats.org/officeDocument/2006/relationships/image" Target="../media/image2417.png"/><Relationship Id="rId11" Type="http://schemas.openxmlformats.org/officeDocument/2006/relationships/customXml" Target="../ink/ink2291.xml"/><Relationship Id="rId32" Type="http://schemas.openxmlformats.org/officeDocument/2006/relationships/image" Target="../media/image2300.png"/><Relationship Id="rId53" Type="http://schemas.openxmlformats.org/officeDocument/2006/relationships/customXml" Target="../ink/ink2312.xml"/><Relationship Id="rId74" Type="http://schemas.openxmlformats.org/officeDocument/2006/relationships/image" Target="../media/image2320.png"/><Relationship Id="rId128" Type="http://schemas.openxmlformats.org/officeDocument/2006/relationships/image" Target="../media/image2347.png"/><Relationship Id="rId149" Type="http://schemas.openxmlformats.org/officeDocument/2006/relationships/customXml" Target="../ink/ink2360.xml"/><Relationship Id="rId5" Type="http://schemas.openxmlformats.org/officeDocument/2006/relationships/customXml" Target="../ink/ink2288.xml"/><Relationship Id="rId95" Type="http://schemas.openxmlformats.org/officeDocument/2006/relationships/customXml" Target="../ink/ink2333.xml"/><Relationship Id="rId160" Type="http://schemas.openxmlformats.org/officeDocument/2006/relationships/image" Target="../media/image2363.png"/><Relationship Id="rId181" Type="http://schemas.openxmlformats.org/officeDocument/2006/relationships/customXml" Target="../ink/ink2376.xml"/><Relationship Id="rId216" Type="http://schemas.openxmlformats.org/officeDocument/2006/relationships/image" Target="../media/image2391.png"/><Relationship Id="rId237" Type="http://schemas.openxmlformats.org/officeDocument/2006/relationships/customXml" Target="../ink/ink2404.xml"/><Relationship Id="rId258" Type="http://schemas.openxmlformats.org/officeDocument/2006/relationships/image" Target="../media/image2412.png"/><Relationship Id="rId22" Type="http://schemas.openxmlformats.org/officeDocument/2006/relationships/image" Target="../media/image2295.png"/><Relationship Id="rId43" Type="http://schemas.openxmlformats.org/officeDocument/2006/relationships/customXml" Target="../ink/ink2307.xml"/><Relationship Id="rId64" Type="http://schemas.openxmlformats.org/officeDocument/2006/relationships/image" Target="../media/image2315.png"/><Relationship Id="rId118" Type="http://schemas.openxmlformats.org/officeDocument/2006/relationships/image" Target="../media/image2342.png"/><Relationship Id="rId139" Type="http://schemas.openxmlformats.org/officeDocument/2006/relationships/customXml" Target="../ink/ink2355.xml"/><Relationship Id="rId85" Type="http://schemas.openxmlformats.org/officeDocument/2006/relationships/customXml" Target="../ink/ink2328.xml"/><Relationship Id="rId150" Type="http://schemas.openxmlformats.org/officeDocument/2006/relationships/image" Target="../media/image2358.png"/><Relationship Id="rId171" Type="http://schemas.openxmlformats.org/officeDocument/2006/relationships/customXml" Target="../ink/ink2371.xml"/><Relationship Id="rId192" Type="http://schemas.openxmlformats.org/officeDocument/2006/relationships/image" Target="../media/image2379.png"/><Relationship Id="rId206" Type="http://schemas.openxmlformats.org/officeDocument/2006/relationships/image" Target="../media/image2386.png"/><Relationship Id="rId227" Type="http://schemas.openxmlformats.org/officeDocument/2006/relationships/customXml" Target="../ink/ink2399.xml"/><Relationship Id="rId248" Type="http://schemas.openxmlformats.org/officeDocument/2006/relationships/image" Target="../media/image2407.png"/><Relationship Id="rId12" Type="http://schemas.openxmlformats.org/officeDocument/2006/relationships/image" Target="../media/image2290.png"/><Relationship Id="rId33" Type="http://schemas.openxmlformats.org/officeDocument/2006/relationships/customXml" Target="../ink/ink2302.xml"/><Relationship Id="rId108" Type="http://schemas.openxmlformats.org/officeDocument/2006/relationships/image" Target="../media/image2337.png"/><Relationship Id="rId129" Type="http://schemas.openxmlformats.org/officeDocument/2006/relationships/customXml" Target="../ink/ink2350.xml"/><Relationship Id="rId54" Type="http://schemas.openxmlformats.org/officeDocument/2006/relationships/image" Target="../media/image2310.png"/><Relationship Id="rId75" Type="http://schemas.openxmlformats.org/officeDocument/2006/relationships/customXml" Target="../ink/ink2323.xml"/><Relationship Id="rId96" Type="http://schemas.openxmlformats.org/officeDocument/2006/relationships/image" Target="../media/image2331.png"/><Relationship Id="rId140" Type="http://schemas.openxmlformats.org/officeDocument/2006/relationships/image" Target="../media/image2353.png"/><Relationship Id="rId161" Type="http://schemas.openxmlformats.org/officeDocument/2006/relationships/customXml" Target="../ink/ink2366.xml"/><Relationship Id="rId182" Type="http://schemas.openxmlformats.org/officeDocument/2006/relationships/image" Target="../media/image2374.png"/><Relationship Id="rId217" Type="http://schemas.openxmlformats.org/officeDocument/2006/relationships/customXml" Target="../ink/ink2394.xml"/><Relationship Id="rId6" Type="http://schemas.openxmlformats.org/officeDocument/2006/relationships/image" Target="../media/image2287.png"/><Relationship Id="rId238" Type="http://schemas.openxmlformats.org/officeDocument/2006/relationships/image" Target="../media/image2402.png"/><Relationship Id="rId259" Type="http://schemas.openxmlformats.org/officeDocument/2006/relationships/customXml" Target="../ink/ink2415.xml"/><Relationship Id="rId23" Type="http://schemas.openxmlformats.org/officeDocument/2006/relationships/customXml" Target="../ink/ink2297.xml"/><Relationship Id="rId119" Type="http://schemas.openxmlformats.org/officeDocument/2006/relationships/customXml" Target="../ink/ink2345.xml"/><Relationship Id="rId44" Type="http://schemas.openxmlformats.org/officeDocument/2006/relationships/image" Target="../media/image57.png"/><Relationship Id="rId65" Type="http://schemas.openxmlformats.org/officeDocument/2006/relationships/customXml" Target="../ink/ink2318.xml"/><Relationship Id="rId86" Type="http://schemas.openxmlformats.org/officeDocument/2006/relationships/image" Target="../media/image2326.png"/><Relationship Id="rId130" Type="http://schemas.openxmlformats.org/officeDocument/2006/relationships/image" Target="../media/image2348.png"/><Relationship Id="rId151" Type="http://schemas.openxmlformats.org/officeDocument/2006/relationships/customXml" Target="../ink/ink2361.xml"/><Relationship Id="rId172" Type="http://schemas.openxmlformats.org/officeDocument/2006/relationships/image" Target="../media/image2369.png"/><Relationship Id="rId193" Type="http://schemas.openxmlformats.org/officeDocument/2006/relationships/customXml" Target="../ink/ink2382.xml"/><Relationship Id="rId207" Type="http://schemas.openxmlformats.org/officeDocument/2006/relationships/customXml" Target="../ink/ink2389.xml"/><Relationship Id="rId228" Type="http://schemas.openxmlformats.org/officeDocument/2006/relationships/image" Target="../media/image2397.png"/><Relationship Id="rId249" Type="http://schemas.openxmlformats.org/officeDocument/2006/relationships/customXml" Target="../ink/ink2410.xml"/><Relationship Id="rId13" Type="http://schemas.openxmlformats.org/officeDocument/2006/relationships/customXml" Target="../ink/ink2292.xml"/><Relationship Id="rId109" Type="http://schemas.openxmlformats.org/officeDocument/2006/relationships/customXml" Target="../ink/ink2340.xml"/><Relationship Id="rId260" Type="http://schemas.openxmlformats.org/officeDocument/2006/relationships/image" Target="../media/image2413.png"/><Relationship Id="rId34" Type="http://schemas.openxmlformats.org/officeDocument/2006/relationships/image" Target="../media/image2301.png"/><Relationship Id="rId55" Type="http://schemas.openxmlformats.org/officeDocument/2006/relationships/customXml" Target="../ink/ink2313.xml"/><Relationship Id="rId76" Type="http://schemas.openxmlformats.org/officeDocument/2006/relationships/image" Target="../media/image2321.png"/><Relationship Id="rId97" Type="http://schemas.openxmlformats.org/officeDocument/2006/relationships/customXml" Target="../ink/ink2334.xml"/><Relationship Id="rId120" Type="http://schemas.openxmlformats.org/officeDocument/2006/relationships/image" Target="../media/image2343.png"/><Relationship Id="rId141" Type="http://schemas.openxmlformats.org/officeDocument/2006/relationships/customXml" Target="../ink/ink2356.xml"/><Relationship Id="rId7" Type="http://schemas.openxmlformats.org/officeDocument/2006/relationships/customXml" Target="../ink/ink2289.xml"/><Relationship Id="rId162" Type="http://schemas.openxmlformats.org/officeDocument/2006/relationships/image" Target="../media/image2364.png"/><Relationship Id="rId183" Type="http://schemas.openxmlformats.org/officeDocument/2006/relationships/customXml" Target="../ink/ink2377.xml"/><Relationship Id="rId218" Type="http://schemas.openxmlformats.org/officeDocument/2006/relationships/image" Target="../media/image2392.png"/><Relationship Id="rId239" Type="http://schemas.openxmlformats.org/officeDocument/2006/relationships/customXml" Target="../ink/ink2405.xml"/><Relationship Id="rId250" Type="http://schemas.openxmlformats.org/officeDocument/2006/relationships/image" Target="../media/image2408.png"/><Relationship Id="rId24" Type="http://schemas.openxmlformats.org/officeDocument/2006/relationships/image" Target="../media/image2296.png"/><Relationship Id="rId45" Type="http://schemas.openxmlformats.org/officeDocument/2006/relationships/customXml" Target="../ink/ink2308.xml"/><Relationship Id="rId66" Type="http://schemas.openxmlformats.org/officeDocument/2006/relationships/image" Target="../media/image2316.png"/><Relationship Id="rId87" Type="http://schemas.openxmlformats.org/officeDocument/2006/relationships/customXml" Target="../ink/ink2329.xml"/><Relationship Id="rId110" Type="http://schemas.openxmlformats.org/officeDocument/2006/relationships/image" Target="../media/image2338.png"/><Relationship Id="rId131" Type="http://schemas.openxmlformats.org/officeDocument/2006/relationships/customXml" Target="../ink/ink2351.xml"/><Relationship Id="rId152" Type="http://schemas.openxmlformats.org/officeDocument/2006/relationships/image" Target="../media/image2359.png"/><Relationship Id="rId173" Type="http://schemas.openxmlformats.org/officeDocument/2006/relationships/customXml" Target="../ink/ink2372.xml"/><Relationship Id="rId194" Type="http://schemas.openxmlformats.org/officeDocument/2006/relationships/image" Target="../media/image2380.png"/><Relationship Id="rId208" Type="http://schemas.openxmlformats.org/officeDocument/2006/relationships/image" Target="../media/image2387.png"/><Relationship Id="rId229" Type="http://schemas.openxmlformats.org/officeDocument/2006/relationships/customXml" Target="../ink/ink2400.xml"/><Relationship Id="rId240" Type="http://schemas.openxmlformats.org/officeDocument/2006/relationships/image" Target="../media/image2403.png"/><Relationship Id="rId261" Type="http://schemas.openxmlformats.org/officeDocument/2006/relationships/customXml" Target="../ink/ink2416.xml"/><Relationship Id="rId14" Type="http://schemas.openxmlformats.org/officeDocument/2006/relationships/image" Target="../media/image2291.png"/><Relationship Id="rId35" Type="http://schemas.openxmlformats.org/officeDocument/2006/relationships/customXml" Target="../ink/ink2303.xml"/><Relationship Id="rId56" Type="http://schemas.openxmlformats.org/officeDocument/2006/relationships/image" Target="../media/image2311.png"/><Relationship Id="rId77" Type="http://schemas.openxmlformats.org/officeDocument/2006/relationships/customXml" Target="../ink/ink2324.xml"/><Relationship Id="rId100" Type="http://schemas.openxmlformats.org/officeDocument/2006/relationships/image" Target="../media/image2333.png"/><Relationship Id="rId8" Type="http://schemas.openxmlformats.org/officeDocument/2006/relationships/image" Target="../media/image2288.png"/><Relationship Id="rId98" Type="http://schemas.openxmlformats.org/officeDocument/2006/relationships/image" Target="../media/image2332.png"/><Relationship Id="rId121" Type="http://schemas.openxmlformats.org/officeDocument/2006/relationships/customXml" Target="../ink/ink2346.xml"/><Relationship Id="rId142" Type="http://schemas.openxmlformats.org/officeDocument/2006/relationships/image" Target="../media/image2354.png"/><Relationship Id="rId163" Type="http://schemas.openxmlformats.org/officeDocument/2006/relationships/customXml" Target="../ink/ink2367.xml"/><Relationship Id="rId184" Type="http://schemas.openxmlformats.org/officeDocument/2006/relationships/image" Target="../media/image2375.png"/><Relationship Id="rId219" Type="http://schemas.openxmlformats.org/officeDocument/2006/relationships/customXml" Target="../ink/ink2395.xml"/><Relationship Id="rId230" Type="http://schemas.openxmlformats.org/officeDocument/2006/relationships/image" Target="../media/image2398.png"/><Relationship Id="rId251" Type="http://schemas.openxmlformats.org/officeDocument/2006/relationships/customXml" Target="../ink/ink2411.xml"/><Relationship Id="rId25" Type="http://schemas.openxmlformats.org/officeDocument/2006/relationships/customXml" Target="../ink/ink2298.xml"/><Relationship Id="rId46" Type="http://schemas.openxmlformats.org/officeDocument/2006/relationships/image" Target="../media/image2306.png"/><Relationship Id="rId67" Type="http://schemas.openxmlformats.org/officeDocument/2006/relationships/customXml" Target="../ink/ink2319.xml"/><Relationship Id="rId88" Type="http://schemas.openxmlformats.org/officeDocument/2006/relationships/image" Target="../media/image2327.png"/><Relationship Id="rId111" Type="http://schemas.openxmlformats.org/officeDocument/2006/relationships/customXml" Target="../ink/ink2341.xml"/><Relationship Id="rId132" Type="http://schemas.openxmlformats.org/officeDocument/2006/relationships/image" Target="../media/image2349.png"/><Relationship Id="rId153" Type="http://schemas.openxmlformats.org/officeDocument/2006/relationships/customXml" Target="../ink/ink2362.xml"/><Relationship Id="rId174" Type="http://schemas.openxmlformats.org/officeDocument/2006/relationships/image" Target="../media/image2370.png"/><Relationship Id="rId195" Type="http://schemas.openxmlformats.org/officeDocument/2006/relationships/customXml" Target="../ink/ink2383.xml"/><Relationship Id="rId209" Type="http://schemas.openxmlformats.org/officeDocument/2006/relationships/customXml" Target="../ink/ink2390.xml"/><Relationship Id="rId220" Type="http://schemas.openxmlformats.org/officeDocument/2006/relationships/image" Target="../media/image2393.png"/><Relationship Id="rId241" Type="http://schemas.openxmlformats.org/officeDocument/2006/relationships/customXml" Target="../ink/ink2406.xml"/><Relationship Id="rId15" Type="http://schemas.openxmlformats.org/officeDocument/2006/relationships/customXml" Target="../ink/ink2293.xml"/><Relationship Id="rId36" Type="http://schemas.openxmlformats.org/officeDocument/2006/relationships/image" Target="../media/image2302.png"/><Relationship Id="rId57" Type="http://schemas.openxmlformats.org/officeDocument/2006/relationships/customXml" Target="../ink/ink2314.xml"/><Relationship Id="rId262" Type="http://schemas.openxmlformats.org/officeDocument/2006/relationships/image" Target="../media/image2414.png"/><Relationship Id="rId78" Type="http://schemas.openxmlformats.org/officeDocument/2006/relationships/image" Target="../media/image2322.png"/><Relationship Id="rId99" Type="http://schemas.openxmlformats.org/officeDocument/2006/relationships/customXml" Target="../ink/ink2335.xml"/><Relationship Id="rId101" Type="http://schemas.openxmlformats.org/officeDocument/2006/relationships/customXml" Target="../ink/ink2336.xml"/><Relationship Id="rId122" Type="http://schemas.openxmlformats.org/officeDocument/2006/relationships/image" Target="../media/image2344.png"/><Relationship Id="rId143" Type="http://schemas.openxmlformats.org/officeDocument/2006/relationships/customXml" Target="../ink/ink2357.xml"/><Relationship Id="rId164" Type="http://schemas.openxmlformats.org/officeDocument/2006/relationships/image" Target="../media/image2365.png"/><Relationship Id="rId185" Type="http://schemas.openxmlformats.org/officeDocument/2006/relationships/customXml" Target="../ink/ink2378.xml"/><Relationship Id="rId9" Type="http://schemas.openxmlformats.org/officeDocument/2006/relationships/customXml" Target="../ink/ink2290.xml"/><Relationship Id="rId210" Type="http://schemas.openxmlformats.org/officeDocument/2006/relationships/image" Target="../media/image2388.png"/><Relationship Id="rId26" Type="http://schemas.openxmlformats.org/officeDocument/2006/relationships/image" Target="../media/image2297.png"/><Relationship Id="rId231" Type="http://schemas.openxmlformats.org/officeDocument/2006/relationships/customXml" Target="../ink/ink2401.xml"/><Relationship Id="rId252" Type="http://schemas.openxmlformats.org/officeDocument/2006/relationships/image" Target="../media/image2409.png"/><Relationship Id="rId47" Type="http://schemas.openxmlformats.org/officeDocument/2006/relationships/customXml" Target="../ink/ink2309.xml"/><Relationship Id="rId68" Type="http://schemas.openxmlformats.org/officeDocument/2006/relationships/image" Target="../media/image2317.png"/><Relationship Id="rId89" Type="http://schemas.openxmlformats.org/officeDocument/2006/relationships/customXml" Target="../ink/ink2330.xml"/><Relationship Id="rId112" Type="http://schemas.openxmlformats.org/officeDocument/2006/relationships/image" Target="../media/image2339.png"/><Relationship Id="rId133" Type="http://schemas.openxmlformats.org/officeDocument/2006/relationships/customXml" Target="../ink/ink2352.xml"/><Relationship Id="rId154" Type="http://schemas.openxmlformats.org/officeDocument/2006/relationships/image" Target="../media/image2360.png"/><Relationship Id="rId175" Type="http://schemas.openxmlformats.org/officeDocument/2006/relationships/customXml" Target="../ink/ink2373.xml"/><Relationship Id="rId196" Type="http://schemas.openxmlformats.org/officeDocument/2006/relationships/image" Target="../media/image2381.png"/><Relationship Id="rId200" Type="http://schemas.openxmlformats.org/officeDocument/2006/relationships/image" Target="../media/image2383.png"/><Relationship Id="rId16" Type="http://schemas.openxmlformats.org/officeDocument/2006/relationships/image" Target="../media/image2292.png"/><Relationship Id="rId221" Type="http://schemas.openxmlformats.org/officeDocument/2006/relationships/customXml" Target="../ink/ink2396.xml"/><Relationship Id="rId242" Type="http://schemas.openxmlformats.org/officeDocument/2006/relationships/image" Target="../media/image2404.png"/><Relationship Id="rId263" Type="http://schemas.openxmlformats.org/officeDocument/2006/relationships/customXml" Target="../ink/ink2417.xml"/><Relationship Id="rId37" Type="http://schemas.openxmlformats.org/officeDocument/2006/relationships/customXml" Target="../ink/ink2304.xml"/><Relationship Id="rId58" Type="http://schemas.openxmlformats.org/officeDocument/2006/relationships/image" Target="../media/image2312.png"/><Relationship Id="rId79" Type="http://schemas.openxmlformats.org/officeDocument/2006/relationships/customXml" Target="../ink/ink2325.xml"/><Relationship Id="rId102" Type="http://schemas.openxmlformats.org/officeDocument/2006/relationships/image" Target="../media/image2334.png"/><Relationship Id="rId123" Type="http://schemas.openxmlformats.org/officeDocument/2006/relationships/customXml" Target="../ink/ink2347.xml"/><Relationship Id="rId144" Type="http://schemas.openxmlformats.org/officeDocument/2006/relationships/image" Target="../media/image2355.png"/><Relationship Id="rId90" Type="http://schemas.openxmlformats.org/officeDocument/2006/relationships/image" Target="../media/image2328.png"/><Relationship Id="rId165" Type="http://schemas.openxmlformats.org/officeDocument/2006/relationships/customXml" Target="../ink/ink2368.xml"/><Relationship Id="rId186" Type="http://schemas.openxmlformats.org/officeDocument/2006/relationships/image" Target="../media/image2376.png"/><Relationship Id="rId211" Type="http://schemas.openxmlformats.org/officeDocument/2006/relationships/customXml" Target="../ink/ink2391.xml"/><Relationship Id="rId232" Type="http://schemas.openxmlformats.org/officeDocument/2006/relationships/image" Target="../media/image2399.png"/><Relationship Id="rId253" Type="http://schemas.openxmlformats.org/officeDocument/2006/relationships/customXml" Target="../ink/ink2412.xml"/><Relationship Id="rId27" Type="http://schemas.openxmlformats.org/officeDocument/2006/relationships/customXml" Target="../ink/ink2299.xml"/><Relationship Id="rId48" Type="http://schemas.openxmlformats.org/officeDocument/2006/relationships/image" Target="../media/image2307.png"/><Relationship Id="rId69" Type="http://schemas.openxmlformats.org/officeDocument/2006/relationships/customXml" Target="../ink/ink2320.xml"/><Relationship Id="rId113" Type="http://schemas.openxmlformats.org/officeDocument/2006/relationships/customXml" Target="../ink/ink2342.xml"/><Relationship Id="rId134" Type="http://schemas.openxmlformats.org/officeDocument/2006/relationships/image" Target="../media/image2350.png"/><Relationship Id="rId80" Type="http://schemas.openxmlformats.org/officeDocument/2006/relationships/image" Target="../media/image2323.png"/><Relationship Id="rId155" Type="http://schemas.openxmlformats.org/officeDocument/2006/relationships/customXml" Target="../ink/ink2363.xml"/><Relationship Id="rId176" Type="http://schemas.openxmlformats.org/officeDocument/2006/relationships/image" Target="../media/image2371.png"/><Relationship Id="rId197" Type="http://schemas.openxmlformats.org/officeDocument/2006/relationships/customXml" Target="../ink/ink2384.xml"/><Relationship Id="rId201" Type="http://schemas.openxmlformats.org/officeDocument/2006/relationships/customXml" Target="../ink/ink2386.xml"/><Relationship Id="rId222" Type="http://schemas.openxmlformats.org/officeDocument/2006/relationships/image" Target="../media/image2394.png"/><Relationship Id="rId243" Type="http://schemas.openxmlformats.org/officeDocument/2006/relationships/customXml" Target="../ink/ink2407.xml"/><Relationship Id="rId264" Type="http://schemas.openxmlformats.org/officeDocument/2006/relationships/image" Target="../media/image2415.png"/><Relationship Id="rId17" Type="http://schemas.openxmlformats.org/officeDocument/2006/relationships/customXml" Target="../ink/ink2294.xml"/><Relationship Id="rId38" Type="http://schemas.openxmlformats.org/officeDocument/2006/relationships/image" Target="../media/image2303.png"/><Relationship Id="rId59" Type="http://schemas.openxmlformats.org/officeDocument/2006/relationships/customXml" Target="../ink/ink2315.xml"/><Relationship Id="rId103" Type="http://schemas.openxmlformats.org/officeDocument/2006/relationships/customXml" Target="../ink/ink2337.xml"/><Relationship Id="rId124" Type="http://schemas.openxmlformats.org/officeDocument/2006/relationships/image" Target="../media/image2345.png"/><Relationship Id="rId70" Type="http://schemas.openxmlformats.org/officeDocument/2006/relationships/image" Target="../media/image2318.png"/><Relationship Id="rId91" Type="http://schemas.openxmlformats.org/officeDocument/2006/relationships/customXml" Target="../ink/ink2331.xml"/><Relationship Id="rId145" Type="http://schemas.openxmlformats.org/officeDocument/2006/relationships/customXml" Target="../ink/ink2358.xml"/><Relationship Id="rId166" Type="http://schemas.openxmlformats.org/officeDocument/2006/relationships/image" Target="../media/image2366.png"/><Relationship Id="rId187" Type="http://schemas.openxmlformats.org/officeDocument/2006/relationships/customXml" Target="../ink/ink2379.xml"/><Relationship Id="rId1" Type="http://schemas.openxmlformats.org/officeDocument/2006/relationships/slideLayout" Target="../slideLayouts/slideLayout12.xml"/><Relationship Id="rId212" Type="http://schemas.openxmlformats.org/officeDocument/2006/relationships/image" Target="../media/image2389.png"/><Relationship Id="rId233" Type="http://schemas.openxmlformats.org/officeDocument/2006/relationships/customXml" Target="../ink/ink2402.xml"/><Relationship Id="rId254" Type="http://schemas.openxmlformats.org/officeDocument/2006/relationships/image" Target="../media/image2410.png"/><Relationship Id="rId28" Type="http://schemas.openxmlformats.org/officeDocument/2006/relationships/image" Target="../media/image2298.png"/><Relationship Id="rId49" Type="http://schemas.openxmlformats.org/officeDocument/2006/relationships/customXml" Target="../ink/ink2310.xml"/><Relationship Id="rId114" Type="http://schemas.openxmlformats.org/officeDocument/2006/relationships/image" Target="../media/image2340.png"/><Relationship Id="rId60" Type="http://schemas.openxmlformats.org/officeDocument/2006/relationships/image" Target="../media/image2313.png"/><Relationship Id="rId81" Type="http://schemas.openxmlformats.org/officeDocument/2006/relationships/customXml" Target="../ink/ink2326.xml"/><Relationship Id="rId135" Type="http://schemas.openxmlformats.org/officeDocument/2006/relationships/customXml" Target="../ink/ink2353.xml"/><Relationship Id="rId156" Type="http://schemas.openxmlformats.org/officeDocument/2006/relationships/image" Target="../media/image2361.png"/><Relationship Id="rId177" Type="http://schemas.openxmlformats.org/officeDocument/2006/relationships/customXml" Target="../ink/ink2374.xml"/><Relationship Id="rId198" Type="http://schemas.openxmlformats.org/officeDocument/2006/relationships/image" Target="../media/image2382.png"/><Relationship Id="rId202" Type="http://schemas.openxmlformats.org/officeDocument/2006/relationships/image" Target="../media/image2384.png"/><Relationship Id="rId223" Type="http://schemas.openxmlformats.org/officeDocument/2006/relationships/customXml" Target="../ink/ink2397.xml"/><Relationship Id="rId244" Type="http://schemas.openxmlformats.org/officeDocument/2006/relationships/image" Target="../media/image2405.png"/><Relationship Id="rId18" Type="http://schemas.openxmlformats.org/officeDocument/2006/relationships/image" Target="../media/image2293.png"/><Relationship Id="rId39" Type="http://schemas.openxmlformats.org/officeDocument/2006/relationships/customXml" Target="../ink/ink2305.xml"/><Relationship Id="rId265" Type="http://schemas.openxmlformats.org/officeDocument/2006/relationships/customXml" Target="../ink/ink2418.xml"/><Relationship Id="rId50" Type="http://schemas.openxmlformats.org/officeDocument/2006/relationships/image" Target="../media/image2308.png"/><Relationship Id="rId104" Type="http://schemas.openxmlformats.org/officeDocument/2006/relationships/image" Target="../media/image2335.png"/><Relationship Id="rId125" Type="http://schemas.openxmlformats.org/officeDocument/2006/relationships/customXml" Target="../ink/ink2348.xml"/><Relationship Id="rId146" Type="http://schemas.openxmlformats.org/officeDocument/2006/relationships/image" Target="../media/image2356.png"/><Relationship Id="rId167" Type="http://schemas.openxmlformats.org/officeDocument/2006/relationships/customXml" Target="../ink/ink2369.xml"/><Relationship Id="rId188" Type="http://schemas.openxmlformats.org/officeDocument/2006/relationships/image" Target="../media/image2377.png"/><Relationship Id="rId71" Type="http://schemas.openxmlformats.org/officeDocument/2006/relationships/customXml" Target="../ink/ink2321.xml"/><Relationship Id="rId92" Type="http://schemas.openxmlformats.org/officeDocument/2006/relationships/image" Target="../media/image2329.png"/><Relationship Id="rId213" Type="http://schemas.openxmlformats.org/officeDocument/2006/relationships/customXml" Target="../ink/ink2392.xml"/><Relationship Id="rId234" Type="http://schemas.openxmlformats.org/officeDocument/2006/relationships/image" Target="../media/image2400.png"/><Relationship Id="rId2" Type="http://schemas.openxmlformats.org/officeDocument/2006/relationships/image" Target="../media/image4.jpeg"/><Relationship Id="rId29" Type="http://schemas.openxmlformats.org/officeDocument/2006/relationships/customXml" Target="../ink/ink2300.xml"/><Relationship Id="rId255" Type="http://schemas.openxmlformats.org/officeDocument/2006/relationships/customXml" Target="../ink/ink2413.xml"/><Relationship Id="rId40" Type="http://schemas.openxmlformats.org/officeDocument/2006/relationships/image" Target="../media/image2304.png"/><Relationship Id="rId115" Type="http://schemas.openxmlformats.org/officeDocument/2006/relationships/customXml" Target="../ink/ink2343.xml"/><Relationship Id="rId136" Type="http://schemas.openxmlformats.org/officeDocument/2006/relationships/image" Target="../media/image2351.png"/><Relationship Id="rId157" Type="http://schemas.openxmlformats.org/officeDocument/2006/relationships/customXml" Target="../ink/ink2364.xml"/><Relationship Id="rId178" Type="http://schemas.openxmlformats.org/officeDocument/2006/relationships/image" Target="../media/image2372.png"/><Relationship Id="rId61" Type="http://schemas.openxmlformats.org/officeDocument/2006/relationships/customXml" Target="../ink/ink2316.xml"/><Relationship Id="rId82" Type="http://schemas.openxmlformats.org/officeDocument/2006/relationships/image" Target="../media/image2324.png"/><Relationship Id="rId199" Type="http://schemas.openxmlformats.org/officeDocument/2006/relationships/customXml" Target="../ink/ink2385.xml"/><Relationship Id="rId203" Type="http://schemas.openxmlformats.org/officeDocument/2006/relationships/customXml" Target="../ink/ink2387.xml"/><Relationship Id="rId19" Type="http://schemas.openxmlformats.org/officeDocument/2006/relationships/customXml" Target="../ink/ink2295.xml"/><Relationship Id="rId224" Type="http://schemas.openxmlformats.org/officeDocument/2006/relationships/image" Target="../media/image2395.png"/><Relationship Id="rId245" Type="http://schemas.openxmlformats.org/officeDocument/2006/relationships/customXml" Target="../ink/ink2408.xml"/><Relationship Id="rId266" Type="http://schemas.openxmlformats.org/officeDocument/2006/relationships/image" Target="../media/image2416.png"/><Relationship Id="rId30" Type="http://schemas.openxmlformats.org/officeDocument/2006/relationships/image" Target="../media/image2299.png"/><Relationship Id="rId105" Type="http://schemas.openxmlformats.org/officeDocument/2006/relationships/customXml" Target="../ink/ink2338.xml"/><Relationship Id="rId126" Type="http://schemas.openxmlformats.org/officeDocument/2006/relationships/image" Target="../media/image2346.png"/><Relationship Id="rId147" Type="http://schemas.openxmlformats.org/officeDocument/2006/relationships/customXml" Target="../ink/ink2359.xml"/><Relationship Id="rId168" Type="http://schemas.openxmlformats.org/officeDocument/2006/relationships/image" Target="../media/image2367.png"/><Relationship Id="rId51" Type="http://schemas.openxmlformats.org/officeDocument/2006/relationships/customXml" Target="../ink/ink2311.xml"/><Relationship Id="rId72" Type="http://schemas.openxmlformats.org/officeDocument/2006/relationships/image" Target="../media/image2319.png"/><Relationship Id="rId93" Type="http://schemas.openxmlformats.org/officeDocument/2006/relationships/customXml" Target="../ink/ink2332.xml"/><Relationship Id="rId189" Type="http://schemas.openxmlformats.org/officeDocument/2006/relationships/customXml" Target="../ink/ink2380.xml"/><Relationship Id="rId3" Type="http://schemas.openxmlformats.org/officeDocument/2006/relationships/image" Target="../media/image1467.png"/><Relationship Id="rId214" Type="http://schemas.openxmlformats.org/officeDocument/2006/relationships/image" Target="../media/image2390.png"/><Relationship Id="rId235" Type="http://schemas.openxmlformats.org/officeDocument/2006/relationships/customXml" Target="../ink/ink2403.xml"/><Relationship Id="rId256" Type="http://schemas.openxmlformats.org/officeDocument/2006/relationships/image" Target="../media/image2411.png"/><Relationship Id="rId116" Type="http://schemas.openxmlformats.org/officeDocument/2006/relationships/image" Target="../media/image2341.png"/><Relationship Id="rId137" Type="http://schemas.openxmlformats.org/officeDocument/2006/relationships/customXml" Target="../ink/ink2354.xml"/><Relationship Id="rId158" Type="http://schemas.openxmlformats.org/officeDocument/2006/relationships/image" Target="../media/image2362.png"/><Relationship Id="rId20" Type="http://schemas.openxmlformats.org/officeDocument/2006/relationships/image" Target="../media/image2294.png"/><Relationship Id="rId41" Type="http://schemas.openxmlformats.org/officeDocument/2006/relationships/customXml" Target="../ink/ink2306.xml"/><Relationship Id="rId62" Type="http://schemas.openxmlformats.org/officeDocument/2006/relationships/image" Target="../media/image2314.png"/><Relationship Id="rId83" Type="http://schemas.openxmlformats.org/officeDocument/2006/relationships/customXml" Target="../ink/ink2327.xml"/><Relationship Id="rId179" Type="http://schemas.openxmlformats.org/officeDocument/2006/relationships/customXml" Target="../ink/ink2375.xml"/><Relationship Id="rId190" Type="http://schemas.openxmlformats.org/officeDocument/2006/relationships/image" Target="../media/image2378.png"/><Relationship Id="rId204" Type="http://schemas.openxmlformats.org/officeDocument/2006/relationships/image" Target="../media/image2385.png"/><Relationship Id="rId225" Type="http://schemas.openxmlformats.org/officeDocument/2006/relationships/customXml" Target="../ink/ink2398.xml"/><Relationship Id="rId246" Type="http://schemas.openxmlformats.org/officeDocument/2006/relationships/image" Target="../media/image2406.png"/><Relationship Id="rId267" Type="http://schemas.openxmlformats.org/officeDocument/2006/relationships/customXml" Target="../ink/ink2419.xml"/><Relationship Id="rId106" Type="http://schemas.openxmlformats.org/officeDocument/2006/relationships/image" Target="../media/image2336.png"/><Relationship Id="rId127" Type="http://schemas.openxmlformats.org/officeDocument/2006/relationships/customXml" Target="../ink/ink2349.xml"/><Relationship Id="rId10" Type="http://schemas.openxmlformats.org/officeDocument/2006/relationships/image" Target="../media/image2289.png"/><Relationship Id="rId31" Type="http://schemas.openxmlformats.org/officeDocument/2006/relationships/customXml" Target="../ink/ink2301.xml"/><Relationship Id="rId52" Type="http://schemas.openxmlformats.org/officeDocument/2006/relationships/image" Target="../media/image2309.png"/><Relationship Id="rId73" Type="http://schemas.openxmlformats.org/officeDocument/2006/relationships/customXml" Target="../ink/ink2322.xml"/><Relationship Id="rId94" Type="http://schemas.openxmlformats.org/officeDocument/2006/relationships/image" Target="../media/image2330.png"/><Relationship Id="rId148" Type="http://schemas.openxmlformats.org/officeDocument/2006/relationships/image" Target="../media/image2357.png"/><Relationship Id="rId169" Type="http://schemas.openxmlformats.org/officeDocument/2006/relationships/customXml" Target="../ink/ink2370.xml"/><Relationship Id="rId4" Type="http://schemas.openxmlformats.org/officeDocument/2006/relationships/image" Target="../media/image1556.png"/><Relationship Id="rId180" Type="http://schemas.openxmlformats.org/officeDocument/2006/relationships/image" Target="../media/image2373.png"/><Relationship Id="rId215" Type="http://schemas.openxmlformats.org/officeDocument/2006/relationships/customXml" Target="../ink/ink2393.xml"/><Relationship Id="rId236" Type="http://schemas.openxmlformats.org/officeDocument/2006/relationships/image" Target="../media/image2401.png"/><Relationship Id="rId257" Type="http://schemas.openxmlformats.org/officeDocument/2006/relationships/customXml" Target="../ink/ink2414.xml"/><Relationship Id="rId42" Type="http://schemas.openxmlformats.org/officeDocument/2006/relationships/image" Target="../media/image2305.png"/><Relationship Id="rId84" Type="http://schemas.openxmlformats.org/officeDocument/2006/relationships/image" Target="../media/image2325.png"/><Relationship Id="rId138" Type="http://schemas.openxmlformats.org/officeDocument/2006/relationships/image" Target="../media/image2352.png"/><Relationship Id="rId191" Type="http://schemas.openxmlformats.org/officeDocument/2006/relationships/customXml" Target="../ink/ink2381.xml"/><Relationship Id="rId205" Type="http://schemas.openxmlformats.org/officeDocument/2006/relationships/customXml" Target="../ink/ink2388.xml"/><Relationship Id="rId247" Type="http://schemas.openxmlformats.org/officeDocument/2006/relationships/customXml" Target="../ink/ink2409.xml"/></Relationships>
</file>

<file path=ppt/slides/_rels/slide40.xml.rels><?xml version="1.0" encoding="UTF-8" standalone="yes"?>
<Relationships xmlns="http://schemas.openxmlformats.org/package/2006/relationships"><Relationship Id="rId26" Type="http://schemas.openxmlformats.org/officeDocument/2006/relationships/customXml" Target="../ink/ink2430.xml"/><Relationship Id="rId21" Type="http://schemas.openxmlformats.org/officeDocument/2006/relationships/image" Target="../media/image2426.png"/><Relationship Id="rId42" Type="http://schemas.openxmlformats.org/officeDocument/2006/relationships/customXml" Target="../ink/ink2438.xml"/><Relationship Id="rId47" Type="http://schemas.openxmlformats.org/officeDocument/2006/relationships/image" Target="../media/image2439.png"/><Relationship Id="rId63" Type="http://schemas.openxmlformats.org/officeDocument/2006/relationships/image" Target="../media/image2447.png"/><Relationship Id="rId68" Type="http://schemas.openxmlformats.org/officeDocument/2006/relationships/customXml" Target="../ink/ink2451.xml"/><Relationship Id="rId84" Type="http://schemas.openxmlformats.org/officeDocument/2006/relationships/customXml" Target="../ink/ink2459.xml"/><Relationship Id="rId89" Type="http://schemas.openxmlformats.org/officeDocument/2006/relationships/image" Target="../media/image2460.png"/><Relationship Id="rId112" Type="http://schemas.openxmlformats.org/officeDocument/2006/relationships/customXml" Target="../ink/ink2473.xml"/><Relationship Id="rId16" Type="http://schemas.openxmlformats.org/officeDocument/2006/relationships/customXml" Target="../ink/ink2425.xml"/><Relationship Id="rId107" Type="http://schemas.openxmlformats.org/officeDocument/2006/relationships/image" Target="../media/image2469.png"/><Relationship Id="rId11" Type="http://schemas.openxmlformats.org/officeDocument/2006/relationships/image" Target="../media/image2421.png"/><Relationship Id="rId32" Type="http://schemas.openxmlformats.org/officeDocument/2006/relationships/customXml" Target="../ink/ink2433.xml"/><Relationship Id="rId37" Type="http://schemas.openxmlformats.org/officeDocument/2006/relationships/image" Target="../media/image2434.png"/><Relationship Id="rId53" Type="http://schemas.openxmlformats.org/officeDocument/2006/relationships/image" Target="../media/image2442.png"/><Relationship Id="rId58" Type="http://schemas.openxmlformats.org/officeDocument/2006/relationships/customXml" Target="../ink/ink2446.xml"/><Relationship Id="rId74" Type="http://schemas.openxmlformats.org/officeDocument/2006/relationships/customXml" Target="../ink/ink2454.xml"/><Relationship Id="rId79" Type="http://schemas.openxmlformats.org/officeDocument/2006/relationships/image" Target="../media/image2455.png"/><Relationship Id="rId102" Type="http://schemas.openxmlformats.org/officeDocument/2006/relationships/customXml" Target="../ink/ink2468.xml"/><Relationship Id="rId5" Type="http://schemas.openxmlformats.org/officeDocument/2006/relationships/image" Target="../media/image2156.png"/><Relationship Id="rId90" Type="http://schemas.openxmlformats.org/officeDocument/2006/relationships/customXml" Target="../ink/ink2462.xml"/><Relationship Id="rId95" Type="http://schemas.openxmlformats.org/officeDocument/2006/relationships/image" Target="../media/image2463.png"/><Relationship Id="rId22" Type="http://schemas.openxmlformats.org/officeDocument/2006/relationships/customXml" Target="../ink/ink2428.xml"/><Relationship Id="rId27" Type="http://schemas.openxmlformats.org/officeDocument/2006/relationships/image" Target="../media/image2429.png"/><Relationship Id="rId43" Type="http://schemas.openxmlformats.org/officeDocument/2006/relationships/image" Target="../media/image2437.png"/><Relationship Id="rId48" Type="http://schemas.openxmlformats.org/officeDocument/2006/relationships/customXml" Target="../ink/ink2441.xml"/><Relationship Id="rId64" Type="http://schemas.openxmlformats.org/officeDocument/2006/relationships/customXml" Target="../ink/ink2449.xml"/><Relationship Id="rId69" Type="http://schemas.openxmlformats.org/officeDocument/2006/relationships/image" Target="../media/image2450.png"/><Relationship Id="rId113" Type="http://schemas.openxmlformats.org/officeDocument/2006/relationships/image" Target="../media/image2472.png"/><Relationship Id="rId80" Type="http://schemas.openxmlformats.org/officeDocument/2006/relationships/customXml" Target="../ink/ink2457.xml"/><Relationship Id="rId85" Type="http://schemas.openxmlformats.org/officeDocument/2006/relationships/image" Target="../media/image2458.png"/><Relationship Id="rId12" Type="http://schemas.openxmlformats.org/officeDocument/2006/relationships/customXml" Target="../ink/ink2423.xml"/><Relationship Id="rId17" Type="http://schemas.openxmlformats.org/officeDocument/2006/relationships/image" Target="../media/image2424.png"/><Relationship Id="rId33" Type="http://schemas.openxmlformats.org/officeDocument/2006/relationships/image" Target="../media/image2432.png"/><Relationship Id="rId38" Type="http://schemas.openxmlformats.org/officeDocument/2006/relationships/customXml" Target="../ink/ink2436.xml"/><Relationship Id="rId59" Type="http://schemas.openxmlformats.org/officeDocument/2006/relationships/image" Target="../media/image2445.png"/><Relationship Id="rId103" Type="http://schemas.openxmlformats.org/officeDocument/2006/relationships/image" Target="../media/image2467.png"/><Relationship Id="rId108" Type="http://schemas.openxmlformats.org/officeDocument/2006/relationships/customXml" Target="../ink/ink2471.xml"/><Relationship Id="rId54" Type="http://schemas.openxmlformats.org/officeDocument/2006/relationships/customXml" Target="../ink/ink2444.xml"/><Relationship Id="rId70" Type="http://schemas.openxmlformats.org/officeDocument/2006/relationships/customXml" Target="../ink/ink2452.xml"/><Relationship Id="rId75" Type="http://schemas.openxmlformats.org/officeDocument/2006/relationships/image" Target="../media/image2453.png"/><Relationship Id="rId91" Type="http://schemas.openxmlformats.org/officeDocument/2006/relationships/image" Target="../media/image2461.png"/><Relationship Id="rId96" Type="http://schemas.openxmlformats.org/officeDocument/2006/relationships/customXml" Target="../ink/ink2465.xml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2420.xml"/><Relationship Id="rId15" Type="http://schemas.openxmlformats.org/officeDocument/2006/relationships/image" Target="../media/image2423.png"/><Relationship Id="rId23" Type="http://schemas.openxmlformats.org/officeDocument/2006/relationships/image" Target="../media/image2427.png"/><Relationship Id="rId28" Type="http://schemas.openxmlformats.org/officeDocument/2006/relationships/customXml" Target="../ink/ink2431.xml"/><Relationship Id="rId36" Type="http://schemas.openxmlformats.org/officeDocument/2006/relationships/customXml" Target="../ink/ink2435.xml"/><Relationship Id="rId49" Type="http://schemas.openxmlformats.org/officeDocument/2006/relationships/image" Target="../media/image2440.png"/><Relationship Id="rId57" Type="http://schemas.openxmlformats.org/officeDocument/2006/relationships/image" Target="../media/image2444.png"/><Relationship Id="rId106" Type="http://schemas.openxmlformats.org/officeDocument/2006/relationships/customXml" Target="../ink/ink2470.xml"/><Relationship Id="rId10" Type="http://schemas.openxmlformats.org/officeDocument/2006/relationships/customXml" Target="../ink/ink2422.xml"/><Relationship Id="rId31" Type="http://schemas.openxmlformats.org/officeDocument/2006/relationships/image" Target="../media/image2431.png"/><Relationship Id="rId44" Type="http://schemas.openxmlformats.org/officeDocument/2006/relationships/customXml" Target="../ink/ink2439.xml"/><Relationship Id="rId52" Type="http://schemas.openxmlformats.org/officeDocument/2006/relationships/customXml" Target="../ink/ink2443.xml"/><Relationship Id="rId60" Type="http://schemas.openxmlformats.org/officeDocument/2006/relationships/customXml" Target="../ink/ink2447.xml"/><Relationship Id="rId65" Type="http://schemas.openxmlformats.org/officeDocument/2006/relationships/image" Target="../media/image2448.png"/><Relationship Id="rId73" Type="http://schemas.openxmlformats.org/officeDocument/2006/relationships/image" Target="../media/image2452.png"/><Relationship Id="rId78" Type="http://schemas.openxmlformats.org/officeDocument/2006/relationships/customXml" Target="../ink/ink2456.xml"/><Relationship Id="rId81" Type="http://schemas.openxmlformats.org/officeDocument/2006/relationships/image" Target="../media/image2456.png"/><Relationship Id="rId86" Type="http://schemas.openxmlformats.org/officeDocument/2006/relationships/customXml" Target="../ink/ink2460.xml"/><Relationship Id="rId94" Type="http://schemas.openxmlformats.org/officeDocument/2006/relationships/customXml" Target="../ink/ink2464.xml"/><Relationship Id="rId99" Type="http://schemas.openxmlformats.org/officeDocument/2006/relationships/image" Target="../media/image2465.png"/><Relationship Id="rId101" Type="http://schemas.openxmlformats.org/officeDocument/2006/relationships/image" Target="../media/image2466.png"/><Relationship Id="rId4" Type="http://schemas.openxmlformats.org/officeDocument/2006/relationships/image" Target="../media/image1556.png"/><Relationship Id="rId9" Type="http://schemas.openxmlformats.org/officeDocument/2006/relationships/image" Target="../media/image2420.png"/><Relationship Id="rId13" Type="http://schemas.openxmlformats.org/officeDocument/2006/relationships/image" Target="../media/image2422.png"/><Relationship Id="rId18" Type="http://schemas.openxmlformats.org/officeDocument/2006/relationships/customXml" Target="../ink/ink2426.xml"/><Relationship Id="rId39" Type="http://schemas.openxmlformats.org/officeDocument/2006/relationships/image" Target="../media/image2435.png"/><Relationship Id="rId109" Type="http://schemas.openxmlformats.org/officeDocument/2006/relationships/image" Target="../media/image2470.png"/><Relationship Id="rId34" Type="http://schemas.openxmlformats.org/officeDocument/2006/relationships/customXml" Target="../ink/ink2434.xml"/><Relationship Id="rId50" Type="http://schemas.openxmlformats.org/officeDocument/2006/relationships/customXml" Target="../ink/ink2442.xml"/><Relationship Id="rId55" Type="http://schemas.openxmlformats.org/officeDocument/2006/relationships/image" Target="../media/image2443.png"/><Relationship Id="rId76" Type="http://schemas.openxmlformats.org/officeDocument/2006/relationships/customXml" Target="../ink/ink2455.xml"/><Relationship Id="rId97" Type="http://schemas.openxmlformats.org/officeDocument/2006/relationships/image" Target="../media/image2464.png"/><Relationship Id="rId104" Type="http://schemas.openxmlformats.org/officeDocument/2006/relationships/customXml" Target="../ink/ink2469.xml"/><Relationship Id="rId7" Type="http://schemas.openxmlformats.org/officeDocument/2006/relationships/image" Target="../media/image2419.png"/><Relationship Id="rId71" Type="http://schemas.openxmlformats.org/officeDocument/2006/relationships/image" Target="../media/image2451.png"/><Relationship Id="rId92" Type="http://schemas.openxmlformats.org/officeDocument/2006/relationships/customXml" Target="../ink/ink2463.xml"/><Relationship Id="rId2" Type="http://schemas.openxmlformats.org/officeDocument/2006/relationships/image" Target="../media/image4.jpeg"/><Relationship Id="rId29" Type="http://schemas.openxmlformats.org/officeDocument/2006/relationships/image" Target="../media/image2430.png"/><Relationship Id="rId24" Type="http://schemas.openxmlformats.org/officeDocument/2006/relationships/customXml" Target="../ink/ink2429.xml"/><Relationship Id="rId40" Type="http://schemas.openxmlformats.org/officeDocument/2006/relationships/customXml" Target="../ink/ink2437.xml"/><Relationship Id="rId45" Type="http://schemas.openxmlformats.org/officeDocument/2006/relationships/image" Target="../media/image2438.png"/><Relationship Id="rId66" Type="http://schemas.openxmlformats.org/officeDocument/2006/relationships/customXml" Target="../ink/ink2450.xml"/><Relationship Id="rId87" Type="http://schemas.openxmlformats.org/officeDocument/2006/relationships/image" Target="../media/image2459.png"/><Relationship Id="rId110" Type="http://schemas.openxmlformats.org/officeDocument/2006/relationships/customXml" Target="../ink/ink2472.xml"/><Relationship Id="rId61" Type="http://schemas.openxmlformats.org/officeDocument/2006/relationships/image" Target="../media/image2446.png"/><Relationship Id="rId82" Type="http://schemas.openxmlformats.org/officeDocument/2006/relationships/customXml" Target="../ink/ink2458.xml"/><Relationship Id="rId19" Type="http://schemas.openxmlformats.org/officeDocument/2006/relationships/image" Target="../media/image2425.png"/><Relationship Id="rId14" Type="http://schemas.openxmlformats.org/officeDocument/2006/relationships/customXml" Target="../ink/ink2424.xml"/><Relationship Id="rId30" Type="http://schemas.openxmlformats.org/officeDocument/2006/relationships/customXml" Target="../ink/ink2432.xml"/><Relationship Id="rId35" Type="http://schemas.openxmlformats.org/officeDocument/2006/relationships/image" Target="../media/image2433.png"/><Relationship Id="rId56" Type="http://schemas.openxmlformats.org/officeDocument/2006/relationships/customXml" Target="../ink/ink2445.xml"/><Relationship Id="rId77" Type="http://schemas.openxmlformats.org/officeDocument/2006/relationships/image" Target="../media/image2454.png"/><Relationship Id="rId100" Type="http://schemas.openxmlformats.org/officeDocument/2006/relationships/customXml" Target="../ink/ink2467.xml"/><Relationship Id="rId105" Type="http://schemas.openxmlformats.org/officeDocument/2006/relationships/image" Target="../media/image2468.png"/><Relationship Id="rId8" Type="http://schemas.openxmlformats.org/officeDocument/2006/relationships/customXml" Target="../ink/ink2421.xml"/><Relationship Id="rId51" Type="http://schemas.openxmlformats.org/officeDocument/2006/relationships/image" Target="../media/image2441.png"/><Relationship Id="rId72" Type="http://schemas.openxmlformats.org/officeDocument/2006/relationships/customXml" Target="../ink/ink2453.xml"/><Relationship Id="rId93" Type="http://schemas.openxmlformats.org/officeDocument/2006/relationships/image" Target="../media/image2462.png"/><Relationship Id="rId98" Type="http://schemas.openxmlformats.org/officeDocument/2006/relationships/customXml" Target="../ink/ink2466.xml"/><Relationship Id="rId3" Type="http://schemas.openxmlformats.org/officeDocument/2006/relationships/image" Target="../media/image1467.png"/><Relationship Id="rId25" Type="http://schemas.openxmlformats.org/officeDocument/2006/relationships/image" Target="../media/image2428.png"/><Relationship Id="rId46" Type="http://schemas.openxmlformats.org/officeDocument/2006/relationships/customXml" Target="../ink/ink2440.xml"/><Relationship Id="rId67" Type="http://schemas.openxmlformats.org/officeDocument/2006/relationships/image" Target="../media/image2449.png"/><Relationship Id="rId20" Type="http://schemas.openxmlformats.org/officeDocument/2006/relationships/customXml" Target="../ink/ink2427.xml"/><Relationship Id="rId41" Type="http://schemas.openxmlformats.org/officeDocument/2006/relationships/image" Target="../media/image2436.png"/><Relationship Id="rId62" Type="http://schemas.openxmlformats.org/officeDocument/2006/relationships/customXml" Target="../ink/ink2448.xml"/><Relationship Id="rId83" Type="http://schemas.openxmlformats.org/officeDocument/2006/relationships/image" Target="../media/image2457.png"/><Relationship Id="rId88" Type="http://schemas.openxmlformats.org/officeDocument/2006/relationships/customXml" Target="../ink/ink2461.xml"/><Relationship Id="rId111" Type="http://schemas.openxmlformats.org/officeDocument/2006/relationships/image" Target="../media/image2471.png"/></Relationships>
</file>

<file path=ppt/slides/_rels/slide4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529.png"/><Relationship Id="rId299" Type="http://schemas.openxmlformats.org/officeDocument/2006/relationships/customXml" Target="../ink/ink2621.xml"/><Relationship Id="rId21" Type="http://schemas.openxmlformats.org/officeDocument/2006/relationships/image" Target="../media/image2481.png"/><Relationship Id="rId63" Type="http://schemas.openxmlformats.org/officeDocument/2006/relationships/image" Target="../media/image2502.png"/><Relationship Id="rId159" Type="http://schemas.openxmlformats.org/officeDocument/2006/relationships/customXml" Target="../ink/ink2551.xml"/><Relationship Id="rId324" Type="http://schemas.openxmlformats.org/officeDocument/2006/relationships/image" Target="../media/image2631.png"/><Relationship Id="rId366" Type="http://schemas.openxmlformats.org/officeDocument/2006/relationships/image" Target="../media/image2652.png"/><Relationship Id="rId170" Type="http://schemas.openxmlformats.org/officeDocument/2006/relationships/image" Target="../media/image2554.png"/><Relationship Id="rId226" Type="http://schemas.openxmlformats.org/officeDocument/2006/relationships/image" Target="../media/image2582.png"/><Relationship Id="rId268" Type="http://schemas.openxmlformats.org/officeDocument/2006/relationships/image" Target="../media/image2603.png"/><Relationship Id="rId32" Type="http://schemas.openxmlformats.org/officeDocument/2006/relationships/customXml" Target="../ink/ink2487.xml"/><Relationship Id="rId74" Type="http://schemas.openxmlformats.org/officeDocument/2006/relationships/customXml" Target="../ink/ink2508.xml"/><Relationship Id="rId128" Type="http://schemas.openxmlformats.org/officeDocument/2006/relationships/customXml" Target="../ink/ink2535.xml"/><Relationship Id="rId335" Type="http://schemas.openxmlformats.org/officeDocument/2006/relationships/customXml" Target="../ink/ink2639.xml"/><Relationship Id="rId377" Type="http://schemas.openxmlformats.org/officeDocument/2006/relationships/customXml" Target="../ink/ink2660.xml"/><Relationship Id="rId5" Type="http://schemas.openxmlformats.org/officeDocument/2006/relationships/image" Target="../media/image2172.png"/><Relationship Id="rId181" Type="http://schemas.openxmlformats.org/officeDocument/2006/relationships/customXml" Target="../ink/ink2562.xml"/><Relationship Id="rId237" Type="http://schemas.openxmlformats.org/officeDocument/2006/relationships/customXml" Target="../ink/ink2590.xml"/><Relationship Id="rId402" Type="http://schemas.openxmlformats.org/officeDocument/2006/relationships/image" Target="../media/image2670.png"/><Relationship Id="rId279" Type="http://schemas.openxmlformats.org/officeDocument/2006/relationships/customXml" Target="../ink/ink2611.xml"/><Relationship Id="rId43" Type="http://schemas.openxmlformats.org/officeDocument/2006/relationships/image" Target="../media/image2492.png"/><Relationship Id="rId139" Type="http://schemas.openxmlformats.org/officeDocument/2006/relationships/image" Target="../media/image2540.png"/><Relationship Id="rId290" Type="http://schemas.openxmlformats.org/officeDocument/2006/relationships/image" Target="../media/image2614.png"/><Relationship Id="rId304" Type="http://schemas.openxmlformats.org/officeDocument/2006/relationships/image" Target="../media/image2621.png"/><Relationship Id="rId346" Type="http://schemas.openxmlformats.org/officeDocument/2006/relationships/image" Target="../media/image2642.png"/><Relationship Id="rId388" Type="http://schemas.openxmlformats.org/officeDocument/2006/relationships/image" Target="../media/image2663.png"/><Relationship Id="rId85" Type="http://schemas.openxmlformats.org/officeDocument/2006/relationships/image" Target="../media/image2513.png"/><Relationship Id="rId150" Type="http://schemas.openxmlformats.org/officeDocument/2006/relationships/image" Target="../media/image2544.png"/><Relationship Id="rId192" Type="http://schemas.openxmlformats.org/officeDocument/2006/relationships/image" Target="../media/image2565.png"/><Relationship Id="rId206" Type="http://schemas.openxmlformats.org/officeDocument/2006/relationships/image" Target="../media/image2572.png"/><Relationship Id="rId413" Type="http://schemas.openxmlformats.org/officeDocument/2006/relationships/customXml" Target="../ink/ink2678.xml"/><Relationship Id="rId248" Type="http://schemas.openxmlformats.org/officeDocument/2006/relationships/image" Target="../media/image2593.png"/><Relationship Id="rId12" Type="http://schemas.openxmlformats.org/officeDocument/2006/relationships/customXml" Target="../ink/ink2477.xml"/><Relationship Id="rId108" Type="http://schemas.openxmlformats.org/officeDocument/2006/relationships/customXml" Target="../ink/ink2525.xml"/><Relationship Id="rId315" Type="http://schemas.openxmlformats.org/officeDocument/2006/relationships/customXml" Target="../ink/ink2629.xml"/><Relationship Id="rId357" Type="http://schemas.openxmlformats.org/officeDocument/2006/relationships/customXml" Target="../ink/ink2650.xml"/><Relationship Id="rId54" Type="http://schemas.openxmlformats.org/officeDocument/2006/relationships/customXml" Target="../ink/ink2498.xml"/><Relationship Id="rId96" Type="http://schemas.openxmlformats.org/officeDocument/2006/relationships/customXml" Target="../ink/ink2519.xml"/><Relationship Id="rId161" Type="http://schemas.openxmlformats.org/officeDocument/2006/relationships/customXml" Target="../ink/ink2552.xml"/><Relationship Id="rId217" Type="http://schemas.openxmlformats.org/officeDocument/2006/relationships/customXml" Target="../ink/ink2580.xml"/><Relationship Id="rId399" Type="http://schemas.openxmlformats.org/officeDocument/2006/relationships/customXml" Target="../ink/ink2671.xml"/><Relationship Id="rId259" Type="http://schemas.openxmlformats.org/officeDocument/2006/relationships/customXml" Target="../ink/ink2601.xml"/><Relationship Id="rId23" Type="http://schemas.openxmlformats.org/officeDocument/2006/relationships/image" Target="../media/image2482.png"/><Relationship Id="rId119" Type="http://schemas.openxmlformats.org/officeDocument/2006/relationships/image" Target="../media/image2530.png"/><Relationship Id="rId270" Type="http://schemas.openxmlformats.org/officeDocument/2006/relationships/image" Target="../media/image2604.png"/><Relationship Id="rId326" Type="http://schemas.openxmlformats.org/officeDocument/2006/relationships/image" Target="../media/image2632.png"/><Relationship Id="rId65" Type="http://schemas.openxmlformats.org/officeDocument/2006/relationships/image" Target="../media/image2503.png"/><Relationship Id="rId130" Type="http://schemas.openxmlformats.org/officeDocument/2006/relationships/customXml" Target="../ink/ink2536.xml"/><Relationship Id="rId368" Type="http://schemas.openxmlformats.org/officeDocument/2006/relationships/image" Target="../media/image2653.png"/><Relationship Id="rId172" Type="http://schemas.openxmlformats.org/officeDocument/2006/relationships/image" Target="../media/image2555.png"/><Relationship Id="rId228" Type="http://schemas.openxmlformats.org/officeDocument/2006/relationships/image" Target="../media/image2583.png"/><Relationship Id="rId281" Type="http://schemas.openxmlformats.org/officeDocument/2006/relationships/customXml" Target="../ink/ink2612.xml"/><Relationship Id="rId337" Type="http://schemas.openxmlformats.org/officeDocument/2006/relationships/customXml" Target="../ink/ink2640.xml"/><Relationship Id="rId34" Type="http://schemas.openxmlformats.org/officeDocument/2006/relationships/customXml" Target="../ink/ink2488.xml"/><Relationship Id="rId76" Type="http://schemas.openxmlformats.org/officeDocument/2006/relationships/customXml" Target="../ink/ink2509.xml"/><Relationship Id="rId141" Type="http://schemas.openxmlformats.org/officeDocument/2006/relationships/image" Target="../media/image57.png"/><Relationship Id="rId379" Type="http://schemas.openxmlformats.org/officeDocument/2006/relationships/customXml" Target="../ink/ink2661.xml"/><Relationship Id="rId7" Type="http://schemas.openxmlformats.org/officeDocument/2006/relationships/image" Target="../media/image2474.png"/><Relationship Id="rId183" Type="http://schemas.openxmlformats.org/officeDocument/2006/relationships/customXml" Target="../ink/ink2563.xml"/><Relationship Id="rId239" Type="http://schemas.openxmlformats.org/officeDocument/2006/relationships/customXml" Target="../ink/ink2591.xml"/><Relationship Id="rId390" Type="http://schemas.openxmlformats.org/officeDocument/2006/relationships/image" Target="../media/image2664.png"/><Relationship Id="rId404" Type="http://schemas.openxmlformats.org/officeDocument/2006/relationships/image" Target="../media/image2671.png"/><Relationship Id="rId250" Type="http://schemas.openxmlformats.org/officeDocument/2006/relationships/image" Target="../media/image2594.png"/><Relationship Id="rId292" Type="http://schemas.openxmlformats.org/officeDocument/2006/relationships/image" Target="../media/image2615.png"/><Relationship Id="rId306" Type="http://schemas.openxmlformats.org/officeDocument/2006/relationships/image" Target="../media/image2622.png"/><Relationship Id="rId45" Type="http://schemas.openxmlformats.org/officeDocument/2006/relationships/image" Target="../media/image2493.png"/><Relationship Id="rId87" Type="http://schemas.openxmlformats.org/officeDocument/2006/relationships/image" Target="../media/image2514.png"/><Relationship Id="rId110" Type="http://schemas.openxmlformats.org/officeDocument/2006/relationships/customXml" Target="../ink/ink2526.xml"/><Relationship Id="rId348" Type="http://schemas.openxmlformats.org/officeDocument/2006/relationships/image" Target="../media/image2643.png"/><Relationship Id="rId152" Type="http://schemas.openxmlformats.org/officeDocument/2006/relationships/image" Target="../media/image2545.png"/><Relationship Id="rId194" Type="http://schemas.openxmlformats.org/officeDocument/2006/relationships/image" Target="../media/image2566.png"/><Relationship Id="rId208" Type="http://schemas.openxmlformats.org/officeDocument/2006/relationships/image" Target="../media/image2573.png"/><Relationship Id="rId415" Type="http://schemas.openxmlformats.org/officeDocument/2006/relationships/customXml" Target="../ink/ink2679.xml"/><Relationship Id="rId261" Type="http://schemas.openxmlformats.org/officeDocument/2006/relationships/customXml" Target="../ink/ink2602.xml"/><Relationship Id="rId14" Type="http://schemas.openxmlformats.org/officeDocument/2006/relationships/customXml" Target="../ink/ink2478.xml"/><Relationship Id="rId56" Type="http://schemas.openxmlformats.org/officeDocument/2006/relationships/customXml" Target="../ink/ink2499.xml"/><Relationship Id="rId317" Type="http://schemas.openxmlformats.org/officeDocument/2006/relationships/customXml" Target="../ink/ink2630.xml"/><Relationship Id="rId359" Type="http://schemas.openxmlformats.org/officeDocument/2006/relationships/customXml" Target="../ink/ink2651.xml"/><Relationship Id="rId98" Type="http://schemas.openxmlformats.org/officeDocument/2006/relationships/customXml" Target="../ink/ink2520.xml"/><Relationship Id="rId121" Type="http://schemas.openxmlformats.org/officeDocument/2006/relationships/image" Target="../media/image2531.png"/><Relationship Id="rId163" Type="http://schemas.openxmlformats.org/officeDocument/2006/relationships/customXml" Target="../ink/ink2553.xml"/><Relationship Id="rId219" Type="http://schemas.openxmlformats.org/officeDocument/2006/relationships/customXml" Target="../ink/ink2581.xml"/><Relationship Id="rId370" Type="http://schemas.openxmlformats.org/officeDocument/2006/relationships/image" Target="../media/image2654.png"/><Relationship Id="rId230" Type="http://schemas.openxmlformats.org/officeDocument/2006/relationships/image" Target="../media/image2584.png"/><Relationship Id="rId25" Type="http://schemas.openxmlformats.org/officeDocument/2006/relationships/image" Target="../media/image2483.png"/><Relationship Id="rId67" Type="http://schemas.openxmlformats.org/officeDocument/2006/relationships/image" Target="../media/image2504.png"/><Relationship Id="rId272" Type="http://schemas.openxmlformats.org/officeDocument/2006/relationships/image" Target="../media/image2605.png"/><Relationship Id="rId328" Type="http://schemas.openxmlformats.org/officeDocument/2006/relationships/image" Target="../media/image2633.png"/><Relationship Id="rId132" Type="http://schemas.openxmlformats.org/officeDocument/2006/relationships/customXml" Target="../ink/ink2537.xml"/><Relationship Id="rId174" Type="http://schemas.openxmlformats.org/officeDocument/2006/relationships/image" Target="../media/image2556.png"/><Relationship Id="rId381" Type="http://schemas.openxmlformats.org/officeDocument/2006/relationships/customXml" Target="../ink/ink2662.xml"/><Relationship Id="rId241" Type="http://schemas.openxmlformats.org/officeDocument/2006/relationships/customXml" Target="../ink/ink2592.xml"/><Relationship Id="rId36" Type="http://schemas.openxmlformats.org/officeDocument/2006/relationships/customXml" Target="../ink/ink2489.xml"/><Relationship Id="rId283" Type="http://schemas.openxmlformats.org/officeDocument/2006/relationships/customXml" Target="../ink/ink2613.xml"/><Relationship Id="rId339" Type="http://schemas.openxmlformats.org/officeDocument/2006/relationships/customXml" Target="../ink/ink2641.xml"/><Relationship Id="rId78" Type="http://schemas.openxmlformats.org/officeDocument/2006/relationships/customXml" Target="../ink/ink2510.xml"/><Relationship Id="rId101" Type="http://schemas.openxmlformats.org/officeDocument/2006/relationships/image" Target="../media/image2521.png"/><Relationship Id="rId143" Type="http://schemas.openxmlformats.org/officeDocument/2006/relationships/customXml" Target="../ink/ink2543.xml"/><Relationship Id="rId185" Type="http://schemas.openxmlformats.org/officeDocument/2006/relationships/customXml" Target="../ink/ink2564.xml"/><Relationship Id="rId350" Type="http://schemas.openxmlformats.org/officeDocument/2006/relationships/image" Target="../media/image2644.png"/><Relationship Id="rId406" Type="http://schemas.openxmlformats.org/officeDocument/2006/relationships/image" Target="../media/image2672.png"/><Relationship Id="rId9" Type="http://schemas.openxmlformats.org/officeDocument/2006/relationships/image" Target="../media/image2475.png"/><Relationship Id="rId210" Type="http://schemas.openxmlformats.org/officeDocument/2006/relationships/image" Target="../media/image2574.png"/><Relationship Id="rId392" Type="http://schemas.openxmlformats.org/officeDocument/2006/relationships/image" Target="../media/image2665.png"/><Relationship Id="rId252" Type="http://schemas.openxmlformats.org/officeDocument/2006/relationships/image" Target="../media/image2595.png"/><Relationship Id="rId294" Type="http://schemas.openxmlformats.org/officeDocument/2006/relationships/image" Target="../media/image2616.png"/><Relationship Id="rId308" Type="http://schemas.openxmlformats.org/officeDocument/2006/relationships/image" Target="../media/image2623.png"/><Relationship Id="rId47" Type="http://schemas.openxmlformats.org/officeDocument/2006/relationships/image" Target="../media/image2494.png"/><Relationship Id="rId89" Type="http://schemas.openxmlformats.org/officeDocument/2006/relationships/image" Target="../media/image2515.png"/><Relationship Id="rId112" Type="http://schemas.openxmlformats.org/officeDocument/2006/relationships/customXml" Target="../ink/ink2527.xml"/><Relationship Id="rId154" Type="http://schemas.openxmlformats.org/officeDocument/2006/relationships/image" Target="../media/image2546.png"/><Relationship Id="rId361" Type="http://schemas.openxmlformats.org/officeDocument/2006/relationships/customXml" Target="../ink/ink2652.xml"/><Relationship Id="rId196" Type="http://schemas.openxmlformats.org/officeDocument/2006/relationships/image" Target="../media/image2567.png"/><Relationship Id="rId16" Type="http://schemas.openxmlformats.org/officeDocument/2006/relationships/customXml" Target="../ink/ink2479.xml"/><Relationship Id="rId221" Type="http://schemas.openxmlformats.org/officeDocument/2006/relationships/customXml" Target="../ink/ink2582.xml"/><Relationship Id="rId263" Type="http://schemas.openxmlformats.org/officeDocument/2006/relationships/customXml" Target="../ink/ink2603.xml"/><Relationship Id="rId319" Type="http://schemas.openxmlformats.org/officeDocument/2006/relationships/customXml" Target="../ink/ink2631.xml"/><Relationship Id="rId58" Type="http://schemas.openxmlformats.org/officeDocument/2006/relationships/customXml" Target="../ink/ink2500.xml"/><Relationship Id="rId123" Type="http://schemas.openxmlformats.org/officeDocument/2006/relationships/image" Target="../media/image2532.png"/><Relationship Id="rId330" Type="http://schemas.openxmlformats.org/officeDocument/2006/relationships/image" Target="../media/image2634.png"/><Relationship Id="rId165" Type="http://schemas.openxmlformats.org/officeDocument/2006/relationships/customXml" Target="../ink/ink2554.xml"/><Relationship Id="rId372" Type="http://schemas.openxmlformats.org/officeDocument/2006/relationships/image" Target="../media/image2655.png"/><Relationship Id="rId232" Type="http://schemas.openxmlformats.org/officeDocument/2006/relationships/image" Target="../media/image2585.png"/><Relationship Id="rId274" Type="http://schemas.openxmlformats.org/officeDocument/2006/relationships/image" Target="../media/image2606.png"/><Relationship Id="rId27" Type="http://schemas.openxmlformats.org/officeDocument/2006/relationships/image" Target="../media/image2484.png"/><Relationship Id="rId69" Type="http://schemas.openxmlformats.org/officeDocument/2006/relationships/image" Target="../media/image2505.png"/><Relationship Id="rId134" Type="http://schemas.openxmlformats.org/officeDocument/2006/relationships/customXml" Target="../ink/ink2538.xml"/><Relationship Id="rId80" Type="http://schemas.openxmlformats.org/officeDocument/2006/relationships/customXml" Target="../ink/ink2511.xml"/><Relationship Id="rId155" Type="http://schemas.openxmlformats.org/officeDocument/2006/relationships/customXml" Target="../ink/ink2549.xml"/><Relationship Id="rId176" Type="http://schemas.openxmlformats.org/officeDocument/2006/relationships/image" Target="../media/image2557.png"/><Relationship Id="rId197" Type="http://schemas.openxmlformats.org/officeDocument/2006/relationships/customXml" Target="../ink/ink2570.xml"/><Relationship Id="rId341" Type="http://schemas.openxmlformats.org/officeDocument/2006/relationships/customXml" Target="../ink/ink2642.xml"/><Relationship Id="rId362" Type="http://schemas.openxmlformats.org/officeDocument/2006/relationships/image" Target="../media/image2650.png"/><Relationship Id="rId383" Type="http://schemas.openxmlformats.org/officeDocument/2006/relationships/customXml" Target="../ink/ink2663.xml"/><Relationship Id="rId201" Type="http://schemas.openxmlformats.org/officeDocument/2006/relationships/customXml" Target="../ink/ink2572.xml"/><Relationship Id="rId222" Type="http://schemas.openxmlformats.org/officeDocument/2006/relationships/image" Target="../media/image2580.png"/><Relationship Id="rId243" Type="http://schemas.openxmlformats.org/officeDocument/2006/relationships/customXml" Target="../ink/ink2593.xml"/><Relationship Id="rId264" Type="http://schemas.openxmlformats.org/officeDocument/2006/relationships/image" Target="../media/image2601.png"/><Relationship Id="rId285" Type="http://schemas.openxmlformats.org/officeDocument/2006/relationships/customXml" Target="../ink/ink2614.xml"/><Relationship Id="rId17" Type="http://schemas.openxmlformats.org/officeDocument/2006/relationships/image" Target="../media/image2479.png"/><Relationship Id="rId38" Type="http://schemas.openxmlformats.org/officeDocument/2006/relationships/customXml" Target="../ink/ink2490.xml"/><Relationship Id="rId59" Type="http://schemas.openxmlformats.org/officeDocument/2006/relationships/image" Target="../media/image2500.png"/><Relationship Id="rId103" Type="http://schemas.openxmlformats.org/officeDocument/2006/relationships/image" Target="../media/image2522.png"/><Relationship Id="rId124" Type="http://schemas.openxmlformats.org/officeDocument/2006/relationships/customXml" Target="../ink/ink2533.xml"/><Relationship Id="rId310" Type="http://schemas.openxmlformats.org/officeDocument/2006/relationships/image" Target="../media/image2624.png"/><Relationship Id="rId70" Type="http://schemas.openxmlformats.org/officeDocument/2006/relationships/customXml" Target="../ink/ink2506.xml"/><Relationship Id="rId91" Type="http://schemas.openxmlformats.org/officeDocument/2006/relationships/image" Target="../media/image2516.png"/><Relationship Id="rId145" Type="http://schemas.openxmlformats.org/officeDocument/2006/relationships/customXml" Target="../ink/ink2544.xml"/><Relationship Id="rId166" Type="http://schemas.openxmlformats.org/officeDocument/2006/relationships/image" Target="../media/image2552.png"/><Relationship Id="rId187" Type="http://schemas.openxmlformats.org/officeDocument/2006/relationships/customXml" Target="../ink/ink2565.xml"/><Relationship Id="rId331" Type="http://schemas.openxmlformats.org/officeDocument/2006/relationships/customXml" Target="../ink/ink2637.xml"/><Relationship Id="rId352" Type="http://schemas.openxmlformats.org/officeDocument/2006/relationships/image" Target="../media/image2645.png"/><Relationship Id="rId373" Type="http://schemas.openxmlformats.org/officeDocument/2006/relationships/customXml" Target="../ink/ink2658.xml"/><Relationship Id="rId394" Type="http://schemas.openxmlformats.org/officeDocument/2006/relationships/image" Target="../media/image2666.png"/><Relationship Id="rId408" Type="http://schemas.openxmlformats.org/officeDocument/2006/relationships/image" Target="../media/image2673.png"/><Relationship Id="rId1" Type="http://schemas.openxmlformats.org/officeDocument/2006/relationships/slideLayout" Target="../slideLayouts/slideLayout12.xml"/><Relationship Id="rId212" Type="http://schemas.openxmlformats.org/officeDocument/2006/relationships/image" Target="../media/image2575.png"/><Relationship Id="rId233" Type="http://schemas.openxmlformats.org/officeDocument/2006/relationships/customXml" Target="../ink/ink2588.xml"/><Relationship Id="rId254" Type="http://schemas.openxmlformats.org/officeDocument/2006/relationships/image" Target="../media/image2596.png"/><Relationship Id="rId28" Type="http://schemas.openxmlformats.org/officeDocument/2006/relationships/customXml" Target="../ink/ink2485.xml"/><Relationship Id="rId49" Type="http://schemas.openxmlformats.org/officeDocument/2006/relationships/image" Target="../media/image2495.png"/><Relationship Id="rId114" Type="http://schemas.openxmlformats.org/officeDocument/2006/relationships/customXml" Target="../ink/ink2528.xml"/><Relationship Id="rId275" Type="http://schemas.openxmlformats.org/officeDocument/2006/relationships/customXml" Target="../ink/ink2609.xml"/><Relationship Id="rId296" Type="http://schemas.openxmlformats.org/officeDocument/2006/relationships/image" Target="../media/image2617.png"/><Relationship Id="rId300" Type="http://schemas.openxmlformats.org/officeDocument/2006/relationships/image" Target="../media/image2619.png"/><Relationship Id="rId60" Type="http://schemas.openxmlformats.org/officeDocument/2006/relationships/customXml" Target="../ink/ink2501.xml"/><Relationship Id="rId81" Type="http://schemas.openxmlformats.org/officeDocument/2006/relationships/image" Target="../media/image2511.png"/><Relationship Id="rId135" Type="http://schemas.openxmlformats.org/officeDocument/2006/relationships/image" Target="../media/image2538.png"/><Relationship Id="rId156" Type="http://schemas.openxmlformats.org/officeDocument/2006/relationships/image" Target="../media/image2547.png"/><Relationship Id="rId177" Type="http://schemas.openxmlformats.org/officeDocument/2006/relationships/customXml" Target="../ink/ink2560.xml"/><Relationship Id="rId198" Type="http://schemas.openxmlformats.org/officeDocument/2006/relationships/image" Target="../media/image2568.png"/><Relationship Id="rId321" Type="http://schemas.openxmlformats.org/officeDocument/2006/relationships/customXml" Target="../ink/ink2632.xml"/><Relationship Id="rId342" Type="http://schemas.openxmlformats.org/officeDocument/2006/relationships/image" Target="../media/image2640.png"/><Relationship Id="rId363" Type="http://schemas.openxmlformats.org/officeDocument/2006/relationships/customXml" Target="../ink/ink2653.xml"/><Relationship Id="rId384" Type="http://schemas.openxmlformats.org/officeDocument/2006/relationships/image" Target="../media/image2661.png"/><Relationship Id="rId202" Type="http://schemas.openxmlformats.org/officeDocument/2006/relationships/image" Target="../media/image2570.png"/><Relationship Id="rId223" Type="http://schemas.openxmlformats.org/officeDocument/2006/relationships/customXml" Target="../ink/ink2583.xml"/><Relationship Id="rId244" Type="http://schemas.openxmlformats.org/officeDocument/2006/relationships/image" Target="../media/image2591.png"/><Relationship Id="rId18" Type="http://schemas.openxmlformats.org/officeDocument/2006/relationships/customXml" Target="../ink/ink2480.xml"/><Relationship Id="rId39" Type="http://schemas.openxmlformats.org/officeDocument/2006/relationships/image" Target="../media/image2490.png"/><Relationship Id="rId265" Type="http://schemas.openxmlformats.org/officeDocument/2006/relationships/customXml" Target="../ink/ink2604.xml"/><Relationship Id="rId286" Type="http://schemas.openxmlformats.org/officeDocument/2006/relationships/image" Target="../media/image2612.png"/><Relationship Id="rId50" Type="http://schemas.openxmlformats.org/officeDocument/2006/relationships/customXml" Target="../ink/ink2496.xml"/><Relationship Id="rId104" Type="http://schemas.openxmlformats.org/officeDocument/2006/relationships/customXml" Target="../ink/ink2523.xml"/><Relationship Id="rId125" Type="http://schemas.openxmlformats.org/officeDocument/2006/relationships/image" Target="../media/image2533.png"/><Relationship Id="rId146" Type="http://schemas.openxmlformats.org/officeDocument/2006/relationships/image" Target="../media/image2542.png"/><Relationship Id="rId167" Type="http://schemas.openxmlformats.org/officeDocument/2006/relationships/customXml" Target="../ink/ink2555.xml"/><Relationship Id="rId188" Type="http://schemas.openxmlformats.org/officeDocument/2006/relationships/image" Target="../media/image2563.png"/><Relationship Id="rId311" Type="http://schemas.openxmlformats.org/officeDocument/2006/relationships/customXml" Target="../ink/ink2627.xml"/><Relationship Id="rId332" Type="http://schemas.openxmlformats.org/officeDocument/2006/relationships/image" Target="../media/image2635.png"/><Relationship Id="rId353" Type="http://schemas.openxmlformats.org/officeDocument/2006/relationships/customXml" Target="../ink/ink2648.xml"/><Relationship Id="rId374" Type="http://schemas.openxmlformats.org/officeDocument/2006/relationships/image" Target="../media/image2656.png"/><Relationship Id="rId395" Type="http://schemas.openxmlformats.org/officeDocument/2006/relationships/customXml" Target="../ink/ink2669.xml"/><Relationship Id="rId409" Type="http://schemas.openxmlformats.org/officeDocument/2006/relationships/customXml" Target="../ink/ink2676.xml"/><Relationship Id="rId71" Type="http://schemas.openxmlformats.org/officeDocument/2006/relationships/image" Target="../media/image2506.png"/><Relationship Id="rId92" Type="http://schemas.openxmlformats.org/officeDocument/2006/relationships/customXml" Target="../ink/ink2517.xml"/><Relationship Id="rId213" Type="http://schemas.openxmlformats.org/officeDocument/2006/relationships/customXml" Target="../ink/ink2578.xml"/><Relationship Id="rId234" Type="http://schemas.openxmlformats.org/officeDocument/2006/relationships/image" Target="../media/image2586.png"/><Relationship Id="rId2" Type="http://schemas.openxmlformats.org/officeDocument/2006/relationships/image" Target="../media/image4.jpeg"/><Relationship Id="rId29" Type="http://schemas.openxmlformats.org/officeDocument/2006/relationships/image" Target="../media/image2485.png"/><Relationship Id="rId255" Type="http://schemas.openxmlformats.org/officeDocument/2006/relationships/customXml" Target="../ink/ink2599.xml"/><Relationship Id="rId276" Type="http://schemas.openxmlformats.org/officeDocument/2006/relationships/image" Target="../media/image2607.png"/><Relationship Id="rId297" Type="http://schemas.openxmlformats.org/officeDocument/2006/relationships/customXml" Target="../ink/ink2620.xml"/><Relationship Id="rId40" Type="http://schemas.openxmlformats.org/officeDocument/2006/relationships/customXml" Target="../ink/ink2491.xml"/><Relationship Id="rId115" Type="http://schemas.openxmlformats.org/officeDocument/2006/relationships/image" Target="../media/image2528.png"/><Relationship Id="rId136" Type="http://schemas.openxmlformats.org/officeDocument/2006/relationships/customXml" Target="../ink/ink2539.xml"/><Relationship Id="rId157" Type="http://schemas.openxmlformats.org/officeDocument/2006/relationships/customXml" Target="../ink/ink2550.xml"/><Relationship Id="rId178" Type="http://schemas.openxmlformats.org/officeDocument/2006/relationships/image" Target="../media/image2558.png"/><Relationship Id="rId301" Type="http://schemas.openxmlformats.org/officeDocument/2006/relationships/customXml" Target="../ink/ink2622.xml"/><Relationship Id="rId322" Type="http://schemas.openxmlformats.org/officeDocument/2006/relationships/image" Target="../media/image2630.png"/><Relationship Id="rId343" Type="http://schemas.openxmlformats.org/officeDocument/2006/relationships/customXml" Target="../ink/ink2643.xml"/><Relationship Id="rId364" Type="http://schemas.openxmlformats.org/officeDocument/2006/relationships/image" Target="../media/image2651.png"/><Relationship Id="rId61" Type="http://schemas.openxmlformats.org/officeDocument/2006/relationships/image" Target="../media/image2501.png"/><Relationship Id="rId82" Type="http://schemas.openxmlformats.org/officeDocument/2006/relationships/customXml" Target="../ink/ink2512.xml"/><Relationship Id="rId199" Type="http://schemas.openxmlformats.org/officeDocument/2006/relationships/customXml" Target="../ink/ink2571.xml"/><Relationship Id="rId203" Type="http://schemas.openxmlformats.org/officeDocument/2006/relationships/customXml" Target="../ink/ink2573.xml"/><Relationship Id="rId385" Type="http://schemas.openxmlformats.org/officeDocument/2006/relationships/customXml" Target="../ink/ink2664.xml"/><Relationship Id="rId19" Type="http://schemas.openxmlformats.org/officeDocument/2006/relationships/image" Target="../media/image2480.png"/><Relationship Id="rId224" Type="http://schemas.openxmlformats.org/officeDocument/2006/relationships/image" Target="../media/image2581.png"/><Relationship Id="rId245" Type="http://schemas.openxmlformats.org/officeDocument/2006/relationships/customXml" Target="../ink/ink2594.xml"/><Relationship Id="rId266" Type="http://schemas.openxmlformats.org/officeDocument/2006/relationships/image" Target="../media/image2602.png"/><Relationship Id="rId287" Type="http://schemas.openxmlformats.org/officeDocument/2006/relationships/customXml" Target="../ink/ink2615.xml"/><Relationship Id="rId410" Type="http://schemas.openxmlformats.org/officeDocument/2006/relationships/image" Target="../media/image2674.png"/><Relationship Id="rId30" Type="http://schemas.openxmlformats.org/officeDocument/2006/relationships/customXml" Target="../ink/ink2486.xml"/><Relationship Id="rId105" Type="http://schemas.openxmlformats.org/officeDocument/2006/relationships/image" Target="../media/image2523.png"/><Relationship Id="rId126" Type="http://schemas.openxmlformats.org/officeDocument/2006/relationships/customXml" Target="../ink/ink2534.xml"/><Relationship Id="rId147" Type="http://schemas.openxmlformats.org/officeDocument/2006/relationships/customXml" Target="../ink/ink2545.xml"/><Relationship Id="rId168" Type="http://schemas.openxmlformats.org/officeDocument/2006/relationships/image" Target="../media/image2553.png"/><Relationship Id="rId312" Type="http://schemas.openxmlformats.org/officeDocument/2006/relationships/image" Target="../media/image2625.png"/><Relationship Id="rId333" Type="http://schemas.openxmlformats.org/officeDocument/2006/relationships/customXml" Target="../ink/ink2638.xml"/><Relationship Id="rId354" Type="http://schemas.openxmlformats.org/officeDocument/2006/relationships/image" Target="../media/image2646.png"/><Relationship Id="rId51" Type="http://schemas.openxmlformats.org/officeDocument/2006/relationships/image" Target="../media/image2496.png"/><Relationship Id="rId72" Type="http://schemas.openxmlformats.org/officeDocument/2006/relationships/customXml" Target="../ink/ink2507.xml"/><Relationship Id="rId93" Type="http://schemas.openxmlformats.org/officeDocument/2006/relationships/image" Target="../media/image2517.png"/><Relationship Id="rId189" Type="http://schemas.openxmlformats.org/officeDocument/2006/relationships/customXml" Target="../ink/ink2566.xml"/><Relationship Id="rId375" Type="http://schemas.openxmlformats.org/officeDocument/2006/relationships/customXml" Target="../ink/ink2659.xml"/><Relationship Id="rId396" Type="http://schemas.openxmlformats.org/officeDocument/2006/relationships/image" Target="../media/image2667.png"/><Relationship Id="rId3" Type="http://schemas.openxmlformats.org/officeDocument/2006/relationships/image" Target="../media/image1467.png"/><Relationship Id="rId214" Type="http://schemas.openxmlformats.org/officeDocument/2006/relationships/image" Target="../media/image2576.png"/><Relationship Id="rId235" Type="http://schemas.openxmlformats.org/officeDocument/2006/relationships/customXml" Target="../ink/ink2589.xml"/><Relationship Id="rId256" Type="http://schemas.openxmlformats.org/officeDocument/2006/relationships/image" Target="../media/image2597.png"/><Relationship Id="rId277" Type="http://schemas.openxmlformats.org/officeDocument/2006/relationships/customXml" Target="../ink/ink2610.xml"/><Relationship Id="rId298" Type="http://schemas.openxmlformats.org/officeDocument/2006/relationships/image" Target="../media/image2618.png"/><Relationship Id="rId400" Type="http://schemas.openxmlformats.org/officeDocument/2006/relationships/image" Target="../media/image2669.png"/><Relationship Id="rId116" Type="http://schemas.openxmlformats.org/officeDocument/2006/relationships/customXml" Target="../ink/ink2529.xml"/><Relationship Id="rId137" Type="http://schemas.openxmlformats.org/officeDocument/2006/relationships/image" Target="../media/image2539.png"/><Relationship Id="rId158" Type="http://schemas.openxmlformats.org/officeDocument/2006/relationships/image" Target="../media/image2548.png"/><Relationship Id="rId302" Type="http://schemas.openxmlformats.org/officeDocument/2006/relationships/image" Target="../media/image2620.png"/><Relationship Id="rId323" Type="http://schemas.openxmlformats.org/officeDocument/2006/relationships/customXml" Target="../ink/ink2633.xml"/><Relationship Id="rId344" Type="http://schemas.openxmlformats.org/officeDocument/2006/relationships/image" Target="../media/image2641.png"/><Relationship Id="rId20" Type="http://schemas.openxmlformats.org/officeDocument/2006/relationships/customXml" Target="../ink/ink2481.xml"/><Relationship Id="rId41" Type="http://schemas.openxmlformats.org/officeDocument/2006/relationships/image" Target="../media/image2491.png"/><Relationship Id="rId62" Type="http://schemas.openxmlformats.org/officeDocument/2006/relationships/customXml" Target="../ink/ink2502.xml"/><Relationship Id="rId83" Type="http://schemas.openxmlformats.org/officeDocument/2006/relationships/image" Target="../media/image2512.png"/><Relationship Id="rId179" Type="http://schemas.openxmlformats.org/officeDocument/2006/relationships/customXml" Target="../ink/ink2561.xml"/><Relationship Id="rId365" Type="http://schemas.openxmlformats.org/officeDocument/2006/relationships/customXml" Target="../ink/ink2654.xml"/><Relationship Id="rId386" Type="http://schemas.openxmlformats.org/officeDocument/2006/relationships/image" Target="../media/image2662.png"/><Relationship Id="rId190" Type="http://schemas.openxmlformats.org/officeDocument/2006/relationships/image" Target="../media/image2564.png"/><Relationship Id="rId204" Type="http://schemas.openxmlformats.org/officeDocument/2006/relationships/image" Target="../media/image2571.png"/><Relationship Id="rId225" Type="http://schemas.openxmlformats.org/officeDocument/2006/relationships/customXml" Target="../ink/ink2584.xml"/><Relationship Id="rId246" Type="http://schemas.openxmlformats.org/officeDocument/2006/relationships/image" Target="../media/image2592.png"/><Relationship Id="rId267" Type="http://schemas.openxmlformats.org/officeDocument/2006/relationships/customXml" Target="../ink/ink2605.xml"/><Relationship Id="rId288" Type="http://schemas.openxmlformats.org/officeDocument/2006/relationships/image" Target="../media/image2613.png"/><Relationship Id="rId411" Type="http://schemas.openxmlformats.org/officeDocument/2006/relationships/customXml" Target="../ink/ink2677.xml"/><Relationship Id="rId106" Type="http://schemas.openxmlformats.org/officeDocument/2006/relationships/customXml" Target="../ink/ink2524.xml"/><Relationship Id="rId127" Type="http://schemas.openxmlformats.org/officeDocument/2006/relationships/image" Target="../media/image2534.png"/><Relationship Id="rId313" Type="http://schemas.openxmlformats.org/officeDocument/2006/relationships/customXml" Target="../ink/ink2628.xml"/><Relationship Id="rId10" Type="http://schemas.openxmlformats.org/officeDocument/2006/relationships/customXml" Target="../ink/ink2476.xml"/><Relationship Id="rId31" Type="http://schemas.openxmlformats.org/officeDocument/2006/relationships/image" Target="../media/image2486.png"/><Relationship Id="rId52" Type="http://schemas.openxmlformats.org/officeDocument/2006/relationships/customXml" Target="../ink/ink2497.xml"/><Relationship Id="rId73" Type="http://schemas.openxmlformats.org/officeDocument/2006/relationships/image" Target="../media/image2507.png"/><Relationship Id="rId94" Type="http://schemas.openxmlformats.org/officeDocument/2006/relationships/customXml" Target="../ink/ink2518.xml"/><Relationship Id="rId148" Type="http://schemas.openxmlformats.org/officeDocument/2006/relationships/image" Target="../media/image2543.png"/><Relationship Id="rId169" Type="http://schemas.openxmlformats.org/officeDocument/2006/relationships/customXml" Target="../ink/ink2556.xml"/><Relationship Id="rId334" Type="http://schemas.openxmlformats.org/officeDocument/2006/relationships/image" Target="../media/image2636.png"/><Relationship Id="rId355" Type="http://schemas.openxmlformats.org/officeDocument/2006/relationships/customXml" Target="../ink/ink2649.xml"/><Relationship Id="rId376" Type="http://schemas.openxmlformats.org/officeDocument/2006/relationships/image" Target="../media/image2657.png"/><Relationship Id="rId397" Type="http://schemas.openxmlformats.org/officeDocument/2006/relationships/customXml" Target="../ink/ink2670.xml"/><Relationship Id="rId4" Type="http://schemas.openxmlformats.org/officeDocument/2006/relationships/image" Target="../media/image1556.png"/><Relationship Id="rId180" Type="http://schemas.openxmlformats.org/officeDocument/2006/relationships/image" Target="../media/image2559.png"/><Relationship Id="rId215" Type="http://schemas.openxmlformats.org/officeDocument/2006/relationships/customXml" Target="../ink/ink2579.xml"/><Relationship Id="rId236" Type="http://schemas.openxmlformats.org/officeDocument/2006/relationships/image" Target="../media/image2587.png"/><Relationship Id="rId257" Type="http://schemas.openxmlformats.org/officeDocument/2006/relationships/customXml" Target="../ink/ink2600.xml"/><Relationship Id="rId278" Type="http://schemas.openxmlformats.org/officeDocument/2006/relationships/image" Target="../media/image2608.png"/><Relationship Id="rId401" Type="http://schemas.openxmlformats.org/officeDocument/2006/relationships/customXml" Target="../ink/ink2672.xml"/><Relationship Id="rId303" Type="http://schemas.openxmlformats.org/officeDocument/2006/relationships/customXml" Target="../ink/ink2623.xml"/><Relationship Id="rId42" Type="http://schemas.openxmlformats.org/officeDocument/2006/relationships/customXml" Target="../ink/ink2492.xml"/><Relationship Id="rId84" Type="http://schemas.openxmlformats.org/officeDocument/2006/relationships/customXml" Target="../ink/ink2513.xml"/><Relationship Id="rId138" Type="http://schemas.openxmlformats.org/officeDocument/2006/relationships/customXml" Target="../ink/ink2540.xml"/><Relationship Id="rId345" Type="http://schemas.openxmlformats.org/officeDocument/2006/relationships/customXml" Target="../ink/ink2644.xml"/><Relationship Id="rId387" Type="http://schemas.openxmlformats.org/officeDocument/2006/relationships/customXml" Target="../ink/ink2665.xml"/><Relationship Id="rId191" Type="http://schemas.openxmlformats.org/officeDocument/2006/relationships/customXml" Target="../ink/ink2567.xml"/><Relationship Id="rId205" Type="http://schemas.openxmlformats.org/officeDocument/2006/relationships/customXml" Target="../ink/ink2574.xml"/><Relationship Id="rId247" Type="http://schemas.openxmlformats.org/officeDocument/2006/relationships/customXml" Target="../ink/ink2595.xml"/><Relationship Id="rId412" Type="http://schemas.openxmlformats.org/officeDocument/2006/relationships/image" Target="../media/image2675.png"/><Relationship Id="rId107" Type="http://schemas.openxmlformats.org/officeDocument/2006/relationships/image" Target="../media/image2524.png"/><Relationship Id="rId289" Type="http://schemas.openxmlformats.org/officeDocument/2006/relationships/customXml" Target="../ink/ink2616.xml"/><Relationship Id="rId11" Type="http://schemas.openxmlformats.org/officeDocument/2006/relationships/image" Target="../media/image2476.png"/><Relationship Id="rId53" Type="http://schemas.openxmlformats.org/officeDocument/2006/relationships/image" Target="../media/image2497.png"/><Relationship Id="rId149" Type="http://schemas.openxmlformats.org/officeDocument/2006/relationships/customXml" Target="../ink/ink2546.xml"/><Relationship Id="rId314" Type="http://schemas.openxmlformats.org/officeDocument/2006/relationships/image" Target="../media/image2626.png"/><Relationship Id="rId356" Type="http://schemas.openxmlformats.org/officeDocument/2006/relationships/image" Target="../media/image2647.png"/><Relationship Id="rId398" Type="http://schemas.openxmlformats.org/officeDocument/2006/relationships/image" Target="../media/image2668.png"/><Relationship Id="rId95" Type="http://schemas.openxmlformats.org/officeDocument/2006/relationships/image" Target="../media/image2518.png"/><Relationship Id="rId160" Type="http://schemas.openxmlformats.org/officeDocument/2006/relationships/image" Target="../media/image2549.png"/><Relationship Id="rId216" Type="http://schemas.openxmlformats.org/officeDocument/2006/relationships/image" Target="../media/image2577.png"/><Relationship Id="rId258" Type="http://schemas.openxmlformats.org/officeDocument/2006/relationships/image" Target="../media/image2598.png"/><Relationship Id="rId22" Type="http://schemas.openxmlformats.org/officeDocument/2006/relationships/customXml" Target="../ink/ink2482.xml"/><Relationship Id="rId64" Type="http://schemas.openxmlformats.org/officeDocument/2006/relationships/customXml" Target="../ink/ink2503.xml"/><Relationship Id="rId118" Type="http://schemas.openxmlformats.org/officeDocument/2006/relationships/customXml" Target="../ink/ink2530.xml"/><Relationship Id="rId325" Type="http://schemas.openxmlformats.org/officeDocument/2006/relationships/customXml" Target="../ink/ink2634.xml"/><Relationship Id="rId367" Type="http://schemas.openxmlformats.org/officeDocument/2006/relationships/customXml" Target="../ink/ink2655.xml"/><Relationship Id="rId171" Type="http://schemas.openxmlformats.org/officeDocument/2006/relationships/customXml" Target="../ink/ink2557.xml"/><Relationship Id="rId227" Type="http://schemas.openxmlformats.org/officeDocument/2006/relationships/customXml" Target="../ink/ink2585.xml"/><Relationship Id="rId269" Type="http://schemas.openxmlformats.org/officeDocument/2006/relationships/customXml" Target="../ink/ink2606.xml"/><Relationship Id="rId33" Type="http://schemas.openxmlformats.org/officeDocument/2006/relationships/image" Target="../media/image2487.png"/><Relationship Id="rId129" Type="http://schemas.openxmlformats.org/officeDocument/2006/relationships/image" Target="../media/image2535.png"/><Relationship Id="rId280" Type="http://schemas.openxmlformats.org/officeDocument/2006/relationships/image" Target="../media/image2609.png"/><Relationship Id="rId336" Type="http://schemas.openxmlformats.org/officeDocument/2006/relationships/image" Target="../media/image2637.png"/><Relationship Id="rId75" Type="http://schemas.openxmlformats.org/officeDocument/2006/relationships/image" Target="../media/image2508.png"/><Relationship Id="rId140" Type="http://schemas.openxmlformats.org/officeDocument/2006/relationships/customXml" Target="../ink/ink2541.xml"/><Relationship Id="rId182" Type="http://schemas.openxmlformats.org/officeDocument/2006/relationships/image" Target="../media/image2560.png"/><Relationship Id="rId378" Type="http://schemas.openxmlformats.org/officeDocument/2006/relationships/image" Target="../media/image2658.png"/><Relationship Id="rId403" Type="http://schemas.openxmlformats.org/officeDocument/2006/relationships/customXml" Target="../ink/ink2673.xml"/><Relationship Id="rId6" Type="http://schemas.openxmlformats.org/officeDocument/2006/relationships/customXml" Target="../ink/ink2474.xml"/><Relationship Id="rId238" Type="http://schemas.openxmlformats.org/officeDocument/2006/relationships/image" Target="../media/image2588.png"/><Relationship Id="rId291" Type="http://schemas.openxmlformats.org/officeDocument/2006/relationships/customXml" Target="../ink/ink2617.xml"/><Relationship Id="rId305" Type="http://schemas.openxmlformats.org/officeDocument/2006/relationships/customXml" Target="../ink/ink2624.xml"/><Relationship Id="rId347" Type="http://schemas.openxmlformats.org/officeDocument/2006/relationships/customXml" Target="../ink/ink2645.xml"/><Relationship Id="rId44" Type="http://schemas.openxmlformats.org/officeDocument/2006/relationships/customXml" Target="../ink/ink2493.xml"/><Relationship Id="rId86" Type="http://schemas.openxmlformats.org/officeDocument/2006/relationships/customXml" Target="../ink/ink2514.xml"/><Relationship Id="rId151" Type="http://schemas.openxmlformats.org/officeDocument/2006/relationships/customXml" Target="../ink/ink2547.xml"/><Relationship Id="rId389" Type="http://schemas.openxmlformats.org/officeDocument/2006/relationships/customXml" Target="../ink/ink2666.xml"/><Relationship Id="rId193" Type="http://schemas.openxmlformats.org/officeDocument/2006/relationships/customXml" Target="../ink/ink2568.xml"/><Relationship Id="rId207" Type="http://schemas.openxmlformats.org/officeDocument/2006/relationships/customXml" Target="../ink/ink2575.xml"/><Relationship Id="rId249" Type="http://schemas.openxmlformats.org/officeDocument/2006/relationships/customXml" Target="../ink/ink2596.xml"/><Relationship Id="rId414" Type="http://schemas.openxmlformats.org/officeDocument/2006/relationships/image" Target="../media/image2676.png"/><Relationship Id="rId13" Type="http://schemas.openxmlformats.org/officeDocument/2006/relationships/image" Target="../media/image2477.png"/><Relationship Id="rId109" Type="http://schemas.openxmlformats.org/officeDocument/2006/relationships/image" Target="../media/image2525.png"/><Relationship Id="rId260" Type="http://schemas.openxmlformats.org/officeDocument/2006/relationships/image" Target="../media/image2599.png"/><Relationship Id="rId316" Type="http://schemas.openxmlformats.org/officeDocument/2006/relationships/image" Target="../media/image2627.png"/><Relationship Id="rId55" Type="http://schemas.openxmlformats.org/officeDocument/2006/relationships/image" Target="../media/image2498.png"/><Relationship Id="rId97" Type="http://schemas.openxmlformats.org/officeDocument/2006/relationships/image" Target="../media/image2519.png"/><Relationship Id="rId120" Type="http://schemas.openxmlformats.org/officeDocument/2006/relationships/customXml" Target="../ink/ink2531.xml"/><Relationship Id="rId358" Type="http://schemas.openxmlformats.org/officeDocument/2006/relationships/image" Target="../media/image2648.png"/><Relationship Id="rId162" Type="http://schemas.openxmlformats.org/officeDocument/2006/relationships/image" Target="../media/image2550.png"/><Relationship Id="rId218" Type="http://schemas.openxmlformats.org/officeDocument/2006/relationships/image" Target="../media/image2578.png"/><Relationship Id="rId271" Type="http://schemas.openxmlformats.org/officeDocument/2006/relationships/customXml" Target="../ink/ink2607.xml"/><Relationship Id="rId24" Type="http://schemas.openxmlformats.org/officeDocument/2006/relationships/customXml" Target="../ink/ink2483.xml"/><Relationship Id="rId66" Type="http://schemas.openxmlformats.org/officeDocument/2006/relationships/customXml" Target="../ink/ink2504.xml"/><Relationship Id="rId131" Type="http://schemas.openxmlformats.org/officeDocument/2006/relationships/image" Target="../media/image2536.png"/><Relationship Id="rId327" Type="http://schemas.openxmlformats.org/officeDocument/2006/relationships/customXml" Target="../ink/ink2635.xml"/><Relationship Id="rId369" Type="http://schemas.openxmlformats.org/officeDocument/2006/relationships/customXml" Target="../ink/ink2656.xml"/><Relationship Id="rId173" Type="http://schemas.openxmlformats.org/officeDocument/2006/relationships/customXml" Target="../ink/ink2558.xml"/><Relationship Id="rId229" Type="http://schemas.openxmlformats.org/officeDocument/2006/relationships/customXml" Target="../ink/ink2586.xml"/><Relationship Id="rId380" Type="http://schemas.openxmlformats.org/officeDocument/2006/relationships/image" Target="../media/image2659.png"/><Relationship Id="rId240" Type="http://schemas.openxmlformats.org/officeDocument/2006/relationships/image" Target="../media/image2589.png"/><Relationship Id="rId35" Type="http://schemas.openxmlformats.org/officeDocument/2006/relationships/image" Target="../media/image2488.png"/><Relationship Id="rId77" Type="http://schemas.openxmlformats.org/officeDocument/2006/relationships/image" Target="../media/image2509.png"/><Relationship Id="rId100" Type="http://schemas.openxmlformats.org/officeDocument/2006/relationships/customXml" Target="../ink/ink2521.xml"/><Relationship Id="rId282" Type="http://schemas.openxmlformats.org/officeDocument/2006/relationships/image" Target="../media/image2610.png"/><Relationship Id="rId338" Type="http://schemas.openxmlformats.org/officeDocument/2006/relationships/image" Target="../media/image2638.png"/><Relationship Id="rId8" Type="http://schemas.openxmlformats.org/officeDocument/2006/relationships/customXml" Target="../ink/ink2475.xml"/><Relationship Id="rId142" Type="http://schemas.openxmlformats.org/officeDocument/2006/relationships/customXml" Target="../ink/ink2542.xml"/><Relationship Id="rId184" Type="http://schemas.openxmlformats.org/officeDocument/2006/relationships/image" Target="../media/image2561.png"/><Relationship Id="rId391" Type="http://schemas.openxmlformats.org/officeDocument/2006/relationships/customXml" Target="../ink/ink2667.xml"/><Relationship Id="rId405" Type="http://schemas.openxmlformats.org/officeDocument/2006/relationships/customXml" Target="../ink/ink2674.xml"/><Relationship Id="rId251" Type="http://schemas.openxmlformats.org/officeDocument/2006/relationships/customXml" Target="../ink/ink2597.xml"/><Relationship Id="rId46" Type="http://schemas.openxmlformats.org/officeDocument/2006/relationships/customXml" Target="../ink/ink2494.xml"/><Relationship Id="rId293" Type="http://schemas.openxmlformats.org/officeDocument/2006/relationships/customXml" Target="../ink/ink2618.xml"/><Relationship Id="rId307" Type="http://schemas.openxmlformats.org/officeDocument/2006/relationships/customXml" Target="../ink/ink2625.xml"/><Relationship Id="rId349" Type="http://schemas.openxmlformats.org/officeDocument/2006/relationships/customXml" Target="../ink/ink2646.xml"/><Relationship Id="rId88" Type="http://schemas.openxmlformats.org/officeDocument/2006/relationships/customXml" Target="../ink/ink2515.xml"/><Relationship Id="rId111" Type="http://schemas.openxmlformats.org/officeDocument/2006/relationships/image" Target="../media/image2526.png"/><Relationship Id="rId153" Type="http://schemas.openxmlformats.org/officeDocument/2006/relationships/customXml" Target="../ink/ink2548.xml"/><Relationship Id="rId195" Type="http://schemas.openxmlformats.org/officeDocument/2006/relationships/customXml" Target="../ink/ink2569.xml"/><Relationship Id="rId209" Type="http://schemas.openxmlformats.org/officeDocument/2006/relationships/customXml" Target="../ink/ink2576.xml"/><Relationship Id="rId360" Type="http://schemas.openxmlformats.org/officeDocument/2006/relationships/image" Target="../media/image2649.png"/><Relationship Id="rId416" Type="http://schemas.openxmlformats.org/officeDocument/2006/relationships/image" Target="../media/image2677.png"/><Relationship Id="rId220" Type="http://schemas.openxmlformats.org/officeDocument/2006/relationships/image" Target="../media/image2579.png"/><Relationship Id="rId15" Type="http://schemas.openxmlformats.org/officeDocument/2006/relationships/image" Target="../media/image2478.png"/><Relationship Id="rId57" Type="http://schemas.openxmlformats.org/officeDocument/2006/relationships/image" Target="../media/image2499.png"/><Relationship Id="rId262" Type="http://schemas.openxmlformats.org/officeDocument/2006/relationships/image" Target="../media/image2600.png"/><Relationship Id="rId318" Type="http://schemas.openxmlformats.org/officeDocument/2006/relationships/image" Target="../media/image2628.png"/><Relationship Id="rId99" Type="http://schemas.openxmlformats.org/officeDocument/2006/relationships/image" Target="../media/image2520.png"/><Relationship Id="rId122" Type="http://schemas.openxmlformats.org/officeDocument/2006/relationships/customXml" Target="../ink/ink2532.xml"/><Relationship Id="rId164" Type="http://schemas.openxmlformats.org/officeDocument/2006/relationships/image" Target="../media/image2551.png"/><Relationship Id="rId371" Type="http://schemas.openxmlformats.org/officeDocument/2006/relationships/customXml" Target="../ink/ink2657.xml"/><Relationship Id="rId26" Type="http://schemas.openxmlformats.org/officeDocument/2006/relationships/customXml" Target="../ink/ink2484.xml"/><Relationship Id="rId231" Type="http://schemas.openxmlformats.org/officeDocument/2006/relationships/customXml" Target="../ink/ink2587.xml"/><Relationship Id="rId273" Type="http://schemas.openxmlformats.org/officeDocument/2006/relationships/customXml" Target="../ink/ink2608.xml"/><Relationship Id="rId329" Type="http://schemas.openxmlformats.org/officeDocument/2006/relationships/customXml" Target="../ink/ink2636.xml"/><Relationship Id="rId68" Type="http://schemas.openxmlformats.org/officeDocument/2006/relationships/customXml" Target="../ink/ink2505.xml"/><Relationship Id="rId133" Type="http://schemas.openxmlformats.org/officeDocument/2006/relationships/image" Target="../media/image2537.png"/><Relationship Id="rId175" Type="http://schemas.openxmlformats.org/officeDocument/2006/relationships/customXml" Target="../ink/ink2559.xml"/><Relationship Id="rId340" Type="http://schemas.openxmlformats.org/officeDocument/2006/relationships/image" Target="../media/image2639.png"/><Relationship Id="rId200" Type="http://schemas.openxmlformats.org/officeDocument/2006/relationships/image" Target="../media/image2569.png"/><Relationship Id="rId382" Type="http://schemas.openxmlformats.org/officeDocument/2006/relationships/image" Target="../media/image2660.png"/><Relationship Id="rId242" Type="http://schemas.openxmlformats.org/officeDocument/2006/relationships/image" Target="../media/image2590.png"/><Relationship Id="rId284" Type="http://schemas.openxmlformats.org/officeDocument/2006/relationships/image" Target="../media/image2611.png"/><Relationship Id="rId37" Type="http://schemas.openxmlformats.org/officeDocument/2006/relationships/image" Target="../media/image2489.png"/><Relationship Id="rId79" Type="http://schemas.openxmlformats.org/officeDocument/2006/relationships/image" Target="../media/image2510.png"/><Relationship Id="rId102" Type="http://schemas.openxmlformats.org/officeDocument/2006/relationships/customXml" Target="../ink/ink2522.xml"/><Relationship Id="rId144" Type="http://schemas.openxmlformats.org/officeDocument/2006/relationships/image" Target="../media/image2541.png"/><Relationship Id="rId90" Type="http://schemas.openxmlformats.org/officeDocument/2006/relationships/customXml" Target="../ink/ink2516.xml"/><Relationship Id="rId186" Type="http://schemas.openxmlformats.org/officeDocument/2006/relationships/image" Target="../media/image2562.png"/><Relationship Id="rId351" Type="http://schemas.openxmlformats.org/officeDocument/2006/relationships/customXml" Target="../ink/ink2647.xml"/><Relationship Id="rId393" Type="http://schemas.openxmlformats.org/officeDocument/2006/relationships/customXml" Target="../ink/ink2668.xml"/><Relationship Id="rId407" Type="http://schemas.openxmlformats.org/officeDocument/2006/relationships/customXml" Target="../ink/ink2675.xml"/><Relationship Id="rId211" Type="http://schemas.openxmlformats.org/officeDocument/2006/relationships/customXml" Target="../ink/ink2577.xml"/><Relationship Id="rId253" Type="http://schemas.openxmlformats.org/officeDocument/2006/relationships/customXml" Target="../ink/ink2598.xml"/><Relationship Id="rId295" Type="http://schemas.openxmlformats.org/officeDocument/2006/relationships/customXml" Target="../ink/ink2619.xml"/><Relationship Id="rId309" Type="http://schemas.openxmlformats.org/officeDocument/2006/relationships/customXml" Target="../ink/ink2626.xml"/><Relationship Id="rId48" Type="http://schemas.openxmlformats.org/officeDocument/2006/relationships/customXml" Target="../ink/ink2495.xml"/><Relationship Id="rId113" Type="http://schemas.openxmlformats.org/officeDocument/2006/relationships/image" Target="../media/image2527.png"/><Relationship Id="rId320" Type="http://schemas.openxmlformats.org/officeDocument/2006/relationships/image" Target="../media/image2629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customXml" Target="../ink/ink2681.xml"/><Relationship Id="rId13" Type="http://schemas.openxmlformats.org/officeDocument/2006/relationships/image" Target="../media/image2682.png"/><Relationship Id="rId3" Type="http://schemas.openxmlformats.org/officeDocument/2006/relationships/image" Target="../media/image1467.png"/><Relationship Id="rId7" Type="http://schemas.openxmlformats.org/officeDocument/2006/relationships/image" Target="../media/image2679.png"/><Relationship Id="rId12" Type="http://schemas.openxmlformats.org/officeDocument/2006/relationships/customXml" Target="../ink/ink2683.xml"/><Relationship Id="rId17" Type="http://schemas.openxmlformats.org/officeDocument/2006/relationships/image" Target="../media/image2684.png"/><Relationship Id="rId2" Type="http://schemas.openxmlformats.org/officeDocument/2006/relationships/image" Target="../media/image4.jpeg"/><Relationship Id="rId16" Type="http://schemas.openxmlformats.org/officeDocument/2006/relationships/customXml" Target="../ink/ink2685.xml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2680.xml"/><Relationship Id="rId11" Type="http://schemas.openxmlformats.org/officeDocument/2006/relationships/image" Target="../media/image2681.png"/><Relationship Id="rId5" Type="http://schemas.openxmlformats.org/officeDocument/2006/relationships/image" Target="../media/image2179.png"/><Relationship Id="rId15" Type="http://schemas.openxmlformats.org/officeDocument/2006/relationships/image" Target="../media/image2683.png"/><Relationship Id="rId10" Type="http://schemas.openxmlformats.org/officeDocument/2006/relationships/customXml" Target="../ink/ink2682.xml"/><Relationship Id="rId4" Type="http://schemas.openxmlformats.org/officeDocument/2006/relationships/image" Target="../media/image1556.png"/><Relationship Id="rId9" Type="http://schemas.openxmlformats.org/officeDocument/2006/relationships/image" Target="../media/image2680.png"/><Relationship Id="rId14" Type="http://schemas.openxmlformats.org/officeDocument/2006/relationships/customXml" Target="../ink/ink268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그림 2" descr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683" y="47628"/>
            <a:ext cx="12296422" cy="6702826"/>
          </a:xfrm>
          <a:prstGeom prst="rect">
            <a:avLst/>
          </a:prstGeom>
          <a:ln w="12700">
            <a:miter lim="400000"/>
          </a:ln>
        </p:spPr>
      </p:pic>
      <p:sp>
        <p:nvSpPr>
          <p:cNvPr id="113" name="TextBox 13"/>
          <p:cNvSpPr txBox="1"/>
          <p:nvPr/>
        </p:nvSpPr>
        <p:spPr>
          <a:xfrm>
            <a:off x="3273948" y="4028117"/>
            <a:ext cx="5612740" cy="15967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4900">
                <a:solidFill>
                  <a:srgbClr val="FFFFFF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rPr dirty="0" err="1"/>
              <a:t>Impariamo</a:t>
            </a:r>
            <a:r>
              <a:rPr dirty="0"/>
              <a:t> il </a:t>
            </a:r>
            <a:r>
              <a:rPr dirty="0" err="1"/>
              <a:t>coreano</a:t>
            </a:r>
            <a:r>
              <a:rPr dirty="0"/>
              <a:t>!</a:t>
            </a:r>
          </a:p>
          <a:p>
            <a:pPr algn="ctr">
              <a:defRPr sz="4900">
                <a:solidFill>
                  <a:srgbClr val="FFFFFF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rPr lang="it-IT" dirty="0"/>
              <a:t>Decima lezione</a:t>
            </a:r>
            <a:endParaRPr dirty="0"/>
          </a:p>
        </p:txBody>
      </p:sp>
      <p:grpSp>
        <p:nvGrpSpPr>
          <p:cNvPr id="127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14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41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8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42" name="TextBox 13"/>
          <p:cNvSpPr txBox="1"/>
          <p:nvPr/>
        </p:nvSpPr>
        <p:spPr>
          <a:xfrm>
            <a:off x="4876876" y="5968342"/>
            <a:ext cx="2438248" cy="438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200">
                <a:solidFill>
                  <a:srgbClr val="FFFFFF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lvl1pPr>
          </a:lstStyle>
          <a:p>
            <a:r>
              <a:t>Con prof. Ropi Oppa</a:t>
            </a:r>
          </a:p>
        </p:txBody>
      </p:sp>
      <p:pic>
        <p:nvPicPr>
          <p:cNvPr id="143" name="360x90-bianco.png" descr="360x90-bianc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6741" y="6063608"/>
            <a:ext cx="2438249" cy="6095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61F1F6-591C-E4FE-4269-ADC3F283B8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2C630DC9-5511-3D91-A753-FFDC24699222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DB7C228F-5DE3-7900-262E-72FC7445FA1A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229A6A9C-870F-6115-CA4F-38A4D3C049D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AC23F497-3540-D9C8-485E-9F14BD6771A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AA08B77F-CEA8-C02C-5AEB-3C867AFD5F1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7CA57961-A4EC-868F-852F-7744776A69E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EAA829B8-86F0-A2FC-ADE6-C31EBFAB98A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67FAB524-7297-0796-D99F-7628DBAB52A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5287D4D7-FF97-4EDF-88C8-74F48810A90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F4A1BCE9-6914-5B3C-D11F-01E6F8B983D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2DCDAE83-0030-4BF6-C9D4-35615D48581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F3BF9FB5-2AF2-57B2-7352-4DAF91ED4C3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D9F60836-C426-4B9A-65EA-B97D4CBAEAE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BF825E51-2B91-B996-6300-DC2B70AFBB1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3CF5CFC3-B59D-61F5-A1CA-3C97FC40D32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1D30D270-EFB8-B4C8-30A8-000A8A3AFD5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44E45226-AC13-267C-8DD6-EE5A7D7230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100B224D-C9F0-58F7-AEFE-6CF01D2AC5D6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27688769-96D8-3A7D-4130-BC96BED4C44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F5DAFC6D-427C-9A2A-B98D-1C187FDD9C8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010AE117-50A0-3040-9A76-35670ACFFED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C35403D9-CED2-01B6-7838-9E1EA45BF0D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71600426-394E-9AC9-E151-1331A1D2FE8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088263ED-75D8-35FE-E524-323D5DD08EA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05A7E109-96BC-DE9B-0136-0EFFCC48E7A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10599B55-9861-F679-A8AD-685B231FC0D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1B1C5831-8954-2693-D3D1-770C84541F4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D82FB09C-3046-4C2A-1EDF-CB6927F0C61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3DC64C75-AA1A-83EC-641C-E72FEEF768C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C6820A88-530A-2EE0-DBA4-0636FDD2DF2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7D99452C-5925-D95D-646B-1F2747B78C3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FE91D79A-8991-130D-8D04-196B6386A86F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A2FA4CE6-DA95-DF1F-456D-4588E8E54F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346185C6-9197-1969-32AE-1CCB7658D504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3A25BAC4-AA28-2717-EE63-5E37DD4E627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961323C4-9381-E361-2171-1B5F4870D6B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54AC7D18-4DBD-ADF3-19EC-502D5BD35A5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09E3502A-CA7F-5F80-DE1E-FEE51C99CAF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C9CA9576-A7B1-2500-F161-EB2E41FACCE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C9DF5D48-A031-3295-1C02-0DABE948F87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307272B5-3646-9EB9-5C1F-447C4D73CE5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A4FB3AEC-E251-99CB-53EE-CEF40A00879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9BD6F6F1-74FA-1C54-2065-A697B458795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42126A70-29E1-A650-F337-1A4614F1332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094EA551-265B-F54F-7012-916A96F1142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AAF5D1B0-9432-D9A5-1C35-37CDCA24E37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457CBF26-6FEE-A962-F4AA-7848ED0E47E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8D3993E7-8454-C6B0-1230-CB0FE5DD50C2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460EE3F7-99BA-D2A0-265F-BD382BA385F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5C3A0C48-6B5F-662E-C120-A6BC947D818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7F9586DB-6012-26FA-9402-179A0A5A2B5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3E50D0AB-0027-6F99-3BCA-B4A5392DB73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994F6DF1-8504-19AD-72E5-8B9B7D22A4C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8F361B40-707A-A448-8D6B-B5B780D2EC8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630D79EC-3AA9-79E3-1B92-CB7F657DADA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71E391AC-4105-9422-82D6-0CC66A5A49D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20AF8449-3299-EADF-341D-E9183CDEADA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353C2F81-D58E-604D-0C36-B2223DEC1AD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E0DF601E-C861-3F20-3F9A-B2C24F260F0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E4E38BF2-D2DD-31D0-734D-0AFA5373B2A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9AF5D216-0CE4-DD1F-AB8C-C0ABB771930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71E867CF-63E7-900D-3A50-B60BD6732469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4" name="Immagine 3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473224FE-07D4-8468-6DEC-5AD093ED27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778" y="972595"/>
            <a:ext cx="4949639" cy="4874072"/>
          </a:xfrm>
          <a:prstGeom prst="rect">
            <a:avLst/>
          </a:prstGeom>
        </p:spPr>
      </p:pic>
      <p:grpSp>
        <p:nvGrpSpPr>
          <p:cNvPr id="10" name="Gruppo 9">
            <a:extLst>
              <a:ext uri="{FF2B5EF4-FFF2-40B4-BE49-F238E27FC236}">
                <a16:creationId xmlns:a16="http://schemas.microsoft.com/office/drawing/2014/main" id="{0A16B58C-88DF-7518-8650-6E39CDB7FD65}"/>
              </a:ext>
            </a:extLst>
          </p:cNvPr>
          <p:cNvGrpSpPr/>
          <p:nvPr/>
        </p:nvGrpSpPr>
        <p:grpSpPr>
          <a:xfrm>
            <a:off x="409800" y="272640"/>
            <a:ext cx="539280" cy="617760"/>
            <a:chOff x="409800" y="272640"/>
            <a:chExt cx="539280" cy="617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D45867C4-72E7-D4EF-ED25-66D5FA3124C7}"/>
                    </a:ext>
                  </a:extLst>
                </p14:cNvPr>
                <p14:cNvContentPartPr/>
                <p14:nvPr/>
              </p14:nvContentPartPr>
              <p14:xfrm>
                <a:off x="409800" y="272640"/>
                <a:ext cx="277560" cy="31644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D45867C4-72E7-D4EF-ED25-66D5FA3124C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02240" y="265080"/>
                  <a:ext cx="292680" cy="33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402F1FCA-6460-F36D-B8E4-FA427B8D7ADC}"/>
                    </a:ext>
                  </a:extLst>
                </p14:cNvPr>
                <p14:cNvContentPartPr/>
                <p14:nvPr/>
              </p14:nvContentPartPr>
              <p14:xfrm>
                <a:off x="795360" y="291000"/>
                <a:ext cx="19080" cy="25668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402F1FCA-6460-F36D-B8E4-FA427B8D7AD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87800" y="283440"/>
                  <a:ext cx="34200" cy="27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8056B739-2F36-ED7C-7A53-403065FA4F60}"/>
                    </a:ext>
                  </a:extLst>
                </p14:cNvPr>
                <p14:cNvContentPartPr/>
                <p14:nvPr/>
              </p14:nvContentPartPr>
              <p14:xfrm>
                <a:off x="821280" y="459120"/>
                <a:ext cx="127800" cy="2736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8056B739-2F36-ED7C-7A53-403065FA4F60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13720" y="451560"/>
                  <a:ext cx="14292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CFB680BB-579A-E866-CA19-B975C8F27EF4}"/>
                    </a:ext>
                  </a:extLst>
                </p14:cNvPr>
                <p14:cNvContentPartPr/>
                <p14:nvPr/>
              </p14:nvContentPartPr>
              <p14:xfrm>
                <a:off x="577200" y="694920"/>
                <a:ext cx="194760" cy="19548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CFB680BB-579A-E866-CA19-B975C8F27EF4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69640" y="687360"/>
                  <a:ext cx="209880" cy="210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" name="Gruppo 18">
            <a:extLst>
              <a:ext uri="{FF2B5EF4-FFF2-40B4-BE49-F238E27FC236}">
                <a16:creationId xmlns:a16="http://schemas.microsoft.com/office/drawing/2014/main" id="{2A642E43-6C23-F412-0796-BE9DD4671DA7}"/>
              </a:ext>
            </a:extLst>
          </p:cNvPr>
          <p:cNvGrpSpPr/>
          <p:nvPr/>
        </p:nvGrpSpPr>
        <p:grpSpPr>
          <a:xfrm>
            <a:off x="1455600" y="271560"/>
            <a:ext cx="933120" cy="529200"/>
            <a:chOff x="1455600" y="271560"/>
            <a:chExt cx="933120" cy="529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6F445AA5-C461-46FF-7B1D-02C4D3869B19}"/>
                    </a:ext>
                  </a:extLst>
                </p14:cNvPr>
                <p14:cNvContentPartPr/>
                <p14:nvPr/>
              </p14:nvContentPartPr>
              <p14:xfrm>
                <a:off x="1455600" y="271560"/>
                <a:ext cx="142920" cy="31032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6F445AA5-C461-46FF-7B1D-02C4D3869B19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448400" y="264000"/>
                  <a:ext cx="158040" cy="32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2F0197B0-02E2-239C-24A3-B7D56E965328}"/>
                    </a:ext>
                  </a:extLst>
                </p14:cNvPr>
                <p14:cNvContentPartPr/>
                <p14:nvPr/>
              </p14:nvContentPartPr>
              <p14:xfrm>
                <a:off x="1677360" y="281280"/>
                <a:ext cx="43920" cy="30708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2F0197B0-02E2-239C-24A3-B7D56E965328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669800" y="273720"/>
                  <a:ext cx="59040" cy="32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81A8719E-08DC-1EC6-744F-19349E8B79CC}"/>
                    </a:ext>
                  </a:extLst>
                </p14:cNvPr>
                <p14:cNvContentPartPr/>
                <p14:nvPr/>
              </p14:nvContentPartPr>
              <p14:xfrm>
                <a:off x="1704720" y="453000"/>
                <a:ext cx="163080" cy="5688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81A8719E-08DC-1EC6-744F-19349E8B79CC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697160" y="445440"/>
                  <a:ext cx="1782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13968079-2549-2CE4-0882-E46B9B5D80C2}"/>
                    </a:ext>
                  </a:extLst>
                </p14:cNvPr>
                <p14:cNvContentPartPr/>
                <p14:nvPr/>
              </p14:nvContentPartPr>
              <p14:xfrm>
                <a:off x="2003880" y="316920"/>
                <a:ext cx="139680" cy="14760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13968079-2549-2CE4-0882-E46B9B5D80C2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996320" y="309360"/>
                  <a:ext cx="15444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7DB34001-41DA-F59D-3ADE-6C74073DED6D}"/>
                    </a:ext>
                  </a:extLst>
                </p14:cNvPr>
                <p14:cNvContentPartPr/>
                <p14:nvPr/>
              </p14:nvContentPartPr>
              <p14:xfrm>
                <a:off x="2008560" y="526800"/>
                <a:ext cx="7560" cy="12672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7DB34001-41DA-F59D-3ADE-6C74073DED6D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001360" y="519240"/>
                  <a:ext cx="2268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82DB1A90-4C31-4950-E84E-4FA7A405B272}"/>
                    </a:ext>
                  </a:extLst>
                </p14:cNvPr>
                <p14:cNvContentPartPr/>
                <p14:nvPr/>
              </p14:nvContentPartPr>
              <p14:xfrm>
                <a:off x="2088840" y="537600"/>
                <a:ext cx="8640" cy="19440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82DB1A90-4C31-4950-E84E-4FA7A405B272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081280" y="530040"/>
                  <a:ext cx="2376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1503E756-88DC-A878-CF79-60666BC6A7B9}"/>
                    </a:ext>
                  </a:extLst>
                </p14:cNvPr>
                <p14:cNvContentPartPr/>
                <p14:nvPr/>
              </p14:nvContentPartPr>
              <p14:xfrm>
                <a:off x="1850880" y="728760"/>
                <a:ext cx="537840" cy="7200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1503E756-88DC-A878-CF79-60666BC6A7B9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843320" y="721200"/>
                  <a:ext cx="552960" cy="87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" name="Gruppo 40">
            <a:extLst>
              <a:ext uri="{FF2B5EF4-FFF2-40B4-BE49-F238E27FC236}">
                <a16:creationId xmlns:a16="http://schemas.microsoft.com/office/drawing/2014/main" id="{F17D0FAE-0AE1-3B0A-4450-1C9DC4BB978E}"/>
              </a:ext>
            </a:extLst>
          </p:cNvPr>
          <p:cNvGrpSpPr/>
          <p:nvPr/>
        </p:nvGrpSpPr>
        <p:grpSpPr>
          <a:xfrm>
            <a:off x="280200" y="1575840"/>
            <a:ext cx="444960" cy="265320"/>
            <a:chOff x="280200" y="1575840"/>
            <a:chExt cx="444960" cy="265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4FD79494-2A48-3B35-3AEB-9F78493C64DF}"/>
                    </a:ext>
                  </a:extLst>
                </p14:cNvPr>
                <p14:cNvContentPartPr/>
                <p14:nvPr/>
              </p14:nvContentPartPr>
              <p14:xfrm>
                <a:off x="280200" y="1575840"/>
                <a:ext cx="270360" cy="24696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4FD79494-2A48-3B35-3AEB-9F78493C64DF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72640" y="1568280"/>
                  <a:ext cx="285480" cy="26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902226E3-5EB0-8CBD-E482-1856986052CF}"/>
                    </a:ext>
                  </a:extLst>
                </p14:cNvPr>
                <p14:cNvContentPartPr/>
                <p14:nvPr/>
              </p14:nvContentPartPr>
              <p14:xfrm>
                <a:off x="663240" y="1596720"/>
                <a:ext cx="26280" cy="244440"/>
              </p14:xfrm>
            </p:contentPart>
          </mc:Choice>
          <mc:Fallback xmlns=""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902226E3-5EB0-8CBD-E482-1856986052CF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55680" y="1589160"/>
                  <a:ext cx="41400" cy="25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5713E1AB-6A00-2733-9D42-8C174AE8F6EA}"/>
                    </a:ext>
                  </a:extLst>
                </p14:cNvPr>
                <p14:cNvContentPartPr/>
                <p14:nvPr/>
              </p14:nvContentPartPr>
              <p14:xfrm>
                <a:off x="676560" y="1790400"/>
                <a:ext cx="48600" cy="2232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5713E1AB-6A00-2733-9D42-8C174AE8F6EA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69000" y="1782840"/>
                  <a:ext cx="63720" cy="37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23" name="Input penna 22">
                <a:extLst>
                  <a:ext uri="{FF2B5EF4-FFF2-40B4-BE49-F238E27FC236}">
                    <a16:creationId xmlns:a16="http://schemas.microsoft.com/office/drawing/2014/main" id="{8E6710C0-C042-5B90-2939-334CA424DFAA}"/>
                  </a:ext>
                </a:extLst>
              </p14:cNvPr>
              <p14:cNvContentPartPr/>
              <p14:nvPr/>
            </p14:nvContentPartPr>
            <p14:xfrm>
              <a:off x="414480" y="2010000"/>
              <a:ext cx="200880" cy="175680"/>
            </p14:xfrm>
          </p:contentPart>
        </mc:Choice>
        <mc:Fallback xmlns="">
          <p:pic>
            <p:nvPicPr>
              <p:cNvPr id="23" name="Input penna 22">
                <a:extLst>
                  <a:ext uri="{FF2B5EF4-FFF2-40B4-BE49-F238E27FC236}">
                    <a16:creationId xmlns:a16="http://schemas.microsoft.com/office/drawing/2014/main" id="{8E6710C0-C042-5B90-2939-334CA424DFAA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406920" y="2002440"/>
                <a:ext cx="216000" cy="190800"/>
              </a:xfrm>
              <a:prstGeom prst="rect">
                <a:avLst/>
              </a:prstGeom>
            </p:spPr>
          </p:pic>
        </mc:Fallback>
      </mc:AlternateContent>
      <p:grpSp>
        <p:nvGrpSpPr>
          <p:cNvPr id="39" name="Gruppo 38">
            <a:extLst>
              <a:ext uri="{FF2B5EF4-FFF2-40B4-BE49-F238E27FC236}">
                <a16:creationId xmlns:a16="http://schemas.microsoft.com/office/drawing/2014/main" id="{2E0A78DB-B396-EC44-B0B9-225B13E2E6E4}"/>
              </a:ext>
            </a:extLst>
          </p:cNvPr>
          <p:cNvGrpSpPr/>
          <p:nvPr/>
        </p:nvGrpSpPr>
        <p:grpSpPr>
          <a:xfrm>
            <a:off x="1320240" y="1556040"/>
            <a:ext cx="1499040" cy="533880"/>
            <a:chOff x="1320240" y="1556040"/>
            <a:chExt cx="1499040" cy="533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E8AB8954-59A1-79A7-B807-82657792049A}"/>
                    </a:ext>
                  </a:extLst>
                </p14:cNvPr>
                <p14:cNvContentPartPr/>
                <p14:nvPr/>
              </p14:nvContentPartPr>
              <p14:xfrm>
                <a:off x="1356600" y="1556040"/>
                <a:ext cx="121680" cy="245880"/>
              </p14:xfrm>
            </p:contentPart>
          </mc:Choice>
          <mc:Fallback xmlns=""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E8AB8954-59A1-79A7-B807-82657792049A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349040" y="1548480"/>
                  <a:ext cx="136800" cy="26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62985C22-4F0B-A6A8-BF28-44023EA34349}"/>
                    </a:ext>
                  </a:extLst>
                </p14:cNvPr>
                <p14:cNvContentPartPr/>
                <p14:nvPr/>
              </p14:nvContentPartPr>
              <p14:xfrm>
                <a:off x="1574760" y="1601400"/>
                <a:ext cx="8640" cy="24588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62985C22-4F0B-A6A8-BF28-44023EA34349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567200" y="1593840"/>
                  <a:ext cx="23760" cy="26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4F0B120A-FCBE-400F-A0B7-E4C3849FFB78}"/>
                    </a:ext>
                  </a:extLst>
                </p14:cNvPr>
                <p14:cNvContentPartPr/>
                <p14:nvPr/>
              </p14:nvContentPartPr>
              <p14:xfrm>
                <a:off x="1548840" y="1743600"/>
                <a:ext cx="111240" cy="7992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4F0B120A-FCBE-400F-A0B7-E4C3849FFB78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541280" y="1736040"/>
                  <a:ext cx="12636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AEFBFECD-68B1-2AFE-A2BC-3801D0C527DE}"/>
                    </a:ext>
                  </a:extLst>
                </p14:cNvPr>
                <p14:cNvContentPartPr/>
                <p14:nvPr/>
              </p14:nvContentPartPr>
              <p14:xfrm>
                <a:off x="1320240" y="1934040"/>
                <a:ext cx="105120" cy="15480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AEFBFECD-68B1-2AFE-A2BC-3801D0C527DE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312680" y="1926480"/>
                  <a:ext cx="12024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C1682E3C-D191-FAB6-72EA-338AC8B43D9E}"/>
                    </a:ext>
                  </a:extLst>
                </p14:cNvPr>
                <p14:cNvContentPartPr/>
                <p14:nvPr/>
              </p14:nvContentPartPr>
              <p14:xfrm>
                <a:off x="1403760" y="1969320"/>
                <a:ext cx="35640" cy="11088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C1682E3C-D191-FAB6-72EA-338AC8B43D9E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396200" y="1962120"/>
                  <a:ext cx="5076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5BD78828-D5A3-1AA5-9504-B86A51983748}"/>
                    </a:ext>
                  </a:extLst>
                </p14:cNvPr>
                <p14:cNvContentPartPr/>
                <p14:nvPr/>
              </p14:nvContentPartPr>
              <p14:xfrm>
                <a:off x="1492320" y="1908120"/>
                <a:ext cx="104040" cy="17712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5BD78828-D5A3-1AA5-9504-B86A51983748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484760" y="1900560"/>
                  <a:ext cx="11916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13B21467-7B71-9EAF-EB07-9B7787087CAA}"/>
                    </a:ext>
                  </a:extLst>
                </p14:cNvPr>
                <p14:cNvContentPartPr/>
                <p14:nvPr/>
              </p14:nvContentPartPr>
              <p14:xfrm>
                <a:off x="1554600" y="1991640"/>
                <a:ext cx="66240" cy="79920"/>
              </p14:xfrm>
            </p:contentPart>
          </mc:Choice>
          <mc:Fallback xmlns=""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13B21467-7B71-9EAF-EB07-9B7787087CAA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547400" y="1984080"/>
                  <a:ext cx="8136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F7B760AF-9C7F-47D5-7A41-F56B99A9A712}"/>
                    </a:ext>
                  </a:extLst>
                </p14:cNvPr>
                <p14:cNvContentPartPr/>
                <p14:nvPr/>
              </p14:nvContentPartPr>
              <p14:xfrm>
                <a:off x="1801200" y="1673760"/>
                <a:ext cx="139320" cy="18576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F7B760AF-9C7F-47D5-7A41-F56B99A9A712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793640" y="1666200"/>
                  <a:ext cx="15444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BF85DBC2-134C-E009-9D16-981399E417EA}"/>
                    </a:ext>
                  </a:extLst>
                </p14:cNvPr>
                <p14:cNvContentPartPr/>
                <p14:nvPr/>
              </p14:nvContentPartPr>
              <p14:xfrm>
                <a:off x="1969680" y="1778160"/>
                <a:ext cx="145440" cy="288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BF85DBC2-134C-E009-9D16-981399E417EA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962120" y="1770600"/>
                  <a:ext cx="16056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5F554C44-8D86-2E06-DB8A-AF9FC85C02A1}"/>
                    </a:ext>
                  </a:extLst>
                </p14:cNvPr>
                <p14:cNvContentPartPr/>
                <p14:nvPr/>
              </p14:nvContentPartPr>
              <p14:xfrm>
                <a:off x="2090280" y="1661520"/>
                <a:ext cx="39240" cy="22104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5F554C44-8D86-2E06-DB8A-AF9FC85C02A1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2082720" y="1653960"/>
                  <a:ext cx="54360" cy="23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5FCECA87-7DEF-D8A0-CA6B-DE922CA614E1}"/>
                    </a:ext>
                  </a:extLst>
                </p14:cNvPr>
                <p14:cNvContentPartPr/>
                <p14:nvPr/>
              </p14:nvContentPartPr>
              <p14:xfrm>
                <a:off x="2354160" y="1602480"/>
                <a:ext cx="157320" cy="18324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5FCECA87-7DEF-D8A0-CA6B-DE922CA614E1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2346600" y="1595280"/>
                  <a:ext cx="17208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87B812FF-AD3B-2B60-9082-16877D350CBC}"/>
                    </a:ext>
                  </a:extLst>
                </p14:cNvPr>
                <p14:cNvContentPartPr/>
                <p14:nvPr/>
              </p14:nvContentPartPr>
              <p14:xfrm>
                <a:off x="2350560" y="1819920"/>
                <a:ext cx="1440" cy="13176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87B812FF-AD3B-2B60-9082-16877D350CBC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2343000" y="1812360"/>
                  <a:ext cx="1656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C9087C37-206C-A1E3-E168-404124B10676}"/>
                    </a:ext>
                  </a:extLst>
                </p14:cNvPr>
                <p14:cNvContentPartPr/>
                <p14:nvPr/>
              </p14:nvContentPartPr>
              <p14:xfrm>
                <a:off x="2470800" y="1821000"/>
                <a:ext cx="16920" cy="13284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C9087C37-206C-A1E3-E168-404124B10676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2463240" y="1813440"/>
                  <a:ext cx="3204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B1ACC238-12B3-EC66-EDB2-7E74FB290AAD}"/>
                    </a:ext>
                  </a:extLst>
                </p14:cNvPr>
                <p14:cNvContentPartPr/>
                <p14:nvPr/>
              </p14:nvContentPartPr>
              <p14:xfrm>
                <a:off x="2197560" y="1948080"/>
                <a:ext cx="621720" cy="14184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B1ACC238-12B3-EC66-EDB2-7E74FB290AAD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2190000" y="1940520"/>
                  <a:ext cx="636840" cy="156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" name="Gruppo 49">
            <a:extLst>
              <a:ext uri="{FF2B5EF4-FFF2-40B4-BE49-F238E27FC236}">
                <a16:creationId xmlns:a16="http://schemas.microsoft.com/office/drawing/2014/main" id="{4E828D69-27EE-F7FB-0382-A6C2BC20CC4A}"/>
              </a:ext>
            </a:extLst>
          </p:cNvPr>
          <p:cNvGrpSpPr/>
          <p:nvPr/>
        </p:nvGrpSpPr>
        <p:grpSpPr>
          <a:xfrm>
            <a:off x="270840" y="3064080"/>
            <a:ext cx="681840" cy="360360"/>
            <a:chOff x="270840" y="3064080"/>
            <a:chExt cx="681840" cy="360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587FC6BF-3F29-C3D5-17DE-BF84909F69F9}"/>
                    </a:ext>
                  </a:extLst>
                </p14:cNvPr>
                <p14:cNvContentPartPr/>
                <p14:nvPr/>
              </p14:nvContentPartPr>
              <p14:xfrm>
                <a:off x="270840" y="3064080"/>
                <a:ext cx="136080" cy="36036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587FC6BF-3F29-C3D5-17DE-BF84909F69F9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263280" y="3056520"/>
                  <a:ext cx="150840" cy="37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22CD81D0-D5FE-24CB-6CAB-2B250F30B356}"/>
                    </a:ext>
                  </a:extLst>
                </p14:cNvPr>
                <p14:cNvContentPartPr/>
                <p14:nvPr/>
              </p14:nvContentPartPr>
              <p14:xfrm>
                <a:off x="495840" y="3082440"/>
                <a:ext cx="57960" cy="31680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22CD81D0-D5FE-24CB-6CAB-2B250F30B356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488280" y="3074880"/>
                  <a:ext cx="73080" cy="33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7577B76D-C7E3-0F55-444D-F3805EBA00E0}"/>
                    </a:ext>
                  </a:extLst>
                </p14:cNvPr>
                <p14:cNvContentPartPr/>
                <p14:nvPr/>
              </p14:nvContentPartPr>
              <p14:xfrm>
                <a:off x="508800" y="3241920"/>
                <a:ext cx="144360" cy="81360"/>
              </p14:xfrm>
            </p:contentPart>
          </mc:Choice>
          <mc:Fallback xmlns=""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7577B76D-C7E3-0F55-444D-F3805EBA00E0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501240" y="3234360"/>
                  <a:ext cx="15948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0F312AAD-03AB-0D61-620A-02930120AD67}"/>
                    </a:ext>
                  </a:extLst>
                </p14:cNvPr>
                <p14:cNvContentPartPr/>
                <p14:nvPr/>
              </p14:nvContentPartPr>
              <p14:xfrm>
                <a:off x="710400" y="3136440"/>
                <a:ext cx="159480" cy="20160"/>
              </p14:xfrm>
            </p:contentPart>
          </mc:Choice>
          <mc:Fallback xmlns=""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0F312AAD-03AB-0D61-620A-02930120AD67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703200" y="3128880"/>
                  <a:ext cx="17460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60AC7C1F-1466-310C-E63E-F669A4481F64}"/>
                    </a:ext>
                  </a:extLst>
                </p14:cNvPr>
                <p14:cNvContentPartPr/>
                <p14:nvPr/>
              </p14:nvContentPartPr>
              <p14:xfrm>
                <a:off x="714000" y="3212400"/>
                <a:ext cx="86400" cy="162360"/>
              </p14:xfrm>
            </p:contentPart>
          </mc:Choice>
          <mc:Fallback xmlns=""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60AC7C1F-1466-310C-E63E-F669A4481F64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706440" y="3204840"/>
                  <a:ext cx="10152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D32E5768-309D-33A1-6D16-5F62E4458180}"/>
                    </a:ext>
                  </a:extLst>
                </p14:cNvPr>
                <p14:cNvContentPartPr/>
                <p14:nvPr/>
              </p14:nvContentPartPr>
              <p14:xfrm>
                <a:off x="788520" y="3207360"/>
                <a:ext cx="35640" cy="115560"/>
              </p14:xfrm>
            </p:contentPart>
          </mc:Choice>
          <mc:Fallback xmlns=""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D32E5768-309D-33A1-6D16-5F62E4458180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80960" y="3199800"/>
                  <a:ext cx="5076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7167DE0D-122E-D977-6D8D-7B7B997AE3D0}"/>
                    </a:ext>
                  </a:extLst>
                </p14:cNvPr>
                <p14:cNvContentPartPr/>
                <p14:nvPr/>
              </p14:nvContentPartPr>
              <p14:xfrm>
                <a:off x="935760" y="3154800"/>
                <a:ext cx="16920" cy="168480"/>
              </p14:xfrm>
            </p:contentPart>
          </mc:Choice>
          <mc:Fallback xmlns=""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7167DE0D-122E-D977-6D8D-7B7B997AE3D0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928200" y="3147240"/>
                  <a:ext cx="32040" cy="183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9" name="Gruppo 208">
            <a:extLst>
              <a:ext uri="{FF2B5EF4-FFF2-40B4-BE49-F238E27FC236}">
                <a16:creationId xmlns:a16="http://schemas.microsoft.com/office/drawing/2014/main" id="{1D727EB8-F6F6-8638-AC7E-EE5C6B5EB6D1}"/>
              </a:ext>
            </a:extLst>
          </p:cNvPr>
          <p:cNvGrpSpPr/>
          <p:nvPr/>
        </p:nvGrpSpPr>
        <p:grpSpPr>
          <a:xfrm>
            <a:off x="1533720" y="3040680"/>
            <a:ext cx="1627560" cy="502200"/>
            <a:chOff x="1533720" y="3040680"/>
            <a:chExt cx="1627560" cy="502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927D943A-AC31-445E-D773-7EC0C96FC477}"/>
                    </a:ext>
                  </a:extLst>
                </p14:cNvPr>
                <p14:cNvContentPartPr/>
                <p14:nvPr/>
              </p14:nvContentPartPr>
              <p14:xfrm>
                <a:off x="1533720" y="3057600"/>
                <a:ext cx="172440" cy="208800"/>
              </p14:xfrm>
            </p:contentPart>
          </mc:Choice>
          <mc:Fallback xmlns=""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927D943A-AC31-445E-D773-7EC0C96FC477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526160" y="3050400"/>
                  <a:ext cx="18756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D0304872-BA1D-A60C-A17E-0D38D30F8975}"/>
                    </a:ext>
                  </a:extLst>
                </p14:cNvPr>
                <p14:cNvContentPartPr/>
                <p14:nvPr/>
              </p14:nvContentPartPr>
              <p14:xfrm>
                <a:off x="1830720" y="3040680"/>
                <a:ext cx="15480" cy="237240"/>
              </p14:xfrm>
            </p:contentPart>
          </mc:Choice>
          <mc:Fallback xmlns=""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D0304872-BA1D-A60C-A17E-0D38D30F8975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823160" y="3033120"/>
                  <a:ext cx="3060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10038564-ECD5-4193-7BF8-59C9ED42B4D8}"/>
                    </a:ext>
                  </a:extLst>
                </p14:cNvPr>
                <p14:cNvContentPartPr/>
                <p14:nvPr/>
              </p14:nvContentPartPr>
              <p14:xfrm>
                <a:off x="1829640" y="3198720"/>
                <a:ext cx="72360" cy="43200"/>
              </p14:xfrm>
            </p:contentPart>
          </mc:Choice>
          <mc:Fallback xmlns=""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10038564-ECD5-4193-7BF8-59C9ED42B4D8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822080" y="3191160"/>
                  <a:ext cx="8748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C39BC8BE-E088-D4AF-E9C0-1ECE9F777F9C}"/>
                    </a:ext>
                  </a:extLst>
                </p14:cNvPr>
                <p14:cNvContentPartPr/>
                <p14:nvPr/>
              </p14:nvContentPartPr>
              <p14:xfrm>
                <a:off x="1551360" y="3410040"/>
                <a:ext cx="131400" cy="132840"/>
              </p14:xfrm>
            </p:contentPart>
          </mc:Choice>
          <mc:Fallback xmlns=""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C39BC8BE-E088-D4AF-E9C0-1ECE9F777F9C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543800" y="3402480"/>
                  <a:ext cx="14616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482861E3-3B4A-7B60-9CE2-2C75B4C0EFE8}"/>
                    </a:ext>
                  </a:extLst>
                </p14:cNvPr>
                <p14:cNvContentPartPr/>
                <p14:nvPr/>
              </p14:nvContentPartPr>
              <p14:xfrm>
                <a:off x="1695000" y="3298080"/>
                <a:ext cx="99360" cy="36000"/>
              </p14:xfrm>
            </p:contentPart>
          </mc:Choice>
          <mc:Fallback xmlns=""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482861E3-3B4A-7B60-9CE2-2C75B4C0EFE8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687440" y="3290520"/>
                  <a:ext cx="11448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0CFA0CA1-4C41-9894-93D3-19E573303AFF}"/>
                    </a:ext>
                  </a:extLst>
                </p14:cNvPr>
                <p14:cNvContentPartPr/>
                <p14:nvPr/>
              </p14:nvContentPartPr>
              <p14:xfrm>
                <a:off x="1789320" y="3311760"/>
                <a:ext cx="63000" cy="26280"/>
              </p14:xfrm>
            </p:contentPart>
          </mc:Choice>
          <mc:Fallback xmlns=""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0CFA0CA1-4C41-9894-93D3-19E573303AFF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781760" y="3304200"/>
                  <a:ext cx="7776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C8819672-5636-CBB7-D8A4-D97245C8C4B3}"/>
                    </a:ext>
                  </a:extLst>
                </p14:cNvPr>
                <p14:cNvContentPartPr/>
                <p14:nvPr/>
              </p14:nvContentPartPr>
              <p14:xfrm>
                <a:off x="1789320" y="3337320"/>
                <a:ext cx="360" cy="360"/>
              </p14:xfrm>
            </p:contentPart>
          </mc:Choice>
          <mc:Fallback xmlns=""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C8819672-5636-CBB7-D8A4-D97245C8C4B3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1781760" y="333012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EABCA7FA-9670-3BCC-988A-CC8774434E69}"/>
                    </a:ext>
                  </a:extLst>
                </p14:cNvPr>
                <p14:cNvContentPartPr/>
                <p14:nvPr/>
              </p14:nvContentPartPr>
              <p14:xfrm>
                <a:off x="1789320" y="3337320"/>
                <a:ext cx="360" cy="360"/>
              </p14:xfrm>
            </p:contentPart>
          </mc:Choice>
          <mc:Fallback xmlns=""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EABCA7FA-9670-3BCC-988A-CC8774434E69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1781760" y="333012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6276A2F0-DFE0-A20E-9136-8F3429B66A96}"/>
                    </a:ext>
                  </a:extLst>
                </p14:cNvPr>
                <p14:cNvContentPartPr/>
                <p14:nvPr/>
              </p14:nvContentPartPr>
              <p14:xfrm>
                <a:off x="1758720" y="3398880"/>
                <a:ext cx="90000" cy="7884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6276A2F0-DFE0-A20E-9136-8F3429B66A96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1751160" y="3391320"/>
                  <a:ext cx="10512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E7C7A812-442F-8F3C-E3A0-64419DD8E32A}"/>
                    </a:ext>
                  </a:extLst>
                </p14:cNvPr>
                <p14:cNvContentPartPr/>
                <p14:nvPr/>
              </p14:nvContentPartPr>
              <p14:xfrm>
                <a:off x="1965000" y="3163080"/>
                <a:ext cx="104040" cy="13536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E7C7A812-442F-8F3C-E3A0-64419DD8E32A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1957440" y="3155520"/>
                  <a:ext cx="11916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37034450-912D-8948-3066-F71535EB6D25}"/>
                    </a:ext>
                  </a:extLst>
                </p14:cNvPr>
                <p14:cNvContentPartPr/>
                <p14:nvPr/>
              </p14:nvContentPartPr>
              <p14:xfrm>
                <a:off x="2110080" y="3127800"/>
                <a:ext cx="15840" cy="20160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37034450-912D-8948-3066-F71535EB6D25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2102520" y="3120240"/>
                  <a:ext cx="3060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53922022-39FA-9FA9-0FC9-7F1F822CA683}"/>
                    </a:ext>
                  </a:extLst>
                </p14:cNvPr>
                <p14:cNvContentPartPr/>
                <p14:nvPr/>
              </p14:nvContentPartPr>
              <p14:xfrm>
                <a:off x="2105400" y="3276120"/>
                <a:ext cx="81720" cy="1260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53922022-39FA-9FA9-0FC9-7F1F822CA683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2097840" y="3268560"/>
                  <a:ext cx="9684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E7EE3ED7-44F7-FCD6-0FB9-2FCDEAB2D4E6}"/>
                    </a:ext>
                  </a:extLst>
                </p14:cNvPr>
                <p14:cNvContentPartPr/>
                <p14:nvPr/>
              </p14:nvContentPartPr>
              <p14:xfrm>
                <a:off x="1946280" y="3439200"/>
                <a:ext cx="66240" cy="99720"/>
              </p14:xfrm>
            </p:contentPart>
          </mc:Choice>
          <mc:Fallback xmlns=""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E7EE3ED7-44F7-FCD6-0FB9-2FCDEAB2D4E6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1938720" y="3431640"/>
                  <a:ext cx="8136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A254D069-8FE1-083E-B549-DF0CA497A706}"/>
                    </a:ext>
                  </a:extLst>
                </p14:cNvPr>
                <p14:cNvContentPartPr/>
                <p14:nvPr/>
              </p14:nvContentPartPr>
              <p14:xfrm>
                <a:off x="1956720" y="3494640"/>
                <a:ext cx="69840" cy="45720"/>
              </p14:xfrm>
            </p:contentPart>
          </mc:Choice>
          <mc:Fallback xmlns=""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A254D069-8FE1-083E-B549-DF0CA497A706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1949520" y="3487080"/>
                  <a:ext cx="8496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F39A9850-FF34-F1AF-3590-44C20A421682}"/>
                    </a:ext>
                  </a:extLst>
                </p14:cNvPr>
                <p14:cNvContentPartPr/>
                <p14:nvPr/>
              </p14:nvContentPartPr>
              <p14:xfrm>
                <a:off x="2079480" y="3420840"/>
                <a:ext cx="45000" cy="80280"/>
              </p14:xfrm>
            </p:contentPart>
          </mc:Choice>
          <mc:Fallback xmlns=""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F39A9850-FF34-F1AF-3590-44C20A421682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2071920" y="3413280"/>
                  <a:ext cx="6012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BF254667-8CEB-7C4D-9246-82029A90B88A}"/>
                    </a:ext>
                  </a:extLst>
                </p14:cNvPr>
                <p14:cNvContentPartPr/>
                <p14:nvPr/>
              </p14:nvContentPartPr>
              <p14:xfrm>
                <a:off x="2124480" y="3420840"/>
                <a:ext cx="102960" cy="66600"/>
              </p14:xfrm>
            </p:contentPart>
          </mc:Choice>
          <mc:Fallback xmlns=""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BF254667-8CEB-7C4D-9246-82029A90B88A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2116920" y="3413280"/>
                  <a:ext cx="11808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FD94ADBE-FF52-36EA-218C-A3A4C1786D3B}"/>
                    </a:ext>
                  </a:extLst>
                </p14:cNvPr>
                <p14:cNvContentPartPr/>
                <p14:nvPr/>
              </p14:nvContentPartPr>
              <p14:xfrm>
                <a:off x="2273880" y="3160920"/>
                <a:ext cx="98280" cy="144000"/>
              </p14:xfrm>
            </p:contentPart>
          </mc:Choice>
          <mc:Fallback xmlns=""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FD94ADBE-FF52-36EA-218C-A3A4C1786D3B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2266680" y="3153360"/>
                  <a:ext cx="11340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27D1E505-056E-173A-0447-F586CC538C5A}"/>
                    </a:ext>
                  </a:extLst>
                </p14:cNvPr>
                <p14:cNvContentPartPr/>
                <p14:nvPr/>
              </p14:nvContentPartPr>
              <p14:xfrm>
                <a:off x="2327160" y="3160920"/>
                <a:ext cx="360" cy="360"/>
              </p14:xfrm>
            </p:contentPart>
          </mc:Choice>
          <mc:Fallback xmlns=""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27D1E505-056E-173A-0447-F586CC538C5A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2319600" y="315336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92ADCA83-9D79-03EC-D5BF-E6315BA5C4D3}"/>
                    </a:ext>
                  </a:extLst>
                </p14:cNvPr>
                <p14:cNvContentPartPr/>
                <p14:nvPr/>
              </p14:nvContentPartPr>
              <p14:xfrm>
                <a:off x="2327160" y="3160920"/>
                <a:ext cx="360" cy="360"/>
              </p14:xfrm>
            </p:contentPart>
          </mc:Choice>
          <mc:Fallback xmlns=""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92ADCA83-9D79-03EC-D5BF-E6315BA5C4D3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2319600" y="315336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B9C724D5-07F9-9F56-8A7A-B4C955DE2FBE}"/>
                    </a:ext>
                  </a:extLst>
                </p14:cNvPr>
                <p14:cNvContentPartPr/>
                <p14:nvPr/>
              </p14:nvContentPartPr>
              <p14:xfrm>
                <a:off x="2541720" y="3149760"/>
                <a:ext cx="43920" cy="207720"/>
              </p14:xfrm>
            </p:contentPart>
          </mc:Choice>
          <mc:Fallback xmlns=""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B9C724D5-07F9-9F56-8A7A-B4C955DE2FBE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2534160" y="3142200"/>
                  <a:ext cx="5904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935668A2-64D8-C639-EB85-226F3E8A41E8}"/>
                    </a:ext>
                  </a:extLst>
                </p14:cNvPr>
                <p14:cNvContentPartPr/>
                <p14:nvPr/>
              </p14:nvContentPartPr>
              <p14:xfrm>
                <a:off x="2389440" y="3223560"/>
                <a:ext cx="183240" cy="29880"/>
              </p14:xfrm>
            </p:contentPart>
          </mc:Choice>
          <mc:Fallback xmlns=""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935668A2-64D8-C639-EB85-226F3E8A41E8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2382240" y="3216000"/>
                  <a:ext cx="19836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CDB01EBD-8123-B0B1-30C3-5E37AED5AD1B}"/>
                    </a:ext>
                  </a:extLst>
                </p14:cNvPr>
                <p14:cNvContentPartPr/>
                <p14:nvPr/>
              </p14:nvContentPartPr>
              <p14:xfrm>
                <a:off x="2701200" y="3158400"/>
                <a:ext cx="175680" cy="113400"/>
              </p14:xfrm>
            </p:contentPart>
          </mc:Choice>
          <mc:Fallback xmlns=""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CDB01EBD-8123-B0B1-30C3-5E37AED5AD1B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2693640" y="3150840"/>
                  <a:ext cx="19080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8360F70E-2779-A3DE-DE9F-FBEF231C639C}"/>
                    </a:ext>
                  </a:extLst>
                </p14:cNvPr>
                <p14:cNvContentPartPr/>
                <p14:nvPr/>
              </p14:nvContentPartPr>
              <p14:xfrm>
                <a:off x="2729280" y="3305640"/>
                <a:ext cx="13320" cy="154800"/>
              </p14:xfrm>
            </p:contentPart>
          </mc:Choice>
          <mc:Fallback xmlns=""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8360F70E-2779-A3DE-DE9F-FBEF231C639C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2721720" y="3298080"/>
                  <a:ext cx="2844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1201F392-BABD-10EF-B434-B96A05A30728}"/>
                    </a:ext>
                  </a:extLst>
                </p14:cNvPr>
                <p14:cNvContentPartPr/>
                <p14:nvPr/>
              </p14:nvContentPartPr>
              <p14:xfrm>
                <a:off x="2798760" y="3342360"/>
                <a:ext cx="42840" cy="129240"/>
              </p14:xfrm>
            </p:contentPart>
          </mc:Choice>
          <mc:Fallback xmlns=""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1201F392-BABD-10EF-B434-B96A05A30728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2791200" y="3334800"/>
                  <a:ext cx="5796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4CF329FC-EE0B-1A27-06A7-BA4FD34C270A}"/>
                    </a:ext>
                  </a:extLst>
                </p14:cNvPr>
                <p14:cNvContentPartPr/>
                <p14:nvPr/>
              </p14:nvContentPartPr>
              <p14:xfrm>
                <a:off x="2550000" y="3473760"/>
                <a:ext cx="611280" cy="22320"/>
              </p14:xfrm>
            </p:contentPart>
          </mc:Choice>
          <mc:Fallback xmlns=""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4CF329FC-EE0B-1A27-06A7-BA4FD34C270A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2542440" y="3466200"/>
                  <a:ext cx="626040" cy="37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4" name="Gruppo 213">
            <a:extLst>
              <a:ext uri="{FF2B5EF4-FFF2-40B4-BE49-F238E27FC236}">
                <a16:creationId xmlns:a16="http://schemas.microsoft.com/office/drawing/2014/main" id="{A25B8172-F56C-6529-61C0-B00E132CDF95}"/>
              </a:ext>
            </a:extLst>
          </p:cNvPr>
          <p:cNvGrpSpPr/>
          <p:nvPr/>
        </p:nvGrpSpPr>
        <p:grpSpPr>
          <a:xfrm>
            <a:off x="4224960" y="1617480"/>
            <a:ext cx="78480" cy="67680"/>
            <a:chOff x="4224960" y="1617480"/>
            <a:chExt cx="78480" cy="67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B0549BC7-66F4-7D7E-3096-93E51EF8F519}"/>
                    </a:ext>
                  </a:extLst>
                </p14:cNvPr>
                <p14:cNvContentPartPr/>
                <p14:nvPr/>
              </p14:nvContentPartPr>
              <p14:xfrm>
                <a:off x="4224960" y="1626120"/>
                <a:ext cx="57600" cy="16200"/>
              </p14:xfrm>
            </p:contentPart>
          </mc:Choice>
          <mc:Fallback xmlns=""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B0549BC7-66F4-7D7E-3096-93E51EF8F519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4217400" y="1618560"/>
                  <a:ext cx="7236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3527FFE4-75F9-D12B-402B-A9ACC3A99985}"/>
                    </a:ext>
                  </a:extLst>
                </p14:cNvPr>
                <p14:cNvContentPartPr/>
                <p14:nvPr/>
              </p14:nvContentPartPr>
              <p14:xfrm>
                <a:off x="4290480" y="1617480"/>
                <a:ext cx="12960" cy="67680"/>
              </p14:xfrm>
            </p:contentPart>
          </mc:Choice>
          <mc:Fallback xmlns=""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3527FFE4-75F9-D12B-402B-A9ACC3A99985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4282920" y="1609920"/>
                  <a:ext cx="28080" cy="82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1" name="Gruppo 310">
            <a:extLst>
              <a:ext uri="{FF2B5EF4-FFF2-40B4-BE49-F238E27FC236}">
                <a16:creationId xmlns:a16="http://schemas.microsoft.com/office/drawing/2014/main" id="{39EE5BA5-00B1-F54E-D3A0-D90E71755DFE}"/>
              </a:ext>
            </a:extLst>
          </p:cNvPr>
          <p:cNvGrpSpPr/>
          <p:nvPr/>
        </p:nvGrpSpPr>
        <p:grpSpPr>
          <a:xfrm>
            <a:off x="5681520" y="1900080"/>
            <a:ext cx="936000" cy="256320"/>
            <a:chOff x="5681520" y="1900080"/>
            <a:chExt cx="936000" cy="256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566C1C37-18B4-DD4B-86FF-6102B4B7A9A2}"/>
                    </a:ext>
                  </a:extLst>
                </p14:cNvPr>
                <p14:cNvContentPartPr/>
                <p14:nvPr/>
              </p14:nvContentPartPr>
              <p14:xfrm>
                <a:off x="5682240" y="1927440"/>
                <a:ext cx="10800" cy="92520"/>
              </p14:xfrm>
            </p:contentPart>
          </mc:Choice>
          <mc:Fallback xmlns=""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566C1C37-18B4-DD4B-86FF-6102B4B7A9A2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5674680" y="1919880"/>
                  <a:ext cx="2592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C15A11FA-6E13-B5E0-2FBD-B9FC5EF4FC33}"/>
                    </a:ext>
                  </a:extLst>
                </p14:cNvPr>
                <p14:cNvContentPartPr/>
                <p14:nvPr/>
              </p14:nvContentPartPr>
              <p14:xfrm>
                <a:off x="5681520" y="1911960"/>
                <a:ext cx="70560" cy="127440"/>
              </p14:xfrm>
            </p:contentPart>
          </mc:Choice>
          <mc:Fallback xmlns=""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C15A11FA-6E13-B5E0-2FBD-B9FC5EF4FC33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5673960" y="1904400"/>
                  <a:ext cx="8568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F6ABB926-B56F-1038-2B44-776B5437E498}"/>
                    </a:ext>
                  </a:extLst>
                </p14:cNvPr>
                <p14:cNvContentPartPr/>
                <p14:nvPr/>
              </p14:nvContentPartPr>
              <p14:xfrm>
                <a:off x="5790960" y="1916640"/>
                <a:ext cx="14400" cy="109080"/>
              </p14:xfrm>
            </p:contentPart>
          </mc:Choice>
          <mc:Fallback xmlns=""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F6ABB926-B56F-1038-2B44-776B5437E498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5783400" y="1909080"/>
                  <a:ext cx="2952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26A39EDC-E6A7-07CF-6C41-16607753504D}"/>
                    </a:ext>
                  </a:extLst>
                </p14:cNvPr>
                <p14:cNvContentPartPr/>
                <p14:nvPr/>
              </p14:nvContentPartPr>
              <p14:xfrm>
                <a:off x="5784480" y="1994400"/>
                <a:ext cx="52560" cy="17640"/>
              </p14:xfrm>
            </p:contentPart>
          </mc:Choice>
          <mc:Fallback xmlns=""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26A39EDC-E6A7-07CF-6C41-16607753504D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5776920" y="1986840"/>
                  <a:ext cx="6768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4155DA9E-86FA-C8F5-ED63-62784A450807}"/>
                    </a:ext>
                  </a:extLst>
                </p14:cNvPr>
                <p14:cNvContentPartPr/>
                <p14:nvPr/>
              </p14:nvContentPartPr>
              <p14:xfrm>
                <a:off x="5697720" y="2079720"/>
                <a:ext cx="91440" cy="69120"/>
              </p14:xfrm>
            </p:contentPart>
          </mc:Choice>
          <mc:Fallback xmlns=""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4155DA9E-86FA-C8F5-ED63-62784A450807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5690160" y="2072160"/>
                  <a:ext cx="10656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A19051C0-821B-5E72-71F2-362001936ED9}"/>
                    </a:ext>
                  </a:extLst>
                </p14:cNvPr>
                <p14:cNvContentPartPr/>
                <p14:nvPr/>
              </p14:nvContentPartPr>
              <p14:xfrm>
                <a:off x="5902200" y="1946520"/>
                <a:ext cx="77040" cy="96120"/>
              </p14:xfrm>
            </p:contentPart>
          </mc:Choice>
          <mc:Fallback xmlns=""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A19051C0-821B-5E72-71F2-362001936ED9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5894640" y="1938960"/>
                  <a:ext cx="9216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25F2C8D1-5AC6-D0C6-2907-B1D9A8BCAD7D}"/>
                    </a:ext>
                  </a:extLst>
                </p14:cNvPr>
                <p14:cNvContentPartPr/>
                <p14:nvPr/>
              </p14:nvContentPartPr>
              <p14:xfrm>
                <a:off x="6034680" y="1900080"/>
                <a:ext cx="19800" cy="137880"/>
              </p14:xfrm>
            </p:contentPart>
          </mc:Choice>
          <mc:Fallback xmlns=""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25F2C8D1-5AC6-D0C6-2907-B1D9A8BCAD7D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6027120" y="1892520"/>
                  <a:ext cx="3492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C9EF0904-AFD8-FB0B-4B11-6E85409BE641}"/>
                    </a:ext>
                  </a:extLst>
                </p14:cNvPr>
                <p14:cNvContentPartPr/>
                <p14:nvPr/>
              </p14:nvContentPartPr>
              <p14:xfrm>
                <a:off x="6051240" y="1972800"/>
                <a:ext cx="51840" cy="7200"/>
              </p14:xfrm>
            </p:contentPart>
          </mc:Choice>
          <mc:Fallback xmlns=""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C9EF0904-AFD8-FB0B-4B11-6E85409BE641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6043680" y="1965240"/>
                  <a:ext cx="6696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5DBBCE4A-25CE-AB47-F932-02579D7B1564}"/>
                    </a:ext>
                  </a:extLst>
                </p14:cNvPr>
                <p14:cNvContentPartPr/>
                <p14:nvPr/>
              </p14:nvContentPartPr>
              <p14:xfrm>
                <a:off x="5916960" y="2058120"/>
                <a:ext cx="109080" cy="98280"/>
              </p14:xfrm>
            </p:contentPart>
          </mc:Choice>
          <mc:Fallback xmlns=""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5DBBCE4A-25CE-AB47-F932-02579D7B1564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5909400" y="2050560"/>
                  <a:ext cx="12420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A90A7BA8-1A04-8159-D9FC-FF0DCD91B9CB}"/>
                    </a:ext>
                  </a:extLst>
                </p14:cNvPr>
                <p14:cNvContentPartPr/>
                <p14:nvPr/>
              </p14:nvContentPartPr>
              <p14:xfrm>
                <a:off x="5940720" y="2121120"/>
                <a:ext cx="74880" cy="25560"/>
              </p14:xfrm>
            </p:contentPart>
          </mc:Choice>
          <mc:Fallback xmlns=""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A90A7BA8-1A04-8159-D9FC-FF0DCD91B9CB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5933160" y="2113560"/>
                  <a:ext cx="9000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EC6F274A-944B-3C33-8EF8-604D151AD6C9}"/>
                    </a:ext>
                  </a:extLst>
                </p14:cNvPr>
                <p14:cNvContentPartPr/>
                <p14:nvPr/>
              </p14:nvContentPartPr>
              <p14:xfrm>
                <a:off x="6008040" y="2091960"/>
                <a:ext cx="54720" cy="56160"/>
              </p14:xfrm>
            </p:contentPart>
          </mc:Choice>
          <mc:Fallback xmlns=""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EC6F274A-944B-3C33-8EF8-604D151AD6C9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6000480" y="2084400"/>
                  <a:ext cx="6984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4AFE0E9C-10C8-1F6D-1D5F-250A6E0A44B3}"/>
                    </a:ext>
                  </a:extLst>
                </p14:cNvPr>
                <p14:cNvContentPartPr/>
                <p14:nvPr/>
              </p14:nvContentPartPr>
              <p14:xfrm>
                <a:off x="6029640" y="2123280"/>
                <a:ext cx="75600" cy="14760"/>
              </p14:xfrm>
            </p:contentPart>
          </mc:Choice>
          <mc:Fallback xmlns=""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4AFE0E9C-10C8-1F6D-1D5F-250A6E0A44B3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6022080" y="2115720"/>
                  <a:ext cx="9072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055AF485-DFE0-0A7F-A873-DDD5EB594261}"/>
                    </a:ext>
                  </a:extLst>
                </p14:cNvPr>
                <p14:cNvContentPartPr/>
                <p14:nvPr/>
              </p14:nvContentPartPr>
              <p14:xfrm>
                <a:off x="6170400" y="1951560"/>
                <a:ext cx="93600" cy="78480"/>
              </p14:xfrm>
            </p:contentPart>
          </mc:Choice>
          <mc:Fallback xmlns=""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055AF485-DFE0-0A7F-A873-DDD5EB594261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6162840" y="1944000"/>
                  <a:ext cx="10872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D0BFB837-2E42-0935-6CF4-BCC04F942E09}"/>
                    </a:ext>
                  </a:extLst>
                </p14:cNvPr>
                <p14:cNvContentPartPr/>
                <p14:nvPr/>
              </p14:nvContentPartPr>
              <p14:xfrm>
                <a:off x="6283080" y="1992600"/>
                <a:ext cx="86040" cy="11880"/>
              </p14:xfrm>
            </p:contentPart>
          </mc:Choice>
          <mc:Fallback xmlns=""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D0BFB837-2E42-0935-6CF4-BCC04F942E09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6275520" y="1985400"/>
                  <a:ext cx="10116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E6E9BB46-AB8B-6F69-9D6C-FC2DF1E12FA7}"/>
                    </a:ext>
                  </a:extLst>
                </p14:cNvPr>
                <p14:cNvContentPartPr/>
                <p14:nvPr/>
              </p14:nvContentPartPr>
              <p14:xfrm>
                <a:off x="6350040" y="1935360"/>
                <a:ext cx="41400" cy="102600"/>
              </p14:xfrm>
            </p:contentPart>
          </mc:Choice>
          <mc:Fallback xmlns=""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E6E9BB46-AB8B-6F69-9D6C-FC2DF1E12FA7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6342480" y="1928160"/>
                  <a:ext cx="5652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9501B21A-EA40-6500-0C0B-7EA18B1313E3}"/>
                    </a:ext>
                  </a:extLst>
                </p14:cNvPr>
                <p14:cNvContentPartPr/>
                <p14:nvPr/>
              </p14:nvContentPartPr>
              <p14:xfrm>
                <a:off x="6473880" y="1907280"/>
                <a:ext cx="97200" cy="84600"/>
              </p14:xfrm>
            </p:contentPart>
          </mc:Choice>
          <mc:Fallback xmlns=""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9501B21A-EA40-6500-0C0B-7EA18B1313E3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6466320" y="1899720"/>
                  <a:ext cx="11232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F2175C94-6E84-8FFF-A3A1-A3C7212EC313}"/>
                    </a:ext>
                  </a:extLst>
                </p14:cNvPr>
                <p14:cNvContentPartPr/>
                <p14:nvPr/>
              </p14:nvContentPartPr>
              <p14:xfrm>
                <a:off x="6485760" y="2004480"/>
                <a:ext cx="15840" cy="80640"/>
              </p14:xfrm>
            </p:contentPart>
          </mc:Choice>
          <mc:Fallback xmlns=""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F2175C94-6E84-8FFF-A3A1-A3C7212EC313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6478200" y="1996920"/>
                  <a:ext cx="3060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1E9EF2F5-FE63-3C74-C902-EFC42DFD6CEC}"/>
                    </a:ext>
                  </a:extLst>
                </p14:cNvPr>
                <p14:cNvContentPartPr/>
                <p14:nvPr/>
              </p14:nvContentPartPr>
              <p14:xfrm>
                <a:off x="6554160" y="2007360"/>
                <a:ext cx="8640" cy="61920"/>
              </p14:xfrm>
            </p:contentPart>
          </mc:Choice>
          <mc:Fallback xmlns=""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1E9EF2F5-FE63-3C74-C902-EFC42DFD6CEC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6546600" y="1999800"/>
                  <a:ext cx="2376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5D168684-31FD-1C66-6D29-8C6FEBD7AB11}"/>
                    </a:ext>
                  </a:extLst>
                </p14:cNvPr>
                <p14:cNvContentPartPr/>
                <p14:nvPr/>
              </p14:nvContentPartPr>
              <p14:xfrm>
                <a:off x="6439680" y="2050560"/>
                <a:ext cx="177840" cy="38160"/>
              </p14:xfrm>
            </p:contentPart>
          </mc:Choice>
          <mc:Fallback xmlns=""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5D168684-31FD-1C66-6D29-8C6FEBD7AB11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6432120" y="2043360"/>
                  <a:ext cx="192960" cy="53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9" name="Gruppo 308">
            <a:extLst>
              <a:ext uri="{FF2B5EF4-FFF2-40B4-BE49-F238E27FC236}">
                <a16:creationId xmlns:a16="http://schemas.microsoft.com/office/drawing/2014/main" id="{C62719A1-4667-2D00-EA7F-09FD837DC06D}"/>
              </a:ext>
            </a:extLst>
          </p:cNvPr>
          <p:cNvGrpSpPr/>
          <p:nvPr/>
        </p:nvGrpSpPr>
        <p:grpSpPr>
          <a:xfrm>
            <a:off x="6962760" y="1532880"/>
            <a:ext cx="634680" cy="174600"/>
            <a:chOff x="6962760" y="1532880"/>
            <a:chExt cx="634680" cy="174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86DA4E3A-AD1E-88FA-7F01-CAC9F71893A0}"/>
                    </a:ext>
                  </a:extLst>
                </p14:cNvPr>
                <p14:cNvContentPartPr/>
                <p14:nvPr/>
              </p14:nvContentPartPr>
              <p14:xfrm>
                <a:off x="6962760" y="1532880"/>
                <a:ext cx="23400" cy="115200"/>
              </p14:xfrm>
            </p:contentPart>
          </mc:Choice>
          <mc:Fallback xmlns=""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86DA4E3A-AD1E-88FA-7F01-CAC9F71893A0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6955200" y="1525320"/>
                  <a:ext cx="3852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EC5C4524-0967-B0FD-57EE-33AB6D00166C}"/>
                    </a:ext>
                  </a:extLst>
                </p14:cNvPr>
                <p14:cNvContentPartPr/>
                <p14:nvPr/>
              </p14:nvContentPartPr>
              <p14:xfrm>
                <a:off x="6964920" y="1541520"/>
                <a:ext cx="59400" cy="124920"/>
              </p14:xfrm>
            </p:contentPart>
          </mc:Choice>
          <mc:Fallback xmlns=""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EC5C4524-0967-B0FD-57EE-33AB6D00166C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6957360" y="1533960"/>
                  <a:ext cx="7452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06D74DD7-945F-E66A-40DA-E78C3BE33A8B}"/>
                    </a:ext>
                  </a:extLst>
                </p14:cNvPr>
                <p14:cNvContentPartPr/>
                <p14:nvPr/>
              </p14:nvContentPartPr>
              <p14:xfrm>
                <a:off x="7085160" y="1549440"/>
                <a:ext cx="1080" cy="79920"/>
              </p14:xfrm>
            </p:contentPart>
          </mc:Choice>
          <mc:Fallback xmlns=""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06D74DD7-945F-E66A-40DA-E78C3BE33A8B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7077960" y="1541880"/>
                  <a:ext cx="1620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8F3E6944-C1C9-C9E3-9A0A-C832C17100A6}"/>
                    </a:ext>
                  </a:extLst>
                </p14:cNvPr>
                <p14:cNvContentPartPr/>
                <p14:nvPr/>
              </p14:nvContentPartPr>
              <p14:xfrm>
                <a:off x="7099920" y="1580400"/>
                <a:ext cx="56160" cy="21240"/>
              </p14:xfrm>
            </p:contentPart>
          </mc:Choice>
          <mc:Fallback xmlns=""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8F3E6944-C1C9-C9E3-9A0A-C832C17100A6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7092360" y="1572840"/>
                  <a:ext cx="7128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29E68A38-B790-031C-58E4-6990BE80ACFE}"/>
                    </a:ext>
                  </a:extLst>
                </p14:cNvPr>
                <p14:cNvContentPartPr/>
                <p14:nvPr/>
              </p14:nvContentPartPr>
              <p14:xfrm>
                <a:off x="7027560" y="1684800"/>
                <a:ext cx="74160" cy="22680"/>
              </p14:xfrm>
            </p:contentPart>
          </mc:Choice>
          <mc:Fallback xmlns=""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29E68A38-B790-031C-58E4-6990BE80ACFE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7020000" y="1677240"/>
                  <a:ext cx="8928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0930D748-2755-463F-3838-CB3DC1A0AB59}"/>
                    </a:ext>
                  </a:extLst>
                </p14:cNvPr>
                <p14:cNvContentPartPr/>
                <p14:nvPr/>
              </p14:nvContentPartPr>
              <p14:xfrm>
                <a:off x="7178760" y="1533240"/>
                <a:ext cx="63720" cy="113400"/>
              </p14:xfrm>
            </p:contentPart>
          </mc:Choice>
          <mc:Fallback xmlns=""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0930D748-2755-463F-3838-CB3DC1A0AB59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7171200" y="1525680"/>
                  <a:ext cx="7884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FFDDE507-13D6-A2B8-7ECF-60CC9D2465BE}"/>
                    </a:ext>
                  </a:extLst>
                </p14:cNvPr>
                <p14:cNvContentPartPr/>
                <p14:nvPr/>
              </p14:nvContentPartPr>
              <p14:xfrm>
                <a:off x="7270560" y="1545120"/>
                <a:ext cx="16920" cy="91800"/>
              </p14:xfrm>
            </p:contentPart>
          </mc:Choice>
          <mc:Fallback xmlns=""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FFDDE507-13D6-A2B8-7ECF-60CC9D2465BE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7263000" y="1537560"/>
                  <a:ext cx="3204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7A12A43D-9F73-3F59-B79B-753973063233}"/>
                    </a:ext>
                  </a:extLst>
                </p14:cNvPr>
                <p14:cNvContentPartPr/>
                <p14:nvPr/>
              </p14:nvContentPartPr>
              <p14:xfrm>
                <a:off x="7286400" y="1594080"/>
                <a:ext cx="56880" cy="6840"/>
              </p14:xfrm>
            </p:contentPart>
          </mc:Choice>
          <mc:Fallback xmlns=""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7A12A43D-9F73-3F59-B79B-753973063233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7279200" y="1586880"/>
                  <a:ext cx="7164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792D36B2-B89F-141F-4C57-FB4B360650FB}"/>
                    </a:ext>
                  </a:extLst>
                </p14:cNvPr>
                <p14:cNvContentPartPr/>
                <p14:nvPr/>
              </p14:nvContentPartPr>
              <p14:xfrm>
                <a:off x="7441200" y="1543680"/>
                <a:ext cx="65880" cy="63360"/>
              </p14:xfrm>
            </p:contentPart>
          </mc:Choice>
          <mc:Fallback xmlns=""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792D36B2-B89F-141F-4C57-FB4B360650FB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7433640" y="1536120"/>
                  <a:ext cx="8100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81A13E8E-DAE5-AEC3-0744-71060721F8D5}"/>
                    </a:ext>
                  </a:extLst>
                </p14:cNvPr>
                <p14:cNvContentPartPr/>
                <p14:nvPr/>
              </p14:nvContentPartPr>
              <p14:xfrm>
                <a:off x="7421760" y="1631160"/>
                <a:ext cx="5400" cy="54000"/>
              </p14:xfrm>
            </p:contentPart>
          </mc:Choice>
          <mc:Fallback xmlns=""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81A13E8E-DAE5-AEC3-0744-71060721F8D5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7414200" y="1623600"/>
                  <a:ext cx="2016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93C32F3F-6227-F8C3-1B00-2A50EA604BFD}"/>
                    </a:ext>
                  </a:extLst>
                </p14:cNvPr>
                <p14:cNvContentPartPr/>
                <p14:nvPr/>
              </p14:nvContentPartPr>
              <p14:xfrm>
                <a:off x="7464960" y="1627560"/>
                <a:ext cx="19440" cy="57600"/>
              </p14:xfrm>
            </p:contentPart>
          </mc:Choice>
          <mc:Fallback xmlns=""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93C32F3F-6227-F8C3-1B00-2A50EA604BFD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7457400" y="1620000"/>
                  <a:ext cx="3456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2FA722CB-3027-8E05-083C-3AB7B4A04818}"/>
                    </a:ext>
                  </a:extLst>
                </p14:cNvPr>
                <p14:cNvContentPartPr/>
                <p14:nvPr/>
              </p14:nvContentPartPr>
              <p14:xfrm>
                <a:off x="7371360" y="1684800"/>
                <a:ext cx="226080" cy="21240"/>
              </p14:xfrm>
            </p:contentPart>
          </mc:Choice>
          <mc:Fallback xmlns=""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2FA722CB-3027-8E05-083C-3AB7B4A04818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7363800" y="1677240"/>
                  <a:ext cx="241200" cy="36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7" name="Gruppo 326">
            <a:extLst>
              <a:ext uri="{FF2B5EF4-FFF2-40B4-BE49-F238E27FC236}">
                <a16:creationId xmlns:a16="http://schemas.microsoft.com/office/drawing/2014/main" id="{8461D67F-D3F0-FE6D-0540-F0D819CB3832}"/>
              </a:ext>
            </a:extLst>
          </p:cNvPr>
          <p:cNvGrpSpPr/>
          <p:nvPr/>
        </p:nvGrpSpPr>
        <p:grpSpPr>
          <a:xfrm>
            <a:off x="7065720" y="755280"/>
            <a:ext cx="1050120" cy="219600"/>
            <a:chOff x="7065720" y="755280"/>
            <a:chExt cx="1050120" cy="219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A58AA6C2-A68F-7FC5-A6EB-CBE27B8B8C1E}"/>
                    </a:ext>
                  </a:extLst>
                </p14:cNvPr>
                <p14:cNvContentPartPr/>
                <p14:nvPr/>
              </p14:nvContentPartPr>
              <p14:xfrm>
                <a:off x="7345800" y="824040"/>
                <a:ext cx="102600" cy="129240"/>
              </p14:xfrm>
            </p:contentPart>
          </mc:Choice>
          <mc:Fallback xmlns=""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A58AA6C2-A68F-7FC5-A6EB-CBE27B8B8C1E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7338240" y="816480"/>
                  <a:ext cx="11772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84984609-D4BE-3CE6-DBF8-5DB8258416DF}"/>
                    </a:ext>
                  </a:extLst>
                </p14:cNvPr>
                <p14:cNvContentPartPr/>
                <p14:nvPr/>
              </p14:nvContentPartPr>
              <p14:xfrm>
                <a:off x="7382520" y="911160"/>
                <a:ext cx="66600" cy="58320"/>
              </p14:xfrm>
            </p:contentPart>
          </mc:Choice>
          <mc:Fallback xmlns=""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84984609-D4BE-3CE6-DBF8-5DB8258416DF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7374960" y="903600"/>
                  <a:ext cx="8172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68D42CAE-2E35-67AA-A42C-280F4F077AEB}"/>
                    </a:ext>
                  </a:extLst>
                </p14:cNvPr>
                <p14:cNvContentPartPr/>
                <p14:nvPr/>
              </p14:nvContentPartPr>
              <p14:xfrm>
                <a:off x="7464960" y="901440"/>
                <a:ext cx="45000" cy="62640"/>
              </p14:xfrm>
            </p:contentPart>
          </mc:Choice>
          <mc:Fallback xmlns=""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68D42CAE-2E35-67AA-A42C-280F4F077AEB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7457400" y="893880"/>
                  <a:ext cx="6012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E219849C-DA8E-80ED-67B4-2C9B065A92B2}"/>
                    </a:ext>
                  </a:extLst>
                </p14:cNvPr>
                <p14:cNvContentPartPr/>
                <p14:nvPr/>
              </p14:nvContentPartPr>
              <p14:xfrm>
                <a:off x="7509240" y="901440"/>
                <a:ext cx="68760" cy="73440"/>
              </p14:xfrm>
            </p:contentPart>
          </mc:Choice>
          <mc:Fallback xmlns=""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E219849C-DA8E-80ED-67B4-2C9B065A92B2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7501680" y="893880"/>
                  <a:ext cx="8352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4E78E4A9-56F6-8836-CFCD-7486EB4EC93F}"/>
                    </a:ext>
                  </a:extLst>
                </p14:cNvPr>
                <p14:cNvContentPartPr/>
                <p14:nvPr/>
              </p14:nvContentPartPr>
              <p14:xfrm>
                <a:off x="7670880" y="761040"/>
                <a:ext cx="86760" cy="71280"/>
              </p14:xfrm>
            </p:contentPart>
          </mc:Choice>
          <mc:Fallback xmlns=""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4E78E4A9-56F6-8836-CFCD-7486EB4EC93F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7663320" y="753480"/>
                  <a:ext cx="10188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9925768A-65E6-D3EF-B242-4558CB23BA3D}"/>
                    </a:ext>
                  </a:extLst>
                </p14:cNvPr>
                <p14:cNvContentPartPr/>
                <p14:nvPr/>
              </p14:nvContentPartPr>
              <p14:xfrm>
                <a:off x="7730280" y="761040"/>
                <a:ext cx="360" cy="360"/>
              </p14:xfrm>
            </p:contentPart>
          </mc:Choice>
          <mc:Fallback xmlns=""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9925768A-65E6-D3EF-B242-4558CB23BA3D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7722720" y="75348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6B37732A-988D-A19A-DC7D-95F83998BC63}"/>
                    </a:ext>
                  </a:extLst>
                </p14:cNvPr>
                <p14:cNvContentPartPr/>
                <p14:nvPr/>
              </p14:nvContentPartPr>
              <p14:xfrm>
                <a:off x="7730280" y="761040"/>
                <a:ext cx="360" cy="360"/>
              </p14:xfrm>
            </p:contentPart>
          </mc:Choice>
          <mc:Fallback xmlns=""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6B37732A-988D-A19A-DC7D-95F83998BC63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7722720" y="75348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2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A8BFC2CC-C026-E90C-43DB-C8D63779CEA3}"/>
                    </a:ext>
                  </a:extLst>
                </p14:cNvPr>
                <p14:cNvContentPartPr/>
                <p14:nvPr/>
              </p14:nvContentPartPr>
              <p14:xfrm>
                <a:off x="7813080" y="763920"/>
                <a:ext cx="25560" cy="109080"/>
              </p14:xfrm>
            </p:contentPart>
          </mc:Choice>
          <mc:Fallback xmlns=""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A8BFC2CC-C026-E90C-43DB-C8D63779CEA3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7805520" y="756360"/>
                  <a:ext cx="4032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4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B08B1A0B-1EAF-5A90-3C2E-1AC075DB4601}"/>
                    </a:ext>
                  </a:extLst>
                </p14:cNvPr>
                <p14:cNvContentPartPr/>
                <p14:nvPr/>
              </p14:nvContentPartPr>
              <p14:xfrm>
                <a:off x="7752960" y="802440"/>
                <a:ext cx="86040" cy="6840"/>
              </p14:xfrm>
            </p:contentPart>
          </mc:Choice>
          <mc:Fallback xmlns=""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B08B1A0B-1EAF-5A90-3C2E-1AC075DB4601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7745400" y="794880"/>
                  <a:ext cx="10116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6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35450B58-E357-3CA3-5E5B-EA01166BBEF1}"/>
                    </a:ext>
                  </a:extLst>
                </p14:cNvPr>
                <p14:cNvContentPartPr/>
                <p14:nvPr/>
              </p14:nvContentPartPr>
              <p14:xfrm>
                <a:off x="7956720" y="755280"/>
                <a:ext cx="84960" cy="63360"/>
              </p14:xfrm>
            </p:contentPart>
          </mc:Choice>
          <mc:Fallback xmlns=""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35450B58-E357-3CA3-5E5B-EA01166BBEF1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7949160" y="747720"/>
                  <a:ext cx="10008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8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A2F8B9E5-E822-B66F-CC6F-7C11BE0C9F7B}"/>
                    </a:ext>
                  </a:extLst>
                </p14:cNvPr>
                <p14:cNvContentPartPr/>
                <p14:nvPr/>
              </p14:nvContentPartPr>
              <p14:xfrm>
                <a:off x="7977240" y="833400"/>
                <a:ext cx="21960" cy="74160"/>
              </p14:xfrm>
            </p:contentPart>
          </mc:Choice>
          <mc:Fallback xmlns=""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A2F8B9E5-E822-B66F-CC6F-7C11BE0C9F7B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7969680" y="825840"/>
                  <a:ext cx="3708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0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EC90EDFE-B3DD-0E2C-28C6-93C98BC53CF9}"/>
                    </a:ext>
                  </a:extLst>
                </p14:cNvPr>
                <p14:cNvContentPartPr/>
                <p14:nvPr/>
              </p14:nvContentPartPr>
              <p14:xfrm>
                <a:off x="8022600" y="856800"/>
                <a:ext cx="13320" cy="108360"/>
              </p14:xfrm>
            </p:contentPart>
          </mc:Choice>
          <mc:Fallback xmlns=""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EC90EDFE-B3DD-0E2C-28C6-93C98BC53CF9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8015040" y="849240"/>
                  <a:ext cx="2844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2">
              <p14:nvContentPartPr>
                <p14:cNvPr id="324" name="Input penna 323">
                  <a:extLst>
                    <a:ext uri="{FF2B5EF4-FFF2-40B4-BE49-F238E27FC236}">
                      <a16:creationId xmlns:a16="http://schemas.microsoft.com/office/drawing/2014/main" id="{D385BA2E-3889-515A-3C37-3413ABD77076}"/>
                    </a:ext>
                  </a:extLst>
                </p14:cNvPr>
                <p14:cNvContentPartPr/>
                <p14:nvPr/>
              </p14:nvContentPartPr>
              <p14:xfrm>
                <a:off x="7900200" y="939240"/>
                <a:ext cx="215640" cy="5400"/>
              </p14:xfrm>
            </p:contentPart>
          </mc:Choice>
          <mc:Fallback xmlns="">
            <p:pic>
              <p:nvPicPr>
                <p:cNvPr id="324" name="Input penna 323">
                  <a:extLst>
                    <a:ext uri="{FF2B5EF4-FFF2-40B4-BE49-F238E27FC236}">
                      <a16:creationId xmlns:a16="http://schemas.microsoft.com/office/drawing/2014/main" id="{D385BA2E-3889-515A-3C37-3413ABD77076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7892640" y="931680"/>
                  <a:ext cx="23076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4">
              <p14:nvContentPartPr>
                <p14:cNvPr id="325" name="Input penna 324">
                  <a:extLst>
                    <a:ext uri="{FF2B5EF4-FFF2-40B4-BE49-F238E27FC236}">
                      <a16:creationId xmlns:a16="http://schemas.microsoft.com/office/drawing/2014/main" id="{76D9519B-AA56-D0FA-FEA4-1CB988374F3D}"/>
                    </a:ext>
                  </a:extLst>
                </p14:cNvPr>
                <p14:cNvContentPartPr/>
                <p14:nvPr/>
              </p14:nvContentPartPr>
              <p14:xfrm>
                <a:off x="7065720" y="779760"/>
                <a:ext cx="282960" cy="46080"/>
              </p14:xfrm>
            </p:contentPart>
          </mc:Choice>
          <mc:Fallback xmlns="">
            <p:pic>
              <p:nvPicPr>
                <p:cNvPr id="325" name="Input penna 324">
                  <a:extLst>
                    <a:ext uri="{FF2B5EF4-FFF2-40B4-BE49-F238E27FC236}">
                      <a16:creationId xmlns:a16="http://schemas.microsoft.com/office/drawing/2014/main" id="{76D9519B-AA56-D0FA-FEA4-1CB988374F3D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7058160" y="772200"/>
                  <a:ext cx="298080" cy="61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5" name="Gruppo 334">
            <a:extLst>
              <a:ext uri="{FF2B5EF4-FFF2-40B4-BE49-F238E27FC236}">
                <a16:creationId xmlns:a16="http://schemas.microsoft.com/office/drawing/2014/main" id="{B383271C-96EB-B40D-2B7B-154DAC208B68}"/>
              </a:ext>
            </a:extLst>
          </p:cNvPr>
          <p:cNvGrpSpPr/>
          <p:nvPr/>
        </p:nvGrpSpPr>
        <p:grpSpPr>
          <a:xfrm>
            <a:off x="3793320" y="1680480"/>
            <a:ext cx="79560" cy="74880"/>
            <a:chOff x="3793320" y="1680480"/>
            <a:chExt cx="79560" cy="74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6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0B256CF9-99FE-BABA-6CFB-ABBE821CF1BD}"/>
                    </a:ext>
                  </a:extLst>
                </p14:cNvPr>
                <p14:cNvContentPartPr/>
                <p14:nvPr/>
              </p14:nvContentPartPr>
              <p14:xfrm>
                <a:off x="3793320" y="1680480"/>
                <a:ext cx="60840" cy="27000"/>
              </p14:xfrm>
            </p:contentPart>
          </mc:Choice>
          <mc:Fallback xmlns=""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0B256CF9-99FE-BABA-6CFB-ABBE821CF1BD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3785760" y="1672920"/>
                  <a:ext cx="7596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8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84AC7CE7-F525-16DA-5601-98922156351C}"/>
                    </a:ext>
                  </a:extLst>
                </p14:cNvPr>
                <p14:cNvContentPartPr/>
                <p14:nvPr/>
              </p14:nvContentPartPr>
              <p14:xfrm>
                <a:off x="3852360" y="1686240"/>
                <a:ext cx="20520" cy="69120"/>
              </p14:xfrm>
            </p:contentPart>
          </mc:Choice>
          <mc:Fallback xmlns=""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84AC7CE7-F525-16DA-5601-98922156351C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3844800" y="1678680"/>
                  <a:ext cx="35640" cy="84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3" name="Gruppo 332">
            <a:extLst>
              <a:ext uri="{FF2B5EF4-FFF2-40B4-BE49-F238E27FC236}">
                <a16:creationId xmlns:a16="http://schemas.microsoft.com/office/drawing/2014/main" id="{0B023982-BC13-BEEB-AF11-F5847F51C112}"/>
              </a:ext>
            </a:extLst>
          </p:cNvPr>
          <p:cNvGrpSpPr/>
          <p:nvPr/>
        </p:nvGrpSpPr>
        <p:grpSpPr>
          <a:xfrm>
            <a:off x="3706200" y="2469600"/>
            <a:ext cx="140400" cy="97560"/>
            <a:chOff x="3706200" y="2469600"/>
            <a:chExt cx="140400" cy="97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0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7582EC2B-BE6B-A7E1-C946-BD3F99033D36}"/>
                    </a:ext>
                  </a:extLst>
                </p14:cNvPr>
                <p14:cNvContentPartPr/>
                <p14:nvPr/>
              </p14:nvContentPartPr>
              <p14:xfrm>
                <a:off x="3706200" y="2500560"/>
                <a:ext cx="92160" cy="13320"/>
              </p14:xfrm>
            </p:contentPart>
          </mc:Choice>
          <mc:Fallback xmlns=""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7582EC2B-BE6B-A7E1-C946-BD3F99033D36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3698640" y="2493000"/>
                  <a:ext cx="10728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2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A02603B3-FD03-2823-1045-F5E45D4729E7}"/>
                    </a:ext>
                  </a:extLst>
                </p14:cNvPr>
                <p14:cNvContentPartPr/>
                <p14:nvPr/>
              </p14:nvContentPartPr>
              <p14:xfrm>
                <a:off x="3810600" y="2469600"/>
                <a:ext cx="36000" cy="97560"/>
              </p14:xfrm>
            </p:contentPart>
          </mc:Choice>
          <mc:Fallback xmlns=""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A02603B3-FD03-2823-1045-F5E45D4729E7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3803040" y="2462040"/>
                  <a:ext cx="50760" cy="112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1" name="Gruppo 340">
            <a:extLst>
              <a:ext uri="{FF2B5EF4-FFF2-40B4-BE49-F238E27FC236}">
                <a16:creationId xmlns:a16="http://schemas.microsoft.com/office/drawing/2014/main" id="{87DF8973-0A14-6150-CB33-4B5DE5C72AF8}"/>
              </a:ext>
            </a:extLst>
          </p:cNvPr>
          <p:cNvGrpSpPr/>
          <p:nvPr/>
        </p:nvGrpSpPr>
        <p:grpSpPr>
          <a:xfrm>
            <a:off x="5402880" y="2655000"/>
            <a:ext cx="343080" cy="124200"/>
            <a:chOff x="5402880" y="2655000"/>
            <a:chExt cx="343080" cy="124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4">
              <p14:nvContentPartPr>
                <p14:cNvPr id="336" name="Input penna 335">
                  <a:extLst>
                    <a:ext uri="{FF2B5EF4-FFF2-40B4-BE49-F238E27FC236}">
                      <a16:creationId xmlns:a16="http://schemas.microsoft.com/office/drawing/2014/main" id="{D67042F6-37B7-893B-A210-F0647790342A}"/>
                    </a:ext>
                  </a:extLst>
                </p14:cNvPr>
                <p14:cNvContentPartPr/>
                <p14:nvPr/>
              </p14:nvContentPartPr>
              <p14:xfrm>
                <a:off x="5402880" y="2655000"/>
                <a:ext cx="69840" cy="124200"/>
              </p14:xfrm>
            </p:contentPart>
          </mc:Choice>
          <mc:Fallback xmlns="">
            <p:pic>
              <p:nvPicPr>
                <p:cNvPr id="336" name="Input penna 335">
                  <a:extLst>
                    <a:ext uri="{FF2B5EF4-FFF2-40B4-BE49-F238E27FC236}">
                      <a16:creationId xmlns:a16="http://schemas.microsoft.com/office/drawing/2014/main" id="{D67042F6-37B7-893B-A210-F0647790342A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5395320" y="2647440"/>
                  <a:ext cx="8496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6">
              <p14:nvContentPartPr>
                <p14:cNvPr id="337" name="Input penna 336">
                  <a:extLst>
                    <a:ext uri="{FF2B5EF4-FFF2-40B4-BE49-F238E27FC236}">
                      <a16:creationId xmlns:a16="http://schemas.microsoft.com/office/drawing/2014/main" id="{CE0CD06D-0D06-4865-774A-851E70C916A9}"/>
                    </a:ext>
                  </a:extLst>
                </p14:cNvPr>
                <p14:cNvContentPartPr/>
                <p14:nvPr/>
              </p14:nvContentPartPr>
              <p14:xfrm>
                <a:off x="5496840" y="2691360"/>
                <a:ext cx="67320" cy="58320"/>
              </p14:xfrm>
            </p:contentPart>
          </mc:Choice>
          <mc:Fallback xmlns="">
            <p:pic>
              <p:nvPicPr>
                <p:cNvPr id="337" name="Input penna 336">
                  <a:extLst>
                    <a:ext uri="{FF2B5EF4-FFF2-40B4-BE49-F238E27FC236}">
                      <a16:creationId xmlns:a16="http://schemas.microsoft.com/office/drawing/2014/main" id="{CE0CD06D-0D06-4865-774A-851E70C916A9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5489280" y="2683800"/>
                  <a:ext cx="8244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8">
              <p14:nvContentPartPr>
                <p14:cNvPr id="338" name="Input penna 337">
                  <a:extLst>
                    <a:ext uri="{FF2B5EF4-FFF2-40B4-BE49-F238E27FC236}">
                      <a16:creationId xmlns:a16="http://schemas.microsoft.com/office/drawing/2014/main" id="{1C13F7BB-9194-A04E-0E49-BAE5955D2E18}"/>
                    </a:ext>
                  </a:extLst>
                </p14:cNvPr>
                <p14:cNvContentPartPr/>
                <p14:nvPr/>
              </p14:nvContentPartPr>
              <p14:xfrm>
                <a:off x="5584680" y="2689920"/>
                <a:ext cx="56160" cy="53280"/>
              </p14:xfrm>
            </p:contentPart>
          </mc:Choice>
          <mc:Fallback xmlns="">
            <p:pic>
              <p:nvPicPr>
                <p:cNvPr id="338" name="Input penna 337">
                  <a:extLst>
                    <a:ext uri="{FF2B5EF4-FFF2-40B4-BE49-F238E27FC236}">
                      <a16:creationId xmlns:a16="http://schemas.microsoft.com/office/drawing/2014/main" id="{1C13F7BB-9194-A04E-0E49-BAE5955D2E18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5577120" y="2682360"/>
                  <a:ext cx="7128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0">
              <p14:nvContentPartPr>
                <p14:cNvPr id="339" name="Input penna 338">
                  <a:extLst>
                    <a:ext uri="{FF2B5EF4-FFF2-40B4-BE49-F238E27FC236}">
                      <a16:creationId xmlns:a16="http://schemas.microsoft.com/office/drawing/2014/main" id="{00DC49BE-5DD5-4854-E229-7149B204F386}"/>
                    </a:ext>
                  </a:extLst>
                </p14:cNvPr>
                <p14:cNvContentPartPr/>
                <p14:nvPr/>
              </p14:nvContentPartPr>
              <p14:xfrm>
                <a:off x="5666040" y="2657880"/>
                <a:ext cx="79920" cy="86040"/>
              </p14:xfrm>
            </p:contentPart>
          </mc:Choice>
          <mc:Fallback xmlns="">
            <p:pic>
              <p:nvPicPr>
                <p:cNvPr id="339" name="Input penna 338">
                  <a:extLst>
                    <a:ext uri="{FF2B5EF4-FFF2-40B4-BE49-F238E27FC236}">
                      <a16:creationId xmlns:a16="http://schemas.microsoft.com/office/drawing/2014/main" id="{00DC49BE-5DD5-4854-E229-7149B204F386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5658480" y="2650320"/>
                  <a:ext cx="94680" cy="100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5" name="Gruppo 354">
            <a:extLst>
              <a:ext uri="{FF2B5EF4-FFF2-40B4-BE49-F238E27FC236}">
                <a16:creationId xmlns:a16="http://schemas.microsoft.com/office/drawing/2014/main" id="{2B14B0A7-7058-A7BD-C50C-4B537CB324B7}"/>
              </a:ext>
            </a:extLst>
          </p:cNvPr>
          <p:cNvGrpSpPr/>
          <p:nvPr/>
        </p:nvGrpSpPr>
        <p:grpSpPr>
          <a:xfrm>
            <a:off x="7208640" y="2292840"/>
            <a:ext cx="810360" cy="225360"/>
            <a:chOff x="7208640" y="2292840"/>
            <a:chExt cx="810360" cy="225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2">
              <p14:nvContentPartPr>
                <p14:cNvPr id="342" name="Input penna 341">
                  <a:extLst>
                    <a:ext uri="{FF2B5EF4-FFF2-40B4-BE49-F238E27FC236}">
                      <a16:creationId xmlns:a16="http://schemas.microsoft.com/office/drawing/2014/main" id="{DC9A226B-C2DE-694D-EC05-70732569197D}"/>
                    </a:ext>
                  </a:extLst>
                </p14:cNvPr>
                <p14:cNvContentPartPr/>
                <p14:nvPr/>
              </p14:nvContentPartPr>
              <p14:xfrm>
                <a:off x="7208640" y="2349720"/>
                <a:ext cx="8640" cy="83520"/>
              </p14:xfrm>
            </p:contentPart>
          </mc:Choice>
          <mc:Fallback xmlns="">
            <p:pic>
              <p:nvPicPr>
                <p:cNvPr id="342" name="Input penna 341">
                  <a:extLst>
                    <a:ext uri="{FF2B5EF4-FFF2-40B4-BE49-F238E27FC236}">
                      <a16:creationId xmlns:a16="http://schemas.microsoft.com/office/drawing/2014/main" id="{DC9A226B-C2DE-694D-EC05-70732569197D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7201080" y="2342160"/>
                  <a:ext cx="2376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4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4C2F6FE0-0A37-2A19-69AA-665E91E950AF}"/>
                    </a:ext>
                  </a:extLst>
                </p14:cNvPr>
                <p14:cNvContentPartPr/>
                <p14:nvPr/>
              </p14:nvContentPartPr>
              <p14:xfrm>
                <a:off x="7216920" y="2336760"/>
                <a:ext cx="52560" cy="96120"/>
              </p14:xfrm>
            </p:contentPart>
          </mc:Choice>
          <mc:Fallback xmlns=""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4C2F6FE0-0A37-2A19-69AA-665E91E950AF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7209360" y="2329200"/>
                  <a:ext cx="6768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6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D7B687A1-B716-5D96-1A4A-F333604594C4}"/>
                    </a:ext>
                  </a:extLst>
                </p14:cNvPr>
                <p14:cNvContentPartPr/>
                <p14:nvPr/>
              </p14:nvContentPartPr>
              <p14:xfrm>
                <a:off x="7286760" y="2374200"/>
                <a:ext cx="80280" cy="7560"/>
              </p14:xfrm>
            </p:contentPart>
          </mc:Choice>
          <mc:Fallback xmlns=""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D7B687A1-B716-5D96-1A4A-F333604594C4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7279200" y="2366640"/>
                  <a:ext cx="9540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8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991D1030-C8AE-EF7B-2F1D-5AFC24A878DA}"/>
                    </a:ext>
                  </a:extLst>
                </p14:cNvPr>
                <p14:cNvContentPartPr/>
                <p14:nvPr/>
              </p14:nvContentPartPr>
              <p14:xfrm>
                <a:off x="7367400" y="2318400"/>
                <a:ext cx="8640" cy="121320"/>
              </p14:xfrm>
            </p:contentPart>
          </mc:Choice>
          <mc:Fallback xmlns=""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991D1030-C8AE-EF7B-2F1D-5AFC24A878DA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7359840" y="2310840"/>
                  <a:ext cx="2376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0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20F67A8C-E756-5EF5-E2CF-513AF93745BE}"/>
                    </a:ext>
                  </a:extLst>
                </p14:cNvPr>
                <p14:cNvContentPartPr/>
                <p14:nvPr/>
              </p14:nvContentPartPr>
              <p14:xfrm>
                <a:off x="7281720" y="2435040"/>
                <a:ext cx="87480" cy="83160"/>
              </p14:xfrm>
            </p:contentPart>
          </mc:Choice>
          <mc:Fallback xmlns=""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20F67A8C-E756-5EF5-E2CF-513AF93745BE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7274160" y="2427480"/>
                  <a:ext cx="10260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2">
              <p14:nvContentPartPr>
                <p14:cNvPr id="347" name="Input penna 346">
                  <a:extLst>
                    <a:ext uri="{FF2B5EF4-FFF2-40B4-BE49-F238E27FC236}">
                      <a16:creationId xmlns:a16="http://schemas.microsoft.com/office/drawing/2014/main" id="{E6594BBB-DFFD-CC8A-C724-CE762867CB10}"/>
                    </a:ext>
                  </a:extLst>
                </p14:cNvPr>
                <p14:cNvContentPartPr/>
                <p14:nvPr/>
              </p14:nvContentPartPr>
              <p14:xfrm>
                <a:off x="7444800" y="2367720"/>
                <a:ext cx="77760" cy="60480"/>
              </p14:xfrm>
            </p:contentPart>
          </mc:Choice>
          <mc:Fallback xmlns="">
            <p:pic>
              <p:nvPicPr>
                <p:cNvPr id="347" name="Input penna 346">
                  <a:extLst>
                    <a:ext uri="{FF2B5EF4-FFF2-40B4-BE49-F238E27FC236}">
                      <a16:creationId xmlns:a16="http://schemas.microsoft.com/office/drawing/2014/main" id="{E6594BBB-DFFD-CC8A-C724-CE762867CB10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7437240" y="2360160"/>
                  <a:ext cx="9288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4">
              <p14:nvContentPartPr>
                <p14:cNvPr id="348" name="Input penna 347">
                  <a:extLst>
                    <a:ext uri="{FF2B5EF4-FFF2-40B4-BE49-F238E27FC236}">
                      <a16:creationId xmlns:a16="http://schemas.microsoft.com/office/drawing/2014/main" id="{8D166C2C-BCBD-C434-ACE4-81DE73C06A94}"/>
                    </a:ext>
                  </a:extLst>
                </p14:cNvPr>
                <p14:cNvContentPartPr/>
                <p14:nvPr/>
              </p14:nvContentPartPr>
              <p14:xfrm>
                <a:off x="7558920" y="2378520"/>
                <a:ext cx="72720" cy="22680"/>
              </p14:xfrm>
            </p:contentPart>
          </mc:Choice>
          <mc:Fallback xmlns="">
            <p:pic>
              <p:nvPicPr>
                <p:cNvPr id="348" name="Input penna 347">
                  <a:extLst>
                    <a:ext uri="{FF2B5EF4-FFF2-40B4-BE49-F238E27FC236}">
                      <a16:creationId xmlns:a16="http://schemas.microsoft.com/office/drawing/2014/main" id="{8D166C2C-BCBD-C434-ACE4-81DE73C06A94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7551360" y="2370960"/>
                  <a:ext cx="8784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6">
              <p14:nvContentPartPr>
                <p14:cNvPr id="349" name="Input penna 348">
                  <a:extLst>
                    <a:ext uri="{FF2B5EF4-FFF2-40B4-BE49-F238E27FC236}">
                      <a16:creationId xmlns:a16="http://schemas.microsoft.com/office/drawing/2014/main" id="{45A39228-EDBE-C69F-5EC6-AB308ADB79DB}"/>
                    </a:ext>
                  </a:extLst>
                </p14:cNvPr>
                <p14:cNvContentPartPr/>
                <p14:nvPr/>
              </p14:nvContentPartPr>
              <p14:xfrm>
                <a:off x="7635600" y="2328480"/>
                <a:ext cx="24120" cy="114840"/>
              </p14:xfrm>
            </p:contentPart>
          </mc:Choice>
          <mc:Fallback xmlns="">
            <p:pic>
              <p:nvPicPr>
                <p:cNvPr id="349" name="Input penna 348">
                  <a:extLst>
                    <a:ext uri="{FF2B5EF4-FFF2-40B4-BE49-F238E27FC236}">
                      <a16:creationId xmlns:a16="http://schemas.microsoft.com/office/drawing/2014/main" id="{45A39228-EDBE-C69F-5EC6-AB308ADB79DB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7628040" y="2321280"/>
                  <a:ext cx="3924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8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A88BDAD2-F123-6AAF-EA64-E25B5CECF5A5}"/>
                    </a:ext>
                  </a:extLst>
                </p14:cNvPr>
                <p14:cNvContentPartPr/>
                <p14:nvPr/>
              </p14:nvContentPartPr>
              <p14:xfrm>
                <a:off x="7804800" y="2292840"/>
                <a:ext cx="97200" cy="95760"/>
              </p14:xfrm>
            </p:contentPart>
          </mc:Choice>
          <mc:Fallback xmlns=""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A88BDAD2-F123-6AAF-EA64-E25B5CECF5A5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7797240" y="2285280"/>
                  <a:ext cx="11232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0">
              <p14:nvContentPartPr>
                <p14:cNvPr id="351" name="Input penna 350">
                  <a:extLst>
                    <a:ext uri="{FF2B5EF4-FFF2-40B4-BE49-F238E27FC236}">
                      <a16:creationId xmlns:a16="http://schemas.microsoft.com/office/drawing/2014/main" id="{86EC1C7B-A5DC-D3DC-E00D-F5B4720A3C0A}"/>
                    </a:ext>
                  </a:extLst>
                </p14:cNvPr>
                <p14:cNvContentPartPr/>
                <p14:nvPr/>
              </p14:nvContentPartPr>
              <p14:xfrm>
                <a:off x="7819920" y="2399760"/>
                <a:ext cx="11520" cy="59760"/>
              </p14:xfrm>
            </p:contentPart>
          </mc:Choice>
          <mc:Fallback xmlns="">
            <p:pic>
              <p:nvPicPr>
                <p:cNvPr id="351" name="Input penna 350">
                  <a:extLst>
                    <a:ext uri="{FF2B5EF4-FFF2-40B4-BE49-F238E27FC236}">
                      <a16:creationId xmlns:a16="http://schemas.microsoft.com/office/drawing/2014/main" id="{86EC1C7B-A5DC-D3DC-E00D-F5B4720A3C0A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7812360" y="2392200"/>
                  <a:ext cx="2664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2">
              <p14:nvContentPartPr>
                <p14:cNvPr id="352" name="Input penna 351">
                  <a:extLst>
                    <a:ext uri="{FF2B5EF4-FFF2-40B4-BE49-F238E27FC236}">
                      <a16:creationId xmlns:a16="http://schemas.microsoft.com/office/drawing/2014/main" id="{50E939E7-DC4A-0121-D457-0666482378C5}"/>
                    </a:ext>
                  </a:extLst>
                </p14:cNvPr>
                <p14:cNvContentPartPr/>
                <p14:nvPr/>
              </p14:nvContentPartPr>
              <p14:xfrm>
                <a:off x="7878600" y="2391840"/>
                <a:ext cx="21240" cy="47520"/>
              </p14:xfrm>
            </p:contentPart>
          </mc:Choice>
          <mc:Fallback xmlns="">
            <p:pic>
              <p:nvPicPr>
                <p:cNvPr id="352" name="Input penna 351">
                  <a:extLst>
                    <a:ext uri="{FF2B5EF4-FFF2-40B4-BE49-F238E27FC236}">
                      <a16:creationId xmlns:a16="http://schemas.microsoft.com/office/drawing/2014/main" id="{50E939E7-DC4A-0121-D457-0666482378C5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7871040" y="2384280"/>
                  <a:ext cx="3636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4">
              <p14:nvContentPartPr>
                <p14:cNvPr id="353" name="Input penna 352">
                  <a:extLst>
                    <a:ext uri="{FF2B5EF4-FFF2-40B4-BE49-F238E27FC236}">
                      <a16:creationId xmlns:a16="http://schemas.microsoft.com/office/drawing/2014/main" id="{9AF4C761-AFB9-586D-D7E6-9623234AA739}"/>
                    </a:ext>
                  </a:extLst>
                </p14:cNvPr>
                <p14:cNvContentPartPr/>
                <p14:nvPr/>
              </p14:nvContentPartPr>
              <p14:xfrm>
                <a:off x="7739280" y="2447640"/>
                <a:ext cx="279720" cy="21960"/>
              </p14:xfrm>
            </p:contentPart>
          </mc:Choice>
          <mc:Fallback xmlns="">
            <p:pic>
              <p:nvPicPr>
                <p:cNvPr id="353" name="Input penna 352">
                  <a:extLst>
                    <a:ext uri="{FF2B5EF4-FFF2-40B4-BE49-F238E27FC236}">
                      <a16:creationId xmlns:a16="http://schemas.microsoft.com/office/drawing/2014/main" id="{9AF4C761-AFB9-586D-D7E6-9623234AA739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7731720" y="2440080"/>
                  <a:ext cx="294480" cy="37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8" name="Gruppo 377">
            <a:extLst>
              <a:ext uri="{FF2B5EF4-FFF2-40B4-BE49-F238E27FC236}">
                <a16:creationId xmlns:a16="http://schemas.microsoft.com/office/drawing/2014/main" id="{44F0A0CB-78D2-146F-541F-4463EDF55833}"/>
              </a:ext>
            </a:extLst>
          </p:cNvPr>
          <p:cNvGrpSpPr/>
          <p:nvPr/>
        </p:nvGrpSpPr>
        <p:grpSpPr>
          <a:xfrm>
            <a:off x="6240600" y="2714040"/>
            <a:ext cx="1104120" cy="239040"/>
            <a:chOff x="6240600" y="2714040"/>
            <a:chExt cx="1104120" cy="239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6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79DD4D81-227D-08AC-B365-D79E792B1EE6}"/>
                    </a:ext>
                  </a:extLst>
                </p14:cNvPr>
                <p14:cNvContentPartPr/>
                <p14:nvPr/>
              </p14:nvContentPartPr>
              <p14:xfrm>
                <a:off x="6240600" y="2743200"/>
                <a:ext cx="17640" cy="104040"/>
              </p14:xfrm>
            </p:contentPart>
          </mc:Choice>
          <mc:Fallback xmlns=""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79DD4D81-227D-08AC-B365-D79E792B1EE6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6233040" y="2735640"/>
                  <a:ext cx="3276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8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F18E0EFA-FCF7-07E9-5FB5-37E5BE91FA1F}"/>
                    </a:ext>
                  </a:extLst>
                </p14:cNvPr>
                <p14:cNvContentPartPr/>
                <p14:nvPr/>
              </p14:nvContentPartPr>
              <p14:xfrm>
                <a:off x="6258240" y="2751480"/>
                <a:ext cx="60840" cy="105120"/>
              </p14:xfrm>
            </p:contentPart>
          </mc:Choice>
          <mc:Fallback xmlns=""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F18E0EFA-FCF7-07E9-5FB5-37E5BE91FA1F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6250680" y="2743920"/>
                  <a:ext cx="7596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0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C0157CA0-5138-84D6-D5F3-C7539F618650}"/>
                    </a:ext>
                  </a:extLst>
                </p14:cNvPr>
                <p14:cNvContentPartPr/>
                <p14:nvPr/>
              </p14:nvContentPartPr>
              <p14:xfrm>
                <a:off x="6329160" y="2782800"/>
                <a:ext cx="106200" cy="30960"/>
              </p14:xfrm>
            </p:contentPart>
          </mc:Choice>
          <mc:Fallback xmlns=""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C0157CA0-5138-84D6-D5F3-C7539F618650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6321600" y="2775600"/>
                  <a:ext cx="12132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2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16F0A73A-193D-03BD-E25F-4A0AE9EB8D86}"/>
                    </a:ext>
                  </a:extLst>
                </p14:cNvPr>
                <p14:cNvContentPartPr/>
                <p14:nvPr/>
              </p14:nvContentPartPr>
              <p14:xfrm>
                <a:off x="6441120" y="2714040"/>
                <a:ext cx="16200" cy="96840"/>
              </p14:xfrm>
            </p:contentPart>
          </mc:Choice>
          <mc:Fallback xmlns=""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16F0A73A-193D-03BD-E25F-4A0AE9EB8D86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6433560" y="2706480"/>
                  <a:ext cx="3132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4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8DBCF096-9DB2-F814-CEE1-78D03393C9DC}"/>
                    </a:ext>
                  </a:extLst>
                </p14:cNvPr>
                <p14:cNvContentPartPr/>
                <p14:nvPr/>
              </p14:nvContentPartPr>
              <p14:xfrm>
                <a:off x="6332760" y="2854800"/>
                <a:ext cx="68040" cy="88200"/>
              </p14:xfrm>
            </p:contentPart>
          </mc:Choice>
          <mc:Fallback xmlns=""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8DBCF096-9DB2-F814-CEE1-78D03393C9DC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6325200" y="2847240"/>
                  <a:ext cx="8280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6">
              <p14:nvContentPartPr>
                <p14:cNvPr id="361" name="Input penna 360">
                  <a:extLst>
                    <a:ext uri="{FF2B5EF4-FFF2-40B4-BE49-F238E27FC236}">
                      <a16:creationId xmlns:a16="http://schemas.microsoft.com/office/drawing/2014/main" id="{AD4FC125-6922-77A9-FD0C-FA493CA00656}"/>
                    </a:ext>
                  </a:extLst>
                </p14:cNvPr>
                <p14:cNvContentPartPr/>
                <p14:nvPr/>
              </p14:nvContentPartPr>
              <p14:xfrm>
                <a:off x="6533280" y="2753280"/>
                <a:ext cx="59400" cy="59040"/>
              </p14:xfrm>
            </p:contentPart>
          </mc:Choice>
          <mc:Fallback xmlns="">
            <p:pic>
              <p:nvPicPr>
                <p:cNvPr id="361" name="Input penna 360">
                  <a:extLst>
                    <a:ext uri="{FF2B5EF4-FFF2-40B4-BE49-F238E27FC236}">
                      <a16:creationId xmlns:a16="http://schemas.microsoft.com/office/drawing/2014/main" id="{AD4FC125-6922-77A9-FD0C-FA493CA00656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6525720" y="2745720"/>
                  <a:ext cx="7452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8">
              <p14:nvContentPartPr>
                <p14:cNvPr id="362" name="Input penna 361">
                  <a:extLst>
                    <a:ext uri="{FF2B5EF4-FFF2-40B4-BE49-F238E27FC236}">
                      <a16:creationId xmlns:a16="http://schemas.microsoft.com/office/drawing/2014/main" id="{9AD2D86B-CB16-1F2E-6F67-2F3C1DA1E535}"/>
                    </a:ext>
                  </a:extLst>
                </p14:cNvPr>
                <p14:cNvContentPartPr/>
                <p14:nvPr/>
              </p14:nvContentPartPr>
              <p14:xfrm>
                <a:off x="6595200" y="2789280"/>
                <a:ext cx="77760" cy="6840"/>
              </p14:xfrm>
            </p:contentPart>
          </mc:Choice>
          <mc:Fallback xmlns="">
            <p:pic>
              <p:nvPicPr>
                <p:cNvPr id="362" name="Input penna 361">
                  <a:extLst>
                    <a:ext uri="{FF2B5EF4-FFF2-40B4-BE49-F238E27FC236}">
                      <a16:creationId xmlns:a16="http://schemas.microsoft.com/office/drawing/2014/main" id="{9AD2D86B-CB16-1F2E-6F67-2F3C1DA1E535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6587640" y="2782080"/>
                  <a:ext cx="9288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0">
              <p14:nvContentPartPr>
                <p14:cNvPr id="363" name="Input penna 362">
                  <a:extLst>
                    <a:ext uri="{FF2B5EF4-FFF2-40B4-BE49-F238E27FC236}">
                      <a16:creationId xmlns:a16="http://schemas.microsoft.com/office/drawing/2014/main" id="{2C7517B5-AEC6-AEFA-5471-E6D10CB62CC9}"/>
                    </a:ext>
                  </a:extLst>
                </p14:cNvPr>
                <p14:cNvContentPartPr/>
                <p14:nvPr/>
              </p14:nvContentPartPr>
              <p14:xfrm>
                <a:off x="6691320" y="2719080"/>
                <a:ext cx="1080" cy="79200"/>
              </p14:xfrm>
            </p:contentPart>
          </mc:Choice>
          <mc:Fallback xmlns="">
            <p:pic>
              <p:nvPicPr>
                <p:cNvPr id="363" name="Input penna 362">
                  <a:extLst>
                    <a:ext uri="{FF2B5EF4-FFF2-40B4-BE49-F238E27FC236}">
                      <a16:creationId xmlns:a16="http://schemas.microsoft.com/office/drawing/2014/main" id="{2C7517B5-AEC6-AEFA-5471-E6D10CB62CC9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6683760" y="2711520"/>
                  <a:ext cx="1620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2">
              <p14:nvContentPartPr>
                <p14:cNvPr id="364" name="Input penna 363">
                  <a:extLst>
                    <a:ext uri="{FF2B5EF4-FFF2-40B4-BE49-F238E27FC236}">
                      <a16:creationId xmlns:a16="http://schemas.microsoft.com/office/drawing/2014/main" id="{5797BC29-50FC-7ACC-D1A8-CA53F0A89D8D}"/>
                    </a:ext>
                  </a:extLst>
                </p14:cNvPr>
                <p14:cNvContentPartPr/>
                <p14:nvPr/>
              </p14:nvContentPartPr>
              <p14:xfrm>
                <a:off x="6537960" y="2847600"/>
                <a:ext cx="106920" cy="105480"/>
              </p14:xfrm>
            </p:contentPart>
          </mc:Choice>
          <mc:Fallback xmlns="">
            <p:pic>
              <p:nvPicPr>
                <p:cNvPr id="364" name="Input penna 363">
                  <a:extLst>
                    <a:ext uri="{FF2B5EF4-FFF2-40B4-BE49-F238E27FC236}">
                      <a16:creationId xmlns:a16="http://schemas.microsoft.com/office/drawing/2014/main" id="{5797BC29-50FC-7ACC-D1A8-CA53F0A89D8D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6530400" y="2840040"/>
                  <a:ext cx="12204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4">
              <p14:nvContentPartPr>
                <p14:cNvPr id="365" name="Input penna 364">
                  <a:extLst>
                    <a:ext uri="{FF2B5EF4-FFF2-40B4-BE49-F238E27FC236}">
                      <a16:creationId xmlns:a16="http://schemas.microsoft.com/office/drawing/2014/main" id="{FDE18C47-7FE0-314D-ACEF-88E280256954}"/>
                    </a:ext>
                  </a:extLst>
                </p14:cNvPr>
                <p14:cNvContentPartPr/>
                <p14:nvPr/>
              </p14:nvContentPartPr>
              <p14:xfrm>
                <a:off x="6581160" y="2900880"/>
                <a:ext cx="50400" cy="19080"/>
              </p14:xfrm>
            </p:contentPart>
          </mc:Choice>
          <mc:Fallback xmlns="">
            <p:pic>
              <p:nvPicPr>
                <p:cNvPr id="365" name="Input penna 364">
                  <a:extLst>
                    <a:ext uri="{FF2B5EF4-FFF2-40B4-BE49-F238E27FC236}">
                      <a16:creationId xmlns:a16="http://schemas.microsoft.com/office/drawing/2014/main" id="{FDE18C47-7FE0-314D-ACEF-88E280256954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6573600" y="2893680"/>
                  <a:ext cx="6552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6">
              <p14:nvContentPartPr>
                <p14:cNvPr id="366" name="Input penna 365">
                  <a:extLst>
                    <a:ext uri="{FF2B5EF4-FFF2-40B4-BE49-F238E27FC236}">
                      <a16:creationId xmlns:a16="http://schemas.microsoft.com/office/drawing/2014/main" id="{2A9F4494-9663-FECF-12D6-756C52075C19}"/>
                    </a:ext>
                  </a:extLst>
                </p14:cNvPr>
                <p14:cNvContentPartPr/>
                <p14:nvPr/>
              </p14:nvContentPartPr>
              <p14:xfrm>
                <a:off x="6648120" y="2845080"/>
                <a:ext cx="50400" cy="74160"/>
              </p14:xfrm>
            </p:contentPart>
          </mc:Choice>
          <mc:Fallback xmlns="">
            <p:pic>
              <p:nvPicPr>
                <p:cNvPr id="366" name="Input penna 365">
                  <a:extLst>
                    <a:ext uri="{FF2B5EF4-FFF2-40B4-BE49-F238E27FC236}">
                      <a16:creationId xmlns:a16="http://schemas.microsoft.com/office/drawing/2014/main" id="{2A9F4494-9663-FECF-12D6-756C52075C19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6640560" y="2837880"/>
                  <a:ext cx="6552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8">
              <p14:nvContentPartPr>
                <p14:cNvPr id="367" name="Input penna 366">
                  <a:extLst>
                    <a:ext uri="{FF2B5EF4-FFF2-40B4-BE49-F238E27FC236}">
                      <a16:creationId xmlns:a16="http://schemas.microsoft.com/office/drawing/2014/main" id="{A8602703-037E-613E-3171-3EA1A4A40506}"/>
                    </a:ext>
                  </a:extLst>
                </p14:cNvPr>
                <p14:cNvContentPartPr/>
                <p14:nvPr/>
              </p14:nvContentPartPr>
              <p14:xfrm>
                <a:off x="6675120" y="2873520"/>
                <a:ext cx="28080" cy="27720"/>
              </p14:xfrm>
            </p:contentPart>
          </mc:Choice>
          <mc:Fallback xmlns="">
            <p:pic>
              <p:nvPicPr>
                <p:cNvPr id="367" name="Input penna 366">
                  <a:extLst>
                    <a:ext uri="{FF2B5EF4-FFF2-40B4-BE49-F238E27FC236}">
                      <a16:creationId xmlns:a16="http://schemas.microsoft.com/office/drawing/2014/main" id="{A8602703-037E-613E-3171-3EA1A4A40506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6667560" y="2865960"/>
                  <a:ext cx="4320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0">
              <p14:nvContentPartPr>
                <p14:cNvPr id="368" name="Input penna 367">
                  <a:extLst>
                    <a:ext uri="{FF2B5EF4-FFF2-40B4-BE49-F238E27FC236}">
                      <a16:creationId xmlns:a16="http://schemas.microsoft.com/office/drawing/2014/main" id="{DA18F209-7BB2-CDAA-BE27-CC59DDB68ED9}"/>
                    </a:ext>
                  </a:extLst>
                </p14:cNvPr>
                <p14:cNvContentPartPr/>
                <p14:nvPr/>
              </p14:nvContentPartPr>
              <p14:xfrm>
                <a:off x="6793560" y="2740320"/>
                <a:ext cx="65880" cy="75600"/>
              </p14:xfrm>
            </p:contentPart>
          </mc:Choice>
          <mc:Fallback xmlns="">
            <p:pic>
              <p:nvPicPr>
                <p:cNvPr id="368" name="Input penna 367">
                  <a:extLst>
                    <a:ext uri="{FF2B5EF4-FFF2-40B4-BE49-F238E27FC236}">
                      <a16:creationId xmlns:a16="http://schemas.microsoft.com/office/drawing/2014/main" id="{DA18F209-7BB2-CDAA-BE27-CC59DDB68ED9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6786000" y="2732760"/>
                  <a:ext cx="8100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2">
              <p14:nvContentPartPr>
                <p14:cNvPr id="369" name="Input penna 368">
                  <a:extLst>
                    <a:ext uri="{FF2B5EF4-FFF2-40B4-BE49-F238E27FC236}">
                      <a16:creationId xmlns:a16="http://schemas.microsoft.com/office/drawing/2014/main" id="{8F9677F5-4882-D47D-A38B-1AC31A3A2EDA}"/>
                    </a:ext>
                  </a:extLst>
                </p14:cNvPr>
                <p14:cNvContentPartPr/>
                <p14:nvPr/>
              </p14:nvContentPartPr>
              <p14:xfrm>
                <a:off x="6840360" y="2740320"/>
                <a:ext cx="360" cy="360"/>
              </p14:xfrm>
            </p:contentPart>
          </mc:Choice>
          <mc:Fallback xmlns="">
            <p:pic>
              <p:nvPicPr>
                <p:cNvPr id="369" name="Input penna 368">
                  <a:extLst>
                    <a:ext uri="{FF2B5EF4-FFF2-40B4-BE49-F238E27FC236}">
                      <a16:creationId xmlns:a16="http://schemas.microsoft.com/office/drawing/2014/main" id="{8F9677F5-4882-D47D-A38B-1AC31A3A2EDA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6832800" y="273276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3">
              <p14:nvContentPartPr>
                <p14:cNvPr id="370" name="Input penna 369">
                  <a:extLst>
                    <a:ext uri="{FF2B5EF4-FFF2-40B4-BE49-F238E27FC236}">
                      <a16:creationId xmlns:a16="http://schemas.microsoft.com/office/drawing/2014/main" id="{7DD25CA3-FF48-C066-DAC1-936D6110DD1D}"/>
                    </a:ext>
                  </a:extLst>
                </p14:cNvPr>
                <p14:cNvContentPartPr/>
                <p14:nvPr/>
              </p14:nvContentPartPr>
              <p14:xfrm>
                <a:off x="6840360" y="2740320"/>
                <a:ext cx="360" cy="360"/>
              </p14:xfrm>
            </p:contentPart>
          </mc:Choice>
          <mc:Fallback xmlns="">
            <p:pic>
              <p:nvPicPr>
                <p:cNvPr id="370" name="Input penna 369">
                  <a:extLst>
                    <a:ext uri="{FF2B5EF4-FFF2-40B4-BE49-F238E27FC236}">
                      <a16:creationId xmlns:a16="http://schemas.microsoft.com/office/drawing/2014/main" id="{7DD25CA3-FF48-C066-DAC1-936D6110DD1D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6832800" y="273276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4">
              <p14:nvContentPartPr>
                <p14:cNvPr id="371" name="Input penna 370">
                  <a:extLst>
                    <a:ext uri="{FF2B5EF4-FFF2-40B4-BE49-F238E27FC236}">
                      <a16:creationId xmlns:a16="http://schemas.microsoft.com/office/drawing/2014/main" id="{5356909B-4C14-2B01-DCB4-AADFA6C99F9E}"/>
                    </a:ext>
                  </a:extLst>
                </p14:cNvPr>
                <p14:cNvContentPartPr/>
                <p14:nvPr/>
              </p14:nvContentPartPr>
              <p14:xfrm>
                <a:off x="6926760" y="2723400"/>
                <a:ext cx="28080" cy="110520"/>
              </p14:xfrm>
            </p:contentPart>
          </mc:Choice>
          <mc:Fallback xmlns="">
            <p:pic>
              <p:nvPicPr>
                <p:cNvPr id="371" name="Input penna 370">
                  <a:extLst>
                    <a:ext uri="{FF2B5EF4-FFF2-40B4-BE49-F238E27FC236}">
                      <a16:creationId xmlns:a16="http://schemas.microsoft.com/office/drawing/2014/main" id="{5356909B-4C14-2B01-DCB4-AADFA6C99F9E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6919200" y="2715840"/>
                  <a:ext cx="4320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6">
              <p14:nvContentPartPr>
                <p14:cNvPr id="372" name="Input penna 371">
                  <a:extLst>
                    <a:ext uri="{FF2B5EF4-FFF2-40B4-BE49-F238E27FC236}">
                      <a16:creationId xmlns:a16="http://schemas.microsoft.com/office/drawing/2014/main" id="{E17F618F-F034-DAF3-226A-4FCB70D23246}"/>
                    </a:ext>
                  </a:extLst>
                </p14:cNvPr>
                <p14:cNvContentPartPr/>
                <p14:nvPr/>
              </p14:nvContentPartPr>
              <p14:xfrm>
                <a:off x="6868080" y="2788200"/>
                <a:ext cx="54720" cy="3240"/>
              </p14:xfrm>
            </p:contentPart>
          </mc:Choice>
          <mc:Fallback xmlns="">
            <p:pic>
              <p:nvPicPr>
                <p:cNvPr id="372" name="Input penna 371">
                  <a:extLst>
                    <a:ext uri="{FF2B5EF4-FFF2-40B4-BE49-F238E27FC236}">
                      <a16:creationId xmlns:a16="http://schemas.microsoft.com/office/drawing/2014/main" id="{E17F618F-F034-DAF3-226A-4FCB70D23246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6860520" y="2780640"/>
                  <a:ext cx="6984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8">
              <p14:nvContentPartPr>
                <p14:cNvPr id="373" name="Input penna 372">
                  <a:extLst>
                    <a:ext uri="{FF2B5EF4-FFF2-40B4-BE49-F238E27FC236}">
                      <a16:creationId xmlns:a16="http://schemas.microsoft.com/office/drawing/2014/main" id="{420CCEFF-6199-DB57-693B-5F9CD441B8DB}"/>
                    </a:ext>
                  </a:extLst>
                </p14:cNvPr>
                <p14:cNvContentPartPr/>
                <p14:nvPr/>
              </p14:nvContentPartPr>
              <p14:xfrm>
                <a:off x="7038720" y="2732400"/>
                <a:ext cx="86040" cy="68400"/>
              </p14:xfrm>
            </p:contentPart>
          </mc:Choice>
          <mc:Fallback xmlns="">
            <p:pic>
              <p:nvPicPr>
                <p:cNvPr id="373" name="Input penna 372">
                  <a:extLst>
                    <a:ext uri="{FF2B5EF4-FFF2-40B4-BE49-F238E27FC236}">
                      <a16:creationId xmlns:a16="http://schemas.microsoft.com/office/drawing/2014/main" id="{420CCEFF-6199-DB57-693B-5F9CD441B8DB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7031160" y="2724840"/>
                  <a:ext cx="10116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0">
              <p14:nvContentPartPr>
                <p14:cNvPr id="374" name="Input penna 373">
                  <a:extLst>
                    <a:ext uri="{FF2B5EF4-FFF2-40B4-BE49-F238E27FC236}">
                      <a16:creationId xmlns:a16="http://schemas.microsoft.com/office/drawing/2014/main" id="{38BC2077-3E78-15A4-8543-03AF1D3C2D25}"/>
                    </a:ext>
                  </a:extLst>
                </p14:cNvPr>
                <p14:cNvContentPartPr/>
                <p14:nvPr/>
              </p14:nvContentPartPr>
              <p14:xfrm>
                <a:off x="7049160" y="2831400"/>
                <a:ext cx="15840" cy="76320"/>
              </p14:xfrm>
            </p:contentPart>
          </mc:Choice>
          <mc:Fallback xmlns="">
            <p:pic>
              <p:nvPicPr>
                <p:cNvPr id="374" name="Input penna 373">
                  <a:extLst>
                    <a:ext uri="{FF2B5EF4-FFF2-40B4-BE49-F238E27FC236}">
                      <a16:creationId xmlns:a16="http://schemas.microsoft.com/office/drawing/2014/main" id="{38BC2077-3E78-15A4-8543-03AF1D3C2D25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7041600" y="2823840"/>
                  <a:ext cx="3060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2">
              <p14:nvContentPartPr>
                <p14:cNvPr id="375" name="Input penna 374">
                  <a:extLst>
                    <a:ext uri="{FF2B5EF4-FFF2-40B4-BE49-F238E27FC236}">
                      <a16:creationId xmlns:a16="http://schemas.microsoft.com/office/drawing/2014/main" id="{AC9BAB05-5C3B-F8A9-13A7-84D3054227DC}"/>
                    </a:ext>
                  </a:extLst>
                </p14:cNvPr>
                <p14:cNvContentPartPr/>
                <p14:nvPr/>
              </p14:nvContentPartPr>
              <p14:xfrm>
                <a:off x="7100640" y="2832840"/>
                <a:ext cx="16200" cy="65520"/>
              </p14:xfrm>
            </p:contentPart>
          </mc:Choice>
          <mc:Fallback xmlns="">
            <p:pic>
              <p:nvPicPr>
                <p:cNvPr id="375" name="Input penna 374">
                  <a:extLst>
                    <a:ext uri="{FF2B5EF4-FFF2-40B4-BE49-F238E27FC236}">
                      <a16:creationId xmlns:a16="http://schemas.microsoft.com/office/drawing/2014/main" id="{AC9BAB05-5C3B-F8A9-13A7-84D3054227DC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7093080" y="2825280"/>
                  <a:ext cx="3132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4">
              <p14:nvContentPartPr>
                <p14:cNvPr id="376" name="Input penna 375">
                  <a:extLst>
                    <a:ext uri="{FF2B5EF4-FFF2-40B4-BE49-F238E27FC236}">
                      <a16:creationId xmlns:a16="http://schemas.microsoft.com/office/drawing/2014/main" id="{B59AEDF0-914B-23CD-A590-B7C14B221FE7}"/>
                    </a:ext>
                  </a:extLst>
                </p14:cNvPr>
                <p14:cNvContentPartPr/>
                <p14:nvPr/>
              </p14:nvContentPartPr>
              <p14:xfrm>
                <a:off x="6953760" y="2878560"/>
                <a:ext cx="390960" cy="32400"/>
              </p14:xfrm>
            </p:contentPart>
          </mc:Choice>
          <mc:Fallback xmlns="">
            <p:pic>
              <p:nvPicPr>
                <p:cNvPr id="376" name="Input penna 375">
                  <a:extLst>
                    <a:ext uri="{FF2B5EF4-FFF2-40B4-BE49-F238E27FC236}">
                      <a16:creationId xmlns:a16="http://schemas.microsoft.com/office/drawing/2014/main" id="{B59AEDF0-914B-23CD-A590-B7C14B221FE7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6946200" y="2871000"/>
                  <a:ext cx="406080" cy="47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9" name="Gruppo 388">
            <a:extLst>
              <a:ext uri="{FF2B5EF4-FFF2-40B4-BE49-F238E27FC236}">
                <a16:creationId xmlns:a16="http://schemas.microsoft.com/office/drawing/2014/main" id="{D315BC9D-913A-40C3-AC12-031D559A7A36}"/>
              </a:ext>
            </a:extLst>
          </p:cNvPr>
          <p:cNvGrpSpPr/>
          <p:nvPr/>
        </p:nvGrpSpPr>
        <p:grpSpPr>
          <a:xfrm>
            <a:off x="8759880" y="2556000"/>
            <a:ext cx="322200" cy="306360"/>
            <a:chOff x="8759880" y="2556000"/>
            <a:chExt cx="322200" cy="306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6">
              <p14:nvContentPartPr>
                <p14:cNvPr id="379" name="Input penna 378">
                  <a:extLst>
                    <a:ext uri="{FF2B5EF4-FFF2-40B4-BE49-F238E27FC236}">
                      <a16:creationId xmlns:a16="http://schemas.microsoft.com/office/drawing/2014/main" id="{B5A3DC2E-2C1E-E803-2348-AE596C56D621}"/>
                    </a:ext>
                  </a:extLst>
                </p14:cNvPr>
                <p14:cNvContentPartPr/>
                <p14:nvPr/>
              </p14:nvContentPartPr>
              <p14:xfrm>
                <a:off x="8774640" y="2556000"/>
                <a:ext cx="106200" cy="179280"/>
              </p14:xfrm>
            </p:contentPart>
          </mc:Choice>
          <mc:Fallback xmlns="">
            <p:pic>
              <p:nvPicPr>
                <p:cNvPr id="379" name="Input penna 378">
                  <a:extLst>
                    <a:ext uri="{FF2B5EF4-FFF2-40B4-BE49-F238E27FC236}">
                      <a16:creationId xmlns:a16="http://schemas.microsoft.com/office/drawing/2014/main" id="{B5A3DC2E-2C1E-E803-2348-AE596C56D621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8767080" y="2548800"/>
                  <a:ext cx="12132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8">
              <p14:nvContentPartPr>
                <p14:cNvPr id="380" name="Input penna 379">
                  <a:extLst>
                    <a:ext uri="{FF2B5EF4-FFF2-40B4-BE49-F238E27FC236}">
                      <a16:creationId xmlns:a16="http://schemas.microsoft.com/office/drawing/2014/main" id="{382E6893-711B-4003-48CA-C1F20F2586AD}"/>
                    </a:ext>
                  </a:extLst>
                </p14:cNvPr>
                <p14:cNvContentPartPr/>
                <p14:nvPr/>
              </p14:nvContentPartPr>
              <p14:xfrm>
                <a:off x="8759880" y="2634480"/>
                <a:ext cx="142560" cy="14040"/>
              </p14:xfrm>
            </p:contentPart>
          </mc:Choice>
          <mc:Fallback xmlns="">
            <p:pic>
              <p:nvPicPr>
                <p:cNvPr id="380" name="Input penna 379">
                  <a:extLst>
                    <a:ext uri="{FF2B5EF4-FFF2-40B4-BE49-F238E27FC236}">
                      <a16:creationId xmlns:a16="http://schemas.microsoft.com/office/drawing/2014/main" id="{382E6893-711B-4003-48CA-C1F20F2586AD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8752320" y="2626920"/>
                  <a:ext cx="15732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0">
              <p14:nvContentPartPr>
                <p14:cNvPr id="381" name="Input penna 380">
                  <a:extLst>
                    <a:ext uri="{FF2B5EF4-FFF2-40B4-BE49-F238E27FC236}">
                      <a16:creationId xmlns:a16="http://schemas.microsoft.com/office/drawing/2014/main" id="{CF8E4671-5934-50D3-639C-59E6C6B5540C}"/>
                    </a:ext>
                  </a:extLst>
                </p14:cNvPr>
                <p14:cNvContentPartPr/>
                <p14:nvPr/>
              </p14:nvContentPartPr>
              <p14:xfrm>
                <a:off x="8892360" y="2557800"/>
                <a:ext cx="69120" cy="155520"/>
              </p14:xfrm>
            </p:contentPart>
          </mc:Choice>
          <mc:Fallback xmlns="">
            <p:pic>
              <p:nvPicPr>
                <p:cNvPr id="381" name="Input penna 380">
                  <a:extLst>
                    <a:ext uri="{FF2B5EF4-FFF2-40B4-BE49-F238E27FC236}">
                      <a16:creationId xmlns:a16="http://schemas.microsoft.com/office/drawing/2014/main" id="{CF8E4671-5934-50D3-639C-59E6C6B5540C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8884800" y="2550240"/>
                  <a:ext cx="8424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2">
              <p14:nvContentPartPr>
                <p14:cNvPr id="382" name="Input penna 381">
                  <a:extLst>
                    <a:ext uri="{FF2B5EF4-FFF2-40B4-BE49-F238E27FC236}">
                      <a16:creationId xmlns:a16="http://schemas.microsoft.com/office/drawing/2014/main" id="{3E0EC863-6958-23DB-EFAB-8F1C0D779CA7}"/>
                    </a:ext>
                  </a:extLst>
                </p14:cNvPr>
                <p14:cNvContentPartPr/>
                <p14:nvPr/>
              </p14:nvContentPartPr>
              <p14:xfrm>
                <a:off x="8920080" y="2628720"/>
                <a:ext cx="86040" cy="19080"/>
              </p14:xfrm>
            </p:contentPart>
          </mc:Choice>
          <mc:Fallback xmlns="">
            <p:pic>
              <p:nvPicPr>
                <p:cNvPr id="382" name="Input penna 381">
                  <a:extLst>
                    <a:ext uri="{FF2B5EF4-FFF2-40B4-BE49-F238E27FC236}">
                      <a16:creationId xmlns:a16="http://schemas.microsoft.com/office/drawing/2014/main" id="{3E0EC863-6958-23DB-EFAB-8F1C0D779CA7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8912520" y="2621160"/>
                  <a:ext cx="10116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4">
              <p14:nvContentPartPr>
                <p14:cNvPr id="383" name="Input penna 382">
                  <a:extLst>
                    <a:ext uri="{FF2B5EF4-FFF2-40B4-BE49-F238E27FC236}">
                      <a16:creationId xmlns:a16="http://schemas.microsoft.com/office/drawing/2014/main" id="{6787A147-1E1A-BB80-FAC0-99B215976BDA}"/>
                    </a:ext>
                  </a:extLst>
                </p14:cNvPr>
                <p14:cNvContentPartPr/>
                <p14:nvPr/>
              </p14:nvContentPartPr>
              <p14:xfrm>
                <a:off x="9032760" y="2572200"/>
                <a:ext cx="2520" cy="97560"/>
              </p14:xfrm>
            </p:contentPart>
          </mc:Choice>
          <mc:Fallback xmlns="">
            <p:pic>
              <p:nvPicPr>
                <p:cNvPr id="383" name="Input penna 382">
                  <a:extLst>
                    <a:ext uri="{FF2B5EF4-FFF2-40B4-BE49-F238E27FC236}">
                      <a16:creationId xmlns:a16="http://schemas.microsoft.com/office/drawing/2014/main" id="{6787A147-1E1A-BB80-FAC0-99B215976BDA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9025200" y="2564640"/>
                  <a:ext cx="1764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6">
              <p14:nvContentPartPr>
                <p14:cNvPr id="384" name="Input penna 383">
                  <a:extLst>
                    <a:ext uri="{FF2B5EF4-FFF2-40B4-BE49-F238E27FC236}">
                      <a16:creationId xmlns:a16="http://schemas.microsoft.com/office/drawing/2014/main" id="{C9145A97-B571-1867-E674-16A6C70CF44E}"/>
                    </a:ext>
                  </a:extLst>
                </p14:cNvPr>
                <p14:cNvContentPartPr/>
                <p14:nvPr/>
              </p14:nvContentPartPr>
              <p14:xfrm>
                <a:off x="9034920" y="2641680"/>
                <a:ext cx="47160" cy="14760"/>
              </p14:xfrm>
            </p:contentPart>
          </mc:Choice>
          <mc:Fallback xmlns="">
            <p:pic>
              <p:nvPicPr>
                <p:cNvPr id="384" name="Input penna 383">
                  <a:extLst>
                    <a:ext uri="{FF2B5EF4-FFF2-40B4-BE49-F238E27FC236}">
                      <a16:creationId xmlns:a16="http://schemas.microsoft.com/office/drawing/2014/main" id="{C9145A97-B571-1867-E674-16A6C70CF44E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9027360" y="2634120"/>
                  <a:ext cx="6192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8">
              <p14:nvContentPartPr>
                <p14:cNvPr id="385" name="Input penna 384">
                  <a:extLst>
                    <a:ext uri="{FF2B5EF4-FFF2-40B4-BE49-F238E27FC236}">
                      <a16:creationId xmlns:a16="http://schemas.microsoft.com/office/drawing/2014/main" id="{5574D480-BB17-D4F5-1344-15ED31E764C2}"/>
                    </a:ext>
                  </a:extLst>
                </p14:cNvPr>
                <p14:cNvContentPartPr/>
                <p14:nvPr/>
              </p14:nvContentPartPr>
              <p14:xfrm>
                <a:off x="8888040" y="2757600"/>
                <a:ext cx="108720" cy="104760"/>
              </p14:xfrm>
            </p:contentPart>
          </mc:Choice>
          <mc:Fallback xmlns="">
            <p:pic>
              <p:nvPicPr>
                <p:cNvPr id="385" name="Input penna 384">
                  <a:extLst>
                    <a:ext uri="{FF2B5EF4-FFF2-40B4-BE49-F238E27FC236}">
                      <a16:creationId xmlns:a16="http://schemas.microsoft.com/office/drawing/2014/main" id="{5574D480-BB17-D4F5-1344-15ED31E764C2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8880480" y="2750040"/>
                  <a:ext cx="123840" cy="119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7" name="Gruppo 396">
            <a:extLst>
              <a:ext uri="{FF2B5EF4-FFF2-40B4-BE49-F238E27FC236}">
                <a16:creationId xmlns:a16="http://schemas.microsoft.com/office/drawing/2014/main" id="{FCF79C5E-D9EA-0D1C-8F43-5B8D30D8B9F9}"/>
              </a:ext>
            </a:extLst>
          </p:cNvPr>
          <p:cNvGrpSpPr/>
          <p:nvPr/>
        </p:nvGrpSpPr>
        <p:grpSpPr>
          <a:xfrm>
            <a:off x="9072720" y="3395160"/>
            <a:ext cx="422280" cy="217080"/>
            <a:chOff x="9072720" y="3395160"/>
            <a:chExt cx="422280" cy="217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0">
              <p14:nvContentPartPr>
                <p14:cNvPr id="390" name="Input penna 389">
                  <a:extLst>
                    <a:ext uri="{FF2B5EF4-FFF2-40B4-BE49-F238E27FC236}">
                      <a16:creationId xmlns:a16="http://schemas.microsoft.com/office/drawing/2014/main" id="{B866B96E-4B30-05A0-4962-97E69715CE63}"/>
                    </a:ext>
                  </a:extLst>
                </p14:cNvPr>
                <p14:cNvContentPartPr/>
                <p14:nvPr/>
              </p14:nvContentPartPr>
              <p14:xfrm>
                <a:off x="9072720" y="3395160"/>
                <a:ext cx="154440" cy="217080"/>
              </p14:xfrm>
            </p:contentPart>
          </mc:Choice>
          <mc:Fallback xmlns="">
            <p:pic>
              <p:nvPicPr>
                <p:cNvPr id="390" name="Input penna 389">
                  <a:extLst>
                    <a:ext uri="{FF2B5EF4-FFF2-40B4-BE49-F238E27FC236}">
                      <a16:creationId xmlns:a16="http://schemas.microsoft.com/office/drawing/2014/main" id="{B866B96E-4B30-05A0-4962-97E69715CE63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9065160" y="3387600"/>
                  <a:ext cx="169200" cy="23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2">
              <p14:nvContentPartPr>
                <p14:cNvPr id="391" name="Input penna 390">
                  <a:extLst>
                    <a:ext uri="{FF2B5EF4-FFF2-40B4-BE49-F238E27FC236}">
                      <a16:creationId xmlns:a16="http://schemas.microsoft.com/office/drawing/2014/main" id="{69D6120D-ED26-6193-78F0-65D889430720}"/>
                    </a:ext>
                  </a:extLst>
                </p14:cNvPr>
                <p14:cNvContentPartPr/>
                <p14:nvPr/>
              </p14:nvContentPartPr>
              <p14:xfrm>
                <a:off x="9341280" y="3461760"/>
                <a:ext cx="153720" cy="119160"/>
              </p14:xfrm>
            </p:contentPart>
          </mc:Choice>
          <mc:Fallback xmlns="">
            <p:pic>
              <p:nvPicPr>
                <p:cNvPr id="391" name="Input penna 390">
                  <a:extLst>
                    <a:ext uri="{FF2B5EF4-FFF2-40B4-BE49-F238E27FC236}">
                      <a16:creationId xmlns:a16="http://schemas.microsoft.com/office/drawing/2014/main" id="{69D6120D-ED26-6193-78F0-65D889430720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9333720" y="3454200"/>
                  <a:ext cx="168480" cy="134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5" name="Gruppo 394">
            <a:extLst>
              <a:ext uri="{FF2B5EF4-FFF2-40B4-BE49-F238E27FC236}">
                <a16:creationId xmlns:a16="http://schemas.microsoft.com/office/drawing/2014/main" id="{9A5337D0-00BC-1EAB-5AF3-132A7E3EFFC6}"/>
              </a:ext>
            </a:extLst>
          </p:cNvPr>
          <p:cNvGrpSpPr/>
          <p:nvPr/>
        </p:nvGrpSpPr>
        <p:grpSpPr>
          <a:xfrm>
            <a:off x="9114480" y="3775680"/>
            <a:ext cx="216720" cy="524880"/>
            <a:chOff x="9114480" y="3775680"/>
            <a:chExt cx="216720" cy="524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4">
              <p14:nvContentPartPr>
                <p14:cNvPr id="392" name="Input penna 391">
                  <a:extLst>
                    <a:ext uri="{FF2B5EF4-FFF2-40B4-BE49-F238E27FC236}">
                      <a16:creationId xmlns:a16="http://schemas.microsoft.com/office/drawing/2014/main" id="{E8349672-7053-6494-E990-5170B73BFF9F}"/>
                    </a:ext>
                  </a:extLst>
                </p14:cNvPr>
                <p14:cNvContentPartPr/>
                <p14:nvPr/>
              </p14:nvContentPartPr>
              <p14:xfrm>
                <a:off x="9147600" y="3775680"/>
                <a:ext cx="183600" cy="174240"/>
              </p14:xfrm>
            </p:contentPart>
          </mc:Choice>
          <mc:Fallback xmlns="">
            <p:pic>
              <p:nvPicPr>
                <p:cNvPr id="392" name="Input penna 391">
                  <a:extLst>
                    <a:ext uri="{FF2B5EF4-FFF2-40B4-BE49-F238E27FC236}">
                      <a16:creationId xmlns:a16="http://schemas.microsoft.com/office/drawing/2014/main" id="{E8349672-7053-6494-E990-5170B73BFF9F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9140400" y="3768120"/>
                  <a:ext cx="19872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6">
              <p14:nvContentPartPr>
                <p14:cNvPr id="393" name="Input penna 392">
                  <a:extLst>
                    <a:ext uri="{FF2B5EF4-FFF2-40B4-BE49-F238E27FC236}">
                      <a16:creationId xmlns:a16="http://schemas.microsoft.com/office/drawing/2014/main" id="{BD5E9A19-B714-F9E0-EF26-37DB1AC4F54B}"/>
                    </a:ext>
                  </a:extLst>
                </p14:cNvPr>
                <p14:cNvContentPartPr/>
                <p14:nvPr/>
              </p14:nvContentPartPr>
              <p14:xfrm>
                <a:off x="9114480" y="4018680"/>
                <a:ext cx="188280" cy="281880"/>
              </p14:xfrm>
            </p:contentPart>
          </mc:Choice>
          <mc:Fallback xmlns="">
            <p:pic>
              <p:nvPicPr>
                <p:cNvPr id="393" name="Input penna 392">
                  <a:extLst>
                    <a:ext uri="{FF2B5EF4-FFF2-40B4-BE49-F238E27FC236}">
                      <a16:creationId xmlns:a16="http://schemas.microsoft.com/office/drawing/2014/main" id="{BD5E9A19-B714-F9E0-EF26-37DB1AC4F54B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9106920" y="4011120"/>
                  <a:ext cx="203400" cy="296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9" name="Gruppo 408">
            <a:extLst>
              <a:ext uri="{FF2B5EF4-FFF2-40B4-BE49-F238E27FC236}">
                <a16:creationId xmlns:a16="http://schemas.microsoft.com/office/drawing/2014/main" id="{09E55F5D-7AA0-9698-C990-467F594231B5}"/>
              </a:ext>
            </a:extLst>
          </p:cNvPr>
          <p:cNvGrpSpPr/>
          <p:nvPr/>
        </p:nvGrpSpPr>
        <p:grpSpPr>
          <a:xfrm>
            <a:off x="9494640" y="4203720"/>
            <a:ext cx="1684080" cy="279360"/>
            <a:chOff x="9494640" y="4203720"/>
            <a:chExt cx="1684080" cy="279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8">
              <p14:nvContentPartPr>
                <p14:cNvPr id="398" name="Input penna 397">
                  <a:extLst>
                    <a:ext uri="{FF2B5EF4-FFF2-40B4-BE49-F238E27FC236}">
                      <a16:creationId xmlns:a16="http://schemas.microsoft.com/office/drawing/2014/main" id="{0F23A091-0DDF-4527-3391-654F3AF87DCA}"/>
                    </a:ext>
                  </a:extLst>
                </p14:cNvPr>
                <p14:cNvContentPartPr/>
                <p14:nvPr/>
              </p14:nvContentPartPr>
              <p14:xfrm>
                <a:off x="9494640" y="4265280"/>
                <a:ext cx="244440" cy="199080"/>
              </p14:xfrm>
            </p:contentPart>
          </mc:Choice>
          <mc:Fallback xmlns="">
            <p:pic>
              <p:nvPicPr>
                <p:cNvPr id="398" name="Input penna 397">
                  <a:extLst>
                    <a:ext uri="{FF2B5EF4-FFF2-40B4-BE49-F238E27FC236}">
                      <a16:creationId xmlns:a16="http://schemas.microsoft.com/office/drawing/2014/main" id="{0F23A091-0DDF-4527-3391-654F3AF87DCA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9487080" y="4257720"/>
                  <a:ext cx="25956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0">
              <p14:nvContentPartPr>
                <p14:cNvPr id="399" name="Input penna 398">
                  <a:extLst>
                    <a:ext uri="{FF2B5EF4-FFF2-40B4-BE49-F238E27FC236}">
                      <a16:creationId xmlns:a16="http://schemas.microsoft.com/office/drawing/2014/main" id="{4157421C-B892-68FC-461B-55A65E2CBD3A}"/>
                    </a:ext>
                  </a:extLst>
                </p14:cNvPr>
                <p14:cNvContentPartPr/>
                <p14:nvPr/>
              </p14:nvContentPartPr>
              <p14:xfrm>
                <a:off x="9854640" y="4310280"/>
                <a:ext cx="136080" cy="145440"/>
              </p14:xfrm>
            </p:contentPart>
          </mc:Choice>
          <mc:Fallback xmlns="">
            <p:pic>
              <p:nvPicPr>
                <p:cNvPr id="399" name="Input penna 398">
                  <a:extLst>
                    <a:ext uri="{FF2B5EF4-FFF2-40B4-BE49-F238E27FC236}">
                      <a16:creationId xmlns:a16="http://schemas.microsoft.com/office/drawing/2014/main" id="{4157421C-B892-68FC-461B-55A65E2CBD3A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9847080" y="4302720"/>
                  <a:ext cx="15120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2">
              <p14:nvContentPartPr>
                <p14:cNvPr id="400" name="Input penna 399">
                  <a:extLst>
                    <a:ext uri="{FF2B5EF4-FFF2-40B4-BE49-F238E27FC236}">
                      <a16:creationId xmlns:a16="http://schemas.microsoft.com/office/drawing/2014/main" id="{CC04B193-34CC-BAB6-629F-E0DACFD8C938}"/>
                    </a:ext>
                  </a:extLst>
                </p14:cNvPr>
                <p14:cNvContentPartPr/>
                <p14:nvPr/>
              </p14:nvContentPartPr>
              <p14:xfrm>
                <a:off x="10036800" y="4341600"/>
                <a:ext cx="91440" cy="73440"/>
              </p14:xfrm>
            </p:contentPart>
          </mc:Choice>
          <mc:Fallback xmlns="">
            <p:pic>
              <p:nvPicPr>
                <p:cNvPr id="400" name="Input penna 399">
                  <a:extLst>
                    <a:ext uri="{FF2B5EF4-FFF2-40B4-BE49-F238E27FC236}">
                      <a16:creationId xmlns:a16="http://schemas.microsoft.com/office/drawing/2014/main" id="{CC04B193-34CC-BAB6-629F-E0DACFD8C938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10029600" y="4334040"/>
                  <a:ext cx="10656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4">
              <p14:nvContentPartPr>
                <p14:cNvPr id="401" name="Input penna 400">
                  <a:extLst>
                    <a:ext uri="{FF2B5EF4-FFF2-40B4-BE49-F238E27FC236}">
                      <a16:creationId xmlns:a16="http://schemas.microsoft.com/office/drawing/2014/main" id="{339A5C20-4D57-37BE-5455-CAA84C0AA46E}"/>
                    </a:ext>
                  </a:extLst>
                </p14:cNvPr>
                <p14:cNvContentPartPr/>
                <p14:nvPr/>
              </p14:nvContentPartPr>
              <p14:xfrm>
                <a:off x="10157400" y="4203720"/>
                <a:ext cx="36000" cy="187920"/>
              </p14:xfrm>
            </p:contentPart>
          </mc:Choice>
          <mc:Fallback xmlns="">
            <p:pic>
              <p:nvPicPr>
                <p:cNvPr id="401" name="Input penna 400">
                  <a:extLst>
                    <a:ext uri="{FF2B5EF4-FFF2-40B4-BE49-F238E27FC236}">
                      <a16:creationId xmlns:a16="http://schemas.microsoft.com/office/drawing/2014/main" id="{339A5C20-4D57-37BE-5455-CAA84C0AA46E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10149840" y="4196160"/>
                  <a:ext cx="51120" cy="20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6">
              <p14:nvContentPartPr>
                <p14:cNvPr id="402" name="Input penna 401">
                  <a:extLst>
                    <a:ext uri="{FF2B5EF4-FFF2-40B4-BE49-F238E27FC236}">
                      <a16:creationId xmlns:a16="http://schemas.microsoft.com/office/drawing/2014/main" id="{24EA940B-AD28-6E6D-3752-8DB0774203E7}"/>
                    </a:ext>
                  </a:extLst>
                </p14:cNvPr>
                <p14:cNvContentPartPr/>
                <p14:nvPr/>
              </p14:nvContentPartPr>
              <p14:xfrm>
                <a:off x="10162440" y="4333320"/>
                <a:ext cx="54720" cy="22680"/>
              </p14:xfrm>
            </p:contentPart>
          </mc:Choice>
          <mc:Fallback xmlns="">
            <p:pic>
              <p:nvPicPr>
                <p:cNvPr id="402" name="Input penna 401">
                  <a:extLst>
                    <a:ext uri="{FF2B5EF4-FFF2-40B4-BE49-F238E27FC236}">
                      <a16:creationId xmlns:a16="http://schemas.microsoft.com/office/drawing/2014/main" id="{24EA940B-AD28-6E6D-3752-8DB0774203E7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10154880" y="4326120"/>
                  <a:ext cx="6984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8">
              <p14:nvContentPartPr>
                <p14:cNvPr id="403" name="Input penna 402">
                  <a:extLst>
                    <a:ext uri="{FF2B5EF4-FFF2-40B4-BE49-F238E27FC236}">
                      <a16:creationId xmlns:a16="http://schemas.microsoft.com/office/drawing/2014/main" id="{4BC5F1B0-606B-D271-06B7-F026A80F8832}"/>
                    </a:ext>
                  </a:extLst>
                </p14:cNvPr>
                <p14:cNvContentPartPr/>
                <p14:nvPr/>
              </p14:nvContentPartPr>
              <p14:xfrm>
                <a:off x="10239480" y="4307400"/>
                <a:ext cx="142920" cy="87480"/>
              </p14:xfrm>
            </p:contentPart>
          </mc:Choice>
          <mc:Fallback xmlns="">
            <p:pic>
              <p:nvPicPr>
                <p:cNvPr id="403" name="Input penna 402">
                  <a:extLst>
                    <a:ext uri="{FF2B5EF4-FFF2-40B4-BE49-F238E27FC236}">
                      <a16:creationId xmlns:a16="http://schemas.microsoft.com/office/drawing/2014/main" id="{4BC5F1B0-606B-D271-06B7-F026A80F8832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10231920" y="4299840"/>
                  <a:ext cx="15804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0">
              <p14:nvContentPartPr>
                <p14:cNvPr id="404" name="Input penna 403">
                  <a:extLst>
                    <a:ext uri="{FF2B5EF4-FFF2-40B4-BE49-F238E27FC236}">
                      <a16:creationId xmlns:a16="http://schemas.microsoft.com/office/drawing/2014/main" id="{E414AE47-B8A6-384E-7D88-7BDF84596274}"/>
                    </a:ext>
                  </a:extLst>
                </p14:cNvPr>
                <p14:cNvContentPartPr/>
                <p14:nvPr/>
              </p14:nvContentPartPr>
              <p14:xfrm>
                <a:off x="10521720" y="4322520"/>
                <a:ext cx="110520" cy="18360"/>
              </p14:xfrm>
            </p:contentPart>
          </mc:Choice>
          <mc:Fallback xmlns="">
            <p:pic>
              <p:nvPicPr>
                <p:cNvPr id="404" name="Input penna 403">
                  <a:extLst>
                    <a:ext uri="{FF2B5EF4-FFF2-40B4-BE49-F238E27FC236}">
                      <a16:creationId xmlns:a16="http://schemas.microsoft.com/office/drawing/2014/main" id="{E414AE47-B8A6-384E-7D88-7BDF84596274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10514160" y="4314960"/>
                  <a:ext cx="12528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2">
              <p14:nvContentPartPr>
                <p14:cNvPr id="405" name="Input penna 404">
                  <a:extLst>
                    <a:ext uri="{FF2B5EF4-FFF2-40B4-BE49-F238E27FC236}">
                      <a16:creationId xmlns:a16="http://schemas.microsoft.com/office/drawing/2014/main" id="{CF33AC70-154C-C6BC-12D9-75D446BE9F72}"/>
                    </a:ext>
                  </a:extLst>
                </p14:cNvPr>
                <p14:cNvContentPartPr/>
                <p14:nvPr/>
              </p14:nvContentPartPr>
              <p14:xfrm>
                <a:off x="10519560" y="4399560"/>
                <a:ext cx="171000" cy="35280"/>
              </p14:xfrm>
            </p:contentPart>
          </mc:Choice>
          <mc:Fallback xmlns="">
            <p:pic>
              <p:nvPicPr>
                <p:cNvPr id="405" name="Input penna 404">
                  <a:extLst>
                    <a:ext uri="{FF2B5EF4-FFF2-40B4-BE49-F238E27FC236}">
                      <a16:creationId xmlns:a16="http://schemas.microsoft.com/office/drawing/2014/main" id="{CF33AC70-154C-C6BC-12D9-75D446BE9F72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10512000" y="4392000"/>
                  <a:ext cx="18612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4">
              <p14:nvContentPartPr>
                <p14:cNvPr id="406" name="Input penna 405">
                  <a:extLst>
                    <a:ext uri="{FF2B5EF4-FFF2-40B4-BE49-F238E27FC236}">
                      <a16:creationId xmlns:a16="http://schemas.microsoft.com/office/drawing/2014/main" id="{ACDF92E6-75A6-7E54-E8AB-14EF47ABE880}"/>
                    </a:ext>
                  </a:extLst>
                </p14:cNvPr>
                <p14:cNvContentPartPr/>
                <p14:nvPr/>
              </p14:nvContentPartPr>
              <p14:xfrm>
                <a:off x="10785960" y="4227840"/>
                <a:ext cx="179640" cy="249840"/>
              </p14:xfrm>
            </p:contentPart>
          </mc:Choice>
          <mc:Fallback xmlns="">
            <p:pic>
              <p:nvPicPr>
                <p:cNvPr id="406" name="Input penna 405">
                  <a:extLst>
                    <a:ext uri="{FF2B5EF4-FFF2-40B4-BE49-F238E27FC236}">
                      <a16:creationId xmlns:a16="http://schemas.microsoft.com/office/drawing/2014/main" id="{ACDF92E6-75A6-7E54-E8AB-14EF47ABE880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10778400" y="4220640"/>
                  <a:ext cx="194760" cy="26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6">
              <p14:nvContentPartPr>
                <p14:cNvPr id="407" name="Input penna 406">
                  <a:extLst>
                    <a:ext uri="{FF2B5EF4-FFF2-40B4-BE49-F238E27FC236}">
                      <a16:creationId xmlns:a16="http://schemas.microsoft.com/office/drawing/2014/main" id="{6A81D547-228F-3AA7-FD49-5D17763431D1}"/>
                    </a:ext>
                  </a:extLst>
                </p14:cNvPr>
                <p14:cNvContentPartPr/>
                <p14:nvPr/>
              </p14:nvContentPartPr>
              <p14:xfrm>
                <a:off x="10998720" y="4301640"/>
                <a:ext cx="180000" cy="181440"/>
              </p14:xfrm>
            </p:contentPart>
          </mc:Choice>
          <mc:Fallback xmlns="">
            <p:pic>
              <p:nvPicPr>
                <p:cNvPr id="407" name="Input penna 406">
                  <a:extLst>
                    <a:ext uri="{FF2B5EF4-FFF2-40B4-BE49-F238E27FC236}">
                      <a16:creationId xmlns:a16="http://schemas.microsoft.com/office/drawing/2014/main" id="{6A81D547-228F-3AA7-FD49-5D17763431D1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10991160" y="4294080"/>
                  <a:ext cx="195120" cy="196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8" name="Gruppo 417">
            <a:extLst>
              <a:ext uri="{FF2B5EF4-FFF2-40B4-BE49-F238E27FC236}">
                <a16:creationId xmlns:a16="http://schemas.microsoft.com/office/drawing/2014/main" id="{ECCC113B-BC96-333C-A9BD-476A17D3FDBB}"/>
              </a:ext>
            </a:extLst>
          </p:cNvPr>
          <p:cNvGrpSpPr/>
          <p:nvPr/>
        </p:nvGrpSpPr>
        <p:grpSpPr>
          <a:xfrm>
            <a:off x="9257760" y="2629080"/>
            <a:ext cx="617400" cy="250920"/>
            <a:chOff x="9257760" y="2629080"/>
            <a:chExt cx="617400" cy="250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8">
              <p14:nvContentPartPr>
                <p14:cNvPr id="386" name="Input penna 385">
                  <a:extLst>
                    <a:ext uri="{FF2B5EF4-FFF2-40B4-BE49-F238E27FC236}">
                      <a16:creationId xmlns:a16="http://schemas.microsoft.com/office/drawing/2014/main" id="{2AF27653-1E0A-524D-F2D1-B1BFFAADC762}"/>
                    </a:ext>
                  </a:extLst>
                </p14:cNvPr>
                <p14:cNvContentPartPr/>
                <p14:nvPr/>
              </p14:nvContentPartPr>
              <p14:xfrm>
                <a:off x="9257760" y="2643120"/>
                <a:ext cx="127080" cy="11880"/>
              </p14:xfrm>
            </p:contentPart>
          </mc:Choice>
          <mc:Fallback xmlns="">
            <p:pic>
              <p:nvPicPr>
                <p:cNvPr id="386" name="Input penna 385">
                  <a:extLst>
                    <a:ext uri="{FF2B5EF4-FFF2-40B4-BE49-F238E27FC236}">
                      <a16:creationId xmlns:a16="http://schemas.microsoft.com/office/drawing/2014/main" id="{2AF27653-1E0A-524D-F2D1-B1BFFAADC762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9250200" y="2635560"/>
                  <a:ext cx="14220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0">
              <p14:nvContentPartPr>
                <p14:cNvPr id="387" name="Input penna 386">
                  <a:extLst>
                    <a:ext uri="{FF2B5EF4-FFF2-40B4-BE49-F238E27FC236}">
                      <a16:creationId xmlns:a16="http://schemas.microsoft.com/office/drawing/2014/main" id="{77102D57-06BA-7D6D-B4CB-11220E617967}"/>
                    </a:ext>
                  </a:extLst>
                </p14:cNvPr>
                <p14:cNvContentPartPr/>
                <p14:nvPr/>
              </p14:nvContentPartPr>
              <p14:xfrm>
                <a:off x="9259200" y="2745360"/>
                <a:ext cx="124200" cy="5400"/>
              </p14:xfrm>
            </p:contentPart>
          </mc:Choice>
          <mc:Fallback xmlns="">
            <p:pic>
              <p:nvPicPr>
                <p:cNvPr id="387" name="Input penna 386">
                  <a:extLst>
                    <a:ext uri="{FF2B5EF4-FFF2-40B4-BE49-F238E27FC236}">
                      <a16:creationId xmlns:a16="http://schemas.microsoft.com/office/drawing/2014/main" id="{77102D57-06BA-7D6D-B4CB-11220E617967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9251640" y="2737800"/>
                  <a:ext cx="13932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2">
              <p14:nvContentPartPr>
                <p14:cNvPr id="410" name="Input penna 409">
                  <a:extLst>
                    <a:ext uri="{FF2B5EF4-FFF2-40B4-BE49-F238E27FC236}">
                      <a16:creationId xmlns:a16="http://schemas.microsoft.com/office/drawing/2014/main" id="{91A07044-B26A-0722-5F00-118EEDD5C6C0}"/>
                    </a:ext>
                  </a:extLst>
                </p14:cNvPr>
                <p14:cNvContentPartPr/>
                <p14:nvPr/>
              </p14:nvContentPartPr>
              <p14:xfrm>
                <a:off x="9447120" y="2646000"/>
                <a:ext cx="93600" cy="234000"/>
              </p14:xfrm>
            </p:contentPart>
          </mc:Choice>
          <mc:Fallback xmlns="">
            <p:pic>
              <p:nvPicPr>
                <p:cNvPr id="410" name="Input penna 409">
                  <a:extLst>
                    <a:ext uri="{FF2B5EF4-FFF2-40B4-BE49-F238E27FC236}">
                      <a16:creationId xmlns:a16="http://schemas.microsoft.com/office/drawing/2014/main" id="{91A07044-B26A-0722-5F00-118EEDD5C6C0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9439560" y="2638440"/>
                  <a:ext cx="108720" cy="24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4">
              <p14:nvContentPartPr>
                <p14:cNvPr id="411" name="Input penna 410">
                  <a:extLst>
                    <a:ext uri="{FF2B5EF4-FFF2-40B4-BE49-F238E27FC236}">
                      <a16:creationId xmlns:a16="http://schemas.microsoft.com/office/drawing/2014/main" id="{665B9299-94A8-493F-6056-A6B73713DD3F}"/>
                    </a:ext>
                  </a:extLst>
                </p14:cNvPr>
                <p14:cNvContentPartPr/>
                <p14:nvPr/>
              </p14:nvContentPartPr>
              <p14:xfrm>
                <a:off x="9564120" y="2687400"/>
                <a:ext cx="65880" cy="86040"/>
              </p14:xfrm>
            </p:contentPart>
          </mc:Choice>
          <mc:Fallback xmlns="">
            <p:pic>
              <p:nvPicPr>
                <p:cNvPr id="411" name="Input penna 410">
                  <a:extLst>
                    <a:ext uri="{FF2B5EF4-FFF2-40B4-BE49-F238E27FC236}">
                      <a16:creationId xmlns:a16="http://schemas.microsoft.com/office/drawing/2014/main" id="{665B9299-94A8-493F-6056-A6B73713DD3F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9556560" y="2679840"/>
                  <a:ext cx="8100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6">
              <p14:nvContentPartPr>
                <p14:cNvPr id="412" name="Input penna 411">
                  <a:extLst>
                    <a:ext uri="{FF2B5EF4-FFF2-40B4-BE49-F238E27FC236}">
                      <a16:creationId xmlns:a16="http://schemas.microsoft.com/office/drawing/2014/main" id="{4E76DB2E-96EA-734E-FEA5-631E0E7F9419}"/>
                    </a:ext>
                  </a:extLst>
                </p14:cNvPr>
                <p14:cNvContentPartPr/>
                <p14:nvPr/>
              </p14:nvContentPartPr>
              <p14:xfrm>
                <a:off x="9654840" y="2668320"/>
                <a:ext cx="66600" cy="103320"/>
              </p14:xfrm>
            </p:contentPart>
          </mc:Choice>
          <mc:Fallback xmlns="">
            <p:pic>
              <p:nvPicPr>
                <p:cNvPr id="412" name="Input penna 411">
                  <a:extLst>
                    <a:ext uri="{FF2B5EF4-FFF2-40B4-BE49-F238E27FC236}">
                      <a16:creationId xmlns:a16="http://schemas.microsoft.com/office/drawing/2014/main" id="{4E76DB2E-96EA-734E-FEA5-631E0E7F9419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9647280" y="2660760"/>
                  <a:ext cx="8172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8">
              <p14:nvContentPartPr>
                <p14:cNvPr id="413" name="Input penna 412">
                  <a:extLst>
                    <a:ext uri="{FF2B5EF4-FFF2-40B4-BE49-F238E27FC236}">
                      <a16:creationId xmlns:a16="http://schemas.microsoft.com/office/drawing/2014/main" id="{69986DAA-7EA2-5A00-ED3C-E8468EDB88C8}"/>
                    </a:ext>
                  </a:extLst>
                </p14:cNvPr>
                <p14:cNvContentPartPr/>
                <p14:nvPr/>
              </p14:nvContentPartPr>
              <p14:xfrm>
                <a:off x="9816840" y="2675880"/>
                <a:ext cx="58320" cy="162000"/>
              </p14:xfrm>
            </p:contentPart>
          </mc:Choice>
          <mc:Fallback xmlns="">
            <p:pic>
              <p:nvPicPr>
                <p:cNvPr id="413" name="Input penna 412">
                  <a:extLst>
                    <a:ext uri="{FF2B5EF4-FFF2-40B4-BE49-F238E27FC236}">
                      <a16:creationId xmlns:a16="http://schemas.microsoft.com/office/drawing/2014/main" id="{69986DAA-7EA2-5A00-ED3C-E8468EDB88C8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9809280" y="2668320"/>
                  <a:ext cx="7308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0">
              <p14:nvContentPartPr>
                <p14:cNvPr id="416" name="Input penna 415">
                  <a:extLst>
                    <a:ext uri="{FF2B5EF4-FFF2-40B4-BE49-F238E27FC236}">
                      <a16:creationId xmlns:a16="http://schemas.microsoft.com/office/drawing/2014/main" id="{92A68922-89B3-005C-E1BC-A533B15F229C}"/>
                    </a:ext>
                  </a:extLst>
                </p14:cNvPr>
                <p14:cNvContentPartPr/>
                <p14:nvPr/>
              </p14:nvContentPartPr>
              <p14:xfrm>
                <a:off x="9359280" y="2629080"/>
                <a:ext cx="86760" cy="202680"/>
              </p14:xfrm>
            </p:contentPart>
          </mc:Choice>
          <mc:Fallback xmlns="">
            <p:pic>
              <p:nvPicPr>
                <p:cNvPr id="416" name="Input penna 415">
                  <a:extLst>
                    <a:ext uri="{FF2B5EF4-FFF2-40B4-BE49-F238E27FC236}">
                      <a16:creationId xmlns:a16="http://schemas.microsoft.com/office/drawing/2014/main" id="{92A68922-89B3-005C-E1BC-A533B15F229C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9352080" y="2621520"/>
                  <a:ext cx="101880" cy="217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2" name="Gruppo 421">
            <a:extLst>
              <a:ext uri="{FF2B5EF4-FFF2-40B4-BE49-F238E27FC236}">
                <a16:creationId xmlns:a16="http://schemas.microsoft.com/office/drawing/2014/main" id="{99A786FB-D92D-7863-65AD-0465A283C3E1}"/>
              </a:ext>
            </a:extLst>
          </p:cNvPr>
          <p:cNvGrpSpPr/>
          <p:nvPr/>
        </p:nvGrpSpPr>
        <p:grpSpPr>
          <a:xfrm>
            <a:off x="3675600" y="3314880"/>
            <a:ext cx="76320" cy="104040"/>
            <a:chOff x="3675600" y="3314880"/>
            <a:chExt cx="76320" cy="104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2">
              <p14:nvContentPartPr>
                <p14:cNvPr id="419" name="Input penna 418">
                  <a:extLst>
                    <a:ext uri="{FF2B5EF4-FFF2-40B4-BE49-F238E27FC236}">
                      <a16:creationId xmlns:a16="http://schemas.microsoft.com/office/drawing/2014/main" id="{6DEA48A5-F2D4-01CB-8C28-DC2007D43279}"/>
                    </a:ext>
                  </a:extLst>
                </p14:cNvPr>
                <p14:cNvContentPartPr/>
                <p14:nvPr/>
              </p14:nvContentPartPr>
              <p14:xfrm>
                <a:off x="3675600" y="3353400"/>
                <a:ext cx="70560" cy="37440"/>
              </p14:xfrm>
            </p:contentPart>
          </mc:Choice>
          <mc:Fallback xmlns="">
            <p:pic>
              <p:nvPicPr>
                <p:cNvPr id="419" name="Input penna 418">
                  <a:extLst>
                    <a:ext uri="{FF2B5EF4-FFF2-40B4-BE49-F238E27FC236}">
                      <a16:creationId xmlns:a16="http://schemas.microsoft.com/office/drawing/2014/main" id="{6DEA48A5-F2D4-01CB-8C28-DC2007D43279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3668040" y="3345840"/>
                  <a:ext cx="8568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4">
              <p14:nvContentPartPr>
                <p14:cNvPr id="420" name="Input penna 419">
                  <a:extLst>
                    <a:ext uri="{FF2B5EF4-FFF2-40B4-BE49-F238E27FC236}">
                      <a16:creationId xmlns:a16="http://schemas.microsoft.com/office/drawing/2014/main" id="{0853485C-2C9A-6BBB-1239-9FD06A070C11}"/>
                    </a:ext>
                  </a:extLst>
                </p14:cNvPr>
                <p14:cNvContentPartPr/>
                <p14:nvPr/>
              </p14:nvContentPartPr>
              <p14:xfrm>
                <a:off x="3738960" y="3314880"/>
                <a:ext cx="12960" cy="104040"/>
              </p14:xfrm>
            </p:contentPart>
          </mc:Choice>
          <mc:Fallback xmlns="">
            <p:pic>
              <p:nvPicPr>
                <p:cNvPr id="420" name="Input penna 419">
                  <a:extLst>
                    <a:ext uri="{FF2B5EF4-FFF2-40B4-BE49-F238E27FC236}">
                      <a16:creationId xmlns:a16="http://schemas.microsoft.com/office/drawing/2014/main" id="{0853485C-2C9A-6BBB-1239-9FD06A070C11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3731400" y="3307320"/>
                  <a:ext cx="28080" cy="119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9" name="Gruppo 438">
            <a:extLst>
              <a:ext uri="{FF2B5EF4-FFF2-40B4-BE49-F238E27FC236}">
                <a16:creationId xmlns:a16="http://schemas.microsoft.com/office/drawing/2014/main" id="{C1F9A972-EFC2-279D-B8CE-8E0EA082D790}"/>
              </a:ext>
            </a:extLst>
          </p:cNvPr>
          <p:cNvGrpSpPr/>
          <p:nvPr/>
        </p:nvGrpSpPr>
        <p:grpSpPr>
          <a:xfrm>
            <a:off x="7428811" y="3187490"/>
            <a:ext cx="713160" cy="190440"/>
            <a:chOff x="7428811" y="3187490"/>
            <a:chExt cx="713160" cy="190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6">
              <p14:nvContentPartPr>
                <p14:cNvPr id="423" name="Input penna 422">
                  <a:extLst>
                    <a:ext uri="{FF2B5EF4-FFF2-40B4-BE49-F238E27FC236}">
                      <a16:creationId xmlns:a16="http://schemas.microsoft.com/office/drawing/2014/main" id="{0AC8B545-3A50-7FDB-B5D0-734D4C58E366}"/>
                    </a:ext>
                  </a:extLst>
                </p14:cNvPr>
                <p14:cNvContentPartPr/>
                <p14:nvPr/>
              </p14:nvContentPartPr>
              <p14:xfrm>
                <a:off x="7428811" y="3187490"/>
                <a:ext cx="130320" cy="121680"/>
              </p14:xfrm>
            </p:contentPart>
          </mc:Choice>
          <mc:Fallback xmlns="">
            <p:pic>
              <p:nvPicPr>
                <p:cNvPr id="423" name="Input penna 422">
                  <a:extLst>
                    <a:ext uri="{FF2B5EF4-FFF2-40B4-BE49-F238E27FC236}">
                      <a16:creationId xmlns:a16="http://schemas.microsoft.com/office/drawing/2014/main" id="{0AC8B545-3A50-7FDB-B5D0-734D4C58E366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7421251" y="3179930"/>
                  <a:ext cx="14544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8">
              <p14:nvContentPartPr>
                <p14:cNvPr id="424" name="Input penna 423">
                  <a:extLst>
                    <a:ext uri="{FF2B5EF4-FFF2-40B4-BE49-F238E27FC236}">
                      <a16:creationId xmlns:a16="http://schemas.microsoft.com/office/drawing/2014/main" id="{F52CCC01-4540-DE55-B7E3-4584A3F00C90}"/>
                    </a:ext>
                  </a:extLst>
                </p14:cNvPr>
                <p14:cNvContentPartPr/>
                <p14:nvPr/>
              </p14:nvContentPartPr>
              <p14:xfrm>
                <a:off x="7431691" y="3232490"/>
                <a:ext cx="100440" cy="30960"/>
              </p14:xfrm>
            </p:contentPart>
          </mc:Choice>
          <mc:Fallback xmlns="">
            <p:pic>
              <p:nvPicPr>
                <p:cNvPr id="424" name="Input penna 423">
                  <a:extLst>
                    <a:ext uri="{FF2B5EF4-FFF2-40B4-BE49-F238E27FC236}">
                      <a16:creationId xmlns:a16="http://schemas.microsoft.com/office/drawing/2014/main" id="{F52CCC01-4540-DE55-B7E3-4584A3F00C90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7424491" y="3224930"/>
                  <a:ext cx="11556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0">
              <p14:nvContentPartPr>
                <p14:cNvPr id="425" name="Input penna 424">
                  <a:extLst>
                    <a:ext uri="{FF2B5EF4-FFF2-40B4-BE49-F238E27FC236}">
                      <a16:creationId xmlns:a16="http://schemas.microsoft.com/office/drawing/2014/main" id="{7DE49015-3748-9C6E-4C42-A07A1C18AFC6}"/>
                    </a:ext>
                  </a:extLst>
                </p14:cNvPr>
                <p14:cNvContentPartPr/>
                <p14:nvPr/>
              </p14:nvContentPartPr>
              <p14:xfrm>
                <a:off x="7514851" y="3279290"/>
                <a:ext cx="10800" cy="81720"/>
              </p14:xfrm>
            </p:contentPart>
          </mc:Choice>
          <mc:Fallback xmlns="">
            <p:pic>
              <p:nvPicPr>
                <p:cNvPr id="425" name="Input penna 424">
                  <a:extLst>
                    <a:ext uri="{FF2B5EF4-FFF2-40B4-BE49-F238E27FC236}">
                      <a16:creationId xmlns:a16="http://schemas.microsoft.com/office/drawing/2014/main" id="{7DE49015-3748-9C6E-4C42-A07A1C18AFC6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7507291" y="3272090"/>
                  <a:ext cx="2592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2">
              <p14:nvContentPartPr>
                <p14:cNvPr id="426" name="Input penna 425">
                  <a:extLst>
                    <a:ext uri="{FF2B5EF4-FFF2-40B4-BE49-F238E27FC236}">
                      <a16:creationId xmlns:a16="http://schemas.microsoft.com/office/drawing/2014/main" id="{A6B8B13A-030E-1705-32BB-14787FCA4075}"/>
                    </a:ext>
                  </a:extLst>
                </p14:cNvPr>
                <p14:cNvContentPartPr/>
                <p14:nvPr/>
              </p14:nvContentPartPr>
              <p14:xfrm>
                <a:off x="7450051" y="3346610"/>
                <a:ext cx="125280" cy="31320"/>
              </p14:xfrm>
            </p:contentPart>
          </mc:Choice>
          <mc:Fallback xmlns="">
            <p:pic>
              <p:nvPicPr>
                <p:cNvPr id="426" name="Input penna 425">
                  <a:extLst>
                    <a:ext uri="{FF2B5EF4-FFF2-40B4-BE49-F238E27FC236}">
                      <a16:creationId xmlns:a16="http://schemas.microsoft.com/office/drawing/2014/main" id="{A6B8B13A-030E-1705-32BB-14787FCA4075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7442491" y="3339050"/>
                  <a:ext cx="14040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4">
              <p14:nvContentPartPr>
                <p14:cNvPr id="427" name="Input penna 426">
                  <a:extLst>
                    <a:ext uri="{FF2B5EF4-FFF2-40B4-BE49-F238E27FC236}">
                      <a16:creationId xmlns:a16="http://schemas.microsoft.com/office/drawing/2014/main" id="{F5B66B16-2749-D4BB-9157-3AE939E29932}"/>
                    </a:ext>
                  </a:extLst>
                </p14:cNvPr>
                <p14:cNvContentPartPr/>
                <p14:nvPr/>
              </p14:nvContentPartPr>
              <p14:xfrm>
                <a:off x="7634371" y="3220970"/>
                <a:ext cx="84960" cy="67680"/>
              </p14:xfrm>
            </p:contentPart>
          </mc:Choice>
          <mc:Fallback xmlns="">
            <p:pic>
              <p:nvPicPr>
                <p:cNvPr id="427" name="Input penna 426">
                  <a:extLst>
                    <a:ext uri="{FF2B5EF4-FFF2-40B4-BE49-F238E27FC236}">
                      <a16:creationId xmlns:a16="http://schemas.microsoft.com/office/drawing/2014/main" id="{F5B66B16-2749-D4BB-9157-3AE939E29932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7626811" y="3213410"/>
                  <a:ext cx="10008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6">
              <p14:nvContentPartPr>
                <p14:cNvPr id="428" name="Input penna 427">
                  <a:extLst>
                    <a:ext uri="{FF2B5EF4-FFF2-40B4-BE49-F238E27FC236}">
                      <a16:creationId xmlns:a16="http://schemas.microsoft.com/office/drawing/2014/main" id="{244E1243-8CFA-6FAC-BFB1-C6A4EF8ED34D}"/>
                    </a:ext>
                  </a:extLst>
                </p14:cNvPr>
                <p14:cNvContentPartPr/>
                <p14:nvPr/>
              </p14:nvContentPartPr>
              <p14:xfrm>
                <a:off x="7747051" y="3195770"/>
                <a:ext cx="2160" cy="93600"/>
              </p14:xfrm>
            </p:contentPart>
          </mc:Choice>
          <mc:Fallback xmlns="">
            <p:pic>
              <p:nvPicPr>
                <p:cNvPr id="428" name="Input penna 427">
                  <a:extLst>
                    <a:ext uri="{FF2B5EF4-FFF2-40B4-BE49-F238E27FC236}">
                      <a16:creationId xmlns:a16="http://schemas.microsoft.com/office/drawing/2014/main" id="{244E1243-8CFA-6FAC-BFB1-C6A4EF8ED34D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7739491" y="3188210"/>
                  <a:ext cx="1728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8">
              <p14:nvContentPartPr>
                <p14:cNvPr id="429" name="Input penna 428">
                  <a:extLst>
                    <a:ext uri="{FF2B5EF4-FFF2-40B4-BE49-F238E27FC236}">
                      <a16:creationId xmlns:a16="http://schemas.microsoft.com/office/drawing/2014/main" id="{B0416BE5-A1FF-0224-DA60-8B24F855D3FB}"/>
                    </a:ext>
                  </a:extLst>
                </p14:cNvPr>
                <p14:cNvContentPartPr/>
                <p14:nvPr/>
              </p14:nvContentPartPr>
              <p14:xfrm>
                <a:off x="7750651" y="3237530"/>
                <a:ext cx="58320" cy="25200"/>
              </p14:xfrm>
            </p:contentPart>
          </mc:Choice>
          <mc:Fallback xmlns="">
            <p:pic>
              <p:nvPicPr>
                <p:cNvPr id="429" name="Input penna 428">
                  <a:extLst>
                    <a:ext uri="{FF2B5EF4-FFF2-40B4-BE49-F238E27FC236}">
                      <a16:creationId xmlns:a16="http://schemas.microsoft.com/office/drawing/2014/main" id="{B0416BE5-A1FF-0224-DA60-8B24F855D3FB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7743451" y="3229970"/>
                  <a:ext cx="7344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0">
              <p14:nvContentPartPr>
                <p14:cNvPr id="430" name="Input penna 429">
                  <a:extLst>
                    <a:ext uri="{FF2B5EF4-FFF2-40B4-BE49-F238E27FC236}">
                      <a16:creationId xmlns:a16="http://schemas.microsoft.com/office/drawing/2014/main" id="{8751777B-0069-3A22-4A5F-E223A707885D}"/>
                    </a:ext>
                  </a:extLst>
                </p14:cNvPr>
                <p14:cNvContentPartPr/>
                <p14:nvPr/>
              </p14:nvContentPartPr>
              <p14:xfrm>
                <a:off x="7852531" y="3203330"/>
                <a:ext cx="91440" cy="57600"/>
              </p14:xfrm>
            </p:contentPart>
          </mc:Choice>
          <mc:Fallback xmlns="">
            <p:pic>
              <p:nvPicPr>
                <p:cNvPr id="430" name="Input penna 429">
                  <a:extLst>
                    <a:ext uri="{FF2B5EF4-FFF2-40B4-BE49-F238E27FC236}">
                      <a16:creationId xmlns:a16="http://schemas.microsoft.com/office/drawing/2014/main" id="{8751777B-0069-3A22-4A5F-E223A707885D}"/>
                    </a:ext>
                  </a:extLst>
                </p:cNvPr>
                <p:cNvPicPr/>
                <p:nvPr/>
              </p:nvPicPr>
              <p:blipFill>
                <a:blip r:embed="rId371"/>
                <a:stretch>
                  <a:fillRect/>
                </a:stretch>
              </p:blipFill>
              <p:spPr>
                <a:xfrm>
                  <a:off x="7844971" y="3195770"/>
                  <a:ext cx="10656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2">
              <p14:nvContentPartPr>
                <p14:cNvPr id="431" name="Input penna 430">
                  <a:extLst>
                    <a:ext uri="{FF2B5EF4-FFF2-40B4-BE49-F238E27FC236}">
                      <a16:creationId xmlns:a16="http://schemas.microsoft.com/office/drawing/2014/main" id="{D5360F6D-8572-2E1D-BA96-D458590E543C}"/>
                    </a:ext>
                  </a:extLst>
                </p14:cNvPr>
                <p14:cNvContentPartPr/>
                <p14:nvPr/>
              </p14:nvContentPartPr>
              <p14:xfrm>
                <a:off x="7873411" y="3222410"/>
                <a:ext cx="360" cy="360"/>
              </p14:xfrm>
            </p:contentPart>
          </mc:Choice>
          <mc:Fallback xmlns="">
            <p:pic>
              <p:nvPicPr>
                <p:cNvPr id="431" name="Input penna 430">
                  <a:extLst>
                    <a:ext uri="{FF2B5EF4-FFF2-40B4-BE49-F238E27FC236}">
                      <a16:creationId xmlns:a16="http://schemas.microsoft.com/office/drawing/2014/main" id="{D5360F6D-8572-2E1D-BA96-D458590E543C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7865851" y="321485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3">
              <p14:nvContentPartPr>
                <p14:cNvPr id="432" name="Input penna 431">
                  <a:extLst>
                    <a:ext uri="{FF2B5EF4-FFF2-40B4-BE49-F238E27FC236}">
                      <a16:creationId xmlns:a16="http://schemas.microsoft.com/office/drawing/2014/main" id="{AE44DF93-D2CD-35DA-7FB5-5D7EB2C5D2F8}"/>
                    </a:ext>
                  </a:extLst>
                </p14:cNvPr>
                <p14:cNvContentPartPr/>
                <p14:nvPr/>
              </p14:nvContentPartPr>
              <p14:xfrm>
                <a:off x="7873411" y="3222410"/>
                <a:ext cx="360" cy="360"/>
              </p14:xfrm>
            </p:contentPart>
          </mc:Choice>
          <mc:Fallback xmlns="">
            <p:pic>
              <p:nvPicPr>
                <p:cNvPr id="432" name="Input penna 431">
                  <a:extLst>
                    <a:ext uri="{FF2B5EF4-FFF2-40B4-BE49-F238E27FC236}">
                      <a16:creationId xmlns:a16="http://schemas.microsoft.com/office/drawing/2014/main" id="{AE44DF93-D2CD-35DA-7FB5-5D7EB2C5D2F8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7865851" y="321485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4">
              <p14:nvContentPartPr>
                <p14:cNvPr id="433" name="Input penna 432">
                  <a:extLst>
                    <a:ext uri="{FF2B5EF4-FFF2-40B4-BE49-F238E27FC236}">
                      <a16:creationId xmlns:a16="http://schemas.microsoft.com/office/drawing/2014/main" id="{AD7DFBDE-E0E7-08C3-D1F7-5C29B820D7A6}"/>
                    </a:ext>
                  </a:extLst>
                </p14:cNvPr>
                <p14:cNvContentPartPr/>
                <p14:nvPr/>
              </p14:nvContentPartPr>
              <p14:xfrm>
                <a:off x="7917331" y="3272450"/>
                <a:ext cx="6480" cy="68760"/>
              </p14:xfrm>
            </p:contentPart>
          </mc:Choice>
          <mc:Fallback xmlns="">
            <p:pic>
              <p:nvPicPr>
                <p:cNvPr id="433" name="Input penna 432">
                  <a:extLst>
                    <a:ext uri="{FF2B5EF4-FFF2-40B4-BE49-F238E27FC236}">
                      <a16:creationId xmlns:a16="http://schemas.microsoft.com/office/drawing/2014/main" id="{AD7DFBDE-E0E7-08C3-D1F7-5C29B820D7A6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7909771" y="3264890"/>
                  <a:ext cx="2160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6">
              <p14:nvContentPartPr>
                <p14:cNvPr id="434" name="Input penna 433">
                  <a:extLst>
                    <a:ext uri="{FF2B5EF4-FFF2-40B4-BE49-F238E27FC236}">
                      <a16:creationId xmlns:a16="http://schemas.microsoft.com/office/drawing/2014/main" id="{1802883E-FF1F-F5EF-4B4B-3DE91A03DE8E}"/>
                    </a:ext>
                  </a:extLst>
                </p14:cNvPr>
                <p14:cNvContentPartPr/>
                <p14:nvPr/>
              </p14:nvContentPartPr>
              <p14:xfrm>
                <a:off x="7828411" y="3346610"/>
                <a:ext cx="86400" cy="6840"/>
              </p14:xfrm>
            </p:contentPart>
          </mc:Choice>
          <mc:Fallback xmlns="">
            <p:pic>
              <p:nvPicPr>
                <p:cNvPr id="434" name="Input penna 433">
                  <a:extLst>
                    <a:ext uri="{FF2B5EF4-FFF2-40B4-BE49-F238E27FC236}">
                      <a16:creationId xmlns:a16="http://schemas.microsoft.com/office/drawing/2014/main" id="{1802883E-FF1F-F5EF-4B4B-3DE91A03DE8E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7820851" y="3339050"/>
                  <a:ext cx="10152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8">
              <p14:nvContentPartPr>
                <p14:cNvPr id="435" name="Input penna 434">
                  <a:extLst>
                    <a:ext uri="{FF2B5EF4-FFF2-40B4-BE49-F238E27FC236}">
                      <a16:creationId xmlns:a16="http://schemas.microsoft.com/office/drawing/2014/main" id="{ED7E4ACD-DAFC-ABD1-E3B9-C382B499C907}"/>
                    </a:ext>
                  </a:extLst>
                </p14:cNvPr>
                <p14:cNvContentPartPr/>
                <p14:nvPr/>
              </p14:nvContentPartPr>
              <p14:xfrm>
                <a:off x="7877731" y="3276770"/>
                <a:ext cx="12600" cy="60120"/>
              </p14:xfrm>
            </p:contentPart>
          </mc:Choice>
          <mc:Fallback xmlns="">
            <p:pic>
              <p:nvPicPr>
                <p:cNvPr id="435" name="Input penna 434">
                  <a:extLst>
                    <a:ext uri="{FF2B5EF4-FFF2-40B4-BE49-F238E27FC236}">
                      <a16:creationId xmlns:a16="http://schemas.microsoft.com/office/drawing/2014/main" id="{ED7E4ACD-DAFC-ABD1-E3B9-C382B499C907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7870171" y="3269570"/>
                  <a:ext cx="2772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0">
              <p14:nvContentPartPr>
                <p14:cNvPr id="436" name="Input penna 435">
                  <a:extLst>
                    <a:ext uri="{FF2B5EF4-FFF2-40B4-BE49-F238E27FC236}">
                      <a16:creationId xmlns:a16="http://schemas.microsoft.com/office/drawing/2014/main" id="{25EB3244-BA1E-2A29-AFFB-B79A9C4BC14E}"/>
                    </a:ext>
                  </a:extLst>
                </p14:cNvPr>
                <p14:cNvContentPartPr/>
                <p14:nvPr/>
              </p14:nvContentPartPr>
              <p14:xfrm>
                <a:off x="8058811" y="3268850"/>
                <a:ext cx="33120" cy="16920"/>
              </p14:xfrm>
            </p:contentPart>
          </mc:Choice>
          <mc:Fallback xmlns="">
            <p:pic>
              <p:nvPicPr>
                <p:cNvPr id="436" name="Input penna 435">
                  <a:extLst>
                    <a:ext uri="{FF2B5EF4-FFF2-40B4-BE49-F238E27FC236}">
                      <a16:creationId xmlns:a16="http://schemas.microsoft.com/office/drawing/2014/main" id="{25EB3244-BA1E-2A29-AFFB-B79A9C4BC14E}"/>
                    </a:ext>
                  </a:extLst>
                </p:cNvPr>
                <p:cNvPicPr/>
                <p:nvPr/>
              </p:nvPicPr>
              <p:blipFill>
                <a:blip r:embed="rId381"/>
                <a:stretch>
                  <a:fillRect/>
                </a:stretch>
              </p:blipFill>
              <p:spPr>
                <a:xfrm>
                  <a:off x="8051251" y="3261290"/>
                  <a:ext cx="4824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2">
              <p14:nvContentPartPr>
                <p14:cNvPr id="437" name="Input penna 436">
                  <a:extLst>
                    <a:ext uri="{FF2B5EF4-FFF2-40B4-BE49-F238E27FC236}">
                      <a16:creationId xmlns:a16="http://schemas.microsoft.com/office/drawing/2014/main" id="{C7B16593-FE71-597B-8095-CA928650FFE2}"/>
                    </a:ext>
                  </a:extLst>
                </p14:cNvPr>
                <p14:cNvContentPartPr/>
                <p14:nvPr/>
              </p14:nvContentPartPr>
              <p14:xfrm>
                <a:off x="8110651" y="3242570"/>
                <a:ext cx="31320" cy="72000"/>
              </p14:xfrm>
            </p:contentPart>
          </mc:Choice>
          <mc:Fallback xmlns="">
            <p:pic>
              <p:nvPicPr>
                <p:cNvPr id="437" name="Input penna 436">
                  <a:extLst>
                    <a:ext uri="{FF2B5EF4-FFF2-40B4-BE49-F238E27FC236}">
                      <a16:creationId xmlns:a16="http://schemas.microsoft.com/office/drawing/2014/main" id="{C7B16593-FE71-597B-8095-CA928650FFE2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8103091" y="3235010"/>
                  <a:ext cx="46440" cy="87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1" name="Gruppo 450">
            <a:extLst>
              <a:ext uri="{FF2B5EF4-FFF2-40B4-BE49-F238E27FC236}">
                <a16:creationId xmlns:a16="http://schemas.microsoft.com/office/drawing/2014/main" id="{9671A63F-ECD6-5212-CD17-78FAB7BEE0E4}"/>
              </a:ext>
            </a:extLst>
          </p:cNvPr>
          <p:cNvGrpSpPr/>
          <p:nvPr/>
        </p:nvGrpSpPr>
        <p:grpSpPr>
          <a:xfrm>
            <a:off x="8273756" y="3149330"/>
            <a:ext cx="452880" cy="152640"/>
            <a:chOff x="8273756" y="3149330"/>
            <a:chExt cx="452880" cy="152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4">
              <p14:nvContentPartPr>
                <p14:cNvPr id="440" name="Input penna 439">
                  <a:extLst>
                    <a:ext uri="{FF2B5EF4-FFF2-40B4-BE49-F238E27FC236}">
                      <a16:creationId xmlns:a16="http://schemas.microsoft.com/office/drawing/2014/main" id="{0DDFF32B-0A58-1FC8-771E-0C468A2FEFAA}"/>
                    </a:ext>
                  </a:extLst>
                </p14:cNvPr>
                <p14:cNvContentPartPr/>
                <p14:nvPr/>
              </p14:nvContentPartPr>
              <p14:xfrm>
                <a:off x="8273756" y="3155090"/>
                <a:ext cx="89280" cy="86760"/>
              </p14:xfrm>
            </p:contentPart>
          </mc:Choice>
          <mc:Fallback xmlns="">
            <p:pic>
              <p:nvPicPr>
                <p:cNvPr id="440" name="Input penna 439">
                  <a:extLst>
                    <a:ext uri="{FF2B5EF4-FFF2-40B4-BE49-F238E27FC236}">
                      <a16:creationId xmlns:a16="http://schemas.microsoft.com/office/drawing/2014/main" id="{0DDFF32B-0A58-1FC8-771E-0C468A2FEFAA}"/>
                    </a:ext>
                  </a:extLst>
                </p:cNvPr>
                <p:cNvPicPr/>
                <p:nvPr/>
              </p:nvPicPr>
              <p:blipFill>
                <a:blip r:embed="rId385"/>
                <a:stretch>
                  <a:fillRect/>
                </a:stretch>
              </p:blipFill>
              <p:spPr>
                <a:xfrm>
                  <a:off x="8266196" y="3147530"/>
                  <a:ext cx="10440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6">
              <p14:nvContentPartPr>
                <p14:cNvPr id="441" name="Input penna 440">
                  <a:extLst>
                    <a:ext uri="{FF2B5EF4-FFF2-40B4-BE49-F238E27FC236}">
                      <a16:creationId xmlns:a16="http://schemas.microsoft.com/office/drawing/2014/main" id="{EDF838FB-2CE4-3651-ACED-9C404DB936CB}"/>
                    </a:ext>
                  </a:extLst>
                </p14:cNvPr>
                <p14:cNvContentPartPr/>
                <p14:nvPr/>
              </p14:nvContentPartPr>
              <p14:xfrm>
                <a:off x="8296436" y="3184250"/>
                <a:ext cx="52200" cy="19440"/>
              </p14:xfrm>
            </p:contentPart>
          </mc:Choice>
          <mc:Fallback xmlns="">
            <p:pic>
              <p:nvPicPr>
                <p:cNvPr id="441" name="Input penna 440">
                  <a:extLst>
                    <a:ext uri="{FF2B5EF4-FFF2-40B4-BE49-F238E27FC236}">
                      <a16:creationId xmlns:a16="http://schemas.microsoft.com/office/drawing/2014/main" id="{EDF838FB-2CE4-3651-ACED-9C404DB936CB}"/>
                    </a:ext>
                  </a:extLst>
                </p:cNvPr>
                <p:cNvPicPr/>
                <p:nvPr/>
              </p:nvPicPr>
              <p:blipFill>
                <a:blip r:embed="rId387"/>
                <a:stretch>
                  <a:fillRect/>
                </a:stretch>
              </p:blipFill>
              <p:spPr>
                <a:xfrm>
                  <a:off x="8288876" y="3176690"/>
                  <a:ext cx="6732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8">
              <p14:nvContentPartPr>
                <p14:cNvPr id="442" name="Input penna 441">
                  <a:extLst>
                    <a:ext uri="{FF2B5EF4-FFF2-40B4-BE49-F238E27FC236}">
                      <a16:creationId xmlns:a16="http://schemas.microsoft.com/office/drawing/2014/main" id="{5BACD5A6-7FEC-5B90-E4C3-B7B5A79DE9CA}"/>
                    </a:ext>
                  </a:extLst>
                </p14:cNvPr>
                <p14:cNvContentPartPr/>
                <p14:nvPr/>
              </p14:nvContentPartPr>
              <p14:xfrm>
                <a:off x="8333516" y="3231410"/>
                <a:ext cx="5760" cy="35280"/>
              </p14:xfrm>
            </p:contentPart>
          </mc:Choice>
          <mc:Fallback xmlns="">
            <p:pic>
              <p:nvPicPr>
                <p:cNvPr id="442" name="Input penna 441">
                  <a:extLst>
                    <a:ext uri="{FF2B5EF4-FFF2-40B4-BE49-F238E27FC236}">
                      <a16:creationId xmlns:a16="http://schemas.microsoft.com/office/drawing/2014/main" id="{5BACD5A6-7FEC-5B90-E4C3-B7B5A79DE9CA}"/>
                    </a:ext>
                  </a:extLst>
                </p:cNvPr>
                <p:cNvPicPr/>
                <p:nvPr/>
              </p:nvPicPr>
              <p:blipFill>
                <a:blip r:embed="rId389"/>
                <a:stretch>
                  <a:fillRect/>
                </a:stretch>
              </p:blipFill>
              <p:spPr>
                <a:xfrm>
                  <a:off x="8325956" y="3223850"/>
                  <a:ext cx="2088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0">
              <p14:nvContentPartPr>
                <p14:cNvPr id="443" name="Input penna 442">
                  <a:extLst>
                    <a:ext uri="{FF2B5EF4-FFF2-40B4-BE49-F238E27FC236}">
                      <a16:creationId xmlns:a16="http://schemas.microsoft.com/office/drawing/2014/main" id="{86859C3E-CC1A-3F93-3C68-98A04BCA411D}"/>
                    </a:ext>
                  </a:extLst>
                </p14:cNvPr>
                <p14:cNvContentPartPr/>
                <p14:nvPr/>
              </p14:nvContentPartPr>
              <p14:xfrm>
                <a:off x="8299676" y="3263090"/>
                <a:ext cx="93600" cy="18000"/>
              </p14:xfrm>
            </p:contentPart>
          </mc:Choice>
          <mc:Fallback xmlns="">
            <p:pic>
              <p:nvPicPr>
                <p:cNvPr id="443" name="Input penna 442">
                  <a:extLst>
                    <a:ext uri="{FF2B5EF4-FFF2-40B4-BE49-F238E27FC236}">
                      <a16:creationId xmlns:a16="http://schemas.microsoft.com/office/drawing/2014/main" id="{86859C3E-CC1A-3F93-3C68-98A04BCA411D}"/>
                    </a:ext>
                  </a:extLst>
                </p:cNvPr>
                <p:cNvPicPr/>
                <p:nvPr/>
              </p:nvPicPr>
              <p:blipFill>
                <a:blip r:embed="rId391"/>
                <a:stretch>
                  <a:fillRect/>
                </a:stretch>
              </p:blipFill>
              <p:spPr>
                <a:xfrm>
                  <a:off x="8292116" y="3255530"/>
                  <a:ext cx="10872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2">
              <p14:nvContentPartPr>
                <p14:cNvPr id="444" name="Input penna 443">
                  <a:extLst>
                    <a:ext uri="{FF2B5EF4-FFF2-40B4-BE49-F238E27FC236}">
                      <a16:creationId xmlns:a16="http://schemas.microsoft.com/office/drawing/2014/main" id="{25BA404C-2E30-A8B8-B0E3-D3EDF6F56707}"/>
                    </a:ext>
                  </a:extLst>
                </p14:cNvPr>
                <p14:cNvContentPartPr/>
                <p14:nvPr/>
              </p14:nvContentPartPr>
              <p14:xfrm>
                <a:off x="8420276" y="3164450"/>
                <a:ext cx="2880" cy="122760"/>
              </p14:xfrm>
            </p:contentPart>
          </mc:Choice>
          <mc:Fallback xmlns="">
            <p:pic>
              <p:nvPicPr>
                <p:cNvPr id="444" name="Input penna 443">
                  <a:extLst>
                    <a:ext uri="{FF2B5EF4-FFF2-40B4-BE49-F238E27FC236}">
                      <a16:creationId xmlns:a16="http://schemas.microsoft.com/office/drawing/2014/main" id="{25BA404C-2E30-A8B8-B0E3-D3EDF6F56707}"/>
                    </a:ext>
                  </a:extLst>
                </p:cNvPr>
                <p:cNvPicPr/>
                <p:nvPr/>
              </p:nvPicPr>
              <p:blipFill>
                <a:blip r:embed="rId393"/>
                <a:stretch>
                  <a:fillRect/>
                </a:stretch>
              </p:blipFill>
              <p:spPr>
                <a:xfrm>
                  <a:off x="8412716" y="3156890"/>
                  <a:ext cx="1800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4">
              <p14:nvContentPartPr>
                <p14:cNvPr id="445" name="Input penna 444">
                  <a:extLst>
                    <a:ext uri="{FF2B5EF4-FFF2-40B4-BE49-F238E27FC236}">
                      <a16:creationId xmlns:a16="http://schemas.microsoft.com/office/drawing/2014/main" id="{FB413BB9-C5C7-B876-8501-42D568A56B83}"/>
                    </a:ext>
                  </a:extLst>
                </p14:cNvPr>
                <p14:cNvContentPartPr/>
                <p14:nvPr/>
              </p14:nvContentPartPr>
              <p14:xfrm>
                <a:off x="8429996" y="3210170"/>
                <a:ext cx="65160" cy="24480"/>
              </p14:xfrm>
            </p:contentPart>
          </mc:Choice>
          <mc:Fallback xmlns="">
            <p:pic>
              <p:nvPicPr>
                <p:cNvPr id="445" name="Input penna 444">
                  <a:extLst>
                    <a:ext uri="{FF2B5EF4-FFF2-40B4-BE49-F238E27FC236}">
                      <a16:creationId xmlns:a16="http://schemas.microsoft.com/office/drawing/2014/main" id="{FB413BB9-C5C7-B876-8501-42D568A56B83}"/>
                    </a:ext>
                  </a:extLst>
                </p:cNvPr>
                <p:cNvPicPr/>
                <p:nvPr/>
              </p:nvPicPr>
              <p:blipFill>
                <a:blip r:embed="rId395"/>
                <a:stretch>
                  <a:fillRect/>
                </a:stretch>
              </p:blipFill>
              <p:spPr>
                <a:xfrm>
                  <a:off x="8422436" y="3202610"/>
                  <a:ext cx="7992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6">
              <p14:nvContentPartPr>
                <p14:cNvPr id="446" name="Input penna 445">
                  <a:extLst>
                    <a:ext uri="{FF2B5EF4-FFF2-40B4-BE49-F238E27FC236}">
                      <a16:creationId xmlns:a16="http://schemas.microsoft.com/office/drawing/2014/main" id="{47F6085E-891B-A701-D018-B521B459997F}"/>
                    </a:ext>
                  </a:extLst>
                </p14:cNvPr>
                <p14:cNvContentPartPr/>
                <p14:nvPr/>
              </p14:nvContentPartPr>
              <p14:xfrm>
                <a:off x="8530076" y="3149330"/>
                <a:ext cx="68760" cy="84240"/>
              </p14:xfrm>
            </p:contentPart>
          </mc:Choice>
          <mc:Fallback xmlns="">
            <p:pic>
              <p:nvPicPr>
                <p:cNvPr id="446" name="Input penna 445">
                  <a:extLst>
                    <a:ext uri="{FF2B5EF4-FFF2-40B4-BE49-F238E27FC236}">
                      <a16:creationId xmlns:a16="http://schemas.microsoft.com/office/drawing/2014/main" id="{47F6085E-891B-A701-D018-B521B459997F}"/>
                    </a:ext>
                  </a:extLst>
                </p:cNvPr>
                <p:cNvPicPr/>
                <p:nvPr/>
              </p:nvPicPr>
              <p:blipFill>
                <a:blip r:embed="rId397"/>
                <a:stretch>
                  <a:fillRect/>
                </a:stretch>
              </p:blipFill>
              <p:spPr>
                <a:xfrm>
                  <a:off x="8522516" y="3141770"/>
                  <a:ext cx="8388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8">
              <p14:nvContentPartPr>
                <p14:cNvPr id="447" name="Input penna 446">
                  <a:extLst>
                    <a:ext uri="{FF2B5EF4-FFF2-40B4-BE49-F238E27FC236}">
                      <a16:creationId xmlns:a16="http://schemas.microsoft.com/office/drawing/2014/main" id="{1FE473C8-2BD8-AA18-CD58-AE5D3EA0600D}"/>
                    </a:ext>
                  </a:extLst>
                </p14:cNvPr>
                <p14:cNvContentPartPr/>
                <p14:nvPr/>
              </p14:nvContentPartPr>
              <p14:xfrm>
                <a:off x="8539796" y="3224930"/>
                <a:ext cx="10800" cy="62640"/>
              </p14:xfrm>
            </p:contentPart>
          </mc:Choice>
          <mc:Fallback xmlns="">
            <p:pic>
              <p:nvPicPr>
                <p:cNvPr id="447" name="Input penna 446">
                  <a:extLst>
                    <a:ext uri="{FF2B5EF4-FFF2-40B4-BE49-F238E27FC236}">
                      <a16:creationId xmlns:a16="http://schemas.microsoft.com/office/drawing/2014/main" id="{1FE473C8-2BD8-AA18-CD58-AE5D3EA0600D}"/>
                    </a:ext>
                  </a:extLst>
                </p:cNvPr>
                <p:cNvPicPr/>
                <p:nvPr/>
              </p:nvPicPr>
              <p:blipFill>
                <a:blip r:embed="rId399"/>
                <a:stretch>
                  <a:fillRect/>
                </a:stretch>
              </p:blipFill>
              <p:spPr>
                <a:xfrm>
                  <a:off x="8532236" y="3217370"/>
                  <a:ext cx="2592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0">
              <p14:nvContentPartPr>
                <p14:cNvPr id="448" name="Input penna 447">
                  <a:extLst>
                    <a:ext uri="{FF2B5EF4-FFF2-40B4-BE49-F238E27FC236}">
                      <a16:creationId xmlns:a16="http://schemas.microsoft.com/office/drawing/2014/main" id="{7D538BEB-1D71-E28B-5A66-8D6E727D9E20}"/>
                    </a:ext>
                  </a:extLst>
                </p14:cNvPr>
                <p14:cNvContentPartPr/>
                <p14:nvPr/>
              </p14:nvContentPartPr>
              <p14:xfrm>
                <a:off x="8569676" y="3232490"/>
                <a:ext cx="11520" cy="46800"/>
              </p14:xfrm>
            </p:contentPart>
          </mc:Choice>
          <mc:Fallback xmlns="">
            <p:pic>
              <p:nvPicPr>
                <p:cNvPr id="448" name="Input penna 447">
                  <a:extLst>
                    <a:ext uri="{FF2B5EF4-FFF2-40B4-BE49-F238E27FC236}">
                      <a16:creationId xmlns:a16="http://schemas.microsoft.com/office/drawing/2014/main" id="{7D538BEB-1D71-E28B-5A66-8D6E727D9E20}"/>
                    </a:ext>
                  </a:extLst>
                </p:cNvPr>
                <p:cNvPicPr/>
                <p:nvPr/>
              </p:nvPicPr>
              <p:blipFill>
                <a:blip r:embed="rId401"/>
                <a:stretch>
                  <a:fillRect/>
                </a:stretch>
              </p:blipFill>
              <p:spPr>
                <a:xfrm>
                  <a:off x="8562116" y="3224930"/>
                  <a:ext cx="2628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2">
              <p14:nvContentPartPr>
                <p14:cNvPr id="449" name="Input penna 448">
                  <a:extLst>
                    <a:ext uri="{FF2B5EF4-FFF2-40B4-BE49-F238E27FC236}">
                      <a16:creationId xmlns:a16="http://schemas.microsoft.com/office/drawing/2014/main" id="{DB465DB6-08C3-52D6-EB12-23B0F3922F11}"/>
                    </a:ext>
                  </a:extLst>
                </p14:cNvPr>
                <p14:cNvContentPartPr/>
                <p14:nvPr/>
              </p14:nvContentPartPr>
              <p14:xfrm>
                <a:off x="8474996" y="3272450"/>
                <a:ext cx="251640" cy="29520"/>
              </p14:xfrm>
            </p:contentPart>
          </mc:Choice>
          <mc:Fallback xmlns="">
            <p:pic>
              <p:nvPicPr>
                <p:cNvPr id="449" name="Input penna 448">
                  <a:extLst>
                    <a:ext uri="{FF2B5EF4-FFF2-40B4-BE49-F238E27FC236}">
                      <a16:creationId xmlns:a16="http://schemas.microsoft.com/office/drawing/2014/main" id="{DB465DB6-08C3-52D6-EB12-23B0F3922F11}"/>
                    </a:ext>
                  </a:extLst>
                </p:cNvPr>
                <p:cNvPicPr/>
                <p:nvPr/>
              </p:nvPicPr>
              <p:blipFill>
                <a:blip r:embed="rId403"/>
                <a:stretch>
                  <a:fillRect/>
                </a:stretch>
              </p:blipFill>
              <p:spPr>
                <a:xfrm>
                  <a:off x="8467796" y="3264890"/>
                  <a:ext cx="266760" cy="44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9" name="Gruppo 488">
            <a:extLst>
              <a:ext uri="{FF2B5EF4-FFF2-40B4-BE49-F238E27FC236}">
                <a16:creationId xmlns:a16="http://schemas.microsoft.com/office/drawing/2014/main" id="{86C70D04-36CA-5351-761A-E40C43A4952E}"/>
              </a:ext>
            </a:extLst>
          </p:cNvPr>
          <p:cNvGrpSpPr/>
          <p:nvPr/>
        </p:nvGrpSpPr>
        <p:grpSpPr>
          <a:xfrm>
            <a:off x="3997045" y="3490929"/>
            <a:ext cx="299880" cy="201600"/>
            <a:chOff x="3997045" y="3490929"/>
            <a:chExt cx="299880" cy="201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04">
              <p14:nvContentPartPr>
                <p14:cNvPr id="483" name="Input penna 482">
                  <a:extLst>
                    <a:ext uri="{FF2B5EF4-FFF2-40B4-BE49-F238E27FC236}">
                      <a16:creationId xmlns:a16="http://schemas.microsoft.com/office/drawing/2014/main" id="{1A67D061-26B2-1D65-0134-979A6594D8AE}"/>
                    </a:ext>
                  </a:extLst>
                </p14:cNvPr>
                <p14:cNvContentPartPr/>
                <p14:nvPr/>
              </p14:nvContentPartPr>
              <p14:xfrm>
                <a:off x="4000285" y="3490929"/>
                <a:ext cx="87120" cy="201600"/>
              </p14:xfrm>
            </p:contentPart>
          </mc:Choice>
          <mc:Fallback xmlns="">
            <p:pic>
              <p:nvPicPr>
                <p:cNvPr id="483" name="Input penna 482">
                  <a:extLst>
                    <a:ext uri="{FF2B5EF4-FFF2-40B4-BE49-F238E27FC236}">
                      <a16:creationId xmlns:a16="http://schemas.microsoft.com/office/drawing/2014/main" id="{1A67D061-26B2-1D65-0134-979A6594D8AE}"/>
                    </a:ext>
                  </a:extLst>
                </p:cNvPr>
                <p:cNvPicPr/>
                <p:nvPr/>
              </p:nvPicPr>
              <p:blipFill>
                <a:blip r:embed="rId405"/>
                <a:stretch>
                  <a:fillRect/>
                </a:stretch>
              </p:blipFill>
              <p:spPr>
                <a:xfrm>
                  <a:off x="3992725" y="3483369"/>
                  <a:ext cx="10224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6">
              <p14:nvContentPartPr>
                <p14:cNvPr id="484" name="Input penna 483">
                  <a:extLst>
                    <a:ext uri="{FF2B5EF4-FFF2-40B4-BE49-F238E27FC236}">
                      <a16:creationId xmlns:a16="http://schemas.microsoft.com/office/drawing/2014/main" id="{8801DBDC-174D-B6BA-A779-9BEE94F2F28B}"/>
                    </a:ext>
                  </a:extLst>
                </p14:cNvPr>
                <p14:cNvContentPartPr/>
                <p14:nvPr/>
              </p14:nvContentPartPr>
              <p14:xfrm>
                <a:off x="3997045" y="3587409"/>
                <a:ext cx="80640" cy="31680"/>
              </p14:xfrm>
            </p:contentPart>
          </mc:Choice>
          <mc:Fallback xmlns="">
            <p:pic>
              <p:nvPicPr>
                <p:cNvPr id="484" name="Input penna 483">
                  <a:extLst>
                    <a:ext uri="{FF2B5EF4-FFF2-40B4-BE49-F238E27FC236}">
                      <a16:creationId xmlns:a16="http://schemas.microsoft.com/office/drawing/2014/main" id="{8801DBDC-174D-B6BA-A779-9BEE94F2F28B}"/>
                    </a:ext>
                  </a:extLst>
                </p:cNvPr>
                <p:cNvPicPr/>
                <p:nvPr/>
              </p:nvPicPr>
              <p:blipFill>
                <a:blip r:embed="rId407"/>
                <a:stretch>
                  <a:fillRect/>
                </a:stretch>
              </p:blipFill>
              <p:spPr>
                <a:xfrm>
                  <a:off x="3989485" y="3579849"/>
                  <a:ext cx="9576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8">
              <p14:nvContentPartPr>
                <p14:cNvPr id="485" name="Input penna 484">
                  <a:extLst>
                    <a:ext uri="{FF2B5EF4-FFF2-40B4-BE49-F238E27FC236}">
                      <a16:creationId xmlns:a16="http://schemas.microsoft.com/office/drawing/2014/main" id="{E84FEB82-5EA7-8B77-0949-0D2F47A062FF}"/>
                    </a:ext>
                  </a:extLst>
                </p14:cNvPr>
                <p14:cNvContentPartPr/>
                <p14:nvPr/>
              </p14:nvContentPartPr>
              <p14:xfrm>
                <a:off x="4108285" y="3522969"/>
                <a:ext cx="21240" cy="117720"/>
              </p14:xfrm>
            </p:contentPart>
          </mc:Choice>
          <mc:Fallback xmlns="">
            <p:pic>
              <p:nvPicPr>
                <p:cNvPr id="485" name="Input penna 484">
                  <a:extLst>
                    <a:ext uri="{FF2B5EF4-FFF2-40B4-BE49-F238E27FC236}">
                      <a16:creationId xmlns:a16="http://schemas.microsoft.com/office/drawing/2014/main" id="{E84FEB82-5EA7-8B77-0949-0D2F47A062FF}"/>
                    </a:ext>
                  </a:extLst>
                </p:cNvPr>
                <p:cNvPicPr/>
                <p:nvPr/>
              </p:nvPicPr>
              <p:blipFill>
                <a:blip r:embed="rId409"/>
                <a:stretch>
                  <a:fillRect/>
                </a:stretch>
              </p:blipFill>
              <p:spPr>
                <a:xfrm>
                  <a:off x="4100725" y="3515409"/>
                  <a:ext cx="3636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0">
              <p14:nvContentPartPr>
                <p14:cNvPr id="486" name="Input penna 485">
                  <a:extLst>
                    <a:ext uri="{FF2B5EF4-FFF2-40B4-BE49-F238E27FC236}">
                      <a16:creationId xmlns:a16="http://schemas.microsoft.com/office/drawing/2014/main" id="{D07A01C4-A564-91AD-5885-843F5012AB3D}"/>
                    </a:ext>
                  </a:extLst>
                </p14:cNvPr>
                <p14:cNvContentPartPr/>
                <p14:nvPr/>
              </p14:nvContentPartPr>
              <p14:xfrm>
                <a:off x="4151485" y="3569049"/>
                <a:ext cx="76320" cy="57600"/>
              </p14:xfrm>
            </p:contentPart>
          </mc:Choice>
          <mc:Fallback xmlns="">
            <p:pic>
              <p:nvPicPr>
                <p:cNvPr id="486" name="Input penna 485">
                  <a:extLst>
                    <a:ext uri="{FF2B5EF4-FFF2-40B4-BE49-F238E27FC236}">
                      <a16:creationId xmlns:a16="http://schemas.microsoft.com/office/drawing/2014/main" id="{D07A01C4-A564-91AD-5885-843F5012AB3D}"/>
                    </a:ext>
                  </a:extLst>
                </p:cNvPr>
                <p:cNvPicPr/>
                <p:nvPr/>
              </p:nvPicPr>
              <p:blipFill>
                <a:blip r:embed="rId411"/>
                <a:stretch>
                  <a:fillRect/>
                </a:stretch>
              </p:blipFill>
              <p:spPr>
                <a:xfrm>
                  <a:off x="4143925" y="3561489"/>
                  <a:ext cx="9144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2">
              <p14:nvContentPartPr>
                <p14:cNvPr id="487" name="Input penna 486">
                  <a:extLst>
                    <a:ext uri="{FF2B5EF4-FFF2-40B4-BE49-F238E27FC236}">
                      <a16:creationId xmlns:a16="http://schemas.microsoft.com/office/drawing/2014/main" id="{683E64B1-5217-E5E0-43F1-8B9263D7A887}"/>
                    </a:ext>
                  </a:extLst>
                </p14:cNvPr>
                <p14:cNvContentPartPr/>
                <p14:nvPr/>
              </p14:nvContentPartPr>
              <p14:xfrm>
                <a:off x="4258765" y="3544209"/>
                <a:ext cx="38160" cy="99720"/>
              </p14:xfrm>
            </p:contentPart>
          </mc:Choice>
          <mc:Fallback xmlns="">
            <p:pic>
              <p:nvPicPr>
                <p:cNvPr id="487" name="Input penna 486">
                  <a:extLst>
                    <a:ext uri="{FF2B5EF4-FFF2-40B4-BE49-F238E27FC236}">
                      <a16:creationId xmlns:a16="http://schemas.microsoft.com/office/drawing/2014/main" id="{683E64B1-5217-E5E0-43F1-8B9263D7A887}"/>
                    </a:ext>
                  </a:extLst>
                </p:cNvPr>
                <p:cNvPicPr/>
                <p:nvPr/>
              </p:nvPicPr>
              <p:blipFill>
                <a:blip r:embed="rId413"/>
                <a:stretch>
                  <a:fillRect/>
                </a:stretch>
              </p:blipFill>
              <p:spPr>
                <a:xfrm>
                  <a:off x="4251205" y="3536649"/>
                  <a:ext cx="53280" cy="114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4" name="Gruppo 503">
            <a:extLst>
              <a:ext uri="{FF2B5EF4-FFF2-40B4-BE49-F238E27FC236}">
                <a16:creationId xmlns:a16="http://schemas.microsoft.com/office/drawing/2014/main" id="{AD6302F3-E77E-777B-FFF7-BB5A4029B9B9}"/>
              </a:ext>
            </a:extLst>
          </p:cNvPr>
          <p:cNvGrpSpPr/>
          <p:nvPr/>
        </p:nvGrpSpPr>
        <p:grpSpPr>
          <a:xfrm>
            <a:off x="4507165" y="3507849"/>
            <a:ext cx="534600" cy="128520"/>
            <a:chOff x="4507165" y="3507849"/>
            <a:chExt cx="534600" cy="128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14">
              <p14:nvContentPartPr>
                <p14:cNvPr id="490" name="Input penna 489">
                  <a:extLst>
                    <a:ext uri="{FF2B5EF4-FFF2-40B4-BE49-F238E27FC236}">
                      <a16:creationId xmlns:a16="http://schemas.microsoft.com/office/drawing/2014/main" id="{EEB393BD-2659-19CC-3AAE-E9CBB70BD369}"/>
                    </a:ext>
                  </a:extLst>
                </p14:cNvPr>
                <p14:cNvContentPartPr/>
                <p14:nvPr/>
              </p14:nvContentPartPr>
              <p14:xfrm>
                <a:off x="4507165" y="3538809"/>
                <a:ext cx="46800" cy="70920"/>
              </p14:xfrm>
            </p:contentPart>
          </mc:Choice>
          <mc:Fallback xmlns="">
            <p:pic>
              <p:nvPicPr>
                <p:cNvPr id="490" name="Input penna 489">
                  <a:extLst>
                    <a:ext uri="{FF2B5EF4-FFF2-40B4-BE49-F238E27FC236}">
                      <a16:creationId xmlns:a16="http://schemas.microsoft.com/office/drawing/2014/main" id="{EEB393BD-2659-19CC-3AAE-E9CBB70BD369}"/>
                    </a:ext>
                  </a:extLst>
                </p:cNvPr>
                <p:cNvPicPr/>
                <p:nvPr/>
              </p:nvPicPr>
              <p:blipFill>
                <a:blip r:embed="rId415"/>
                <a:stretch>
                  <a:fillRect/>
                </a:stretch>
              </p:blipFill>
              <p:spPr>
                <a:xfrm>
                  <a:off x="4499605" y="3531249"/>
                  <a:ext cx="6192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6">
              <p14:nvContentPartPr>
                <p14:cNvPr id="491" name="Input penna 490">
                  <a:extLst>
                    <a:ext uri="{FF2B5EF4-FFF2-40B4-BE49-F238E27FC236}">
                      <a16:creationId xmlns:a16="http://schemas.microsoft.com/office/drawing/2014/main" id="{7AB638EE-9606-A35B-77BF-C3CB3C5B5AF0}"/>
                    </a:ext>
                  </a:extLst>
                </p14:cNvPr>
                <p14:cNvContentPartPr/>
                <p14:nvPr/>
              </p14:nvContentPartPr>
              <p14:xfrm>
                <a:off x="4561525" y="3553209"/>
                <a:ext cx="46080" cy="66960"/>
              </p14:xfrm>
            </p:contentPart>
          </mc:Choice>
          <mc:Fallback xmlns="">
            <p:pic>
              <p:nvPicPr>
                <p:cNvPr id="491" name="Input penna 490">
                  <a:extLst>
                    <a:ext uri="{FF2B5EF4-FFF2-40B4-BE49-F238E27FC236}">
                      <a16:creationId xmlns:a16="http://schemas.microsoft.com/office/drawing/2014/main" id="{7AB638EE-9606-A35B-77BF-C3CB3C5B5AF0}"/>
                    </a:ext>
                  </a:extLst>
                </p:cNvPr>
                <p:cNvPicPr/>
                <p:nvPr/>
              </p:nvPicPr>
              <p:blipFill>
                <a:blip r:embed="rId417"/>
                <a:stretch>
                  <a:fillRect/>
                </a:stretch>
              </p:blipFill>
              <p:spPr>
                <a:xfrm>
                  <a:off x="4554325" y="3545649"/>
                  <a:ext cx="6120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8">
              <p14:nvContentPartPr>
                <p14:cNvPr id="492" name="Input penna 491">
                  <a:extLst>
                    <a:ext uri="{FF2B5EF4-FFF2-40B4-BE49-F238E27FC236}">
                      <a16:creationId xmlns:a16="http://schemas.microsoft.com/office/drawing/2014/main" id="{E578B862-50A6-EF08-25E7-9381308CC58A}"/>
                    </a:ext>
                  </a:extLst>
                </p14:cNvPr>
                <p14:cNvContentPartPr/>
                <p14:nvPr/>
              </p14:nvContentPartPr>
              <p14:xfrm>
                <a:off x="4653325" y="3514689"/>
                <a:ext cx="6480" cy="121680"/>
              </p14:xfrm>
            </p:contentPart>
          </mc:Choice>
          <mc:Fallback xmlns="">
            <p:pic>
              <p:nvPicPr>
                <p:cNvPr id="492" name="Input penna 491">
                  <a:extLst>
                    <a:ext uri="{FF2B5EF4-FFF2-40B4-BE49-F238E27FC236}">
                      <a16:creationId xmlns:a16="http://schemas.microsoft.com/office/drawing/2014/main" id="{E578B862-50A6-EF08-25E7-9381308CC58A}"/>
                    </a:ext>
                  </a:extLst>
                </p:cNvPr>
                <p:cNvPicPr/>
                <p:nvPr/>
              </p:nvPicPr>
              <p:blipFill>
                <a:blip r:embed="rId419"/>
                <a:stretch>
                  <a:fillRect/>
                </a:stretch>
              </p:blipFill>
              <p:spPr>
                <a:xfrm>
                  <a:off x="4645765" y="3507129"/>
                  <a:ext cx="2124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0">
              <p14:nvContentPartPr>
                <p14:cNvPr id="493" name="Input penna 492">
                  <a:extLst>
                    <a:ext uri="{FF2B5EF4-FFF2-40B4-BE49-F238E27FC236}">
                      <a16:creationId xmlns:a16="http://schemas.microsoft.com/office/drawing/2014/main" id="{E0A1867A-9BA0-9B23-B0E9-E8BD66D8ADE7}"/>
                    </a:ext>
                  </a:extLst>
                </p14:cNvPr>
                <p14:cNvContentPartPr/>
                <p14:nvPr/>
              </p14:nvContentPartPr>
              <p14:xfrm>
                <a:off x="4661605" y="3588129"/>
                <a:ext cx="39600" cy="24480"/>
              </p14:xfrm>
            </p:contentPart>
          </mc:Choice>
          <mc:Fallback xmlns="">
            <p:pic>
              <p:nvPicPr>
                <p:cNvPr id="493" name="Input penna 492">
                  <a:extLst>
                    <a:ext uri="{FF2B5EF4-FFF2-40B4-BE49-F238E27FC236}">
                      <a16:creationId xmlns:a16="http://schemas.microsoft.com/office/drawing/2014/main" id="{E0A1867A-9BA0-9B23-B0E9-E8BD66D8ADE7}"/>
                    </a:ext>
                  </a:extLst>
                </p:cNvPr>
                <p:cNvPicPr/>
                <p:nvPr/>
              </p:nvPicPr>
              <p:blipFill>
                <a:blip r:embed="rId421"/>
                <a:stretch>
                  <a:fillRect/>
                </a:stretch>
              </p:blipFill>
              <p:spPr>
                <a:xfrm>
                  <a:off x="4654045" y="3580569"/>
                  <a:ext cx="5472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2">
              <p14:nvContentPartPr>
                <p14:cNvPr id="494" name="Input penna 493">
                  <a:extLst>
                    <a:ext uri="{FF2B5EF4-FFF2-40B4-BE49-F238E27FC236}">
                      <a16:creationId xmlns:a16="http://schemas.microsoft.com/office/drawing/2014/main" id="{2E46B74B-5F80-5085-565A-C9C9D4032884}"/>
                    </a:ext>
                  </a:extLst>
                </p14:cNvPr>
                <p14:cNvContentPartPr/>
                <p14:nvPr/>
              </p14:nvContentPartPr>
              <p14:xfrm>
                <a:off x="4715245" y="3507849"/>
                <a:ext cx="15480" cy="110880"/>
              </p14:xfrm>
            </p:contentPart>
          </mc:Choice>
          <mc:Fallback xmlns="">
            <p:pic>
              <p:nvPicPr>
                <p:cNvPr id="494" name="Input penna 493">
                  <a:extLst>
                    <a:ext uri="{FF2B5EF4-FFF2-40B4-BE49-F238E27FC236}">
                      <a16:creationId xmlns:a16="http://schemas.microsoft.com/office/drawing/2014/main" id="{2E46B74B-5F80-5085-565A-C9C9D4032884}"/>
                    </a:ext>
                  </a:extLst>
                </p:cNvPr>
                <p:cNvPicPr/>
                <p:nvPr/>
              </p:nvPicPr>
              <p:blipFill>
                <a:blip r:embed="rId423"/>
                <a:stretch>
                  <a:fillRect/>
                </a:stretch>
              </p:blipFill>
              <p:spPr>
                <a:xfrm>
                  <a:off x="4707685" y="3500289"/>
                  <a:ext cx="306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4">
              <p14:nvContentPartPr>
                <p14:cNvPr id="495" name="Input penna 494">
                  <a:extLst>
                    <a:ext uri="{FF2B5EF4-FFF2-40B4-BE49-F238E27FC236}">
                      <a16:creationId xmlns:a16="http://schemas.microsoft.com/office/drawing/2014/main" id="{B3F8719C-3E5B-0B65-3CEF-4B52AD8911D6}"/>
                    </a:ext>
                  </a:extLst>
                </p14:cNvPr>
                <p14:cNvContentPartPr/>
                <p14:nvPr/>
              </p14:nvContentPartPr>
              <p14:xfrm>
                <a:off x="4712725" y="3585969"/>
                <a:ext cx="31680" cy="20160"/>
              </p14:xfrm>
            </p:contentPart>
          </mc:Choice>
          <mc:Fallback xmlns="">
            <p:pic>
              <p:nvPicPr>
                <p:cNvPr id="495" name="Input penna 494">
                  <a:extLst>
                    <a:ext uri="{FF2B5EF4-FFF2-40B4-BE49-F238E27FC236}">
                      <a16:creationId xmlns:a16="http://schemas.microsoft.com/office/drawing/2014/main" id="{B3F8719C-3E5B-0B65-3CEF-4B52AD8911D6}"/>
                    </a:ext>
                  </a:extLst>
                </p:cNvPr>
                <p:cNvPicPr/>
                <p:nvPr/>
              </p:nvPicPr>
              <p:blipFill>
                <a:blip r:embed="rId425"/>
                <a:stretch>
                  <a:fillRect/>
                </a:stretch>
              </p:blipFill>
              <p:spPr>
                <a:xfrm>
                  <a:off x="4705165" y="3578409"/>
                  <a:ext cx="4680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6">
              <p14:nvContentPartPr>
                <p14:cNvPr id="496" name="Input penna 495">
                  <a:extLst>
                    <a:ext uri="{FF2B5EF4-FFF2-40B4-BE49-F238E27FC236}">
                      <a16:creationId xmlns:a16="http://schemas.microsoft.com/office/drawing/2014/main" id="{668069A4-A751-70CE-54CD-09A244113352}"/>
                    </a:ext>
                  </a:extLst>
                </p14:cNvPr>
                <p14:cNvContentPartPr/>
                <p14:nvPr/>
              </p14:nvContentPartPr>
              <p14:xfrm>
                <a:off x="4767805" y="3560769"/>
                <a:ext cx="9360" cy="63720"/>
              </p14:xfrm>
            </p:contentPart>
          </mc:Choice>
          <mc:Fallback xmlns="">
            <p:pic>
              <p:nvPicPr>
                <p:cNvPr id="496" name="Input penna 495">
                  <a:extLst>
                    <a:ext uri="{FF2B5EF4-FFF2-40B4-BE49-F238E27FC236}">
                      <a16:creationId xmlns:a16="http://schemas.microsoft.com/office/drawing/2014/main" id="{668069A4-A751-70CE-54CD-09A244113352}"/>
                    </a:ext>
                  </a:extLst>
                </p:cNvPr>
                <p:cNvPicPr/>
                <p:nvPr/>
              </p:nvPicPr>
              <p:blipFill>
                <a:blip r:embed="rId427"/>
                <a:stretch>
                  <a:fillRect/>
                </a:stretch>
              </p:blipFill>
              <p:spPr>
                <a:xfrm>
                  <a:off x="4760245" y="3553209"/>
                  <a:ext cx="2448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8">
              <p14:nvContentPartPr>
                <p14:cNvPr id="497" name="Input penna 496">
                  <a:extLst>
                    <a:ext uri="{FF2B5EF4-FFF2-40B4-BE49-F238E27FC236}">
                      <a16:creationId xmlns:a16="http://schemas.microsoft.com/office/drawing/2014/main" id="{1A95ACDE-69C9-5ACB-9955-4E1CF13AD26F}"/>
                    </a:ext>
                  </a:extLst>
                </p14:cNvPr>
                <p14:cNvContentPartPr/>
                <p14:nvPr/>
              </p14:nvContentPartPr>
              <p14:xfrm>
                <a:off x="4790485" y="3555009"/>
                <a:ext cx="38520" cy="50400"/>
              </p14:xfrm>
            </p:contentPart>
          </mc:Choice>
          <mc:Fallback xmlns="">
            <p:pic>
              <p:nvPicPr>
                <p:cNvPr id="497" name="Input penna 496">
                  <a:extLst>
                    <a:ext uri="{FF2B5EF4-FFF2-40B4-BE49-F238E27FC236}">
                      <a16:creationId xmlns:a16="http://schemas.microsoft.com/office/drawing/2014/main" id="{1A95ACDE-69C9-5ACB-9955-4E1CF13AD26F}"/>
                    </a:ext>
                  </a:extLst>
                </p:cNvPr>
                <p:cNvPicPr/>
                <p:nvPr/>
              </p:nvPicPr>
              <p:blipFill>
                <a:blip r:embed="rId429"/>
                <a:stretch>
                  <a:fillRect/>
                </a:stretch>
              </p:blipFill>
              <p:spPr>
                <a:xfrm>
                  <a:off x="4782925" y="3547449"/>
                  <a:ext cx="5364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0">
              <p14:nvContentPartPr>
                <p14:cNvPr id="498" name="Input penna 497">
                  <a:extLst>
                    <a:ext uri="{FF2B5EF4-FFF2-40B4-BE49-F238E27FC236}">
                      <a16:creationId xmlns:a16="http://schemas.microsoft.com/office/drawing/2014/main" id="{573044C8-040C-194E-D16E-68C1218A06C9}"/>
                    </a:ext>
                  </a:extLst>
                </p14:cNvPr>
                <p14:cNvContentPartPr/>
                <p14:nvPr/>
              </p14:nvContentPartPr>
              <p14:xfrm>
                <a:off x="4862125" y="3546009"/>
                <a:ext cx="38520" cy="47520"/>
              </p14:xfrm>
            </p:contentPart>
          </mc:Choice>
          <mc:Fallback xmlns="">
            <p:pic>
              <p:nvPicPr>
                <p:cNvPr id="498" name="Input penna 497">
                  <a:extLst>
                    <a:ext uri="{FF2B5EF4-FFF2-40B4-BE49-F238E27FC236}">
                      <a16:creationId xmlns:a16="http://schemas.microsoft.com/office/drawing/2014/main" id="{573044C8-040C-194E-D16E-68C1218A06C9}"/>
                    </a:ext>
                  </a:extLst>
                </p:cNvPr>
                <p:cNvPicPr/>
                <p:nvPr/>
              </p:nvPicPr>
              <p:blipFill>
                <a:blip r:embed="rId431"/>
                <a:stretch>
                  <a:fillRect/>
                </a:stretch>
              </p:blipFill>
              <p:spPr>
                <a:xfrm>
                  <a:off x="4854565" y="3538449"/>
                  <a:ext cx="5364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2">
              <p14:nvContentPartPr>
                <p14:cNvPr id="499" name="Input penna 498">
                  <a:extLst>
                    <a:ext uri="{FF2B5EF4-FFF2-40B4-BE49-F238E27FC236}">
                      <a16:creationId xmlns:a16="http://schemas.microsoft.com/office/drawing/2014/main" id="{C76E4E3E-99F6-E620-CFE1-BEE1FDBF38B2}"/>
                    </a:ext>
                  </a:extLst>
                </p14:cNvPr>
                <p14:cNvContentPartPr/>
                <p14:nvPr/>
              </p14:nvContentPartPr>
              <p14:xfrm>
                <a:off x="4887325" y="3546009"/>
                <a:ext cx="360" cy="360"/>
              </p14:xfrm>
            </p:contentPart>
          </mc:Choice>
          <mc:Fallback xmlns="">
            <p:pic>
              <p:nvPicPr>
                <p:cNvPr id="499" name="Input penna 498">
                  <a:extLst>
                    <a:ext uri="{FF2B5EF4-FFF2-40B4-BE49-F238E27FC236}">
                      <a16:creationId xmlns:a16="http://schemas.microsoft.com/office/drawing/2014/main" id="{C76E4E3E-99F6-E620-CFE1-BEE1FDBF38B2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4879765" y="3538449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3">
              <p14:nvContentPartPr>
                <p14:cNvPr id="500" name="Input penna 499">
                  <a:extLst>
                    <a:ext uri="{FF2B5EF4-FFF2-40B4-BE49-F238E27FC236}">
                      <a16:creationId xmlns:a16="http://schemas.microsoft.com/office/drawing/2014/main" id="{14597B8A-6881-3A6F-70FF-1398F465D9C7}"/>
                    </a:ext>
                  </a:extLst>
                </p14:cNvPr>
                <p14:cNvContentPartPr/>
                <p14:nvPr/>
              </p14:nvContentPartPr>
              <p14:xfrm>
                <a:off x="4887325" y="3546009"/>
                <a:ext cx="360" cy="360"/>
              </p14:xfrm>
            </p:contentPart>
          </mc:Choice>
          <mc:Fallback xmlns="">
            <p:pic>
              <p:nvPicPr>
                <p:cNvPr id="500" name="Input penna 499">
                  <a:extLst>
                    <a:ext uri="{FF2B5EF4-FFF2-40B4-BE49-F238E27FC236}">
                      <a16:creationId xmlns:a16="http://schemas.microsoft.com/office/drawing/2014/main" id="{14597B8A-6881-3A6F-70FF-1398F465D9C7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4879765" y="3538449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4">
              <p14:nvContentPartPr>
                <p14:cNvPr id="501" name="Input penna 500">
                  <a:extLst>
                    <a:ext uri="{FF2B5EF4-FFF2-40B4-BE49-F238E27FC236}">
                      <a16:creationId xmlns:a16="http://schemas.microsoft.com/office/drawing/2014/main" id="{7D136369-F095-74A9-699C-D804F84A41DA}"/>
                    </a:ext>
                  </a:extLst>
                </p14:cNvPr>
                <p14:cNvContentPartPr/>
                <p14:nvPr/>
              </p14:nvContentPartPr>
              <p14:xfrm>
                <a:off x="4915405" y="3538089"/>
                <a:ext cx="50400" cy="71640"/>
              </p14:xfrm>
            </p:contentPart>
          </mc:Choice>
          <mc:Fallback xmlns="">
            <p:pic>
              <p:nvPicPr>
                <p:cNvPr id="501" name="Input penna 500">
                  <a:extLst>
                    <a:ext uri="{FF2B5EF4-FFF2-40B4-BE49-F238E27FC236}">
                      <a16:creationId xmlns:a16="http://schemas.microsoft.com/office/drawing/2014/main" id="{7D136369-F095-74A9-699C-D804F84A41DA}"/>
                    </a:ext>
                  </a:extLst>
                </p:cNvPr>
                <p:cNvPicPr/>
                <p:nvPr/>
              </p:nvPicPr>
              <p:blipFill>
                <a:blip r:embed="rId435"/>
                <a:stretch>
                  <a:fillRect/>
                </a:stretch>
              </p:blipFill>
              <p:spPr>
                <a:xfrm>
                  <a:off x="4907845" y="3530529"/>
                  <a:ext cx="6552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6">
              <p14:nvContentPartPr>
                <p14:cNvPr id="502" name="Input penna 501">
                  <a:extLst>
                    <a:ext uri="{FF2B5EF4-FFF2-40B4-BE49-F238E27FC236}">
                      <a16:creationId xmlns:a16="http://schemas.microsoft.com/office/drawing/2014/main" id="{E524CC74-C4EB-4E90-3CEF-22493FBD5B43}"/>
                    </a:ext>
                  </a:extLst>
                </p14:cNvPr>
                <p14:cNvContentPartPr/>
                <p14:nvPr/>
              </p14:nvContentPartPr>
              <p14:xfrm>
                <a:off x="4994605" y="3538809"/>
                <a:ext cx="47160" cy="55800"/>
              </p14:xfrm>
            </p:contentPart>
          </mc:Choice>
          <mc:Fallback xmlns="">
            <p:pic>
              <p:nvPicPr>
                <p:cNvPr id="502" name="Input penna 501">
                  <a:extLst>
                    <a:ext uri="{FF2B5EF4-FFF2-40B4-BE49-F238E27FC236}">
                      <a16:creationId xmlns:a16="http://schemas.microsoft.com/office/drawing/2014/main" id="{E524CC74-C4EB-4E90-3CEF-22493FBD5B43}"/>
                    </a:ext>
                  </a:extLst>
                </p:cNvPr>
                <p:cNvPicPr/>
                <p:nvPr/>
              </p:nvPicPr>
              <p:blipFill>
                <a:blip r:embed="rId437"/>
                <a:stretch>
                  <a:fillRect/>
                </a:stretch>
              </p:blipFill>
              <p:spPr>
                <a:xfrm>
                  <a:off x="4987045" y="3531249"/>
                  <a:ext cx="62280" cy="70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38">
            <p14:nvContentPartPr>
              <p14:cNvPr id="505" name="Input penna 504">
                <a:extLst>
                  <a:ext uri="{FF2B5EF4-FFF2-40B4-BE49-F238E27FC236}">
                    <a16:creationId xmlns:a16="http://schemas.microsoft.com/office/drawing/2014/main" id="{14E13316-9689-B30F-BFB4-D82804D53EF8}"/>
                  </a:ext>
                </a:extLst>
              </p14:cNvPr>
              <p14:cNvContentPartPr/>
              <p14:nvPr/>
            </p14:nvContentPartPr>
            <p14:xfrm>
              <a:off x="5772205" y="3067929"/>
              <a:ext cx="131760" cy="8280"/>
            </p14:xfrm>
          </p:contentPart>
        </mc:Choice>
        <mc:Fallback xmlns="">
          <p:pic>
            <p:nvPicPr>
              <p:cNvPr id="505" name="Input penna 504">
                <a:extLst>
                  <a:ext uri="{FF2B5EF4-FFF2-40B4-BE49-F238E27FC236}">
                    <a16:creationId xmlns:a16="http://schemas.microsoft.com/office/drawing/2014/main" id="{14E13316-9689-B30F-BFB4-D82804D53EF8}"/>
                  </a:ext>
                </a:extLst>
              </p:cNvPr>
              <p:cNvPicPr/>
              <p:nvPr/>
            </p:nvPicPr>
            <p:blipFill>
              <a:blip r:embed="rId439"/>
              <a:stretch>
                <a:fillRect/>
              </a:stretch>
            </p:blipFill>
            <p:spPr>
              <a:xfrm>
                <a:off x="5764645" y="3060369"/>
                <a:ext cx="146880" cy="2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0">
            <p14:nvContentPartPr>
              <p14:cNvPr id="506" name="Input penna 505">
                <a:extLst>
                  <a:ext uri="{FF2B5EF4-FFF2-40B4-BE49-F238E27FC236}">
                    <a16:creationId xmlns:a16="http://schemas.microsoft.com/office/drawing/2014/main" id="{E421058E-5133-0189-4CD0-9082C3775257}"/>
                  </a:ext>
                </a:extLst>
              </p14:cNvPr>
              <p14:cNvContentPartPr/>
              <p14:nvPr/>
            </p14:nvContentPartPr>
            <p14:xfrm>
              <a:off x="6167485" y="3511089"/>
              <a:ext cx="183600" cy="26640"/>
            </p14:xfrm>
          </p:contentPart>
        </mc:Choice>
        <mc:Fallback xmlns="">
          <p:pic>
            <p:nvPicPr>
              <p:cNvPr id="506" name="Input penna 505">
                <a:extLst>
                  <a:ext uri="{FF2B5EF4-FFF2-40B4-BE49-F238E27FC236}">
                    <a16:creationId xmlns:a16="http://schemas.microsoft.com/office/drawing/2014/main" id="{E421058E-5133-0189-4CD0-9082C3775257}"/>
                  </a:ext>
                </a:extLst>
              </p:cNvPr>
              <p:cNvPicPr/>
              <p:nvPr/>
            </p:nvPicPr>
            <p:blipFill>
              <a:blip r:embed="rId441"/>
              <a:stretch>
                <a:fillRect/>
              </a:stretch>
            </p:blipFill>
            <p:spPr>
              <a:xfrm>
                <a:off x="6159925" y="3503529"/>
                <a:ext cx="198720" cy="41760"/>
              </a:xfrm>
              <a:prstGeom prst="rect">
                <a:avLst/>
              </a:prstGeom>
            </p:spPr>
          </p:pic>
        </mc:Fallback>
      </mc:AlternateContent>
      <p:grpSp>
        <p:nvGrpSpPr>
          <p:cNvPr id="510" name="Gruppo 509">
            <a:extLst>
              <a:ext uri="{FF2B5EF4-FFF2-40B4-BE49-F238E27FC236}">
                <a16:creationId xmlns:a16="http://schemas.microsoft.com/office/drawing/2014/main" id="{8FFFAAB9-E971-8F78-3E91-A57D112C1D4F}"/>
              </a:ext>
            </a:extLst>
          </p:cNvPr>
          <p:cNvGrpSpPr/>
          <p:nvPr/>
        </p:nvGrpSpPr>
        <p:grpSpPr>
          <a:xfrm>
            <a:off x="3725254" y="4180759"/>
            <a:ext cx="59040" cy="51840"/>
            <a:chOff x="3725254" y="4180759"/>
            <a:chExt cx="59040" cy="5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42">
              <p14:nvContentPartPr>
                <p14:cNvPr id="507" name="Input penna 506">
                  <a:extLst>
                    <a:ext uri="{FF2B5EF4-FFF2-40B4-BE49-F238E27FC236}">
                      <a16:creationId xmlns:a16="http://schemas.microsoft.com/office/drawing/2014/main" id="{3BBEA0DF-F592-5A2F-FBAC-8936667E38E1}"/>
                    </a:ext>
                  </a:extLst>
                </p14:cNvPr>
                <p14:cNvContentPartPr/>
                <p14:nvPr/>
              </p14:nvContentPartPr>
              <p14:xfrm>
                <a:off x="3725254" y="4196959"/>
                <a:ext cx="40320" cy="11160"/>
              </p14:xfrm>
            </p:contentPart>
          </mc:Choice>
          <mc:Fallback xmlns="">
            <p:pic>
              <p:nvPicPr>
                <p:cNvPr id="507" name="Input penna 506">
                  <a:extLst>
                    <a:ext uri="{FF2B5EF4-FFF2-40B4-BE49-F238E27FC236}">
                      <a16:creationId xmlns:a16="http://schemas.microsoft.com/office/drawing/2014/main" id="{3BBEA0DF-F592-5A2F-FBAC-8936667E38E1}"/>
                    </a:ext>
                  </a:extLst>
                </p:cNvPr>
                <p:cNvPicPr/>
                <p:nvPr/>
              </p:nvPicPr>
              <p:blipFill>
                <a:blip r:embed="rId443"/>
                <a:stretch>
                  <a:fillRect/>
                </a:stretch>
              </p:blipFill>
              <p:spPr>
                <a:xfrm>
                  <a:off x="3717694" y="4189399"/>
                  <a:ext cx="5544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4">
              <p14:nvContentPartPr>
                <p14:cNvPr id="508" name="Input penna 507">
                  <a:extLst>
                    <a:ext uri="{FF2B5EF4-FFF2-40B4-BE49-F238E27FC236}">
                      <a16:creationId xmlns:a16="http://schemas.microsoft.com/office/drawing/2014/main" id="{49F6B1F9-0B2F-E42C-97C7-E0855CD98F20}"/>
                    </a:ext>
                  </a:extLst>
                </p14:cNvPr>
                <p14:cNvContentPartPr/>
                <p14:nvPr/>
              </p14:nvContentPartPr>
              <p14:xfrm>
                <a:off x="3756934" y="4180759"/>
                <a:ext cx="27360" cy="51840"/>
              </p14:xfrm>
            </p:contentPart>
          </mc:Choice>
          <mc:Fallback xmlns="">
            <p:pic>
              <p:nvPicPr>
                <p:cNvPr id="508" name="Input penna 507">
                  <a:extLst>
                    <a:ext uri="{FF2B5EF4-FFF2-40B4-BE49-F238E27FC236}">
                      <a16:creationId xmlns:a16="http://schemas.microsoft.com/office/drawing/2014/main" id="{49F6B1F9-0B2F-E42C-97C7-E0855CD98F20}"/>
                    </a:ext>
                  </a:extLst>
                </p:cNvPr>
                <p:cNvPicPr/>
                <p:nvPr/>
              </p:nvPicPr>
              <p:blipFill>
                <a:blip r:embed="rId445"/>
                <a:stretch>
                  <a:fillRect/>
                </a:stretch>
              </p:blipFill>
              <p:spPr>
                <a:xfrm>
                  <a:off x="3749374" y="4173199"/>
                  <a:ext cx="42480" cy="66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9" name="Gruppo 518">
            <a:extLst>
              <a:ext uri="{FF2B5EF4-FFF2-40B4-BE49-F238E27FC236}">
                <a16:creationId xmlns:a16="http://schemas.microsoft.com/office/drawing/2014/main" id="{6C544233-9A65-D362-D2ED-8B99AA553B96}"/>
              </a:ext>
            </a:extLst>
          </p:cNvPr>
          <p:cNvGrpSpPr/>
          <p:nvPr/>
        </p:nvGrpSpPr>
        <p:grpSpPr>
          <a:xfrm>
            <a:off x="5885289" y="3907335"/>
            <a:ext cx="456840" cy="143280"/>
            <a:chOff x="5885289" y="3907335"/>
            <a:chExt cx="456840" cy="143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46">
              <p14:nvContentPartPr>
                <p14:cNvPr id="511" name="Input penna 510">
                  <a:extLst>
                    <a:ext uri="{FF2B5EF4-FFF2-40B4-BE49-F238E27FC236}">
                      <a16:creationId xmlns:a16="http://schemas.microsoft.com/office/drawing/2014/main" id="{298EC56B-D4FF-EF7B-4403-279BD6887492}"/>
                    </a:ext>
                  </a:extLst>
                </p14:cNvPr>
                <p14:cNvContentPartPr/>
                <p14:nvPr/>
              </p14:nvContentPartPr>
              <p14:xfrm>
                <a:off x="5885289" y="3907335"/>
                <a:ext cx="9000" cy="111600"/>
              </p14:xfrm>
            </p:contentPart>
          </mc:Choice>
          <mc:Fallback xmlns="">
            <p:pic>
              <p:nvPicPr>
                <p:cNvPr id="511" name="Input penna 510">
                  <a:extLst>
                    <a:ext uri="{FF2B5EF4-FFF2-40B4-BE49-F238E27FC236}">
                      <a16:creationId xmlns:a16="http://schemas.microsoft.com/office/drawing/2014/main" id="{298EC56B-D4FF-EF7B-4403-279BD6887492}"/>
                    </a:ext>
                  </a:extLst>
                </p:cNvPr>
                <p:cNvPicPr/>
                <p:nvPr/>
              </p:nvPicPr>
              <p:blipFill>
                <a:blip r:embed="rId447"/>
                <a:stretch>
                  <a:fillRect/>
                </a:stretch>
              </p:blipFill>
              <p:spPr>
                <a:xfrm>
                  <a:off x="5877729" y="3899775"/>
                  <a:ext cx="2412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8">
              <p14:nvContentPartPr>
                <p14:cNvPr id="512" name="Input penna 511">
                  <a:extLst>
                    <a:ext uri="{FF2B5EF4-FFF2-40B4-BE49-F238E27FC236}">
                      <a16:creationId xmlns:a16="http://schemas.microsoft.com/office/drawing/2014/main" id="{EE424094-D35F-97E2-BA08-7E8D12D72227}"/>
                    </a:ext>
                  </a:extLst>
                </p14:cNvPr>
                <p14:cNvContentPartPr/>
                <p14:nvPr/>
              </p14:nvContentPartPr>
              <p14:xfrm>
                <a:off x="5912649" y="3965655"/>
                <a:ext cx="46080" cy="77760"/>
              </p14:xfrm>
            </p:contentPart>
          </mc:Choice>
          <mc:Fallback xmlns="">
            <p:pic>
              <p:nvPicPr>
                <p:cNvPr id="512" name="Input penna 511">
                  <a:extLst>
                    <a:ext uri="{FF2B5EF4-FFF2-40B4-BE49-F238E27FC236}">
                      <a16:creationId xmlns:a16="http://schemas.microsoft.com/office/drawing/2014/main" id="{EE424094-D35F-97E2-BA08-7E8D12D72227}"/>
                    </a:ext>
                  </a:extLst>
                </p:cNvPr>
                <p:cNvPicPr/>
                <p:nvPr/>
              </p:nvPicPr>
              <p:blipFill>
                <a:blip r:embed="rId449"/>
                <a:stretch>
                  <a:fillRect/>
                </a:stretch>
              </p:blipFill>
              <p:spPr>
                <a:xfrm>
                  <a:off x="5905089" y="3958095"/>
                  <a:ext cx="6120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0">
              <p14:nvContentPartPr>
                <p14:cNvPr id="513" name="Input penna 512">
                  <a:extLst>
                    <a:ext uri="{FF2B5EF4-FFF2-40B4-BE49-F238E27FC236}">
                      <a16:creationId xmlns:a16="http://schemas.microsoft.com/office/drawing/2014/main" id="{249535FB-06DF-3B4E-8697-58A9E2E9FB8B}"/>
                    </a:ext>
                  </a:extLst>
                </p14:cNvPr>
                <p14:cNvContentPartPr/>
                <p14:nvPr/>
              </p14:nvContentPartPr>
              <p14:xfrm>
                <a:off x="5989329" y="3961695"/>
                <a:ext cx="25560" cy="88920"/>
              </p14:xfrm>
            </p:contentPart>
          </mc:Choice>
          <mc:Fallback xmlns="">
            <p:pic>
              <p:nvPicPr>
                <p:cNvPr id="513" name="Input penna 512">
                  <a:extLst>
                    <a:ext uri="{FF2B5EF4-FFF2-40B4-BE49-F238E27FC236}">
                      <a16:creationId xmlns:a16="http://schemas.microsoft.com/office/drawing/2014/main" id="{249535FB-06DF-3B4E-8697-58A9E2E9FB8B}"/>
                    </a:ext>
                  </a:extLst>
                </p:cNvPr>
                <p:cNvPicPr/>
                <p:nvPr/>
              </p:nvPicPr>
              <p:blipFill>
                <a:blip r:embed="rId451"/>
                <a:stretch>
                  <a:fillRect/>
                </a:stretch>
              </p:blipFill>
              <p:spPr>
                <a:xfrm>
                  <a:off x="5981769" y="3954135"/>
                  <a:ext cx="4068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2">
              <p14:nvContentPartPr>
                <p14:cNvPr id="514" name="Input penna 513">
                  <a:extLst>
                    <a:ext uri="{FF2B5EF4-FFF2-40B4-BE49-F238E27FC236}">
                      <a16:creationId xmlns:a16="http://schemas.microsoft.com/office/drawing/2014/main" id="{1174F96F-6871-CF8F-8CEA-E59D40B72AD9}"/>
                    </a:ext>
                  </a:extLst>
                </p14:cNvPr>
                <p14:cNvContentPartPr/>
                <p14:nvPr/>
              </p14:nvContentPartPr>
              <p14:xfrm>
                <a:off x="6058809" y="3986175"/>
                <a:ext cx="14400" cy="54360"/>
              </p14:xfrm>
            </p:contentPart>
          </mc:Choice>
          <mc:Fallback xmlns="">
            <p:pic>
              <p:nvPicPr>
                <p:cNvPr id="514" name="Input penna 513">
                  <a:extLst>
                    <a:ext uri="{FF2B5EF4-FFF2-40B4-BE49-F238E27FC236}">
                      <a16:creationId xmlns:a16="http://schemas.microsoft.com/office/drawing/2014/main" id="{1174F96F-6871-CF8F-8CEA-E59D40B72AD9}"/>
                    </a:ext>
                  </a:extLst>
                </p:cNvPr>
                <p:cNvPicPr/>
                <p:nvPr/>
              </p:nvPicPr>
              <p:blipFill>
                <a:blip r:embed="rId453"/>
                <a:stretch>
                  <a:fillRect/>
                </a:stretch>
              </p:blipFill>
              <p:spPr>
                <a:xfrm>
                  <a:off x="6051249" y="3978975"/>
                  <a:ext cx="2952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4">
              <p14:nvContentPartPr>
                <p14:cNvPr id="515" name="Input penna 514">
                  <a:extLst>
                    <a:ext uri="{FF2B5EF4-FFF2-40B4-BE49-F238E27FC236}">
                      <a16:creationId xmlns:a16="http://schemas.microsoft.com/office/drawing/2014/main" id="{4EFFA553-8E24-BBCD-4D8E-F3FF08ECE9B4}"/>
                    </a:ext>
                  </a:extLst>
                </p14:cNvPr>
                <p14:cNvContentPartPr/>
                <p14:nvPr/>
              </p14:nvContentPartPr>
              <p14:xfrm>
                <a:off x="6103089" y="3961695"/>
                <a:ext cx="53280" cy="58680"/>
              </p14:xfrm>
            </p:contentPart>
          </mc:Choice>
          <mc:Fallback xmlns="">
            <p:pic>
              <p:nvPicPr>
                <p:cNvPr id="515" name="Input penna 514">
                  <a:extLst>
                    <a:ext uri="{FF2B5EF4-FFF2-40B4-BE49-F238E27FC236}">
                      <a16:creationId xmlns:a16="http://schemas.microsoft.com/office/drawing/2014/main" id="{4EFFA553-8E24-BBCD-4D8E-F3FF08ECE9B4}"/>
                    </a:ext>
                  </a:extLst>
                </p:cNvPr>
                <p:cNvPicPr/>
                <p:nvPr/>
              </p:nvPicPr>
              <p:blipFill>
                <a:blip r:embed="rId455"/>
                <a:stretch>
                  <a:fillRect/>
                </a:stretch>
              </p:blipFill>
              <p:spPr>
                <a:xfrm>
                  <a:off x="6095529" y="3954135"/>
                  <a:ext cx="6840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6">
              <p14:nvContentPartPr>
                <p14:cNvPr id="516" name="Input penna 515">
                  <a:extLst>
                    <a:ext uri="{FF2B5EF4-FFF2-40B4-BE49-F238E27FC236}">
                      <a16:creationId xmlns:a16="http://schemas.microsoft.com/office/drawing/2014/main" id="{82BB330C-3997-C6A3-0395-E26C64367CFB}"/>
                    </a:ext>
                  </a:extLst>
                </p14:cNvPr>
                <p14:cNvContentPartPr/>
                <p14:nvPr/>
              </p14:nvContentPartPr>
              <p14:xfrm>
                <a:off x="6167889" y="3945495"/>
                <a:ext cx="34200" cy="71640"/>
              </p14:xfrm>
            </p:contentPart>
          </mc:Choice>
          <mc:Fallback xmlns="">
            <p:pic>
              <p:nvPicPr>
                <p:cNvPr id="516" name="Input penna 515">
                  <a:extLst>
                    <a:ext uri="{FF2B5EF4-FFF2-40B4-BE49-F238E27FC236}">
                      <a16:creationId xmlns:a16="http://schemas.microsoft.com/office/drawing/2014/main" id="{82BB330C-3997-C6A3-0395-E26C64367CFB}"/>
                    </a:ext>
                  </a:extLst>
                </p:cNvPr>
                <p:cNvPicPr/>
                <p:nvPr/>
              </p:nvPicPr>
              <p:blipFill>
                <a:blip r:embed="rId457"/>
                <a:stretch>
                  <a:fillRect/>
                </a:stretch>
              </p:blipFill>
              <p:spPr>
                <a:xfrm>
                  <a:off x="6160329" y="3937935"/>
                  <a:ext cx="4932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8">
              <p14:nvContentPartPr>
                <p14:cNvPr id="517" name="Input penna 516">
                  <a:extLst>
                    <a:ext uri="{FF2B5EF4-FFF2-40B4-BE49-F238E27FC236}">
                      <a16:creationId xmlns:a16="http://schemas.microsoft.com/office/drawing/2014/main" id="{FD3B6908-510E-189B-D186-E8C166F2204A}"/>
                    </a:ext>
                  </a:extLst>
                </p14:cNvPr>
                <p14:cNvContentPartPr/>
                <p14:nvPr/>
              </p14:nvContentPartPr>
              <p14:xfrm>
                <a:off x="6241329" y="3969975"/>
                <a:ext cx="100800" cy="51840"/>
              </p14:xfrm>
            </p:contentPart>
          </mc:Choice>
          <mc:Fallback xmlns="">
            <p:pic>
              <p:nvPicPr>
                <p:cNvPr id="517" name="Input penna 516">
                  <a:extLst>
                    <a:ext uri="{FF2B5EF4-FFF2-40B4-BE49-F238E27FC236}">
                      <a16:creationId xmlns:a16="http://schemas.microsoft.com/office/drawing/2014/main" id="{FD3B6908-510E-189B-D186-E8C166F2204A}"/>
                    </a:ext>
                  </a:extLst>
                </p:cNvPr>
                <p:cNvPicPr/>
                <p:nvPr/>
              </p:nvPicPr>
              <p:blipFill>
                <a:blip r:embed="rId459"/>
                <a:stretch>
                  <a:fillRect/>
                </a:stretch>
              </p:blipFill>
              <p:spPr>
                <a:xfrm>
                  <a:off x="6233769" y="3962415"/>
                  <a:ext cx="115560" cy="66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8" name="Gruppo 537">
            <a:extLst>
              <a:ext uri="{FF2B5EF4-FFF2-40B4-BE49-F238E27FC236}">
                <a16:creationId xmlns:a16="http://schemas.microsoft.com/office/drawing/2014/main" id="{D0090247-9D11-8149-D14A-B3CD1C2D83C9}"/>
              </a:ext>
            </a:extLst>
          </p:cNvPr>
          <p:cNvGrpSpPr/>
          <p:nvPr/>
        </p:nvGrpSpPr>
        <p:grpSpPr>
          <a:xfrm>
            <a:off x="8589995" y="5237517"/>
            <a:ext cx="141480" cy="283680"/>
            <a:chOff x="8589995" y="5237517"/>
            <a:chExt cx="141480" cy="283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60">
              <p14:nvContentPartPr>
                <p14:cNvPr id="535" name="Input penna 534">
                  <a:extLst>
                    <a:ext uri="{FF2B5EF4-FFF2-40B4-BE49-F238E27FC236}">
                      <a16:creationId xmlns:a16="http://schemas.microsoft.com/office/drawing/2014/main" id="{DFFA6CA5-717E-89FE-4327-ADF9A1BB8E99}"/>
                    </a:ext>
                  </a:extLst>
                </p14:cNvPr>
                <p14:cNvContentPartPr/>
                <p14:nvPr/>
              </p14:nvContentPartPr>
              <p14:xfrm>
                <a:off x="8596835" y="5237517"/>
                <a:ext cx="25560" cy="283680"/>
              </p14:xfrm>
            </p:contentPart>
          </mc:Choice>
          <mc:Fallback xmlns="">
            <p:pic>
              <p:nvPicPr>
                <p:cNvPr id="535" name="Input penna 534">
                  <a:extLst>
                    <a:ext uri="{FF2B5EF4-FFF2-40B4-BE49-F238E27FC236}">
                      <a16:creationId xmlns:a16="http://schemas.microsoft.com/office/drawing/2014/main" id="{DFFA6CA5-717E-89FE-4327-ADF9A1BB8E99}"/>
                    </a:ext>
                  </a:extLst>
                </p:cNvPr>
                <p:cNvPicPr/>
                <p:nvPr/>
              </p:nvPicPr>
              <p:blipFill>
                <a:blip r:embed="rId461"/>
                <a:stretch>
                  <a:fillRect/>
                </a:stretch>
              </p:blipFill>
              <p:spPr>
                <a:xfrm>
                  <a:off x="8589275" y="5229957"/>
                  <a:ext cx="40680" cy="29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2">
              <p14:nvContentPartPr>
                <p14:cNvPr id="536" name="Input penna 535">
                  <a:extLst>
                    <a:ext uri="{FF2B5EF4-FFF2-40B4-BE49-F238E27FC236}">
                      <a16:creationId xmlns:a16="http://schemas.microsoft.com/office/drawing/2014/main" id="{5D650D8A-EB08-7E0A-2612-CD9D762F6D0B}"/>
                    </a:ext>
                  </a:extLst>
                </p14:cNvPr>
                <p14:cNvContentPartPr/>
                <p14:nvPr/>
              </p14:nvContentPartPr>
              <p14:xfrm>
                <a:off x="8589995" y="5400237"/>
                <a:ext cx="141480" cy="15480"/>
              </p14:xfrm>
            </p:contentPart>
          </mc:Choice>
          <mc:Fallback xmlns="">
            <p:pic>
              <p:nvPicPr>
                <p:cNvPr id="536" name="Input penna 535">
                  <a:extLst>
                    <a:ext uri="{FF2B5EF4-FFF2-40B4-BE49-F238E27FC236}">
                      <a16:creationId xmlns:a16="http://schemas.microsoft.com/office/drawing/2014/main" id="{5D650D8A-EB08-7E0A-2612-CD9D762F6D0B}"/>
                    </a:ext>
                  </a:extLst>
                </p:cNvPr>
                <p:cNvPicPr/>
                <p:nvPr/>
              </p:nvPicPr>
              <p:blipFill>
                <a:blip r:embed="rId463"/>
                <a:stretch>
                  <a:fillRect/>
                </a:stretch>
              </p:blipFill>
              <p:spPr>
                <a:xfrm>
                  <a:off x="8582435" y="5392677"/>
                  <a:ext cx="156600" cy="30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64">
            <p14:nvContentPartPr>
              <p14:cNvPr id="539" name="Input penna 538">
                <a:extLst>
                  <a:ext uri="{FF2B5EF4-FFF2-40B4-BE49-F238E27FC236}">
                    <a16:creationId xmlns:a16="http://schemas.microsoft.com/office/drawing/2014/main" id="{3CF5A6DD-A375-5AD6-35E1-58DFC9FE8212}"/>
                  </a:ext>
                </a:extLst>
              </p14:cNvPr>
              <p14:cNvContentPartPr/>
              <p14:nvPr/>
            </p14:nvContentPartPr>
            <p14:xfrm>
              <a:off x="8953955" y="5367117"/>
              <a:ext cx="102960" cy="113760"/>
            </p14:xfrm>
          </p:contentPart>
        </mc:Choice>
        <mc:Fallback xmlns="">
          <p:pic>
            <p:nvPicPr>
              <p:cNvPr id="539" name="Input penna 538">
                <a:extLst>
                  <a:ext uri="{FF2B5EF4-FFF2-40B4-BE49-F238E27FC236}">
                    <a16:creationId xmlns:a16="http://schemas.microsoft.com/office/drawing/2014/main" id="{3CF5A6DD-A375-5AD6-35E1-58DFC9FE8212}"/>
                  </a:ext>
                </a:extLst>
              </p:cNvPr>
              <p:cNvPicPr/>
              <p:nvPr/>
            </p:nvPicPr>
            <p:blipFill>
              <a:blip r:embed="rId465"/>
              <a:stretch>
                <a:fillRect/>
              </a:stretch>
            </p:blipFill>
            <p:spPr>
              <a:xfrm>
                <a:off x="8946395" y="5359557"/>
                <a:ext cx="117720" cy="128880"/>
              </a:xfrm>
              <a:prstGeom prst="rect">
                <a:avLst/>
              </a:prstGeom>
            </p:spPr>
          </p:pic>
        </mc:Fallback>
      </mc:AlternateContent>
      <p:grpSp>
        <p:nvGrpSpPr>
          <p:cNvPr id="552" name="Gruppo 551">
            <a:extLst>
              <a:ext uri="{FF2B5EF4-FFF2-40B4-BE49-F238E27FC236}">
                <a16:creationId xmlns:a16="http://schemas.microsoft.com/office/drawing/2014/main" id="{8FAC113D-6275-550B-BE90-F3B63E2B251D}"/>
              </a:ext>
            </a:extLst>
          </p:cNvPr>
          <p:cNvGrpSpPr/>
          <p:nvPr/>
        </p:nvGrpSpPr>
        <p:grpSpPr>
          <a:xfrm>
            <a:off x="9253475" y="5323197"/>
            <a:ext cx="423720" cy="151920"/>
            <a:chOff x="9253475" y="5323197"/>
            <a:chExt cx="423720" cy="151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66">
              <p14:nvContentPartPr>
                <p14:cNvPr id="540" name="Input penna 539">
                  <a:extLst>
                    <a:ext uri="{FF2B5EF4-FFF2-40B4-BE49-F238E27FC236}">
                      <a16:creationId xmlns:a16="http://schemas.microsoft.com/office/drawing/2014/main" id="{A52336EC-E169-C879-1DB9-59279F399206}"/>
                    </a:ext>
                  </a:extLst>
                </p14:cNvPr>
                <p14:cNvContentPartPr/>
                <p14:nvPr/>
              </p14:nvContentPartPr>
              <p14:xfrm>
                <a:off x="9397475" y="5323197"/>
                <a:ext cx="24480" cy="121680"/>
              </p14:xfrm>
            </p:contentPart>
          </mc:Choice>
          <mc:Fallback xmlns="">
            <p:pic>
              <p:nvPicPr>
                <p:cNvPr id="540" name="Input penna 539">
                  <a:extLst>
                    <a:ext uri="{FF2B5EF4-FFF2-40B4-BE49-F238E27FC236}">
                      <a16:creationId xmlns:a16="http://schemas.microsoft.com/office/drawing/2014/main" id="{A52336EC-E169-C879-1DB9-59279F399206}"/>
                    </a:ext>
                  </a:extLst>
                </p:cNvPr>
                <p:cNvPicPr/>
                <p:nvPr/>
              </p:nvPicPr>
              <p:blipFill>
                <a:blip r:embed="rId467"/>
                <a:stretch>
                  <a:fillRect/>
                </a:stretch>
              </p:blipFill>
              <p:spPr>
                <a:xfrm>
                  <a:off x="9389915" y="5315637"/>
                  <a:ext cx="3960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8">
              <p14:nvContentPartPr>
                <p14:cNvPr id="541" name="Input penna 540">
                  <a:extLst>
                    <a:ext uri="{FF2B5EF4-FFF2-40B4-BE49-F238E27FC236}">
                      <a16:creationId xmlns:a16="http://schemas.microsoft.com/office/drawing/2014/main" id="{4EDE889B-6CAF-DEB1-AF75-97B1CF3BA525}"/>
                    </a:ext>
                  </a:extLst>
                </p14:cNvPr>
                <p14:cNvContentPartPr/>
                <p14:nvPr/>
              </p14:nvContentPartPr>
              <p14:xfrm>
                <a:off x="9253475" y="5465757"/>
                <a:ext cx="423720" cy="9360"/>
              </p14:xfrm>
            </p:contentPart>
          </mc:Choice>
          <mc:Fallback xmlns="">
            <p:pic>
              <p:nvPicPr>
                <p:cNvPr id="541" name="Input penna 540">
                  <a:extLst>
                    <a:ext uri="{FF2B5EF4-FFF2-40B4-BE49-F238E27FC236}">
                      <a16:creationId xmlns:a16="http://schemas.microsoft.com/office/drawing/2014/main" id="{4EDE889B-6CAF-DEB1-AF75-97B1CF3BA525}"/>
                    </a:ext>
                  </a:extLst>
                </p:cNvPr>
                <p:cNvPicPr/>
                <p:nvPr/>
              </p:nvPicPr>
              <p:blipFill>
                <a:blip r:embed="rId469"/>
                <a:stretch>
                  <a:fillRect/>
                </a:stretch>
              </p:blipFill>
              <p:spPr>
                <a:xfrm>
                  <a:off x="9246275" y="5458197"/>
                  <a:ext cx="438840" cy="24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0" name="Gruppo 549">
            <a:extLst>
              <a:ext uri="{FF2B5EF4-FFF2-40B4-BE49-F238E27FC236}">
                <a16:creationId xmlns:a16="http://schemas.microsoft.com/office/drawing/2014/main" id="{15CEAB81-77E5-312A-082D-511328CDBA5E}"/>
              </a:ext>
            </a:extLst>
          </p:cNvPr>
          <p:cNvGrpSpPr/>
          <p:nvPr/>
        </p:nvGrpSpPr>
        <p:grpSpPr>
          <a:xfrm>
            <a:off x="10065635" y="5362797"/>
            <a:ext cx="577800" cy="198720"/>
            <a:chOff x="10065635" y="5362797"/>
            <a:chExt cx="577800" cy="198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70">
              <p14:nvContentPartPr>
                <p14:cNvPr id="542" name="Input penna 541">
                  <a:extLst>
                    <a:ext uri="{FF2B5EF4-FFF2-40B4-BE49-F238E27FC236}">
                      <a16:creationId xmlns:a16="http://schemas.microsoft.com/office/drawing/2014/main" id="{80E858D2-B2A5-008F-CFC5-25EFA50296FB}"/>
                    </a:ext>
                  </a:extLst>
                </p14:cNvPr>
                <p14:cNvContentPartPr/>
                <p14:nvPr/>
              </p14:nvContentPartPr>
              <p14:xfrm>
                <a:off x="10065635" y="5362797"/>
                <a:ext cx="122040" cy="113760"/>
              </p14:xfrm>
            </p:contentPart>
          </mc:Choice>
          <mc:Fallback xmlns="">
            <p:pic>
              <p:nvPicPr>
                <p:cNvPr id="542" name="Input penna 541">
                  <a:extLst>
                    <a:ext uri="{FF2B5EF4-FFF2-40B4-BE49-F238E27FC236}">
                      <a16:creationId xmlns:a16="http://schemas.microsoft.com/office/drawing/2014/main" id="{80E858D2-B2A5-008F-CFC5-25EFA50296FB}"/>
                    </a:ext>
                  </a:extLst>
                </p:cNvPr>
                <p:cNvPicPr/>
                <p:nvPr/>
              </p:nvPicPr>
              <p:blipFill>
                <a:blip r:embed="rId471"/>
                <a:stretch>
                  <a:fillRect/>
                </a:stretch>
              </p:blipFill>
              <p:spPr>
                <a:xfrm>
                  <a:off x="10058075" y="5355597"/>
                  <a:ext cx="13716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2">
              <p14:nvContentPartPr>
                <p14:cNvPr id="543" name="Input penna 542">
                  <a:extLst>
                    <a:ext uri="{FF2B5EF4-FFF2-40B4-BE49-F238E27FC236}">
                      <a16:creationId xmlns:a16="http://schemas.microsoft.com/office/drawing/2014/main" id="{801986DD-7D67-8ACB-D417-CD5057709E1B}"/>
                    </a:ext>
                  </a:extLst>
                </p14:cNvPr>
                <p14:cNvContentPartPr/>
                <p14:nvPr/>
              </p14:nvContentPartPr>
              <p14:xfrm>
                <a:off x="10229075" y="5368557"/>
                <a:ext cx="1080" cy="142920"/>
              </p14:xfrm>
            </p:contentPart>
          </mc:Choice>
          <mc:Fallback xmlns="">
            <p:pic>
              <p:nvPicPr>
                <p:cNvPr id="543" name="Input penna 542">
                  <a:extLst>
                    <a:ext uri="{FF2B5EF4-FFF2-40B4-BE49-F238E27FC236}">
                      <a16:creationId xmlns:a16="http://schemas.microsoft.com/office/drawing/2014/main" id="{801986DD-7D67-8ACB-D417-CD5057709E1B}"/>
                    </a:ext>
                  </a:extLst>
                </p:cNvPr>
                <p:cNvPicPr/>
                <p:nvPr/>
              </p:nvPicPr>
              <p:blipFill>
                <a:blip r:embed="rId473"/>
                <a:stretch>
                  <a:fillRect/>
                </a:stretch>
              </p:blipFill>
              <p:spPr>
                <a:xfrm>
                  <a:off x="10221515" y="5361357"/>
                  <a:ext cx="1584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4">
              <p14:nvContentPartPr>
                <p14:cNvPr id="544" name="Input penna 543">
                  <a:extLst>
                    <a:ext uri="{FF2B5EF4-FFF2-40B4-BE49-F238E27FC236}">
                      <a16:creationId xmlns:a16="http://schemas.microsoft.com/office/drawing/2014/main" id="{211DD8EF-1297-83FE-8D96-5F470BA686AC}"/>
                    </a:ext>
                  </a:extLst>
                </p14:cNvPr>
                <p14:cNvContentPartPr/>
                <p14:nvPr/>
              </p14:nvContentPartPr>
              <p14:xfrm>
                <a:off x="10236635" y="5460717"/>
                <a:ext cx="105480" cy="6480"/>
              </p14:xfrm>
            </p:contentPart>
          </mc:Choice>
          <mc:Fallback xmlns="">
            <p:pic>
              <p:nvPicPr>
                <p:cNvPr id="544" name="Input penna 543">
                  <a:extLst>
                    <a:ext uri="{FF2B5EF4-FFF2-40B4-BE49-F238E27FC236}">
                      <a16:creationId xmlns:a16="http://schemas.microsoft.com/office/drawing/2014/main" id="{211DD8EF-1297-83FE-8D96-5F470BA686AC}"/>
                    </a:ext>
                  </a:extLst>
                </p:cNvPr>
                <p:cNvPicPr/>
                <p:nvPr/>
              </p:nvPicPr>
              <p:blipFill>
                <a:blip r:embed="rId475"/>
                <a:stretch>
                  <a:fillRect/>
                </a:stretch>
              </p:blipFill>
              <p:spPr>
                <a:xfrm>
                  <a:off x="10229075" y="5453157"/>
                  <a:ext cx="120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6">
              <p14:nvContentPartPr>
                <p14:cNvPr id="545" name="Input penna 544">
                  <a:extLst>
                    <a:ext uri="{FF2B5EF4-FFF2-40B4-BE49-F238E27FC236}">
                      <a16:creationId xmlns:a16="http://schemas.microsoft.com/office/drawing/2014/main" id="{86440451-D819-F7B0-80EC-07CC5D4B8D28}"/>
                    </a:ext>
                  </a:extLst>
                </p14:cNvPr>
                <p14:cNvContentPartPr/>
                <p14:nvPr/>
              </p14:nvContentPartPr>
              <p14:xfrm>
                <a:off x="10408715" y="5367117"/>
                <a:ext cx="103320" cy="87840"/>
              </p14:xfrm>
            </p:contentPart>
          </mc:Choice>
          <mc:Fallback xmlns="">
            <p:pic>
              <p:nvPicPr>
                <p:cNvPr id="545" name="Input penna 544">
                  <a:extLst>
                    <a:ext uri="{FF2B5EF4-FFF2-40B4-BE49-F238E27FC236}">
                      <a16:creationId xmlns:a16="http://schemas.microsoft.com/office/drawing/2014/main" id="{86440451-D819-F7B0-80EC-07CC5D4B8D28}"/>
                    </a:ext>
                  </a:extLst>
                </p:cNvPr>
                <p:cNvPicPr/>
                <p:nvPr/>
              </p:nvPicPr>
              <p:blipFill>
                <a:blip r:embed="rId477"/>
                <a:stretch>
                  <a:fillRect/>
                </a:stretch>
              </p:blipFill>
              <p:spPr>
                <a:xfrm>
                  <a:off x="10401155" y="5359557"/>
                  <a:ext cx="11844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8">
              <p14:nvContentPartPr>
                <p14:cNvPr id="546" name="Input penna 545">
                  <a:extLst>
                    <a:ext uri="{FF2B5EF4-FFF2-40B4-BE49-F238E27FC236}">
                      <a16:creationId xmlns:a16="http://schemas.microsoft.com/office/drawing/2014/main" id="{EE586A31-E0B3-7149-7B6C-24C6A3BC764B}"/>
                    </a:ext>
                  </a:extLst>
                </p14:cNvPr>
                <p14:cNvContentPartPr/>
                <p14:nvPr/>
              </p14:nvContentPartPr>
              <p14:xfrm>
                <a:off x="10439315" y="5457477"/>
                <a:ext cx="3240" cy="93600"/>
              </p14:xfrm>
            </p:contentPart>
          </mc:Choice>
          <mc:Fallback xmlns="">
            <p:pic>
              <p:nvPicPr>
                <p:cNvPr id="546" name="Input penna 545">
                  <a:extLst>
                    <a:ext uri="{FF2B5EF4-FFF2-40B4-BE49-F238E27FC236}">
                      <a16:creationId xmlns:a16="http://schemas.microsoft.com/office/drawing/2014/main" id="{EE586A31-E0B3-7149-7B6C-24C6A3BC764B}"/>
                    </a:ext>
                  </a:extLst>
                </p:cNvPr>
                <p:cNvPicPr/>
                <p:nvPr/>
              </p:nvPicPr>
              <p:blipFill>
                <a:blip r:embed="rId479"/>
                <a:stretch>
                  <a:fillRect/>
                </a:stretch>
              </p:blipFill>
              <p:spPr>
                <a:xfrm>
                  <a:off x="10431755" y="5449917"/>
                  <a:ext cx="1800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0">
              <p14:nvContentPartPr>
                <p14:cNvPr id="547" name="Input penna 546">
                  <a:extLst>
                    <a:ext uri="{FF2B5EF4-FFF2-40B4-BE49-F238E27FC236}">
                      <a16:creationId xmlns:a16="http://schemas.microsoft.com/office/drawing/2014/main" id="{319E3EA1-C615-6462-D467-35439901AE81}"/>
                    </a:ext>
                  </a:extLst>
                </p14:cNvPr>
                <p14:cNvContentPartPr/>
                <p14:nvPr/>
              </p14:nvContentPartPr>
              <p14:xfrm>
                <a:off x="10481075" y="5478717"/>
                <a:ext cx="14760" cy="59400"/>
              </p14:xfrm>
            </p:contentPart>
          </mc:Choice>
          <mc:Fallback xmlns="">
            <p:pic>
              <p:nvPicPr>
                <p:cNvPr id="547" name="Input penna 546">
                  <a:extLst>
                    <a:ext uri="{FF2B5EF4-FFF2-40B4-BE49-F238E27FC236}">
                      <a16:creationId xmlns:a16="http://schemas.microsoft.com/office/drawing/2014/main" id="{319E3EA1-C615-6462-D467-35439901AE81}"/>
                    </a:ext>
                  </a:extLst>
                </p:cNvPr>
                <p:cNvPicPr/>
                <p:nvPr/>
              </p:nvPicPr>
              <p:blipFill>
                <a:blip r:embed="rId481"/>
                <a:stretch>
                  <a:fillRect/>
                </a:stretch>
              </p:blipFill>
              <p:spPr>
                <a:xfrm>
                  <a:off x="10473515" y="5471157"/>
                  <a:ext cx="2988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2">
              <p14:nvContentPartPr>
                <p14:cNvPr id="548" name="Input penna 547">
                  <a:extLst>
                    <a:ext uri="{FF2B5EF4-FFF2-40B4-BE49-F238E27FC236}">
                      <a16:creationId xmlns:a16="http://schemas.microsoft.com/office/drawing/2014/main" id="{0596DDD4-16D3-C056-F3D4-708041FE3173}"/>
                    </a:ext>
                  </a:extLst>
                </p14:cNvPr>
                <p14:cNvContentPartPr/>
                <p14:nvPr/>
              </p14:nvContentPartPr>
              <p14:xfrm>
                <a:off x="10344995" y="5540997"/>
                <a:ext cx="298440" cy="20520"/>
              </p14:xfrm>
            </p:contentPart>
          </mc:Choice>
          <mc:Fallback xmlns="">
            <p:pic>
              <p:nvPicPr>
                <p:cNvPr id="548" name="Input penna 547">
                  <a:extLst>
                    <a:ext uri="{FF2B5EF4-FFF2-40B4-BE49-F238E27FC236}">
                      <a16:creationId xmlns:a16="http://schemas.microsoft.com/office/drawing/2014/main" id="{0596DDD4-16D3-C056-F3D4-708041FE3173}"/>
                    </a:ext>
                  </a:extLst>
                </p:cNvPr>
                <p:cNvPicPr/>
                <p:nvPr/>
              </p:nvPicPr>
              <p:blipFill>
                <a:blip r:embed="rId483"/>
                <a:stretch>
                  <a:fillRect/>
                </a:stretch>
              </p:blipFill>
              <p:spPr>
                <a:xfrm>
                  <a:off x="10337435" y="5533437"/>
                  <a:ext cx="313560" cy="35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84">
            <p14:nvContentPartPr>
              <p14:cNvPr id="553" name="Input penna 552">
                <a:extLst>
                  <a:ext uri="{FF2B5EF4-FFF2-40B4-BE49-F238E27FC236}">
                    <a16:creationId xmlns:a16="http://schemas.microsoft.com/office/drawing/2014/main" id="{5C3CA3D2-7245-883E-ADA5-FA899BBF2428}"/>
                  </a:ext>
                </a:extLst>
              </p14:cNvPr>
              <p14:cNvContentPartPr/>
              <p14:nvPr/>
            </p14:nvContentPartPr>
            <p14:xfrm>
              <a:off x="8649035" y="5780037"/>
              <a:ext cx="44640" cy="273600"/>
            </p14:xfrm>
          </p:contentPart>
        </mc:Choice>
        <mc:Fallback xmlns="">
          <p:pic>
            <p:nvPicPr>
              <p:cNvPr id="553" name="Input penna 552">
                <a:extLst>
                  <a:ext uri="{FF2B5EF4-FFF2-40B4-BE49-F238E27FC236}">
                    <a16:creationId xmlns:a16="http://schemas.microsoft.com/office/drawing/2014/main" id="{5C3CA3D2-7245-883E-ADA5-FA899BBF2428}"/>
                  </a:ext>
                </a:extLst>
              </p:cNvPr>
              <p:cNvPicPr/>
              <p:nvPr/>
            </p:nvPicPr>
            <p:blipFill>
              <a:blip r:embed="rId485"/>
              <a:stretch>
                <a:fillRect/>
              </a:stretch>
            </p:blipFill>
            <p:spPr>
              <a:xfrm>
                <a:off x="8641475" y="5772477"/>
                <a:ext cx="59760" cy="28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6">
            <p14:nvContentPartPr>
              <p14:cNvPr id="554" name="Input penna 553">
                <a:extLst>
                  <a:ext uri="{FF2B5EF4-FFF2-40B4-BE49-F238E27FC236}">
                    <a16:creationId xmlns:a16="http://schemas.microsoft.com/office/drawing/2014/main" id="{8C32F276-520F-EAB1-2A13-CA38EB1B8EC5}"/>
                  </a:ext>
                </a:extLst>
              </p14:cNvPr>
              <p14:cNvContentPartPr/>
              <p14:nvPr/>
            </p14:nvContentPartPr>
            <p14:xfrm>
              <a:off x="8937035" y="5884437"/>
              <a:ext cx="136080" cy="144360"/>
            </p14:xfrm>
          </p:contentPart>
        </mc:Choice>
        <mc:Fallback xmlns="">
          <p:pic>
            <p:nvPicPr>
              <p:cNvPr id="554" name="Input penna 553">
                <a:extLst>
                  <a:ext uri="{FF2B5EF4-FFF2-40B4-BE49-F238E27FC236}">
                    <a16:creationId xmlns:a16="http://schemas.microsoft.com/office/drawing/2014/main" id="{8C32F276-520F-EAB1-2A13-CA38EB1B8EC5}"/>
                  </a:ext>
                </a:extLst>
              </p:cNvPr>
              <p:cNvPicPr/>
              <p:nvPr/>
            </p:nvPicPr>
            <p:blipFill>
              <a:blip r:embed="rId487"/>
              <a:stretch>
                <a:fillRect/>
              </a:stretch>
            </p:blipFill>
            <p:spPr>
              <a:xfrm>
                <a:off x="8929475" y="5876877"/>
                <a:ext cx="151200" cy="159480"/>
              </a:xfrm>
              <a:prstGeom prst="rect">
                <a:avLst/>
              </a:prstGeom>
            </p:spPr>
          </p:pic>
        </mc:Fallback>
      </mc:AlternateContent>
      <p:grpSp>
        <p:nvGrpSpPr>
          <p:cNvPr id="573" name="Gruppo 572">
            <a:extLst>
              <a:ext uri="{FF2B5EF4-FFF2-40B4-BE49-F238E27FC236}">
                <a16:creationId xmlns:a16="http://schemas.microsoft.com/office/drawing/2014/main" id="{761783D7-D2CF-DB7E-14D5-EC00C55E89EE}"/>
              </a:ext>
            </a:extLst>
          </p:cNvPr>
          <p:cNvGrpSpPr/>
          <p:nvPr/>
        </p:nvGrpSpPr>
        <p:grpSpPr>
          <a:xfrm>
            <a:off x="9310355" y="5915037"/>
            <a:ext cx="214560" cy="131400"/>
            <a:chOff x="9310355" y="5915037"/>
            <a:chExt cx="214560" cy="131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88">
              <p14:nvContentPartPr>
                <p14:cNvPr id="555" name="Input penna 554">
                  <a:extLst>
                    <a:ext uri="{FF2B5EF4-FFF2-40B4-BE49-F238E27FC236}">
                      <a16:creationId xmlns:a16="http://schemas.microsoft.com/office/drawing/2014/main" id="{4A3607CB-84CA-6E51-B5BC-03A460BD39EB}"/>
                    </a:ext>
                  </a:extLst>
                </p14:cNvPr>
                <p14:cNvContentPartPr/>
                <p14:nvPr/>
              </p14:nvContentPartPr>
              <p14:xfrm>
                <a:off x="9310355" y="5915037"/>
                <a:ext cx="214560" cy="24120"/>
              </p14:xfrm>
            </p:contentPart>
          </mc:Choice>
          <mc:Fallback xmlns="">
            <p:pic>
              <p:nvPicPr>
                <p:cNvPr id="555" name="Input penna 554">
                  <a:extLst>
                    <a:ext uri="{FF2B5EF4-FFF2-40B4-BE49-F238E27FC236}">
                      <a16:creationId xmlns:a16="http://schemas.microsoft.com/office/drawing/2014/main" id="{4A3607CB-84CA-6E51-B5BC-03A460BD39EB}"/>
                    </a:ext>
                  </a:extLst>
                </p:cNvPr>
                <p:cNvPicPr/>
                <p:nvPr/>
              </p:nvPicPr>
              <p:blipFill>
                <a:blip r:embed="rId489"/>
                <a:stretch>
                  <a:fillRect/>
                </a:stretch>
              </p:blipFill>
              <p:spPr>
                <a:xfrm>
                  <a:off x="9302795" y="5907477"/>
                  <a:ext cx="22968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0">
              <p14:nvContentPartPr>
                <p14:cNvPr id="556" name="Input penna 555">
                  <a:extLst>
                    <a:ext uri="{FF2B5EF4-FFF2-40B4-BE49-F238E27FC236}">
                      <a16:creationId xmlns:a16="http://schemas.microsoft.com/office/drawing/2014/main" id="{9A386E56-D360-7182-1313-9D06219D5C33}"/>
                    </a:ext>
                  </a:extLst>
                </p14:cNvPr>
                <p14:cNvContentPartPr/>
                <p14:nvPr/>
              </p14:nvContentPartPr>
              <p14:xfrm>
                <a:off x="9429875" y="5939877"/>
                <a:ext cx="12240" cy="106560"/>
              </p14:xfrm>
            </p:contentPart>
          </mc:Choice>
          <mc:Fallback xmlns="">
            <p:pic>
              <p:nvPicPr>
                <p:cNvPr id="556" name="Input penna 555">
                  <a:extLst>
                    <a:ext uri="{FF2B5EF4-FFF2-40B4-BE49-F238E27FC236}">
                      <a16:creationId xmlns:a16="http://schemas.microsoft.com/office/drawing/2014/main" id="{9A386E56-D360-7182-1313-9D06219D5C33}"/>
                    </a:ext>
                  </a:extLst>
                </p:cNvPr>
                <p:cNvPicPr/>
                <p:nvPr/>
              </p:nvPicPr>
              <p:blipFill>
                <a:blip r:embed="rId491"/>
                <a:stretch>
                  <a:fillRect/>
                </a:stretch>
              </p:blipFill>
              <p:spPr>
                <a:xfrm>
                  <a:off x="9422315" y="5932317"/>
                  <a:ext cx="27360" cy="121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1" name="Gruppo 570">
            <a:extLst>
              <a:ext uri="{FF2B5EF4-FFF2-40B4-BE49-F238E27FC236}">
                <a16:creationId xmlns:a16="http://schemas.microsoft.com/office/drawing/2014/main" id="{AF40A7B0-1322-7E98-29A2-9BA762C3497E}"/>
              </a:ext>
            </a:extLst>
          </p:cNvPr>
          <p:cNvGrpSpPr/>
          <p:nvPr/>
        </p:nvGrpSpPr>
        <p:grpSpPr>
          <a:xfrm>
            <a:off x="9687635" y="5910717"/>
            <a:ext cx="411840" cy="117360"/>
            <a:chOff x="9687635" y="5910717"/>
            <a:chExt cx="411840" cy="117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92">
              <p14:nvContentPartPr>
                <p14:cNvPr id="557" name="Input penna 556">
                  <a:extLst>
                    <a:ext uri="{FF2B5EF4-FFF2-40B4-BE49-F238E27FC236}">
                      <a16:creationId xmlns:a16="http://schemas.microsoft.com/office/drawing/2014/main" id="{0FDE9995-25E0-9472-AC4F-E4F060F569BF}"/>
                    </a:ext>
                  </a:extLst>
                </p14:cNvPr>
                <p14:cNvContentPartPr/>
                <p14:nvPr/>
              </p14:nvContentPartPr>
              <p14:xfrm>
                <a:off x="9687635" y="5921517"/>
                <a:ext cx="117360" cy="106560"/>
              </p14:xfrm>
            </p:contentPart>
          </mc:Choice>
          <mc:Fallback xmlns="">
            <p:pic>
              <p:nvPicPr>
                <p:cNvPr id="557" name="Input penna 556">
                  <a:extLst>
                    <a:ext uri="{FF2B5EF4-FFF2-40B4-BE49-F238E27FC236}">
                      <a16:creationId xmlns:a16="http://schemas.microsoft.com/office/drawing/2014/main" id="{0FDE9995-25E0-9472-AC4F-E4F060F569BF}"/>
                    </a:ext>
                  </a:extLst>
                </p:cNvPr>
                <p:cNvPicPr/>
                <p:nvPr/>
              </p:nvPicPr>
              <p:blipFill>
                <a:blip r:embed="rId493"/>
                <a:stretch>
                  <a:fillRect/>
                </a:stretch>
              </p:blipFill>
              <p:spPr>
                <a:xfrm>
                  <a:off x="9680075" y="5913957"/>
                  <a:ext cx="13248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4">
              <p14:nvContentPartPr>
                <p14:cNvPr id="558" name="Input penna 557">
                  <a:extLst>
                    <a:ext uri="{FF2B5EF4-FFF2-40B4-BE49-F238E27FC236}">
                      <a16:creationId xmlns:a16="http://schemas.microsoft.com/office/drawing/2014/main" id="{98707B8A-3B97-1290-829E-D720F363768D}"/>
                    </a:ext>
                  </a:extLst>
                </p14:cNvPr>
                <p14:cNvContentPartPr/>
                <p14:nvPr/>
              </p14:nvContentPartPr>
              <p14:xfrm>
                <a:off x="9829115" y="5910717"/>
                <a:ext cx="106560" cy="105120"/>
              </p14:xfrm>
            </p:contentPart>
          </mc:Choice>
          <mc:Fallback xmlns="">
            <p:pic>
              <p:nvPicPr>
                <p:cNvPr id="558" name="Input penna 557">
                  <a:extLst>
                    <a:ext uri="{FF2B5EF4-FFF2-40B4-BE49-F238E27FC236}">
                      <a16:creationId xmlns:a16="http://schemas.microsoft.com/office/drawing/2014/main" id="{98707B8A-3B97-1290-829E-D720F363768D}"/>
                    </a:ext>
                  </a:extLst>
                </p:cNvPr>
                <p:cNvPicPr/>
                <p:nvPr/>
              </p:nvPicPr>
              <p:blipFill>
                <a:blip r:embed="rId495"/>
                <a:stretch>
                  <a:fillRect/>
                </a:stretch>
              </p:blipFill>
              <p:spPr>
                <a:xfrm>
                  <a:off x="9821555" y="5903157"/>
                  <a:ext cx="12168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6">
              <p14:nvContentPartPr>
                <p14:cNvPr id="559" name="Input penna 558">
                  <a:extLst>
                    <a:ext uri="{FF2B5EF4-FFF2-40B4-BE49-F238E27FC236}">
                      <a16:creationId xmlns:a16="http://schemas.microsoft.com/office/drawing/2014/main" id="{32A3F364-426C-1B59-F023-46A7D53B5F80}"/>
                    </a:ext>
                  </a:extLst>
                </p14:cNvPr>
                <p14:cNvContentPartPr/>
                <p14:nvPr/>
              </p14:nvContentPartPr>
              <p14:xfrm>
                <a:off x="9951515" y="5920077"/>
                <a:ext cx="70920" cy="95760"/>
              </p14:xfrm>
            </p:contentPart>
          </mc:Choice>
          <mc:Fallback xmlns="">
            <p:pic>
              <p:nvPicPr>
                <p:cNvPr id="559" name="Input penna 558">
                  <a:extLst>
                    <a:ext uri="{FF2B5EF4-FFF2-40B4-BE49-F238E27FC236}">
                      <a16:creationId xmlns:a16="http://schemas.microsoft.com/office/drawing/2014/main" id="{32A3F364-426C-1B59-F023-46A7D53B5F80}"/>
                    </a:ext>
                  </a:extLst>
                </p:cNvPr>
                <p:cNvPicPr/>
                <p:nvPr/>
              </p:nvPicPr>
              <p:blipFill>
                <a:blip r:embed="rId497"/>
                <a:stretch>
                  <a:fillRect/>
                </a:stretch>
              </p:blipFill>
              <p:spPr>
                <a:xfrm>
                  <a:off x="9943955" y="5912877"/>
                  <a:ext cx="8604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8">
              <p14:nvContentPartPr>
                <p14:cNvPr id="560" name="Input penna 559">
                  <a:extLst>
                    <a:ext uri="{FF2B5EF4-FFF2-40B4-BE49-F238E27FC236}">
                      <a16:creationId xmlns:a16="http://schemas.microsoft.com/office/drawing/2014/main" id="{A93DBB19-7356-726F-F046-2E3486681768}"/>
                    </a:ext>
                  </a:extLst>
                </p14:cNvPr>
                <p14:cNvContentPartPr/>
                <p14:nvPr/>
              </p14:nvContentPartPr>
              <p14:xfrm>
                <a:off x="10099115" y="6013317"/>
                <a:ext cx="360" cy="360"/>
              </p14:xfrm>
            </p:contentPart>
          </mc:Choice>
          <mc:Fallback xmlns="">
            <p:pic>
              <p:nvPicPr>
                <p:cNvPr id="560" name="Input penna 559">
                  <a:extLst>
                    <a:ext uri="{FF2B5EF4-FFF2-40B4-BE49-F238E27FC236}">
                      <a16:creationId xmlns:a16="http://schemas.microsoft.com/office/drawing/2014/main" id="{A93DBB19-7356-726F-F046-2E3486681768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10091555" y="6005757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9" name="Gruppo 568">
            <a:extLst>
              <a:ext uri="{FF2B5EF4-FFF2-40B4-BE49-F238E27FC236}">
                <a16:creationId xmlns:a16="http://schemas.microsoft.com/office/drawing/2014/main" id="{2C031EB7-AB65-C6D1-3218-78E847D82D6F}"/>
              </a:ext>
            </a:extLst>
          </p:cNvPr>
          <p:cNvGrpSpPr/>
          <p:nvPr/>
        </p:nvGrpSpPr>
        <p:grpSpPr>
          <a:xfrm>
            <a:off x="10281995" y="5831517"/>
            <a:ext cx="529200" cy="198360"/>
            <a:chOff x="10281995" y="5831517"/>
            <a:chExt cx="529200" cy="198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99">
              <p14:nvContentPartPr>
                <p14:cNvPr id="561" name="Input penna 560">
                  <a:extLst>
                    <a:ext uri="{FF2B5EF4-FFF2-40B4-BE49-F238E27FC236}">
                      <a16:creationId xmlns:a16="http://schemas.microsoft.com/office/drawing/2014/main" id="{D27BE3EF-D364-98CB-CB97-7ACF9A03362B}"/>
                    </a:ext>
                  </a:extLst>
                </p14:cNvPr>
                <p14:cNvContentPartPr/>
                <p14:nvPr/>
              </p14:nvContentPartPr>
              <p14:xfrm>
                <a:off x="10281995" y="5858517"/>
                <a:ext cx="132840" cy="83520"/>
              </p14:xfrm>
            </p:contentPart>
          </mc:Choice>
          <mc:Fallback xmlns="">
            <p:pic>
              <p:nvPicPr>
                <p:cNvPr id="561" name="Input penna 560">
                  <a:extLst>
                    <a:ext uri="{FF2B5EF4-FFF2-40B4-BE49-F238E27FC236}">
                      <a16:creationId xmlns:a16="http://schemas.microsoft.com/office/drawing/2014/main" id="{D27BE3EF-D364-98CB-CB97-7ACF9A03362B}"/>
                    </a:ext>
                  </a:extLst>
                </p:cNvPr>
                <p:cNvPicPr/>
                <p:nvPr/>
              </p:nvPicPr>
              <p:blipFill>
                <a:blip r:embed="rId500"/>
                <a:stretch>
                  <a:fillRect/>
                </a:stretch>
              </p:blipFill>
              <p:spPr>
                <a:xfrm>
                  <a:off x="10274435" y="5850957"/>
                  <a:ext cx="14796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1">
              <p14:nvContentPartPr>
                <p14:cNvPr id="562" name="Input penna 561">
                  <a:extLst>
                    <a:ext uri="{FF2B5EF4-FFF2-40B4-BE49-F238E27FC236}">
                      <a16:creationId xmlns:a16="http://schemas.microsoft.com/office/drawing/2014/main" id="{2D27F84C-EB79-8BFA-52EB-C265E5A75527}"/>
                    </a:ext>
                  </a:extLst>
                </p14:cNvPr>
                <p14:cNvContentPartPr/>
                <p14:nvPr/>
              </p14:nvContentPartPr>
              <p14:xfrm>
                <a:off x="10439315" y="5890557"/>
                <a:ext cx="63360" cy="14400"/>
              </p14:xfrm>
            </p:contentPart>
          </mc:Choice>
          <mc:Fallback xmlns="">
            <p:pic>
              <p:nvPicPr>
                <p:cNvPr id="562" name="Input penna 561">
                  <a:extLst>
                    <a:ext uri="{FF2B5EF4-FFF2-40B4-BE49-F238E27FC236}">
                      <a16:creationId xmlns:a16="http://schemas.microsoft.com/office/drawing/2014/main" id="{2D27F84C-EB79-8BFA-52EB-C265E5A75527}"/>
                    </a:ext>
                  </a:extLst>
                </p:cNvPr>
                <p:cNvPicPr/>
                <p:nvPr/>
              </p:nvPicPr>
              <p:blipFill>
                <a:blip r:embed="rId502"/>
                <a:stretch>
                  <a:fillRect/>
                </a:stretch>
              </p:blipFill>
              <p:spPr>
                <a:xfrm>
                  <a:off x="10431755" y="5882997"/>
                  <a:ext cx="7848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3">
              <p14:nvContentPartPr>
                <p14:cNvPr id="563" name="Input penna 562">
                  <a:extLst>
                    <a:ext uri="{FF2B5EF4-FFF2-40B4-BE49-F238E27FC236}">
                      <a16:creationId xmlns:a16="http://schemas.microsoft.com/office/drawing/2014/main" id="{19241765-48AD-8621-4017-355281F7CFFF}"/>
                    </a:ext>
                  </a:extLst>
                </p14:cNvPr>
                <p14:cNvContentPartPr/>
                <p14:nvPr/>
              </p14:nvContentPartPr>
              <p14:xfrm>
                <a:off x="10496555" y="5831517"/>
                <a:ext cx="33840" cy="138240"/>
              </p14:xfrm>
            </p:contentPart>
          </mc:Choice>
          <mc:Fallback xmlns="">
            <p:pic>
              <p:nvPicPr>
                <p:cNvPr id="563" name="Input penna 562">
                  <a:extLst>
                    <a:ext uri="{FF2B5EF4-FFF2-40B4-BE49-F238E27FC236}">
                      <a16:creationId xmlns:a16="http://schemas.microsoft.com/office/drawing/2014/main" id="{19241765-48AD-8621-4017-355281F7CFFF}"/>
                    </a:ext>
                  </a:extLst>
                </p:cNvPr>
                <p:cNvPicPr/>
                <p:nvPr/>
              </p:nvPicPr>
              <p:blipFill>
                <a:blip r:embed="rId504"/>
                <a:stretch>
                  <a:fillRect/>
                </a:stretch>
              </p:blipFill>
              <p:spPr>
                <a:xfrm>
                  <a:off x="10488995" y="5823957"/>
                  <a:ext cx="4896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5">
              <p14:nvContentPartPr>
                <p14:cNvPr id="564" name="Input penna 563">
                  <a:extLst>
                    <a:ext uri="{FF2B5EF4-FFF2-40B4-BE49-F238E27FC236}">
                      <a16:creationId xmlns:a16="http://schemas.microsoft.com/office/drawing/2014/main" id="{7111210D-6ADA-0136-78F0-ADAD1068ACD1}"/>
                    </a:ext>
                  </a:extLst>
                </p14:cNvPr>
                <p14:cNvContentPartPr/>
                <p14:nvPr/>
              </p14:nvContentPartPr>
              <p14:xfrm>
                <a:off x="10661435" y="5833677"/>
                <a:ext cx="86760" cy="86040"/>
              </p14:xfrm>
            </p:contentPart>
          </mc:Choice>
          <mc:Fallback xmlns="">
            <p:pic>
              <p:nvPicPr>
                <p:cNvPr id="564" name="Input penna 563">
                  <a:extLst>
                    <a:ext uri="{FF2B5EF4-FFF2-40B4-BE49-F238E27FC236}">
                      <a16:creationId xmlns:a16="http://schemas.microsoft.com/office/drawing/2014/main" id="{7111210D-6ADA-0136-78F0-ADAD1068ACD1}"/>
                    </a:ext>
                  </a:extLst>
                </p:cNvPr>
                <p:cNvPicPr/>
                <p:nvPr/>
              </p:nvPicPr>
              <p:blipFill>
                <a:blip r:embed="rId506"/>
                <a:stretch>
                  <a:fillRect/>
                </a:stretch>
              </p:blipFill>
              <p:spPr>
                <a:xfrm>
                  <a:off x="10653875" y="5826477"/>
                  <a:ext cx="10188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7">
              <p14:nvContentPartPr>
                <p14:cNvPr id="565" name="Input penna 564">
                  <a:extLst>
                    <a:ext uri="{FF2B5EF4-FFF2-40B4-BE49-F238E27FC236}">
                      <a16:creationId xmlns:a16="http://schemas.microsoft.com/office/drawing/2014/main" id="{1D5D2142-EEAC-A408-9F40-4500EA89690D}"/>
                    </a:ext>
                  </a:extLst>
                </p14:cNvPr>
                <p14:cNvContentPartPr/>
                <p14:nvPr/>
              </p14:nvContentPartPr>
              <p14:xfrm>
                <a:off x="10668995" y="5916837"/>
                <a:ext cx="17640" cy="80640"/>
              </p14:xfrm>
            </p:contentPart>
          </mc:Choice>
          <mc:Fallback xmlns="">
            <p:pic>
              <p:nvPicPr>
                <p:cNvPr id="565" name="Input penna 564">
                  <a:extLst>
                    <a:ext uri="{FF2B5EF4-FFF2-40B4-BE49-F238E27FC236}">
                      <a16:creationId xmlns:a16="http://schemas.microsoft.com/office/drawing/2014/main" id="{1D5D2142-EEAC-A408-9F40-4500EA89690D}"/>
                    </a:ext>
                  </a:extLst>
                </p:cNvPr>
                <p:cNvPicPr/>
                <p:nvPr/>
              </p:nvPicPr>
              <p:blipFill>
                <a:blip r:embed="rId508"/>
                <a:stretch>
                  <a:fillRect/>
                </a:stretch>
              </p:blipFill>
              <p:spPr>
                <a:xfrm>
                  <a:off x="10661435" y="5909277"/>
                  <a:ext cx="3276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9">
              <p14:nvContentPartPr>
                <p14:cNvPr id="566" name="Input penna 565">
                  <a:extLst>
                    <a:ext uri="{FF2B5EF4-FFF2-40B4-BE49-F238E27FC236}">
                      <a16:creationId xmlns:a16="http://schemas.microsoft.com/office/drawing/2014/main" id="{31C56211-3885-9D19-D9E1-EA0720F67902}"/>
                    </a:ext>
                  </a:extLst>
                </p14:cNvPr>
                <p14:cNvContentPartPr/>
                <p14:nvPr/>
              </p14:nvContentPartPr>
              <p14:xfrm>
                <a:off x="10721915" y="5940597"/>
                <a:ext cx="7920" cy="59760"/>
              </p14:xfrm>
            </p:contentPart>
          </mc:Choice>
          <mc:Fallback xmlns="">
            <p:pic>
              <p:nvPicPr>
                <p:cNvPr id="566" name="Input penna 565">
                  <a:extLst>
                    <a:ext uri="{FF2B5EF4-FFF2-40B4-BE49-F238E27FC236}">
                      <a16:creationId xmlns:a16="http://schemas.microsoft.com/office/drawing/2014/main" id="{31C56211-3885-9D19-D9E1-EA0720F67902}"/>
                    </a:ext>
                  </a:extLst>
                </p:cNvPr>
                <p:cNvPicPr/>
                <p:nvPr/>
              </p:nvPicPr>
              <p:blipFill>
                <a:blip r:embed="rId510"/>
                <a:stretch>
                  <a:fillRect/>
                </a:stretch>
              </p:blipFill>
              <p:spPr>
                <a:xfrm>
                  <a:off x="10714355" y="5933037"/>
                  <a:ext cx="2304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1">
              <p14:nvContentPartPr>
                <p14:cNvPr id="567" name="Input penna 566">
                  <a:extLst>
                    <a:ext uri="{FF2B5EF4-FFF2-40B4-BE49-F238E27FC236}">
                      <a16:creationId xmlns:a16="http://schemas.microsoft.com/office/drawing/2014/main" id="{E0551C13-4861-D695-76E2-43C9EC17E4A8}"/>
                    </a:ext>
                  </a:extLst>
                </p14:cNvPr>
                <p14:cNvContentPartPr/>
                <p14:nvPr/>
              </p14:nvContentPartPr>
              <p14:xfrm>
                <a:off x="10599155" y="5982357"/>
                <a:ext cx="212040" cy="47520"/>
              </p14:xfrm>
            </p:contentPart>
          </mc:Choice>
          <mc:Fallback xmlns="">
            <p:pic>
              <p:nvPicPr>
                <p:cNvPr id="567" name="Input penna 566">
                  <a:extLst>
                    <a:ext uri="{FF2B5EF4-FFF2-40B4-BE49-F238E27FC236}">
                      <a16:creationId xmlns:a16="http://schemas.microsoft.com/office/drawing/2014/main" id="{E0551C13-4861-D695-76E2-43C9EC17E4A8}"/>
                    </a:ext>
                  </a:extLst>
                </p:cNvPr>
                <p:cNvPicPr/>
                <p:nvPr/>
              </p:nvPicPr>
              <p:blipFill>
                <a:blip r:embed="rId512"/>
                <a:stretch>
                  <a:fillRect/>
                </a:stretch>
              </p:blipFill>
              <p:spPr>
                <a:xfrm>
                  <a:off x="10591595" y="5975157"/>
                  <a:ext cx="226800" cy="62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3" name="Gruppo 592">
            <a:extLst>
              <a:ext uri="{FF2B5EF4-FFF2-40B4-BE49-F238E27FC236}">
                <a16:creationId xmlns:a16="http://schemas.microsoft.com/office/drawing/2014/main" id="{7162250C-902B-0798-C43B-3B90A456AA72}"/>
              </a:ext>
            </a:extLst>
          </p:cNvPr>
          <p:cNvGrpSpPr/>
          <p:nvPr/>
        </p:nvGrpSpPr>
        <p:grpSpPr>
          <a:xfrm>
            <a:off x="8608338" y="6292291"/>
            <a:ext cx="493200" cy="233640"/>
            <a:chOff x="8608338" y="6292291"/>
            <a:chExt cx="493200" cy="233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13">
              <p14:nvContentPartPr>
                <p14:cNvPr id="574" name="Input penna 573">
                  <a:extLst>
                    <a:ext uri="{FF2B5EF4-FFF2-40B4-BE49-F238E27FC236}">
                      <a16:creationId xmlns:a16="http://schemas.microsoft.com/office/drawing/2014/main" id="{6D8E1D99-3BF6-F05B-364E-154BCAD8F383}"/>
                    </a:ext>
                  </a:extLst>
                </p14:cNvPr>
                <p14:cNvContentPartPr/>
                <p14:nvPr/>
              </p14:nvContentPartPr>
              <p14:xfrm>
                <a:off x="8608338" y="6307771"/>
                <a:ext cx="152280" cy="152640"/>
              </p14:xfrm>
            </p:contentPart>
          </mc:Choice>
          <mc:Fallback xmlns="">
            <p:pic>
              <p:nvPicPr>
                <p:cNvPr id="574" name="Input penna 573">
                  <a:extLst>
                    <a:ext uri="{FF2B5EF4-FFF2-40B4-BE49-F238E27FC236}">
                      <a16:creationId xmlns:a16="http://schemas.microsoft.com/office/drawing/2014/main" id="{6D8E1D99-3BF6-F05B-364E-154BCAD8F383}"/>
                    </a:ext>
                  </a:extLst>
                </p:cNvPr>
                <p:cNvPicPr/>
                <p:nvPr/>
              </p:nvPicPr>
              <p:blipFill>
                <a:blip r:embed="rId514"/>
                <a:stretch>
                  <a:fillRect/>
                </a:stretch>
              </p:blipFill>
              <p:spPr>
                <a:xfrm>
                  <a:off x="8600778" y="6300571"/>
                  <a:ext cx="16740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5">
              <p14:nvContentPartPr>
                <p14:cNvPr id="575" name="Input penna 574">
                  <a:extLst>
                    <a:ext uri="{FF2B5EF4-FFF2-40B4-BE49-F238E27FC236}">
                      <a16:creationId xmlns:a16="http://schemas.microsoft.com/office/drawing/2014/main" id="{AE4AB4C1-63FF-3604-16BA-939FECF1DB62}"/>
                    </a:ext>
                  </a:extLst>
                </p14:cNvPr>
                <p14:cNvContentPartPr/>
                <p14:nvPr/>
              </p14:nvContentPartPr>
              <p14:xfrm>
                <a:off x="8773218" y="6326851"/>
                <a:ext cx="40680" cy="11160"/>
              </p14:xfrm>
            </p:contentPart>
          </mc:Choice>
          <mc:Fallback xmlns="">
            <p:pic>
              <p:nvPicPr>
                <p:cNvPr id="575" name="Input penna 574">
                  <a:extLst>
                    <a:ext uri="{FF2B5EF4-FFF2-40B4-BE49-F238E27FC236}">
                      <a16:creationId xmlns:a16="http://schemas.microsoft.com/office/drawing/2014/main" id="{AE4AB4C1-63FF-3604-16BA-939FECF1DB62}"/>
                    </a:ext>
                  </a:extLst>
                </p:cNvPr>
                <p:cNvPicPr/>
                <p:nvPr/>
              </p:nvPicPr>
              <p:blipFill>
                <a:blip r:embed="rId516"/>
                <a:stretch>
                  <a:fillRect/>
                </a:stretch>
              </p:blipFill>
              <p:spPr>
                <a:xfrm>
                  <a:off x="8765658" y="6319291"/>
                  <a:ext cx="5580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7">
              <p14:nvContentPartPr>
                <p14:cNvPr id="576" name="Input penna 575">
                  <a:extLst>
                    <a:ext uri="{FF2B5EF4-FFF2-40B4-BE49-F238E27FC236}">
                      <a16:creationId xmlns:a16="http://schemas.microsoft.com/office/drawing/2014/main" id="{836C1AFC-BCB8-07CB-9A5D-D6FEF224AD51}"/>
                    </a:ext>
                  </a:extLst>
                </p14:cNvPr>
                <p14:cNvContentPartPr/>
                <p14:nvPr/>
              </p14:nvContentPartPr>
              <p14:xfrm>
                <a:off x="8758098" y="6390931"/>
                <a:ext cx="59760" cy="14400"/>
              </p14:xfrm>
            </p:contentPart>
          </mc:Choice>
          <mc:Fallback xmlns="">
            <p:pic>
              <p:nvPicPr>
                <p:cNvPr id="576" name="Input penna 575">
                  <a:extLst>
                    <a:ext uri="{FF2B5EF4-FFF2-40B4-BE49-F238E27FC236}">
                      <a16:creationId xmlns:a16="http://schemas.microsoft.com/office/drawing/2014/main" id="{836C1AFC-BCB8-07CB-9A5D-D6FEF224AD51}"/>
                    </a:ext>
                  </a:extLst>
                </p:cNvPr>
                <p:cNvPicPr/>
                <p:nvPr/>
              </p:nvPicPr>
              <p:blipFill>
                <a:blip r:embed="rId518"/>
                <a:stretch>
                  <a:fillRect/>
                </a:stretch>
              </p:blipFill>
              <p:spPr>
                <a:xfrm>
                  <a:off x="8750538" y="6383371"/>
                  <a:ext cx="7488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9">
              <p14:nvContentPartPr>
                <p14:cNvPr id="577" name="Input penna 576">
                  <a:extLst>
                    <a:ext uri="{FF2B5EF4-FFF2-40B4-BE49-F238E27FC236}">
                      <a16:creationId xmlns:a16="http://schemas.microsoft.com/office/drawing/2014/main" id="{41BB06B5-5876-5DD4-F4E4-6D4A6AA77F62}"/>
                    </a:ext>
                  </a:extLst>
                </p14:cNvPr>
                <p14:cNvContentPartPr/>
                <p14:nvPr/>
              </p14:nvContentPartPr>
              <p14:xfrm>
                <a:off x="8793378" y="6292291"/>
                <a:ext cx="38160" cy="199080"/>
              </p14:xfrm>
            </p:contentPart>
          </mc:Choice>
          <mc:Fallback xmlns="">
            <p:pic>
              <p:nvPicPr>
                <p:cNvPr id="577" name="Input penna 576">
                  <a:extLst>
                    <a:ext uri="{FF2B5EF4-FFF2-40B4-BE49-F238E27FC236}">
                      <a16:creationId xmlns:a16="http://schemas.microsoft.com/office/drawing/2014/main" id="{41BB06B5-5876-5DD4-F4E4-6D4A6AA77F62}"/>
                    </a:ext>
                  </a:extLst>
                </p:cNvPr>
                <p:cNvPicPr/>
                <p:nvPr/>
              </p:nvPicPr>
              <p:blipFill>
                <a:blip r:embed="rId520"/>
                <a:stretch>
                  <a:fillRect/>
                </a:stretch>
              </p:blipFill>
              <p:spPr>
                <a:xfrm>
                  <a:off x="8785818" y="6284731"/>
                  <a:ext cx="5328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1">
              <p14:nvContentPartPr>
                <p14:cNvPr id="578" name="Input penna 577">
                  <a:extLst>
                    <a:ext uri="{FF2B5EF4-FFF2-40B4-BE49-F238E27FC236}">
                      <a16:creationId xmlns:a16="http://schemas.microsoft.com/office/drawing/2014/main" id="{4A8C8973-E3EB-F92E-0D3A-D094C610958B}"/>
                    </a:ext>
                  </a:extLst>
                </p14:cNvPr>
                <p14:cNvContentPartPr/>
                <p14:nvPr/>
              </p14:nvContentPartPr>
              <p14:xfrm>
                <a:off x="8909658" y="6333691"/>
                <a:ext cx="97920" cy="89640"/>
              </p14:xfrm>
            </p:contentPart>
          </mc:Choice>
          <mc:Fallback xmlns="">
            <p:pic>
              <p:nvPicPr>
                <p:cNvPr id="578" name="Input penna 577">
                  <a:extLst>
                    <a:ext uri="{FF2B5EF4-FFF2-40B4-BE49-F238E27FC236}">
                      <a16:creationId xmlns:a16="http://schemas.microsoft.com/office/drawing/2014/main" id="{4A8C8973-E3EB-F92E-0D3A-D094C610958B}"/>
                    </a:ext>
                  </a:extLst>
                </p:cNvPr>
                <p:cNvPicPr/>
                <p:nvPr/>
              </p:nvPicPr>
              <p:blipFill>
                <a:blip r:embed="rId522"/>
                <a:stretch>
                  <a:fillRect/>
                </a:stretch>
              </p:blipFill>
              <p:spPr>
                <a:xfrm>
                  <a:off x="8902098" y="6326131"/>
                  <a:ext cx="11304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3">
              <p14:nvContentPartPr>
                <p14:cNvPr id="579" name="Input penna 578">
                  <a:extLst>
                    <a:ext uri="{FF2B5EF4-FFF2-40B4-BE49-F238E27FC236}">
                      <a16:creationId xmlns:a16="http://schemas.microsoft.com/office/drawing/2014/main" id="{5475327B-E49C-B3DC-78EE-99ABA42DA85C}"/>
                    </a:ext>
                  </a:extLst>
                </p14:cNvPr>
                <p14:cNvContentPartPr/>
                <p14:nvPr/>
              </p14:nvContentPartPr>
              <p14:xfrm>
                <a:off x="8946378" y="6422971"/>
                <a:ext cx="15480" cy="78840"/>
              </p14:xfrm>
            </p:contentPart>
          </mc:Choice>
          <mc:Fallback xmlns="">
            <p:pic>
              <p:nvPicPr>
                <p:cNvPr id="579" name="Input penna 578">
                  <a:extLst>
                    <a:ext uri="{FF2B5EF4-FFF2-40B4-BE49-F238E27FC236}">
                      <a16:creationId xmlns:a16="http://schemas.microsoft.com/office/drawing/2014/main" id="{5475327B-E49C-B3DC-78EE-99ABA42DA85C}"/>
                    </a:ext>
                  </a:extLst>
                </p:cNvPr>
                <p:cNvPicPr/>
                <p:nvPr/>
              </p:nvPicPr>
              <p:blipFill>
                <a:blip r:embed="rId524"/>
                <a:stretch>
                  <a:fillRect/>
                </a:stretch>
              </p:blipFill>
              <p:spPr>
                <a:xfrm>
                  <a:off x="8938818" y="6415411"/>
                  <a:ext cx="3060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5">
              <p14:nvContentPartPr>
                <p14:cNvPr id="580" name="Input penna 579">
                  <a:extLst>
                    <a:ext uri="{FF2B5EF4-FFF2-40B4-BE49-F238E27FC236}">
                      <a16:creationId xmlns:a16="http://schemas.microsoft.com/office/drawing/2014/main" id="{3F987B89-626E-3A28-8DEB-2504C336A15D}"/>
                    </a:ext>
                  </a:extLst>
                </p14:cNvPr>
                <p14:cNvContentPartPr/>
                <p14:nvPr/>
              </p14:nvContentPartPr>
              <p14:xfrm>
                <a:off x="8978058" y="6426211"/>
                <a:ext cx="21960" cy="82800"/>
              </p14:xfrm>
            </p:contentPart>
          </mc:Choice>
          <mc:Fallback xmlns="">
            <p:pic>
              <p:nvPicPr>
                <p:cNvPr id="580" name="Input penna 579">
                  <a:extLst>
                    <a:ext uri="{FF2B5EF4-FFF2-40B4-BE49-F238E27FC236}">
                      <a16:creationId xmlns:a16="http://schemas.microsoft.com/office/drawing/2014/main" id="{3F987B89-626E-3A28-8DEB-2504C336A15D}"/>
                    </a:ext>
                  </a:extLst>
                </p:cNvPr>
                <p:cNvPicPr/>
                <p:nvPr/>
              </p:nvPicPr>
              <p:blipFill>
                <a:blip r:embed="rId526"/>
                <a:stretch>
                  <a:fillRect/>
                </a:stretch>
              </p:blipFill>
              <p:spPr>
                <a:xfrm>
                  <a:off x="8970498" y="6418651"/>
                  <a:ext cx="3708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7">
              <p14:nvContentPartPr>
                <p14:cNvPr id="581" name="Input penna 580">
                  <a:extLst>
                    <a:ext uri="{FF2B5EF4-FFF2-40B4-BE49-F238E27FC236}">
                      <a16:creationId xmlns:a16="http://schemas.microsoft.com/office/drawing/2014/main" id="{F6B9CB78-1A25-0793-2E6E-02F8740A522A}"/>
                    </a:ext>
                  </a:extLst>
                </p14:cNvPr>
                <p14:cNvContentPartPr/>
                <p14:nvPr/>
              </p14:nvContentPartPr>
              <p14:xfrm>
                <a:off x="8897778" y="6516571"/>
                <a:ext cx="203760" cy="9360"/>
              </p14:xfrm>
            </p:contentPart>
          </mc:Choice>
          <mc:Fallback xmlns="">
            <p:pic>
              <p:nvPicPr>
                <p:cNvPr id="581" name="Input penna 580">
                  <a:extLst>
                    <a:ext uri="{FF2B5EF4-FFF2-40B4-BE49-F238E27FC236}">
                      <a16:creationId xmlns:a16="http://schemas.microsoft.com/office/drawing/2014/main" id="{F6B9CB78-1A25-0793-2E6E-02F8740A522A}"/>
                    </a:ext>
                  </a:extLst>
                </p:cNvPr>
                <p:cNvPicPr/>
                <p:nvPr/>
              </p:nvPicPr>
              <p:blipFill>
                <a:blip r:embed="rId528"/>
                <a:stretch>
                  <a:fillRect/>
                </a:stretch>
              </p:blipFill>
              <p:spPr>
                <a:xfrm>
                  <a:off x="8890218" y="6509011"/>
                  <a:ext cx="218880" cy="24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1" name="Gruppo 590">
            <a:extLst>
              <a:ext uri="{FF2B5EF4-FFF2-40B4-BE49-F238E27FC236}">
                <a16:creationId xmlns:a16="http://schemas.microsoft.com/office/drawing/2014/main" id="{EA363E7A-F110-3715-6BA5-E3BFCA1561CD}"/>
              </a:ext>
            </a:extLst>
          </p:cNvPr>
          <p:cNvGrpSpPr/>
          <p:nvPr/>
        </p:nvGrpSpPr>
        <p:grpSpPr>
          <a:xfrm>
            <a:off x="9304938" y="6398131"/>
            <a:ext cx="124560" cy="80640"/>
            <a:chOff x="9304938" y="6398131"/>
            <a:chExt cx="124560" cy="80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29">
              <p14:nvContentPartPr>
                <p14:cNvPr id="582" name="Input penna 581">
                  <a:extLst>
                    <a:ext uri="{FF2B5EF4-FFF2-40B4-BE49-F238E27FC236}">
                      <a16:creationId xmlns:a16="http://schemas.microsoft.com/office/drawing/2014/main" id="{A6504044-393E-3B27-3A00-2A9331286E28}"/>
                    </a:ext>
                  </a:extLst>
                </p14:cNvPr>
                <p14:cNvContentPartPr/>
                <p14:nvPr/>
              </p14:nvContentPartPr>
              <p14:xfrm>
                <a:off x="9304938" y="6410731"/>
                <a:ext cx="64080" cy="16200"/>
              </p14:xfrm>
            </p:contentPart>
          </mc:Choice>
          <mc:Fallback xmlns="">
            <p:pic>
              <p:nvPicPr>
                <p:cNvPr id="582" name="Input penna 581">
                  <a:extLst>
                    <a:ext uri="{FF2B5EF4-FFF2-40B4-BE49-F238E27FC236}">
                      <a16:creationId xmlns:a16="http://schemas.microsoft.com/office/drawing/2014/main" id="{A6504044-393E-3B27-3A00-2A9331286E28}"/>
                    </a:ext>
                  </a:extLst>
                </p:cNvPr>
                <p:cNvPicPr/>
                <p:nvPr/>
              </p:nvPicPr>
              <p:blipFill>
                <a:blip r:embed="rId530"/>
                <a:stretch>
                  <a:fillRect/>
                </a:stretch>
              </p:blipFill>
              <p:spPr>
                <a:xfrm>
                  <a:off x="9297378" y="6403171"/>
                  <a:ext cx="7920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1">
              <p14:nvContentPartPr>
                <p14:cNvPr id="583" name="Input penna 582">
                  <a:extLst>
                    <a:ext uri="{FF2B5EF4-FFF2-40B4-BE49-F238E27FC236}">
                      <a16:creationId xmlns:a16="http://schemas.microsoft.com/office/drawing/2014/main" id="{2219A797-9A57-064C-9E15-3948162B31D9}"/>
                    </a:ext>
                  </a:extLst>
                </p14:cNvPr>
                <p14:cNvContentPartPr/>
                <p14:nvPr/>
              </p14:nvContentPartPr>
              <p14:xfrm>
                <a:off x="9379458" y="6398131"/>
                <a:ext cx="50040" cy="80640"/>
              </p14:xfrm>
            </p:contentPart>
          </mc:Choice>
          <mc:Fallback xmlns="">
            <p:pic>
              <p:nvPicPr>
                <p:cNvPr id="583" name="Input penna 582">
                  <a:extLst>
                    <a:ext uri="{FF2B5EF4-FFF2-40B4-BE49-F238E27FC236}">
                      <a16:creationId xmlns:a16="http://schemas.microsoft.com/office/drawing/2014/main" id="{2219A797-9A57-064C-9E15-3948162B31D9}"/>
                    </a:ext>
                  </a:extLst>
                </p:cNvPr>
                <p:cNvPicPr/>
                <p:nvPr/>
              </p:nvPicPr>
              <p:blipFill>
                <a:blip r:embed="rId532"/>
                <a:stretch>
                  <a:fillRect/>
                </a:stretch>
              </p:blipFill>
              <p:spPr>
                <a:xfrm>
                  <a:off x="9371898" y="6390571"/>
                  <a:ext cx="65160" cy="95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9" name="Gruppo 588">
            <a:extLst>
              <a:ext uri="{FF2B5EF4-FFF2-40B4-BE49-F238E27FC236}">
                <a16:creationId xmlns:a16="http://schemas.microsoft.com/office/drawing/2014/main" id="{00DE7568-692C-C1DB-8213-225AB391AD90}"/>
              </a:ext>
            </a:extLst>
          </p:cNvPr>
          <p:cNvGrpSpPr/>
          <p:nvPr/>
        </p:nvGrpSpPr>
        <p:grpSpPr>
          <a:xfrm>
            <a:off x="9597258" y="6318571"/>
            <a:ext cx="333000" cy="204840"/>
            <a:chOff x="9597258" y="6318571"/>
            <a:chExt cx="333000" cy="204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33">
              <p14:nvContentPartPr>
                <p14:cNvPr id="584" name="Input penna 583">
                  <a:extLst>
                    <a:ext uri="{FF2B5EF4-FFF2-40B4-BE49-F238E27FC236}">
                      <a16:creationId xmlns:a16="http://schemas.microsoft.com/office/drawing/2014/main" id="{8C3393CA-4BC1-518C-B190-C7E950D06418}"/>
                    </a:ext>
                  </a:extLst>
                </p14:cNvPr>
                <p14:cNvContentPartPr/>
                <p14:nvPr/>
              </p14:nvContentPartPr>
              <p14:xfrm>
                <a:off x="9597258" y="6368611"/>
                <a:ext cx="101160" cy="154800"/>
              </p14:xfrm>
            </p:contentPart>
          </mc:Choice>
          <mc:Fallback xmlns="">
            <p:pic>
              <p:nvPicPr>
                <p:cNvPr id="584" name="Input penna 583">
                  <a:extLst>
                    <a:ext uri="{FF2B5EF4-FFF2-40B4-BE49-F238E27FC236}">
                      <a16:creationId xmlns:a16="http://schemas.microsoft.com/office/drawing/2014/main" id="{8C3393CA-4BC1-518C-B190-C7E950D06418}"/>
                    </a:ext>
                  </a:extLst>
                </p:cNvPr>
                <p:cNvPicPr/>
                <p:nvPr/>
              </p:nvPicPr>
              <p:blipFill>
                <a:blip r:embed="rId534"/>
                <a:stretch>
                  <a:fillRect/>
                </a:stretch>
              </p:blipFill>
              <p:spPr>
                <a:xfrm>
                  <a:off x="9589698" y="6361051"/>
                  <a:ext cx="11628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5">
              <p14:nvContentPartPr>
                <p14:cNvPr id="585" name="Input penna 584">
                  <a:extLst>
                    <a:ext uri="{FF2B5EF4-FFF2-40B4-BE49-F238E27FC236}">
                      <a16:creationId xmlns:a16="http://schemas.microsoft.com/office/drawing/2014/main" id="{AFFC73CF-13C2-F6F0-D0E4-3EF3BE686566}"/>
                    </a:ext>
                  </a:extLst>
                </p14:cNvPr>
                <p14:cNvContentPartPr/>
                <p14:nvPr/>
              </p14:nvContentPartPr>
              <p14:xfrm>
                <a:off x="9711378" y="6426931"/>
                <a:ext cx="89640" cy="68400"/>
              </p14:xfrm>
            </p:contentPart>
          </mc:Choice>
          <mc:Fallback xmlns="">
            <p:pic>
              <p:nvPicPr>
                <p:cNvPr id="585" name="Input penna 584">
                  <a:extLst>
                    <a:ext uri="{FF2B5EF4-FFF2-40B4-BE49-F238E27FC236}">
                      <a16:creationId xmlns:a16="http://schemas.microsoft.com/office/drawing/2014/main" id="{AFFC73CF-13C2-F6F0-D0E4-3EF3BE686566}"/>
                    </a:ext>
                  </a:extLst>
                </p:cNvPr>
                <p:cNvPicPr/>
                <p:nvPr/>
              </p:nvPicPr>
              <p:blipFill>
                <a:blip r:embed="rId536"/>
                <a:stretch>
                  <a:fillRect/>
                </a:stretch>
              </p:blipFill>
              <p:spPr>
                <a:xfrm>
                  <a:off x="9703818" y="6419371"/>
                  <a:ext cx="10476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7">
              <p14:nvContentPartPr>
                <p14:cNvPr id="586" name="Input penna 585">
                  <a:extLst>
                    <a:ext uri="{FF2B5EF4-FFF2-40B4-BE49-F238E27FC236}">
                      <a16:creationId xmlns:a16="http://schemas.microsoft.com/office/drawing/2014/main" id="{D6F3F77A-B3BA-B716-6B68-3479330F6747}"/>
                    </a:ext>
                  </a:extLst>
                </p14:cNvPr>
                <p14:cNvContentPartPr/>
                <p14:nvPr/>
              </p14:nvContentPartPr>
              <p14:xfrm>
                <a:off x="9856098" y="6318571"/>
                <a:ext cx="22320" cy="129960"/>
              </p14:xfrm>
            </p:contentPart>
          </mc:Choice>
          <mc:Fallback xmlns="">
            <p:pic>
              <p:nvPicPr>
                <p:cNvPr id="586" name="Input penna 585">
                  <a:extLst>
                    <a:ext uri="{FF2B5EF4-FFF2-40B4-BE49-F238E27FC236}">
                      <a16:creationId xmlns:a16="http://schemas.microsoft.com/office/drawing/2014/main" id="{D6F3F77A-B3BA-B716-6B68-3479330F6747}"/>
                    </a:ext>
                  </a:extLst>
                </p:cNvPr>
                <p:cNvPicPr/>
                <p:nvPr/>
              </p:nvPicPr>
              <p:blipFill>
                <a:blip r:embed="rId538"/>
                <a:stretch>
                  <a:fillRect/>
                </a:stretch>
              </p:blipFill>
              <p:spPr>
                <a:xfrm>
                  <a:off x="9848538" y="6311011"/>
                  <a:ext cx="3744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9">
              <p14:nvContentPartPr>
                <p14:cNvPr id="587" name="Input penna 586">
                  <a:extLst>
                    <a:ext uri="{FF2B5EF4-FFF2-40B4-BE49-F238E27FC236}">
                      <a16:creationId xmlns:a16="http://schemas.microsoft.com/office/drawing/2014/main" id="{EA58041F-877B-621C-554F-B5F2FB233636}"/>
                    </a:ext>
                  </a:extLst>
                </p14:cNvPr>
                <p14:cNvContentPartPr/>
                <p14:nvPr/>
              </p14:nvContentPartPr>
              <p14:xfrm>
                <a:off x="9875898" y="6422971"/>
                <a:ext cx="54360" cy="54720"/>
              </p14:xfrm>
            </p:contentPart>
          </mc:Choice>
          <mc:Fallback xmlns="">
            <p:pic>
              <p:nvPicPr>
                <p:cNvPr id="587" name="Input penna 586">
                  <a:extLst>
                    <a:ext uri="{FF2B5EF4-FFF2-40B4-BE49-F238E27FC236}">
                      <a16:creationId xmlns:a16="http://schemas.microsoft.com/office/drawing/2014/main" id="{EA58041F-877B-621C-554F-B5F2FB233636}"/>
                    </a:ext>
                  </a:extLst>
                </p:cNvPr>
                <p:cNvPicPr/>
                <p:nvPr/>
              </p:nvPicPr>
              <p:blipFill>
                <a:blip r:embed="rId540"/>
                <a:stretch>
                  <a:fillRect/>
                </a:stretch>
              </p:blipFill>
              <p:spPr>
                <a:xfrm>
                  <a:off x="9868338" y="6415411"/>
                  <a:ext cx="69480" cy="69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9" name="Gruppo 608">
            <a:extLst>
              <a:ext uri="{FF2B5EF4-FFF2-40B4-BE49-F238E27FC236}">
                <a16:creationId xmlns:a16="http://schemas.microsoft.com/office/drawing/2014/main" id="{2A905923-52F6-887F-B700-AC563796F477}"/>
              </a:ext>
            </a:extLst>
          </p:cNvPr>
          <p:cNvGrpSpPr/>
          <p:nvPr/>
        </p:nvGrpSpPr>
        <p:grpSpPr>
          <a:xfrm>
            <a:off x="10119618" y="6374011"/>
            <a:ext cx="237960" cy="133920"/>
            <a:chOff x="10119618" y="6374011"/>
            <a:chExt cx="237960" cy="133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41">
              <p14:nvContentPartPr>
                <p14:cNvPr id="594" name="Input penna 593">
                  <a:extLst>
                    <a:ext uri="{FF2B5EF4-FFF2-40B4-BE49-F238E27FC236}">
                      <a16:creationId xmlns:a16="http://schemas.microsoft.com/office/drawing/2014/main" id="{88252C9F-4253-EDF6-E0EA-40351447EFF5}"/>
                    </a:ext>
                  </a:extLst>
                </p14:cNvPr>
                <p14:cNvContentPartPr/>
                <p14:nvPr/>
              </p14:nvContentPartPr>
              <p14:xfrm>
                <a:off x="10119618" y="6374011"/>
                <a:ext cx="86400" cy="133920"/>
              </p14:xfrm>
            </p:contentPart>
          </mc:Choice>
          <mc:Fallback xmlns="">
            <p:pic>
              <p:nvPicPr>
                <p:cNvPr id="594" name="Input penna 593">
                  <a:extLst>
                    <a:ext uri="{FF2B5EF4-FFF2-40B4-BE49-F238E27FC236}">
                      <a16:creationId xmlns:a16="http://schemas.microsoft.com/office/drawing/2014/main" id="{88252C9F-4253-EDF6-E0EA-40351447EFF5}"/>
                    </a:ext>
                  </a:extLst>
                </p:cNvPr>
                <p:cNvPicPr/>
                <p:nvPr/>
              </p:nvPicPr>
              <p:blipFill>
                <a:blip r:embed="rId542"/>
                <a:stretch>
                  <a:fillRect/>
                </a:stretch>
              </p:blipFill>
              <p:spPr>
                <a:xfrm>
                  <a:off x="10112058" y="6366451"/>
                  <a:ext cx="10152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3">
              <p14:nvContentPartPr>
                <p14:cNvPr id="595" name="Input penna 594">
                  <a:extLst>
                    <a:ext uri="{FF2B5EF4-FFF2-40B4-BE49-F238E27FC236}">
                      <a16:creationId xmlns:a16="http://schemas.microsoft.com/office/drawing/2014/main" id="{52D6FFE6-6372-9CFC-148B-06829A7706E6}"/>
                    </a:ext>
                  </a:extLst>
                </p14:cNvPr>
                <p14:cNvContentPartPr/>
                <p14:nvPr/>
              </p14:nvContentPartPr>
              <p14:xfrm>
                <a:off x="10222218" y="6402091"/>
                <a:ext cx="56520" cy="69840"/>
              </p14:xfrm>
            </p:contentPart>
          </mc:Choice>
          <mc:Fallback xmlns="">
            <p:pic>
              <p:nvPicPr>
                <p:cNvPr id="595" name="Input penna 594">
                  <a:extLst>
                    <a:ext uri="{FF2B5EF4-FFF2-40B4-BE49-F238E27FC236}">
                      <a16:creationId xmlns:a16="http://schemas.microsoft.com/office/drawing/2014/main" id="{52D6FFE6-6372-9CFC-148B-06829A7706E6}"/>
                    </a:ext>
                  </a:extLst>
                </p:cNvPr>
                <p:cNvPicPr/>
                <p:nvPr/>
              </p:nvPicPr>
              <p:blipFill>
                <a:blip r:embed="rId544"/>
                <a:stretch>
                  <a:fillRect/>
                </a:stretch>
              </p:blipFill>
              <p:spPr>
                <a:xfrm>
                  <a:off x="10214658" y="6394531"/>
                  <a:ext cx="7164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5">
              <p14:nvContentPartPr>
                <p14:cNvPr id="596" name="Input penna 595">
                  <a:extLst>
                    <a:ext uri="{FF2B5EF4-FFF2-40B4-BE49-F238E27FC236}">
                      <a16:creationId xmlns:a16="http://schemas.microsoft.com/office/drawing/2014/main" id="{01AAE5C0-1DAD-37EC-86CB-0161BAADCA08}"/>
                    </a:ext>
                  </a:extLst>
                </p14:cNvPr>
                <p14:cNvContentPartPr/>
                <p14:nvPr/>
              </p14:nvContentPartPr>
              <p14:xfrm>
                <a:off x="10298898" y="6416131"/>
                <a:ext cx="58680" cy="49680"/>
              </p14:xfrm>
            </p:contentPart>
          </mc:Choice>
          <mc:Fallback xmlns="">
            <p:pic>
              <p:nvPicPr>
                <p:cNvPr id="596" name="Input penna 595">
                  <a:extLst>
                    <a:ext uri="{FF2B5EF4-FFF2-40B4-BE49-F238E27FC236}">
                      <a16:creationId xmlns:a16="http://schemas.microsoft.com/office/drawing/2014/main" id="{01AAE5C0-1DAD-37EC-86CB-0161BAADCA08}"/>
                    </a:ext>
                  </a:extLst>
                </p:cNvPr>
                <p:cNvPicPr/>
                <p:nvPr/>
              </p:nvPicPr>
              <p:blipFill>
                <a:blip r:embed="rId546"/>
                <a:stretch>
                  <a:fillRect/>
                </a:stretch>
              </p:blipFill>
              <p:spPr>
                <a:xfrm>
                  <a:off x="10291338" y="6408571"/>
                  <a:ext cx="73800" cy="64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7" name="Gruppo 606">
            <a:extLst>
              <a:ext uri="{FF2B5EF4-FFF2-40B4-BE49-F238E27FC236}">
                <a16:creationId xmlns:a16="http://schemas.microsoft.com/office/drawing/2014/main" id="{784163DD-1219-92B5-248B-7CEEE37ED04E}"/>
              </a:ext>
            </a:extLst>
          </p:cNvPr>
          <p:cNvGrpSpPr/>
          <p:nvPr/>
        </p:nvGrpSpPr>
        <p:grpSpPr>
          <a:xfrm>
            <a:off x="10510938" y="6314611"/>
            <a:ext cx="397440" cy="179640"/>
            <a:chOff x="10510938" y="6314611"/>
            <a:chExt cx="397440" cy="179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47">
              <p14:nvContentPartPr>
                <p14:cNvPr id="597" name="Input penna 596">
                  <a:extLst>
                    <a:ext uri="{FF2B5EF4-FFF2-40B4-BE49-F238E27FC236}">
                      <a16:creationId xmlns:a16="http://schemas.microsoft.com/office/drawing/2014/main" id="{53F804D5-7063-D0C8-5913-AEBFF0146428}"/>
                    </a:ext>
                  </a:extLst>
                </p14:cNvPr>
                <p14:cNvContentPartPr/>
                <p14:nvPr/>
              </p14:nvContentPartPr>
              <p14:xfrm>
                <a:off x="10510938" y="6314611"/>
                <a:ext cx="106920" cy="12240"/>
              </p14:xfrm>
            </p:contentPart>
          </mc:Choice>
          <mc:Fallback xmlns="">
            <p:pic>
              <p:nvPicPr>
                <p:cNvPr id="597" name="Input penna 596">
                  <a:extLst>
                    <a:ext uri="{FF2B5EF4-FFF2-40B4-BE49-F238E27FC236}">
                      <a16:creationId xmlns:a16="http://schemas.microsoft.com/office/drawing/2014/main" id="{53F804D5-7063-D0C8-5913-AEBFF0146428}"/>
                    </a:ext>
                  </a:extLst>
                </p:cNvPr>
                <p:cNvPicPr/>
                <p:nvPr/>
              </p:nvPicPr>
              <p:blipFill>
                <a:blip r:embed="rId548"/>
                <a:stretch>
                  <a:fillRect/>
                </a:stretch>
              </p:blipFill>
              <p:spPr>
                <a:xfrm>
                  <a:off x="10503378" y="6307051"/>
                  <a:ext cx="12204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9">
              <p14:nvContentPartPr>
                <p14:cNvPr id="598" name="Input penna 597">
                  <a:extLst>
                    <a:ext uri="{FF2B5EF4-FFF2-40B4-BE49-F238E27FC236}">
                      <a16:creationId xmlns:a16="http://schemas.microsoft.com/office/drawing/2014/main" id="{DD7CA47A-13D3-C809-BFA9-769136949886}"/>
                    </a:ext>
                  </a:extLst>
                </p14:cNvPr>
                <p14:cNvContentPartPr/>
                <p14:nvPr/>
              </p14:nvContentPartPr>
              <p14:xfrm>
                <a:off x="10532178" y="6384091"/>
                <a:ext cx="66600" cy="13680"/>
              </p14:xfrm>
            </p:contentPart>
          </mc:Choice>
          <mc:Fallback xmlns="">
            <p:pic>
              <p:nvPicPr>
                <p:cNvPr id="598" name="Input penna 597">
                  <a:extLst>
                    <a:ext uri="{FF2B5EF4-FFF2-40B4-BE49-F238E27FC236}">
                      <a16:creationId xmlns:a16="http://schemas.microsoft.com/office/drawing/2014/main" id="{DD7CA47A-13D3-C809-BFA9-769136949886}"/>
                    </a:ext>
                  </a:extLst>
                </p:cNvPr>
                <p:cNvPicPr/>
                <p:nvPr/>
              </p:nvPicPr>
              <p:blipFill>
                <a:blip r:embed="rId550"/>
                <a:stretch>
                  <a:fillRect/>
                </a:stretch>
              </p:blipFill>
              <p:spPr>
                <a:xfrm>
                  <a:off x="10524618" y="6376531"/>
                  <a:ext cx="817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1">
              <p14:nvContentPartPr>
                <p14:cNvPr id="599" name="Input penna 598">
                  <a:extLst>
                    <a:ext uri="{FF2B5EF4-FFF2-40B4-BE49-F238E27FC236}">
                      <a16:creationId xmlns:a16="http://schemas.microsoft.com/office/drawing/2014/main" id="{1368EF28-DA7F-51DF-C976-110A2882D712}"/>
                    </a:ext>
                  </a:extLst>
                </p14:cNvPr>
                <p14:cNvContentPartPr/>
                <p14:nvPr/>
              </p14:nvContentPartPr>
              <p14:xfrm>
                <a:off x="10546218" y="6419731"/>
                <a:ext cx="52200" cy="57600"/>
              </p14:xfrm>
            </p:contentPart>
          </mc:Choice>
          <mc:Fallback xmlns="">
            <p:pic>
              <p:nvPicPr>
                <p:cNvPr id="599" name="Input penna 598">
                  <a:extLst>
                    <a:ext uri="{FF2B5EF4-FFF2-40B4-BE49-F238E27FC236}">
                      <a16:creationId xmlns:a16="http://schemas.microsoft.com/office/drawing/2014/main" id="{1368EF28-DA7F-51DF-C976-110A2882D712}"/>
                    </a:ext>
                  </a:extLst>
                </p:cNvPr>
                <p:cNvPicPr/>
                <p:nvPr/>
              </p:nvPicPr>
              <p:blipFill>
                <a:blip r:embed="rId552"/>
                <a:stretch>
                  <a:fillRect/>
                </a:stretch>
              </p:blipFill>
              <p:spPr>
                <a:xfrm>
                  <a:off x="10538658" y="6412171"/>
                  <a:ext cx="6732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3">
              <p14:nvContentPartPr>
                <p14:cNvPr id="600" name="Input penna 599">
                  <a:extLst>
                    <a:ext uri="{FF2B5EF4-FFF2-40B4-BE49-F238E27FC236}">
                      <a16:creationId xmlns:a16="http://schemas.microsoft.com/office/drawing/2014/main" id="{29F67BB0-B626-CB10-510F-0E78B6AC9B9E}"/>
                    </a:ext>
                  </a:extLst>
                </p14:cNvPr>
                <p14:cNvContentPartPr/>
                <p14:nvPr/>
              </p14:nvContentPartPr>
              <p14:xfrm>
                <a:off x="10639098" y="6356011"/>
                <a:ext cx="11160" cy="138240"/>
              </p14:xfrm>
            </p:contentPart>
          </mc:Choice>
          <mc:Fallback xmlns="">
            <p:pic>
              <p:nvPicPr>
                <p:cNvPr id="600" name="Input penna 599">
                  <a:extLst>
                    <a:ext uri="{FF2B5EF4-FFF2-40B4-BE49-F238E27FC236}">
                      <a16:creationId xmlns:a16="http://schemas.microsoft.com/office/drawing/2014/main" id="{29F67BB0-B626-CB10-510F-0E78B6AC9B9E}"/>
                    </a:ext>
                  </a:extLst>
                </p:cNvPr>
                <p:cNvPicPr/>
                <p:nvPr/>
              </p:nvPicPr>
              <p:blipFill>
                <a:blip r:embed="rId554"/>
                <a:stretch>
                  <a:fillRect/>
                </a:stretch>
              </p:blipFill>
              <p:spPr>
                <a:xfrm>
                  <a:off x="10631538" y="6348811"/>
                  <a:ext cx="2628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5">
              <p14:nvContentPartPr>
                <p14:cNvPr id="601" name="Input penna 600">
                  <a:extLst>
                    <a:ext uri="{FF2B5EF4-FFF2-40B4-BE49-F238E27FC236}">
                      <a16:creationId xmlns:a16="http://schemas.microsoft.com/office/drawing/2014/main" id="{0B189230-4286-D67A-19D4-CF57153BFAB4}"/>
                    </a:ext>
                  </a:extLst>
                </p14:cNvPr>
                <p14:cNvContentPartPr/>
                <p14:nvPr/>
              </p14:nvContentPartPr>
              <p14:xfrm>
                <a:off x="10658538" y="6415051"/>
                <a:ext cx="54360" cy="18720"/>
              </p14:xfrm>
            </p:contentPart>
          </mc:Choice>
          <mc:Fallback xmlns="">
            <p:pic>
              <p:nvPicPr>
                <p:cNvPr id="601" name="Input penna 600">
                  <a:extLst>
                    <a:ext uri="{FF2B5EF4-FFF2-40B4-BE49-F238E27FC236}">
                      <a16:creationId xmlns:a16="http://schemas.microsoft.com/office/drawing/2014/main" id="{0B189230-4286-D67A-19D4-CF57153BFAB4}"/>
                    </a:ext>
                  </a:extLst>
                </p:cNvPr>
                <p:cNvPicPr/>
                <p:nvPr/>
              </p:nvPicPr>
              <p:blipFill>
                <a:blip r:embed="rId556"/>
                <a:stretch>
                  <a:fillRect/>
                </a:stretch>
              </p:blipFill>
              <p:spPr>
                <a:xfrm>
                  <a:off x="10650978" y="6407491"/>
                  <a:ext cx="6948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7">
              <p14:nvContentPartPr>
                <p14:cNvPr id="602" name="Input penna 601">
                  <a:extLst>
                    <a:ext uri="{FF2B5EF4-FFF2-40B4-BE49-F238E27FC236}">
                      <a16:creationId xmlns:a16="http://schemas.microsoft.com/office/drawing/2014/main" id="{3C5DF3C6-20F2-B174-5FC2-D1A38CA10DF2}"/>
                    </a:ext>
                  </a:extLst>
                </p14:cNvPr>
                <p14:cNvContentPartPr/>
                <p14:nvPr/>
              </p14:nvContentPartPr>
              <p14:xfrm>
                <a:off x="10752138" y="6344491"/>
                <a:ext cx="106200" cy="24480"/>
              </p14:xfrm>
            </p:contentPart>
          </mc:Choice>
          <mc:Fallback xmlns="">
            <p:pic>
              <p:nvPicPr>
                <p:cNvPr id="602" name="Input penna 601">
                  <a:extLst>
                    <a:ext uri="{FF2B5EF4-FFF2-40B4-BE49-F238E27FC236}">
                      <a16:creationId xmlns:a16="http://schemas.microsoft.com/office/drawing/2014/main" id="{3C5DF3C6-20F2-B174-5FC2-D1A38CA10DF2}"/>
                    </a:ext>
                  </a:extLst>
                </p:cNvPr>
                <p:cNvPicPr/>
                <p:nvPr/>
              </p:nvPicPr>
              <p:blipFill>
                <a:blip r:embed="rId558"/>
                <a:stretch>
                  <a:fillRect/>
                </a:stretch>
              </p:blipFill>
              <p:spPr>
                <a:xfrm>
                  <a:off x="10744578" y="6336931"/>
                  <a:ext cx="12096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9">
              <p14:nvContentPartPr>
                <p14:cNvPr id="603" name="Input penna 602">
                  <a:extLst>
                    <a:ext uri="{FF2B5EF4-FFF2-40B4-BE49-F238E27FC236}">
                      <a16:creationId xmlns:a16="http://schemas.microsoft.com/office/drawing/2014/main" id="{D1BF01CB-C7C3-B269-450E-CC5CA1D44FE5}"/>
                    </a:ext>
                  </a:extLst>
                </p14:cNvPr>
                <p14:cNvContentPartPr/>
                <p14:nvPr/>
              </p14:nvContentPartPr>
              <p14:xfrm>
                <a:off x="10729098" y="6352771"/>
                <a:ext cx="70560" cy="114840"/>
              </p14:xfrm>
            </p:contentPart>
          </mc:Choice>
          <mc:Fallback xmlns="">
            <p:pic>
              <p:nvPicPr>
                <p:cNvPr id="603" name="Input penna 602">
                  <a:extLst>
                    <a:ext uri="{FF2B5EF4-FFF2-40B4-BE49-F238E27FC236}">
                      <a16:creationId xmlns:a16="http://schemas.microsoft.com/office/drawing/2014/main" id="{D1BF01CB-C7C3-B269-450E-CC5CA1D44FE5}"/>
                    </a:ext>
                  </a:extLst>
                </p:cNvPr>
                <p:cNvPicPr/>
                <p:nvPr/>
              </p:nvPicPr>
              <p:blipFill>
                <a:blip r:embed="rId560"/>
                <a:stretch>
                  <a:fillRect/>
                </a:stretch>
              </p:blipFill>
              <p:spPr>
                <a:xfrm>
                  <a:off x="10721538" y="6345211"/>
                  <a:ext cx="8568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1">
              <p14:nvContentPartPr>
                <p14:cNvPr id="604" name="Input penna 603">
                  <a:extLst>
                    <a:ext uri="{FF2B5EF4-FFF2-40B4-BE49-F238E27FC236}">
                      <a16:creationId xmlns:a16="http://schemas.microsoft.com/office/drawing/2014/main" id="{1916D58A-760D-AFEB-768B-C573DA17BA48}"/>
                    </a:ext>
                  </a:extLst>
                </p14:cNvPr>
                <p14:cNvContentPartPr/>
                <p14:nvPr/>
              </p14:nvContentPartPr>
              <p14:xfrm>
                <a:off x="10842858" y="6352411"/>
                <a:ext cx="16920" cy="91440"/>
              </p14:xfrm>
            </p:contentPart>
          </mc:Choice>
          <mc:Fallback xmlns="">
            <p:pic>
              <p:nvPicPr>
                <p:cNvPr id="604" name="Input penna 603">
                  <a:extLst>
                    <a:ext uri="{FF2B5EF4-FFF2-40B4-BE49-F238E27FC236}">
                      <a16:creationId xmlns:a16="http://schemas.microsoft.com/office/drawing/2014/main" id="{1916D58A-760D-AFEB-768B-C573DA17BA48}"/>
                    </a:ext>
                  </a:extLst>
                </p:cNvPr>
                <p:cNvPicPr/>
                <p:nvPr/>
              </p:nvPicPr>
              <p:blipFill>
                <a:blip r:embed="rId562"/>
                <a:stretch>
                  <a:fillRect/>
                </a:stretch>
              </p:blipFill>
              <p:spPr>
                <a:xfrm>
                  <a:off x="10835298" y="6344851"/>
                  <a:ext cx="3204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3">
              <p14:nvContentPartPr>
                <p14:cNvPr id="605" name="Input penna 604">
                  <a:extLst>
                    <a:ext uri="{FF2B5EF4-FFF2-40B4-BE49-F238E27FC236}">
                      <a16:creationId xmlns:a16="http://schemas.microsoft.com/office/drawing/2014/main" id="{9A4976FF-797A-4D17-6999-4EA1FD063A07}"/>
                    </a:ext>
                  </a:extLst>
                </p14:cNvPr>
                <p14:cNvContentPartPr/>
                <p14:nvPr/>
              </p14:nvContentPartPr>
              <p14:xfrm>
                <a:off x="10860498" y="6415771"/>
                <a:ext cx="47880" cy="7200"/>
              </p14:xfrm>
            </p:contentPart>
          </mc:Choice>
          <mc:Fallback xmlns="">
            <p:pic>
              <p:nvPicPr>
                <p:cNvPr id="605" name="Input penna 604">
                  <a:extLst>
                    <a:ext uri="{FF2B5EF4-FFF2-40B4-BE49-F238E27FC236}">
                      <a16:creationId xmlns:a16="http://schemas.microsoft.com/office/drawing/2014/main" id="{9A4976FF-797A-4D17-6999-4EA1FD063A07}"/>
                    </a:ext>
                  </a:extLst>
                </p:cNvPr>
                <p:cNvPicPr/>
                <p:nvPr/>
              </p:nvPicPr>
              <p:blipFill>
                <a:blip r:embed="rId564"/>
                <a:stretch>
                  <a:fillRect/>
                </a:stretch>
              </p:blipFill>
              <p:spPr>
                <a:xfrm>
                  <a:off x="10852938" y="6408211"/>
                  <a:ext cx="63000" cy="22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5" name="Gruppo 624">
            <a:extLst>
              <a:ext uri="{FF2B5EF4-FFF2-40B4-BE49-F238E27FC236}">
                <a16:creationId xmlns:a16="http://schemas.microsoft.com/office/drawing/2014/main" id="{4D4F7134-51ED-C5E3-4FA0-CC1BE0C1C647}"/>
              </a:ext>
            </a:extLst>
          </p:cNvPr>
          <p:cNvGrpSpPr/>
          <p:nvPr/>
        </p:nvGrpSpPr>
        <p:grpSpPr>
          <a:xfrm>
            <a:off x="11068885" y="6407508"/>
            <a:ext cx="103680" cy="91440"/>
            <a:chOff x="11068885" y="6407508"/>
            <a:chExt cx="103680" cy="91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65">
              <p14:nvContentPartPr>
                <p14:cNvPr id="610" name="Input penna 609">
                  <a:extLst>
                    <a:ext uri="{FF2B5EF4-FFF2-40B4-BE49-F238E27FC236}">
                      <a16:creationId xmlns:a16="http://schemas.microsoft.com/office/drawing/2014/main" id="{F9AFF640-3031-DD35-7246-46A4B0A1306C}"/>
                    </a:ext>
                  </a:extLst>
                </p14:cNvPr>
                <p14:cNvContentPartPr/>
                <p14:nvPr/>
              </p14:nvContentPartPr>
              <p14:xfrm>
                <a:off x="11068885" y="6427668"/>
                <a:ext cx="34920" cy="23400"/>
              </p14:xfrm>
            </p:contentPart>
          </mc:Choice>
          <mc:Fallback xmlns="">
            <p:pic>
              <p:nvPicPr>
                <p:cNvPr id="610" name="Input penna 609">
                  <a:extLst>
                    <a:ext uri="{FF2B5EF4-FFF2-40B4-BE49-F238E27FC236}">
                      <a16:creationId xmlns:a16="http://schemas.microsoft.com/office/drawing/2014/main" id="{F9AFF640-3031-DD35-7246-46A4B0A1306C}"/>
                    </a:ext>
                  </a:extLst>
                </p:cNvPr>
                <p:cNvPicPr/>
                <p:nvPr/>
              </p:nvPicPr>
              <p:blipFill>
                <a:blip r:embed="rId566"/>
                <a:stretch>
                  <a:fillRect/>
                </a:stretch>
              </p:blipFill>
              <p:spPr>
                <a:xfrm>
                  <a:off x="11061325" y="6420108"/>
                  <a:ext cx="5004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7">
              <p14:nvContentPartPr>
                <p14:cNvPr id="611" name="Input penna 610">
                  <a:extLst>
                    <a:ext uri="{FF2B5EF4-FFF2-40B4-BE49-F238E27FC236}">
                      <a16:creationId xmlns:a16="http://schemas.microsoft.com/office/drawing/2014/main" id="{DC4B543A-E495-2269-96D7-C7D6233436C1}"/>
                    </a:ext>
                  </a:extLst>
                </p14:cNvPr>
                <p14:cNvContentPartPr/>
                <p14:nvPr/>
              </p14:nvContentPartPr>
              <p14:xfrm>
                <a:off x="11119285" y="6407508"/>
                <a:ext cx="53280" cy="91440"/>
              </p14:xfrm>
            </p:contentPart>
          </mc:Choice>
          <mc:Fallback xmlns="">
            <p:pic>
              <p:nvPicPr>
                <p:cNvPr id="611" name="Input penna 610">
                  <a:extLst>
                    <a:ext uri="{FF2B5EF4-FFF2-40B4-BE49-F238E27FC236}">
                      <a16:creationId xmlns:a16="http://schemas.microsoft.com/office/drawing/2014/main" id="{DC4B543A-E495-2269-96D7-C7D6233436C1}"/>
                    </a:ext>
                  </a:extLst>
                </p:cNvPr>
                <p:cNvPicPr/>
                <p:nvPr/>
              </p:nvPicPr>
              <p:blipFill>
                <a:blip r:embed="rId568"/>
                <a:stretch>
                  <a:fillRect/>
                </a:stretch>
              </p:blipFill>
              <p:spPr>
                <a:xfrm>
                  <a:off x="11111725" y="6399948"/>
                  <a:ext cx="68400" cy="106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3" name="Gruppo 622">
            <a:extLst>
              <a:ext uri="{FF2B5EF4-FFF2-40B4-BE49-F238E27FC236}">
                <a16:creationId xmlns:a16="http://schemas.microsoft.com/office/drawing/2014/main" id="{75781736-721F-5C0D-420D-1B317F0637AA}"/>
              </a:ext>
            </a:extLst>
          </p:cNvPr>
          <p:cNvGrpSpPr/>
          <p:nvPr/>
        </p:nvGrpSpPr>
        <p:grpSpPr>
          <a:xfrm>
            <a:off x="11365885" y="6308148"/>
            <a:ext cx="563760" cy="176760"/>
            <a:chOff x="11365885" y="6308148"/>
            <a:chExt cx="563760" cy="176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69">
              <p14:nvContentPartPr>
                <p14:cNvPr id="612" name="Input penna 611">
                  <a:extLst>
                    <a:ext uri="{FF2B5EF4-FFF2-40B4-BE49-F238E27FC236}">
                      <a16:creationId xmlns:a16="http://schemas.microsoft.com/office/drawing/2014/main" id="{0B07F1A8-DBB1-EFB1-AA61-B810CBE8FD63}"/>
                    </a:ext>
                  </a:extLst>
                </p14:cNvPr>
                <p14:cNvContentPartPr/>
                <p14:nvPr/>
              </p14:nvContentPartPr>
              <p14:xfrm>
                <a:off x="11365885" y="6310308"/>
                <a:ext cx="127440" cy="12240"/>
              </p14:xfrm>
            </p:contentPart>
          </mc:Choice>
          <mc:Fallback xmlns="">
            <p:pic>
              <p:nvPicPr>
                <p:cNvPr id="612" name="Input penna 611">
                  <a:extLst>
                    <a:ext uri="{FF2B5EF4-FFF2-40B4-BE49-F238E27FC236}">
                      <a16:creationId xmlns:a16="http://schemas.microsoft.com/office/drawing/2014/main" id="{0B07F1A8-DBB1-EFB1-AA61-B810CBE8FD63}"/>
                    </a:ext>
                  </a:extLst>
                </p:cNvPr>
                <p:cNvPicPr/>
                <p:nvPr/>
              </p:nvPicPr>
              <p:blipFill>
                <a:blip r:embed="rId570"/>
                <a:stretch>
                  <a:fillRect/>
                </a:stretch>
              </p:blipFill>
              <p:spPr>
                <a:xfrm>
                  <a:off x="11358325" y="6302748"/>
                  <a:ext cx="14256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1">
              <p14:nvContentPartPr>
                <p14:cNvPr id="613" name="Input penna 612">
                  <a:extLst>
                    <a:ext uri="{FF2B5EF4-FFF2-40B4-BE49-F238E27FC236}">
                      <a16:creationId xmlns:a16="http://schemas.microsoft.com/office/drawing/2014/main" id="{CDB70E56-9F2F-B20A-3EA0-9D0FE5210D85}"/>
                    </a:ext>
                  </a:extLst>
                </p14:cNvPr>
                <p14:cNvContentPartPr/>
                <p14:nvPr/>
              </p14:nvContentPartPr>
              <p14:xfrm>
                <a:off x="11391085" y="6365748"/>
                <a:ext cx="54360" cy="17280"/>
              </p14:xfrm>
            </p:contentPart>
          </mc:Choice>
          <mc:Fallback xmlns="">
            <p:pic>
              <p:nvPicPr>
                <p:cNvPr id="613" name="Input penna 612">
                  <a:extLst>
                    <a:ext uri="{FF2B5EF4-FFF2-40B4-BE49-F238E27FC236}">
                      <a16:creationId xmlns:a16="http://schemas.microsoft.com/office/drawing/2014/main" id="{CDB70E56-9F2F-B20A-3EA0-9D0FE5210D85}"/>
                    </a:ext>
                  </a:extLst>
                </p:cNvPr>
                <p:cNvPicPr/>
                <p:nvPr/>
              </p:nvPicPr>
              <p:blipFill>
                <a:blip r:embed="rId572"/>
                <a:stretch>
                  <a:fillRect/>
                </a:stretch>
              </p:blipFill>
              <p:spPr>
                <a:xfrm>
                  <a:off x="11383525" y="6358188"/>
                  <a:ext cx="6948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3">
              <p14:nvContentPartPr>
                <p14:cNvPr id="614" name="Input penna 613">
                  <a:extLst>
                    <a:ext uri="{FF2B5EF4-FFF2-40B4-BE49-F238E27FC236}">
                      <a16:creationId xmlns:a16="http://schemas.microsoft.com/office/drawing/2014/main" id="{1290FFDC-311F-7CA5-F9DD-F32BE4DB02EE}"/>
                    </a:ext>
                  </a:extLst>
                </p14:cNvPr>
                <p14:cNvContentPartPr/>
                <p14:nvPr/>
              </p14:nvContentPartPr>
              <p14:xfrm>
                <a:off x="11401885" y="6411468"/>
                <a:ext cx="60840" cy="54360"/>
              </p14:xfrm>
            </p:contentPart>
          </mc:Choice>
          <mc:Fallback xmlns="">
            <p:pic>
              <p:nvPicPr>
                <p:cNvPr id="614" name="Input penna 613">
                  <a:extLst>
                    <a:ext uri="{FF2B5EF4-FFF2-40B4-BE49-F238E27FC236}">
                      <a16:creationId xmlns:a16="http://schemas.microsoft.com/office/drawing/2014/main" id="{1290FFDC-311F-7CA5-F9DD-F32BE4DB02EE}"/>
                    </a:ext>
                  </a:extLst>
                </p:cNvPr>
                <p:cNvPicPr/>
                <p:nvPr/>
              </p:nvPicPr>
              <p:blipFill>
                <a:blip r:embed="rId574"/>
                <a:stretch>
                  <a:fillRect/>
                </a:stretch>
              </p:blipFill>
              <p:spPr>
                <a:xfrm>
                  <a:off x="11394325" y="6403908"/>
                  <a:ext cx="7596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5">
              <p14:nvContentPartPr>
                <p14:cNvPr id="615" name="Input penna 614">
                  <a:extLst>
                    <a:ext uri="{FF2B5EF4-FFF2-40B4-BE49-F238E27FC236}">
                      <a16:creationId xmlns:a16="http://schemas.microsoft.com/office/drawing/2014/main" id="{4CCA729E-CBAD-6A97-B6A0-AE179645C09E}"/>
                    </a:ext>
                  </a:extLst>
                </p14:cNvPr>
                <p14:cNvContentPartPr/>
                <p14:nvPr/>
              </p14:nvContentPartPr>
              <p14:xfrm>
                <a:off x="11505925" y="6335508"/>
                <a:ext cx="16920" cy="137880"/>
              </p14:xfrm>
            </p:contentPart>
          </mc:Choice>
          <mc:Fallback xmlns="">
            <p:pic>
              <p:nvPicPr>
                <p:cNvPr id="615" name="Input penna 614">
                  <a:extLst>
                    <a:ext uri="{FF2B5EF4-FFF2-40B4-BE49-F238E27FC236}">
                      <a16:creationId xmlns:a16="http://schemas.microsoft.com/office/drawing/2014/main" id="{4CCA729E-CBAD-6A97-B6A0-AE179645C09E}"/>
                    </a:ext>
                  </a:extLst>
                </p:cNvPr>
                <p:cNvPicPr/>
                <p:nvPr/>
              </p:nvPicPr>
              <p:blipFill>
                <a:blip r:embed="rId576"/>
                <a:stretch>
                  <a:fillRect/>
                </a:stretch>
              </p:blipFill>
              <p:spPr>
                <a:xfrm>
                  <a:off x="11498365" y="6327948"/>
                  <a:ext cx="3204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7">
              <p14:nvContentPartPr>
                <p14:cNvPr id="616" name="Input penna 615">
                  <a:extLst>
                    <a:ext uri="{FF2B5EF4-FFF2-40B4-BE49-F238E27FC236}">
                      <a16:creationId xmlns:a16="http://schemas.microsoft.com/office/drawing/2014/main" id="{AAEB28A0-FAA8-9DC8-6890-D1F8B61A733D}"/>
                    </a:ext>
                  </a:extLst>
                </p14:cNvPr>
                <p14:cNvContentPartPr/>
                <p14:nvPr/>
              </p14:nvContentPartPr>
              <p14:xfrm>
                <a:off x="11524285" y="6406788"/>
                <a:ext cx="44640" cy="20160"/>
              </p14:xfrm>
            </p:contentPart>
          </mc:Choice>
          <mc:Fallback xmlns="">
            <p:pic>
              <p:nvPicPr>
                <p:cNvPr id="616" name="Input penna 615">
                  <a:extLst>
                    <a:ext uri="{FF2B5EF4-FFF2-40B4-BE49-F238E27FC236}">
                      <a16:creationId xmlns:a16="http://schemas.microsoft.com/office/drawing/2014/main" id="{AAEB28A0-FAA8-9DC8-6890-D1F8B61A733D}"/>
                    </a:ext>
                  </a:extLst>
                </p:cNvPr>
                <p:cNvPicPr/>
                <p:nvPr/>
              </p:nvPicPr>
              <p:blipFill>
                <a:blip r:embed="rId578"/>
                <a:stretch>
                  <a:fillRect/>
                </a:stretch>
              </p:blipFill>
              <p:spPr>
                <a:xfrm>
                  <a:off x="11516725" y="6399228"/>
                  <a:ext cx="5976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9">
              <p14:nvContentPartPr>
                <p14:cNvPr id="617" name="Input penna 616">
                  <a:extLst>
                    <a:ext uri="{FF2B5EF4-FFF2-40B4-BE49-F238E27FC236}">
                      <a16:creationId xmlns:a16="http://schemas.microsoft.com/office/drawing/2014/main" id="{F78CB6C9-F4CA-189B-0AF3-42CD63DE3CDB}"/>
                    </a:ext>
                  </a:extLst>
                </p14:cNvPr>
                <p14:cNvContentPartPr/>
                <p14:nvPr/>
              </p14:nvContentPartPr>
              <p14:xfrm>
                <a:off x="11577205" y="6323628"/>
                <a:ext cx="26640" cy="146880"/>
              </p14:xfrm>
            </p:contentPart>
          </mc:Choice>
          <mc:Fallback xmlns="">
            <p:pic>
              <p:nvPicPr>
                <p:cNvPr id="617" name="Input penna 616">
                  <a:extLst>
                    <a:ext uri="{FF2B5EF4-FFF2-40B4-BE49-F238E27FC236}">
                      <a16:creationId xmlns:a16="http://schemas.microsoft.com/office/drawing/2014/main" id="{F78CB6C9-F4CA-189B-0AF3-42CD63DE3CDB}"/>
                    </a:ext>
                  </a:extLst>
                </p:cNvPr>
                <p:cNvPicPr/>
                <p:nvPr/>
              </p:nvPicPr>
              <p:blipFill>
                <a:blip r:embed="rId580"/>
                <a:stretch>
                  <a:fillRect/>
                </a:stretch>
              </p:blipFill>
              <p:spPr>
                <a:xfrm>
                  <a:off x="11569645" y="6316068"/>
                  <a:ext cx="4176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1">
              <p14:nvContentPartPr>
                <p14:cNvPr id="618" name="Input penna 617">
                  <a:extLst>
                    <a:ext uri="{FF2B5EF4-FFF2-40B4-BE49-F238E27FC236}">
                      <a16:creationId xmlns:a16="http://schemas.microsoft.com/office/drawing/2014/main" id="{12BE8C45-476C-576A-E98A-C1D089657CF8}"/>
                    </a:ext>
                  </a:extLst>
                </p14:cNvPr>
                <p14:cNvContentPartPr/>
                <p14:nvPr/>
              </p14:nvContentPartPr>
              <p14:xfrm>
                <a:off x="11694925" y="6308148"/>
                <a:ext cx="83520" cy="103680"/>
              </p14:xfrm>
            </p:contentPart>
          </mc:Choice>
          <mc:Fallback xmlns="">
            <p:pic>
              <p:nvPicPr>
                <p:cNvPr id="618" name="Input penna 617">
                  <a:extLst>
                    <a:ext uri="{FF2B5EF4-FFF2-40B4-BE49-F238E27FC236}">
                      <a16:creationId xmlns:a16="http://schemas.microsoft.com/office/drawing/2014/main" id="{12BE8C45-476C-576A-E98A-C1D089657CF8}"/>
                    </a:ext>
                  </a:extLst>
                </p:cNvPr>
                <p:cNvPicPr/>
                <p:nvPr/>
              </p:nvPicPr>
              <p:blipFill>
                <a:blip r:embed="rId582"/>
                <a:stretch>
                  <a:fillRect/>
                </a:stretch>
              </p:blipFill>
              <p:spPr>
                <a:xfrm>
                  <a:off x="11687365" y="6300588"/>
                  <a:ext cx="9828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3">
              <p14:nvContentPartPr>
                <p14:cNvPr id="619" name="Input penna 618">
                  <a:extLst>
                    <a:ext uri="{FF2B5EF4-FFF2-40B4-BE49-F238E27FC236}">
                      <a16:creationId xmlns:a16="http://schemas.microsoft.com/office/drawing/2014/main" id="{AED9E055-8E35-DFA5-668A-F7101A623C91}"/>
                    </a:ext>
                  </a:extLst>
                </p14:cNvPr>
                <p14:cNvContentPartPr/>
                <p14:nvPr/>
              </p14:nvContentPartPr>
              <p14:xfrm>
                <a:off x="11707885" y="6411828"/>
                <a:ext cx="15840" cy="65520"/>
              </p14:xfrm>
            </p:contentPart>
          </mc:Choice>
          <mc:Fallback xmlns="">
            <p:pic>
              <p:nvPicPr>
                <p:cNvPr id="619" name="Input penna 618">
                  <a:extLst>
                    <a:ext uri="{FF2B5EF4-FFF2-40B4-BE49-F238E27FC236}">
                      <a16:creationId xmlns:a16="http://schemas.microsoft.com/office/drawing/2014/main" id="{AED9E055-8E35-DFA5-668A-F7101A623C91}"/>
                    </a:ext>
                  </a:extLst>
                </p:cNvPr>
                <p:cNvPicPr/>
                <p:nvPr/>
              </p:nvPicPr>
              <p:blipFill>
                <a:blip r:embed="rId584"/>
                <a:stretch>
                  <a:fillRect/>
                </a:stretch>
              </p:blipFill>
              <p:spPr>
                <a:xfrm>
                  <a:off x="11700325" y="6404268"/>
                  <a:ext cx="3096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5">
              <p14:nvContentPartPr>
                <p14:cNvPr id="620" name="Input penna 619">
                  <a:extLst>
                    <a:ext uri="{FF2B5EF4-FFF2-40B4-BE49-F238E27FC236}">
                      <a16:creationId xmlns:a16="http://schemas.microsoft.com/office/drawing/2014/main" id="{50F4A8B7-E7E0-4A9D-9EC0-5A667719D72A}"/>
                    </a:ext>
                  </a:extLst>
                </p14:cNvPr>
                <p14:cNvContentPartPr/>
                <p14:nvPr/>
              </p14:nvContentPartPr>
              <p14:xfrm>
                <a:off x="11752165" y="6404628"/>
                <a:ext cx="6120" cy="63720"/>
              </p14:xfrm>
            </p:contentPart>
          </mc:Choice>
          <mc:Fallback xmlns="">
            <p:pic>
              <p:nvPicPr>
                <p:cNvPr id="620" name="Input penna 619">
                  <a:extLst>
                    <a:ext uri="{FF2B5EF4-FFF2-40B4-BE49-F238E27FC236}">
                      <a16:creationId xmlns:a16="http://schemas.microsoft.com/office/drawing/2014/main" id="{50F4A8B7-E7E0-4A9D-9EC0-5A667719D72A}"/>
                    </a:ext>
                  </a:extLst>
                </p:cNvPr>
                <p:cNvPicPr/>
                <p:nvPr/>
              </p:nvPicPr>
              <p:blipFill>
                <a:blip r:embed="rId586"/>
                <a:stretch>
                  <a:fillRect/>
                </a:stretch>
              </p:blipFill>
              <p:spPr>
                <a:xfrm>
                  <a:off x="11744605" y="6397068"/>
                  <a:ext cx="2124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7">
              <p14:nvContentPartPr>
                <p14:cNvPr id="621" name="Input penna 620">
                  <a:extLst>
                    <a:ext uri="{FF2B5EF4-FFF2-40B4-BE49-F238E27FC236}">
                      <a16:creationId xmlns:a16="http://schemas.microsoft.com/office/drawing/2014/main" id="{A4DF0934-1F3F-8D48-C0AE-04ABE05985C8}"/>
                    </a:ext>
                  </a:extLst>
                </p14:cNvPr>
                <p14:cNvContentPartPr/>
                <p14:nvPr/>
              </p14:nvContentPartPr>
              <p14:xfrm>
                <a:off x="11638045" y="6456108"/>
                <a:ext cx="291600" cy="28800"/>
              </p14:xfrm>
            </p:contentPart>
          </mc:Choice>
          <mc:Fallback xmlns="">
            <p:pic>
              <p:nvPicPr>
                <p:cNvPr id="621" name="Input penna 620">
                  <a:extLst>
                    <a:ext uri="{FF2B5EF4-FFF2-40B4-BE49-F238E27FC236}">
                      <a16:creationId xmlns:a16="http://schemas.microsoft.com/office/drawing/2014/main" id="{A4DF0934-1F3F-8D48-C0AE-04ABE05985C8}"/>
                    </a:ext>
                  </a:extLst>
                </p:cNvPr>
                <p:cNvPicPr/>
                <p:nvPr/>
              </p:nvPicPr>
              <p:blipFill>
                <a:blip r:embed="rId588"/>
                <a:stretch>
                  <a:fillRect/>
                </a:stretch>
              </p:blipFill>
              <p:spPr>
                <a:xfrm>
                  <a:off x="11630485" y="6448548"/>
                  <a:ext cx="306720" cy="43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40" name="Gruppo 639">
            <a:extLst>
              <a:ext uri="{FF2B5EF4-FFF2-40B4-BE49-F238E27FC236}">
                <a16:creationId xmlns:a16="http://schemas.microsoft.com/office/drawing/2014/main" id="{2327B917-33B8-A047-10C5-8B9CA5B38E57}"/>
              </a:ext>
            </a:extLst>
          </p:cNvPr>
          <p:cNvGrpSpPr/>
          <p:nvPr/>
        </p:nvGrpSpPr>
        <p:grpSpPr>
          <a:xfrm>
            <a:off x="7038995" y="4482791"/>
            <a:ext cx="699120" cy="455400"/>
            <a:chOff x="7038995" y="4482791"/>
            <a:chExt cx="699120" cy="455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89">
              <p14:nvContentPartPr>
                <p14:cNvPr id="633" name="Input penna 632">
                  <a:extLst>
                    <a:ext uri="{FF2B5EF4-FFF2-40B4-BE49-F238E27FC236}">
                      <a16:creationId xmlns:a16="http://schemas.microsoft.com/office/drawing/2014/main" id="{B415C747-1ABD-C8F0-D955-A0C913415E22}"/>
                    </a:ext>
                  </a:extLst>
                </p14:cNvPr>
                <p14:cNvContentPartPr/>
                <p14:nvPr/>
              </p14:nvContentPartPr>
              <p14:xfrm>
                <a:off x="7607795" y="4582511"/>
                <a:ext cx="130320" cy="99000"/>
              </p14:xfrm>
            </p:contentPart>
          </mc:Choice>
          <mc:Fallback xmlns="">
            <p:pic>
              <p:nvPicPr>
                <p:cNvPr id="633" name="Input penna 632">
                  <a:extLst>
                    <a:ext uri="{FF2B5EF4-FFF2-40B4-BE49-F238E27FC236}">
                      <a16:creationId xmlns:a16="http://schemas.microsoft.com/office/drawing/2014/main" id="{B415C747-1ABD-C8F0-D955-A0C913415E22}"/>
                    </a:ext>
                  </a:extLst>
                </p:cNvPr>
                <p:cNvPicPr/>
                <p:nvPr/>
              </p:nvPicPr>
              <p:blipFill>
                <a:blip r:embed="rId590"/>
                <a:stretch>
                  <a:fillRect/>
                </a:stretch>
              </p:blipFill>
              <p:spPr>
                <a:xfrm>
                  <a:off x="7600235" y="4574951"/>
                  <a:ext cx="14544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1">
              <p14:nvContentPartPr>
                <p14:cNvPr id="628" name="Input penna 627">
                  <a:extLst>
                    <a:ext uri="{FF2B5EF4-FFF2-40B4-BE49-F238E27FC236}">
                      <a16:creationId xmlns:a16="http://schemas.microsoft.com/office/drawing/2014/main" id="{B9E79442-1D54-B373-FFC9-9045FF03981B}"/>
                    </a:ext>
                  </a:extLst>
                </p14:cNvPr>
                <p14:cNvContentPartPr/>
                <p14:nvPr/>
              </p14:nvContentPartPr>
              <p14:xfrm>
                <a:off x="7155275" y="4598351"/>
                <a:ext cx="78840" cy="96120"/>
              </p14:xfrm>
            </p:contentPart>
          </mc:Choice>
          <mc:Fallback xmlns="">
            <p:pic>
              <p:nvPicPr>
                <p:cNvPr id="628" name="Input penna 627">
                  <a:extLst>
                    <a:ext uri="{FF2B5EF4-FFF2-40B4-BE49-F238E27FC236}">
                      <a16:creationId xmlns:a16="http://schemas.microsoft.com/office/drawing/2014/main" id="{B9E79442-1D54-B373-FFC9-9045FF03981B}"/>
                    </a:ext>
                  </a:extLst>
                </p:cNvPr>
                <p:cNvPicPr/>
                <p:nvPr/>
              </p:nvPicPr>
              <p:blipFill>
                <a:blip r:embed="rId592"/>
                <a:stretch>
                  <a:fillRect/>
                </a:stretch>
              </p:blipFill>
              <p:spPr>
                <a:xfrm>
                  <a:off x="7147715" y="4590791"/>
                  <a:ext cx="9396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3">
              <p14:nvContentPartPr>
                <p14:cNvPr id="629" name="Input penna 628">
                  <a:extLst>
                    <a:ext uri="{FF2B5EF4-FFF2-40B4-BE49-F238E27FC236}">
                      <a16:creationId xmlns:a16="http://schemas.microsoft.com/office/drawing/2014/main" id="{45ECFC32-9996-C5F0-5FAA-07ECDFB4393F}"/>
                    </a:ext>
                  </a:extLst>
                </p14:cNvPr>
                <p14:cNvContentPartPr/>
                <p14:nvPr/>
              </p14:nvContentPartPr>
              <p14:xfrm>
                <a:off x="7279835" y="4616711"/>
                <a:ext cx="74160" cy="59400"/>
              </p14:xfrm>
            </p:contentPart>
          </mc:Choice>
          <mc:Fallback xmlns="">
            <p:pic>
              <p:nvPicPr>
                <p:cNvPr id="629" name="Input penna 628">
                  <a:extLst>
                    <a:ext uri="{FF2B5EF4-FFF2-40B4-BE49-F238E27FC236}">
                      <a16:creationId xmlns:a16="http://schemas.microsoft.com/office/drawing/2014/main" id="{45ECFC32-9996-C5F0-5FAA-07ECDFB4393F}"/>
                    </a:ext>
                  </a:extLst>
                </p:cNvPr>
                <p:cNvPicPr/>
                <p:nvPr/>
              </p:nvPicPr>
              <p:blipFill>
                <a:blip r:embed="rId594"/>
                <a:stretch>
                  <a:fillRect/>
                </a:stretch>
              </p:blipFill>
              <p:spPr>
                <a:xfrm>
                  <a:off x="7272275" y="4609151"/>
                  <a:ext cx="8928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5">
              <p14:nvContentPartPr>
                <p14:cNvPr id="630" name="Input penna 629">
                  <a:extLst>
                    <a:ext uri="{FF2B5EF4-FFF2-40B4-BE49-F238E27FC236}">
                      <a16:creationId xmlns:a16="http://schemas.microsoft.com/office/drawing/2014/main" id="{539E9E5F-A889-F820-AD5F-05DBCC827618}"/>
                    </a:ext>
                  </a:extLst>
                </p14:cNvPr>
                <p14:cNvContentPartPr/>
                <p14:nvPr/>
              </p14:nvContentPartPr>
              <p14:xfrm>
                <a:off x="7224755" y="4748111"/>
                <a:ext cx="100440" cy="77400"/>
              </p14:xfrm>
            </p:contentPart>
          </mc:Choice>
          <mc:Fallback xmlns="">
            <p:pic>
              <p:nvPicPr>
                <p:cNvPr id="630" name="Input penna 629">
                  <a:extLst>
                    <a:ext uri="{FF2B5EF4-FFF2-40B4-BE49-F238E27FC236}">
                      <a16:creationId xmlns:a16="http://schemas.microsoft.com/office/drawing/2014/main" id="{539E9E5F-A889-F820-AD5F-05DBCC827618}"/>
                    </a:ext>
                  </a:extLst>
                </p:cNvPr>
                <p:cNvPicPr/>
                <p:nvPr/>
              </p:nvPicPr>
              <p:blipFill>
                <a:blip r:embed="rId596"/>
                <a:stretch>
                  <a:fillRect/>
                </a:stretch>
              </p:blipFill>
              <p:spPr>
                <a:xfrm>
                  <a:off x="7217195" y="4740551"/>
                  <a:ext cx="11520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7">
              <p14:nvContentPartPr>
                <p14:cNvPr id="634" name="Input penna 633">
                  <a:extLst>
                    <a:ext uri="{FF2B5EF4-FFF2-40B4-BE49-F238E27FC236}">
                      <a16:creationId xmlns:a16="http://schemas.microsoft.com/office/drawing/2014/main" id="{C8463B42-F14B-05C5-1FFC-80184532ED39}"/>
                    </a:ext>
                  </a:extLst>
                </p14:cNvPr>
                <p14:cNvContentPartPr/>
                <p14:nvPr/>
              </p14:nvContentPartPr>
              <p14:xfrm>
                <a:off x="7038995" y="4699151"/>
                <a:ext cx="339480" cy="239040"/>
              </p14:xfrm>
            </p:contentPart>
          </mc:Choice>
          <mc:Fallback xmlns="">
            <p:pic>
              <p:nvPicPr>
                <p:cNvPr id="634" name="Input penna 633">
                  <a:extLst>
                    <a:ext uri="{FF2B5EF4-FFF2-40B4-BE49-F238E27FC236}">
                      <a16:creationId xmlns:a16="http://schemas.microsoft.com/office/drawing/2014/main" id="{C8463B42-F14B-05C5-1FFC-80184532ED39}"/>
                    </a:ext>
                  </a:extLst>
                </p:cNvPr>
                <p:cNvPicPr/>
                <p:nvPr/>
              </p:nvPicPr>
              <p:blipFill>
                <a:blip r:embed="rId598"/>
                <a:stretch>
                  <a:fillRect/>
                </a:stretch>
              </p:blipFill>
              <p:spPr>
                <a:xfrm>
                  <a:off x="7031435" y="4691591"/>
                  <a:ext cx="354240" cy="25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9">
              <p14:nvContentPartPr>
                <p14:cNvPr id="637" name="Input penna 636">
                  <a:extLst>
                    <a:ext uri="{FF2B5EF4-FFF2-40B4-BE49-F238E27FC236}">
                      <a16:creationId xmlns:a16="http://schemas.microsoft.com/office/drawing/2014/main" id="{B6E45272-25F0-21ED-B32D-AE0A74E99385}"/>
                    </a:ext>
                  </a:extLst>
                </p14:cNvPr>
                <p14:cNvContentPartPr/>
                <p14:nvPr/>
              </p14:nvContentPartPr>
              <p14:xfrm>
                <a:off x="7393955" y="4482791"/>
                <a:ext cx="246600" cy="264240"/>
              </p14:xfrm>
            </p:contentPart>
          </mc:Choice>
          <mc:Fallback xmlns="">
            <p:pic>
              <p:nvPicPr>
                <p:cNvPr id="637" name="Input penna 636">
                  <a:extLst>
                    <a:ext uri="{FF2B5EF4-FFF2-40B4-BE49-F238E27FC236}">
                      <a16:creationId xmlns:a16="http://schemas.microsoft.com/office/drawing/2014/main" id="{B6E45272-25F0-21ED-B32D-AE0A74E99385}"/>
                    </a:ext>
                  </a:extLst>
                </p:cNvPr>
                <p:cNvPicPr/>
                <p:nvPr/>
              </p:nvPicPr>
              <p:blipFill>
                <a:blip r:embed="rId600"/>
                <a:stretch>
                  <a:fillRect/>
                </a:stretch>
              </p:blipFill>
              <p:spPr>
                <a:xfrm>
                  <a:off x="7386395" y="4475231"/>
                  <a:ext cx="261720" cy="27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1">
              <p14:nvContentPartPr>
                <p14:cNvPr id="638" name="Input penna 637">
                  <a:extLst>
                    <a:ext uri="{FF2B5EF4-FFF2-40B4-BE49-F238E27FC236}">
                      <a16:creationId xmlns:a16="http://schemas.microsoft.com/office/drawing/2014/main" id="{AA1BC15B-FFB5-7BE7-4748-DEDDA7903C65}"/>
                    </a:ext>
                  </a:extLst>
                </p14:cNvPr>
                <p14:cNvContentPartPr/>
                <p14:nvPr/>
              </p14:nvContentPartPr>
              <p14:xfrm>
                <a:off x="7599515" y="4499711"/>
                <a:ext cx="79560" cy="61560"/>
              </p14:xfrm>
            </p:contentPart>
          </mc:Choice>
          <mc:Fallback xmlns="">
            <p:pic>
              <p:nvPicPr>
                <p:cNvPr id="638" name="Input penna 637">
                  <a:extLst>
                    <a:ext uri="{FF2B5EF4-FFF2-40B4-BE49-F238E27FC236}">
                      <a16:creationId xmlns:a16="http://schemas.microsoft.com/office/drawing/2014/main" id="{AA1BC15B-FFB5-7BE7-4748-DEDDA7903C65}"/>
                    </a:ext>
                  </a:extLst>
                </p:cNvPr>
                <p:cNvPicPr/>
                <p:nvPr/>
              </p:nvPicPr>
              <p:blipFill>
                <a:blip r:embed="rId602"/>
                <a:stretch>
                  <a:fillRect/>
                </a:stretch>
              </p:blipFill>
              <p:spPr>
                <a:xfrm>
                  <a:off x="7591955" y="4492151"/>
                  <a:ext cx="94680" cy="76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49" name="Gruppo 648">
            <a:extLst>
              <a:ext uri="{FF2B5EF4-FFF2-40B4-BE49-F238E27FC236}">
                <a16:creationId xmlns:a16="http://schemas.microsoft.com/office/drawing/2014/main" id="{5A1518F9-04D9-7FD4-136D-2680CA6C6946}"/>
              </a:ext>
            </a:extLst>
          </p:cNvPr>
          <p:cNvGrpSpPr/>
          <p:nvPr/>
        </p:nvGrpSpPr>
        <p:grpSpPr>
          <a:xfrm>
            <a:off x="6586237" y="3548284"/>
            <a:ext cx="899878" cy="738491"/>
            <a:chOff x="6586237" y="3548284"/>
            <a:chExt cx="899878" cy="738491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03">
              <p14:nvContentPartPr>
                <p14:cNvPr id="452" name="Input penna 451">
                  <a:extLst>
                    <a:ext uri="{FF2B5EF4-FFF2-40B4-BE49-F238E27FC236}">
                      <a16:creationId xmlns:a16="http://schemas.microsoft.com/office/drawing/2014/main" id="{81772D72-57B8-A7A8-8C58-DFC55C325D0F}"/>
                    </a:ext>
                  </a:extLst>
                </p14:cNvPr>
                <p14:cNvContentPartPr/>
                <p14:nvPr/>
              </p14:nvContentPartPr>
              <p14:xfrm>
                <a:off x="6586237" y="3548284"/>
                <a:ext cx="94320" cy="142920"/>
              </p14:xfrm>
            </p:contentPart>
          </mc:Choice>
          <mc:Fallback xmlns="">
            <p:pic>
              <p:nvPicPr>
                <p:cNvPr id="452" name="Input penna 451">
                  <a:extLst>
                    <a:ext uri="{FF2B5EF4-FFF2-40B4-BE49-F238E27FC236}">
                      <a16:creationId xmlns:a16="http://schemas.microsoft.com/office/drawing/2014/main" id="{81772D72-57B8-A7A8-8C58-DFC55C325D0F}"/>
                    </a:ext>
                  </a:extLst>
                </p:cNvPr>
                <p:cNvPicPr/>
                <p:nvPr/>
              </p:nvPicPr>
              <p:blipFill>
                <a:blip r:embed="rId604"/>
                <a:stretch>
                  <a:fillRect/>
                </a:stretch>
              </p:blipFill>
              <p:spPr>
                <a:xfrm>
                  <a:off x="6578677" y="3541084"/>
                  <a:ext cx="10944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5">
              <p14:nvContentPartPr>
                <p14:cNvPr id="453" name="Input penna 452">
                  <a:extLst>
                    <a:ext uri="{FF2B5EF4-FFF2-40B4-BE49-F238E27FC236}">
                      <a16:creationId xmlns:a16="http://schemas.microsoft.com/office/drawing/2014/main" id="{B1492866-8A34-9928-039D-225222B0D7AF}"/>
                    </a:ext>
                  </a:extLst>
                </p14:cNvPr>
                <p14:cNvContentPartPr/>
                <p14:nvPr/>
              </p14:nvContentPartPr>
              <p14:xfrm>
                <a:off x="6597757" y="3637564"/>
                <a:ext cx="69120" cy="6120"/>
              </p14:xfrm>
            </p:contentPart>
          </mc:Choice>
          <mc:Fallback xmlns="">
            <p:pic>
              <p:nvPicPr>
                <p:cNvPr id="453" name="Input penna 452">
                  <a:extLst>
                    <a:ext uri="{FF2B5EF4-FFF2-40B4-BE49-F238E27FC236}">
                      <a16:creationId xmlns:a16="http://schemas.microsoft.com/office/drawing/2014/main" id="{B1492866-8A34-9928-039D-225222B0D7AF}"/>
                    </a:ext>
                  </a:extLst>
                </p:cNvPr>
                <p:cNvPicPr/>
                <p:nvPr/>
              </p:nvPicPr>
              <p:blipFill>
                <a:blip r:embed="rId606"/>
                <a:stretch>
                  <a:fillRect/>
                </a:stretch>
              </p:blipFill>
              <p:spPr>
                <a:xfrm>
                  <a:off x="6590197" y="3630004"/>
                  <a:ext cx="8424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7">
              <p14:nvContentPartPr>
                <p14:cNvPr id="454" name="Input penna 453">
                  <a:extLst>
                    <a:ext uri="{FF2B5EF4-FFF2-40B4-BE49-F238E27FC236}">
                      <a16:creationId xmlns:a16="http://schemas.microsoft.com/office/drawing/2014/main" id="{1FC92889-98D9-CDB5-BA62-5BCAD653AFB0}"/>
                    </a:ext>
                  </a:extLst>
                </p14:cNvPr>
                <p14:cNvContentPartPr/>
                <p14:nvPr/>
              </p14:nvContentPartPr>
              <p14:xfrm>
                <a:off x="6640957" y="3697324"/>
                <a:ext cx="3960" cy="47160"/>
              </p14:xfrm>
            </p:contentPart>
          </mc:Choice>
          <mc:Fallback xmlns="">
            <p:pic>
              <p:nvPicPr>
                <p:cNvPr id="454" name="Input penna 453">
                  <a:extLst>
                    <a:ext uri="{FF2B5EF4-FFF2-40B4-BE49-F238E27FC236}">
                      <a16:creationId xmlns:a16="http://schemas.microsoft.com/office/drawing/2014/main" id="{1FC92889-98D9-CDB5-BA62-5BCAD653AFB0}"/>
                    </a:ext>
                  </a:extLst>
                </p:cNvPr>
                <p:cNvPicPr/>
                <p:nvPr/>
              </p:nvPicPr>
              <p:blipFill>
                <a:blip r:embed="rId608"/>
                <a:stretch>
                  <a:fillRect/>
                </a:stretch>
              </p:blipFill>
              <p:spPr>
                <a:xfrm>
                  <a:off x="6633397" y="3689764"/>
                  <a:ext cx="1908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9">
              <p14:nvContentPartPr>
                <p14:cNvPr id="455" name="Input penna 454">
                  <a:extLst>
                    <a:ext uri="{FF2B5EF4-FFF2-40B4-BE49-F238E27FC236}">
                      <a16:creationId xmlns:a16="http://schemas.microsoft.com/office/drawing/2014/main" id="{75E9A937-1920-B8C5-AD5D-0D15A1E782C2}"/>
                    </a:ext>
                  </a:extLst>
                </p14:cNvPr>
                <p14:cNvContentPartPr/>
                <p14:nvPr/>
              </p14:nvContentPartPr>
              <p14:xfrm>
                <a:off x="6588757" y="3703804"/>
                <a:ext cx="130320" cy="61200"/>
              </p14:xfrm>
            </p:contentPart>
          </mc:Choice>
          <mc:Fallback xmlns="">
            <p:pic>
              <p:nvPicPr>
                <p:cNvPr id="455" name="Input penna 454">
                  <a:extLst>
                    <a:ext uri="{FF2B5EF4-FFF2-40B4-BE49-F238E27FC236}">
                      <a16:creationId xmlns:a16="http://schemas.microsoft.com/office/drawing/2014/main" id="{75E9A937-1920-B8C5-AD5D-0D15A1E782C2}"/>
                    </a:ext>
                  </a:extLst>
                </p:cNvPr>
                <p:cNvPicPr/>
                <p:nvPr/>
              </p:nvPicPr>
              <p:blipFill>
                <a:blip r:embed="rId610"/>
                <a:stretch>
                  <a:fillRect/>
                </a:stretch>
              </p:blipFill>
              <p:spPr>
                <a:xfrm>
                  <a:off x="6581197" y="3696244"/>
                  <a:ext cx="14544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1">
              <p14:nvContentPartPr>
                <p14:cNvPr id="456" name="Input penna 455">
                  <a:extLst>
                    <a:ext uri="{FF2B5EF4-FFF2-40B4-BE49-F238E27FC236}">
                      <a16:creationId xmlns:a16="http://schemas.microsoft.com/office/drawing/2014/main" id="{B0787DDC-6777-2A62-8A75-33D7F9A43345}"/>
                    </a:ext>
                  </a:extLst>
                </p14:cNvPr>
                <p14:cNvContentPartPr/>
                <p14:nvPr/>
              </p14:nvContentPartPr>
              <p14:xfrm>
                <a:off x="6760117" y="3554404"/>
                <a:ext cx="360" cy="120960"/>
              </p14:xfrm>
            </p:contentPart>
          </mc:Choice>
          <mc:Fallback xmlns="">
            <p:pic>
              <p:nvPicPr>
                <p:cNvPr id="456" name="Input penna 455">
                  <a:extLst>
                    <a:ext uri="{FF2B5EF4-FFF2-40B4-BE49-F238E27FC236}">
                      <a16:creationId xmlns:a16="http://schemas.microsoft.com/office/drawing/2014/main" id="{B0787DDC-6777-2A62-8A75-33D7F9A43345}"/>
                    </a:ext>
                  </a:extLst>
                </p:cNvPr>
                <p:cNvPicPr/>
                <p:nvPr/>
              </p:nvPicPr>
              <p:blipFill>
                <a:blip r:embed="rId612"/>
                <a:stretch>
                  <a:fillRect/>
                </a:stretch>
              </p:blipFill>
              <p:spPr>
                <a:xfrm>
                  <a:off x="6752557" y="3546844"/>
                  <a:ext cx="1548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3">
              <p14:nvContentPartPr>
                <p14:cNvPr id="457" name="Input penna 456">
                  <a:extLst>
                    <a:ext uri="{FF2B5EF4-FFF2-40B4-BE49-F238E27FC236}">
                      <a16:creationId xmlns:a16="http://schemas.microsoft.com/office/drawing/2014/main" id="{94287B07-1DF7-6DE0-6173-4ACEAC1731E9}"/>
                    </a:ext>
                  </a:extLst>
                </p14:cNvPr>
                <p14:cNvContentPartPr/>
                <p14:nvPr/>
              </p14:nvContentPartPr>
              <p14:xfrm>
                <a:off x="6755077" y="3614164"/>
                <a:ext cx="82800" cy="50040"/>
              </p14:xfrm>
            </p:contentPart>
          </mc:Choice>
          <mc:Fallback xmlns="">
            <p:pic>
              <p:nvPicPr>
                <p:cNvPr id="457" name="Input penna 456">
                  <a:extLst>
                    <a:ext uri="{FF2B5EF4-FFF2-40B4-BE49-F238E27FC236}">
                      <a16:creationId xmlns:a16="http://schemas.microsoft.com/office/drawing/2014/main" id="{94287B07-1DF7-6DE0-6173-4ACEAC1731E9}"/>
                    </a:ext>
                  </a:extLst>
                </p:cNvPr>
                <p:cNvPicPr/>
                <p:nvPr/>
              </p:nvPicPr>
              <p:blipFill>
                <a:blip r:embed="rId614"/>
                <a:stretch>
                  <a:fillRect/>
                </a:stretch>
              </p:blipFill>
              <p:spPr>
                <a:xfrm>
                  <a:off x="6747517" y="3606604"/>
                  <a:ext cx="9792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5">
              <p14:nvContentPartPr>
                <p14:cNvPr id="464" name="Input penna 463">
                  <a:extLst>
                    <a:ext uri="{FF2B5EF4-FFF2-40B4-BE49-F238E27FC236}">
                      <a16:creationId xmlns:a16="http://schemas.microsoft.com/office/drawing/2014/main" id="{3F994B97-33EF-D53B-CF81-B6455D947A60}"/>
                    </a:ext>
                  </a:extLst>
                </p14:cNvPr>
                <p14:cNvContentPartPr/>
                <p14:nvPr/>
              </p14:nvContentPartPr>
              <p14:xfrm>
                <a:off x="6860557" y="3655924"/>
                <a:ext cx="59400" cy="66960"/>
              </p14:xfrm>
            </p:contentPart>
          </mc:Choice>
          <mc:Fallback xmlns="">
            <p:pic>
              <p:nvPicPr>
                <p:cNvPr id="464" name="Input penna 463">
                  <a:extLst>
                    <a:ext uri="{FF2B5EF4-FFF2-40B4-BE49-F238E27FC236}">
                      <a16:creationId xmlns:a16="http://schemas.microsoft.com/office/drawing/2014/main" id="{3F994B97-33EF-D53B-CF81-B6455D947A60}"/>
                    </a:ext>
                  </a:extLst>
                </p:cNvPr>
                <p:cNvPicPr/>
                <p:nvPr/>
              </p:nvPicPr>
              <p:blipFill>
                <a:blip r:embed="rId616"/>
                <a:stretch>
                  <a:fillRect/>
                </a:stretch>
              </p:blipFill>
              <p:spPr>
                <a:xfrm>
                  <a:off x="6852997" y="3648364"/>
                  <a:ext cx="7452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7">
              <p14:nvContentPartPr>
                <p14:cNvPr id="465" name="Input penna 464">
                  <a:extLst>
                    <a:ext uri="{FF2B5EF4-FFF2-40B4-BE49-F238E27FC236}">
                      <a16:creationId xmlns:a16="http://schemas.microsoft.com/office/drawing/2014/main" id="{77EC1ABE-BEE4-272D-E14D-F429F17F521A}"/>
                    </a:ext>
                  </a:extLst>
                </p14:cNvPr>
                <p14:cNvContentPartPr/>
                <p14:nvPr/>
              </p14:nvContentPartPr>
              <p14:xfrm>
                <a:off x="6942997" y="3682204"/>
                <a:ext cx="48600" cy="15120"/>
              </p14:xfrm>
            </p:contentPart>
          </mc:Choice>
          <mc:Fallback xmlns="">
            <p:pic>
              <p:nvPicPr>
                <p:cNvPr id="465" name="Input penna 464">
                  <a:extLst>
                    <a:ext uri="{FF2B5EF4-FFF2-40B4-BE49-F238E27FC236}">
                      <a16:creationId xmlns:a16="http://schemas.microsoft.com/office/drawing/2014/main" id="{77EC1ABE-BEE4-272D-E14D-F429F17F521A}"/>
                    </a:ext>
                  </a:extLst>
                </p:cNvPr>
                <p:cNvPicPr/>
                <p:nvPr/>
              </p:nvPicPr>
              <p:blipFill>
                <a:blip r:embed="rId618"/>
                <a:stretch>
                  <a:fillRect/>
                </a:stretch>
              </p:blipFill>
              <p:spPr>
                <a:xfrm>
                  <a:off x="6935437" y="3674644"/>
                  <a:ext cx="6372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9">
              <p14:nvContentPartPr>
                <p14:cNvPr id="466" name="Input penna 465">
                  <a:extLst>
                    <a:ext uri="{FF2B5EF4-FFF2-40B4-BE49-F238E27FC236}">
                      <a16:creationId xmlns:a16="http://schemas.microsoft.com/office/drawing/2014/main" id="{E5570392-3C49-6CA4-174F-9B362D0ED8E9}"/>
                    </a:ext>
                  </a:extLst>
                </p14:cNvPr>
                <p14:cNvContentPartPr/>
                <p14:nvPr/>
              </p14:nvContentPartPr>
              <p14:xfrm>
                <a:off x="6988717" y="3613444"/>
                <a:ext cx="30240" cy="126000"/>
              </p14:xfrm>
            </p:contentPart>
          </mc:Choice>
          <mc:Fallback xmlns="">
            <p:pic>
              <p:nvPicPr>
                <p:cNvPr id="466" name="Input penna 465">
                  <a:extLst>
                    <a:ext uri="{FF2B5EF4-FFF2-40B4-BE49-F238E27FC236}">
                      <a16:creationId xmlns:a16="http://schemas.microsoft.com/office/drawing/2014/main" id="{E5570392-3C49-6CA4-174F-9B362D0ED8E9}"/>
                    </a:ext>
                  </a:extLst>
                </p:cNvPr>
                <p:cNvPicPr/>
                <p:nvPr/>
              </p:nvPicPr>
              <p:blipFill>
                <a:blip r:embed="rId620"/>
                <a:stretch>
                  <a:fillRect/>
                </a:stretch>
              </p:blipFill>
              <p:spPr>
                <a:xfrm>
                  <a:off x="6981157" y="3605884"/>
                  <a:ext cx="4536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1">
              <p14:nvContentPartPr>
                <p14:cNvPr id="467" name="Input penna 466">
                  <a:extLst>
                    <a:ext uri="{FF2B5EF4-FFF2-40B4-BE49-F238E27FC236}">
                      <a16:creationId xmlns:a16="http://schemas.microsoft.com/office/drawing/2014/main" id="{D54206F5-EDEB-1617-A44D-7D15047E445B}"/>
                    </a:ext>
                  </a:extLst>
                </p14:cNvPr>
                <p14:cNvContentPartPr/>
                <p14:nvPr/>
              </p14:nvContentPartPr>
              <p14:xfrm>
                <a:off x="7116877" y="3606604"/>
                <a:ext cx="101160" cy="101160"/>
              </p14:xfrm>
            </p:contentPart>
          </mc:Choice>
          <mc:Fallback xmlns="">
            <p:pic>
              <p:nvPicPr>
                <p:cNvPr id="467" name="Input penna 466">
                  <a:extLst>
                    <a:ext uri="{FF2B5EF4-FFF2-40B4-BE49-F238E27FC236}">
                      <a16:creationId xmlns:a16="http://schemas.microsoft.com/office/drawing/2014/main" id="{D54206F5-EDEB-1617-A44D-7D15047E445B}"/>
                    </a:ext>
                  </a:extLst>
                </p:cNvPr>
                <p:cNvPicPr/>
                <p:nvPr/>
              </p:nvPicPr>
              <p:blipFill>
                <a:blip r:embed="rId622"/>
                <a:stretch>
                  <a:fillRect/>
                </a:stretch>
              </p:blipFill>
              <p:spPr>
                <a:xfrm>
                  <a:off x="7109317" y="3599404"/>
                  <a:ext cx="11592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3">
              <p14:nvContentPartPr>
                <p14:cNvPr id="468" name="Input penna 467">
                  <a:extLst>
                    <a:ext uri="{FF2B5EF4-FFF2-40B4-BE49-F238E27FC236}">
                      <a16:creationId xmlns:a16="http://schemas.microsoft.com/office/drawing/2014/main" id="{BB39C934-3A65-797A-BB7F-8AEA6B39BEB6}"/>
                    </a:ext>
                  </a:extLst>
                </p14:cNvPr>
                <p14:cNvContentPartPr/>
                <p14:nvPr/>
              </p14:nvContentPartPr>
              <p14:xfrm>
                <a:off x="7133797" y="3708124"/>
                <a:ext cx="18000" cy="74520"/>
              </p14:xfrm>
            </p:contentPart>
          </mc:Choice>
          <mc:Fallback xmlns="">
            <p:pic>
              <p:nvPicPr>
                <p:cNvPr id="468" name="Input penna 467">
                  <a:extLst>
                    <a:ext uri="{FF2B5EF4-FFF2-40B4-BE49-F238E27FC236}">
                      <a16:creationId xmlns:a16="http://schemas.microsoft.com/office/drawing/2014/main" id="{BB39C934-3A65-797A-BB7F-8AEA6B39BEB6}"/>
                    </a:ext>
                  </a:extLst>
                </p:cNvPr>
                <p:cNvPicPr/>
                <p:nvPr/>
              </p:nvPicPr>
              <p:blipFill>
                <a:blip r:embed="rId624"/>
                <a:stretch>
                  <a:fillRect/>
                </a:stretch>
              </p:blipFill>
              <p:spPr>
                <a:xfrm>
                  <a:off x="7126237" y="3700564"/>
                  <a:ext cx="3312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5">
              <p14:nvContentPartPr>
                <p14:cNvPr id="469" name="Input penna 468">
                  <a:extLst>
                    <a:ext uri="{FF2B5EF4-FFF2-40B4-BE49-F238E27FC236}">
                      <a16:creationId xmlns:a16="http://schemas.microsoft.com/office/drawing/2014/main" id="{CF789848-0ED9-AFA6-F74D-AB821050FA3D}"/>
                    </a:ext>
                  </a:extLst>
                </p14:cNvPr>
                <p14:cNvContentPartPr/>
                <p14:nvPr/>
              </p14:nvContentPartPr>
              <p14:xfrm>
                <a:off x="7198597" y="3690844"/>
                <a:ext cx="29160" cy="91800"/>
              </p14:xfrm>
            </p:contentPart>
          </mc:Choice>
          <mc:Fallback xmlns="">
            <p:pic>
              <p:nvPicPr>
                <p:cNvPr id="469" name="Input penna 468">
                  <a:extLst>
                    <a:ext uri="{FF2B5EF4-FFF2-40B4-BE49-F238E27FC236}">
                      <a16:creationId xmlns:a16="http://schemas.microsoft.com/office/drawing/2014/main" id="{CF789848-0ED9-AFA6-F74D-AB821050FA3D}"/>
                    </a:ext>
                  </a:extLst>
                </p:cNvPr>
                <p:cNvPicPr/>
                <p:nvPr/>
              </p:nvPicPr>
              <p:blipFill>
                <a:blip r:embed="rId626"/>
                <a:stretch>
                  <a:fillRect/>
                </a:stretch>
              </p:blipFill>
              <p:spPr>
                <a:xfrm>
                  <a:off x="7191037" y="3683284"/>
                  <a:ext cx="4428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7">
              <p14:nvContentPartPr>
                <p14:cNvPr id="470" name="Input penna 469">
                  <a:extLst>
                    <a:ext uri="{FF2B5EF4-FFF2-40B4-BE49-F238E27FC236}">
                      <a16:creationId xmlns:a16="http://schemas.microsoft.com/office/drawing/2014/main" id="{783306DE-1210-8859-540E-6DC6627A577B}"/>
                    </a:ext>
                  </a:extLst>
                </p14:cNvPr>
                <p14:cNvContentPartPr/>
                <p14:nvPr/>
              </p14:nvContentPartPr>
              <p14:xfrm>
                <a:off x="7056397" y="3768964"/>
                <a:ext cx="394200" cy="39240"/>
              </p14:xfrm>
            </p:contentPart>
          </mc:Choice>
          <mc:Fallback xmlns="">
            <p:pic>
              <p:nvPicPr>
                <p:cNvPr id="470" name="Input penna 469">
                  <a:extLst>
                    <a:ext uri="{FF2B5EF4-FFF2-40B4-BE49-F238E27FC236}">
                      <a16:creationId xmlns:a16="http://schemas.microsoft.com/office/drawing/2014/main" id="{783306DE-1210-8859-540E-6DC6627A577B}"/>
                    </a:ext>
                  </a:extLst>
                </p:cNvPr>
                <p:cNvPicPr/>
                <p:nvPr/>
              </p:nvPicPr>
              <p:blipFill>
                <a:blip r:embed="rId628"/>
                <a:stretch>
                  <a:fillRect/>
                </a:stretch>
              </p:blipFill>
              <p:spPr>
                <a:xfrm>
                  <a:off x="7048837" y="3761404"/>
                  <a:ext cx="40932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9">
              <p14:nvContentPartPr>
                <p14:cNvPr id="477" name="Input penna 476">
                  <a:extLst>
                    <a:ext uri="{FF2B5EF4-FFF2-40B4-BE49-F238E27FC236}">
                      <a16:creationId xmlns:a16="http://schemas.microsoft.com/office/drawing/2014/main" id="{112C9249-F07C-DC8F-3367-2FC7C1C91723}"/>
                    </a:ext>
                  </a:extLst>
                </p14:cNvPr>
                <p14:cNvContentPartPr/>
                <p14:nvPr/>
              </p14:nvContentPartPr>
              <p14:xfrm>
                <a:off x="6616045" y="3785769"/>
                <a:ext cx="49320" cy="95760"/>
              </p14:xfrm>
            </p:contentPart>
          </mc:Choice>
          <mc:Fallback xmlns="">
            <p:pic>
              <p:nvPicPr>
                <p:cNvPr id="477" name="Input penna 476">
                  <a:extLst>
                    <a:ext uri="{FF2B5EF4-FFF2-40B4-BE49-F238E27FC236}">
                      <a16:creationId xmlns:a16="http://schemas.microsoft.com/office/drawing/2014/main" id="{112C9249-F07C-DC8F-3367-2FC7C1C91723}"/>
                    </a:ext>
                  </a:extLst>
                </p:cNvPr>
                <p:cNvPicPr/>
                <p:nvPr/>
              </p:nvPicPr>
              <p:blipFill>
                <a:blip r:embed="rId630"/>
                <a:stretch>
                  <a:fillRect/>
                </a:stretch>
              </p:blipFill>
              <p:spPr>
                <a:xfrm>
                  <a:off x="6608485" y="3778209"/>
                  <a:ext cx="6444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1">
              <p14:nvContentPartPr>
                <p14:cNvPr id="478" name="Input penna 477">
                  <a:extLst>
                    <a:ext uri="{FF2B5EF4-FFF2-40B4-BE49-F238E27FC236}">
                      <a16:creationId xmlns:a16="http://schemas.microsoft.com/office/drawing/2014/main" id="{86BB56F8-1865-ECDE-8D2A-4292E6693B2D}"/>
                    </a:ext>
                  </a:extLst>
                </p14:cNvPr>
                <p14:cNvContentPartPr/>
                <p14:nvPr/>
              </p14:nvContentPartPr>
              <p14:xfrm>
                <a:off x="6639445" y="3833289"/>
                <a:ext cx="34920" cy="45720"/>
              </p14:xfrm>
            </p:contentPart>
          </mc:Choice>
          <mc:Fallback xmlns="">
            <p:pic>
              <p:nvPicPr>
                <p:cNvPr id="478" name="Input penna 477">
                  <a:extLst>
                    <a:ext uri="{FF2B5EF4-FFF2-40B4-BE49-F238E27FC236}">
                      <a16:creationId xmlns:a16="http://schemas.microsoft.com/office/drawing/2014/main" id="{86BB56F8-1865-ECDE-8D2A-4292E6693B2D}"/>
                    </a:ext>
                  </a:extLst>
                </p:cNvPr>
                <p:cNvPicPr/>
                <p:nvPr/>
              </p:nvPicPr>
              <p:blipFill>
                <a:blip r:embed="rId632"/>
                <a:stretch>
                  <a:fillRect/>
                </a:stretch>
              </p:blipFill>
              <p:spPr>
                <a:xfrm>
                  <a:off x="6631885" y="3825729"/>
                  <a:ext cx="5004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3">
              <p14:nvContentPartPr>
                <p14:cNvPr id="479" name="Input penna 478">
                  <a:extLst>
                    <a:ext uri="{FF2B5EF4-FFF2-40B4-BE49-F238E27FC236}">
                      <a16:creationId xmlns:a16="http://schemas.microsoft.com/office/drawing/2014/main" id="{E8144BF8-B390-A4A6-A703-33589063329C}"/>
                    </a:ext>
                  </a:extLst>
                </p14:cNvPr>
                <p14:cNvContentPartPr/>
                <p14:nvPr/>
              </p14:nvContentPartPr>
              <p14:xfrm>
                <a:off x="6686245" y="3773169"/>
                <a:ext cx="61920" cy="85680"/>
              </p14:xfrm>
            </p:contentPart>
          </mc:Choice>
          <mc:Fallback xmlns="">
            <p:pic>
              <p:nvPicPr>
                <p:cNvPr id="479" name="Input penna 478">
                  <a:extLst>
                    <a:ext uri="{FF2B5EF4-FFF2-40B4-BE49-F238E27FC236}">
                      <a16:creationId xmlns:a16="http://schemas.microsoft.com/office/drawing/2014/main" id="{E8144BF8-B390-A4A6-A703-33589063329C}"/>
                    </a:ext>
                  </a:extLst>
                </p:cNvPr>
                <p:cNvPicPr/>
                <p:nvPr/>
              </p:nvPicPr>
              <p:blipFill>
                <a:blip r:embed="rId634"/>
                <a:stretch>
                  <a:fillRect/>
                </a:stretch>
              </p:blipFill>
              <p:spPr>
                <a:xfrm>
                  <a:off x="6678685" y="3765609"/>
                  <a:ext cx="7704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5">
              <p14:nvContentPartPr>
                <p14:cNvPr id="480" name="Input penna 479">
                  <a:extLst>
                    <a:ext uri="{FF2B5EF4-FFF2-40B4-BE49-F238E27FC236}">
                      <a16:creationId xmlns:a16="http://schemas.microsoft.com/office/drawing/2014/main" id="{72729BDB-FD70-1E5E-EC3D-66973FB48D11}"/>
                    </a:ext>
                  </a:extLst>
                </p14:cNvPr>
                <p14:cNvContentPartPr/>
                <p14:nvPr/>
              </p14:nvContentPartPr>
              <p14:xfrm>
                <a:off x="6728365" y="3814929"/>
                <a:ext cx="43560" cy="53280"/>
              </p14:xfrm>
            </p:contentPart>
          </mc:Choice>
          <mc:Fallback xmlns="">
            <p:pic>
              <p:nvPicPr>
                <p:cNvPr id="480" name="Input penna 479">
                  <a:extLst>
                    <a:ext uri="{FF2B5EF4-FFF2-40B4-BE49-F238E27FC236}">
                      <a16:creationId xmlns:a16="http://schemas.microsoft.com/office/drawing/2014/main" id="{72729BDB-FD70-1E5E-EC3D-66973FB48D11}"/>
                    </a:ext>
                  </a:extLst>
                </p:cNvPr>
                <p:cNvPicPr/>
                <p:nvPr/>
              </p:nvPicPr>
              <p:blipFill>
                <a:blip r:embed="rId636"/>
                <a:stretch>
                  <a:fillRect/>
                </a:stretch>
              </p:blipFill>
              <p:spPr>
                <a:xfrm>
                  <a:off x="6720805" y="3807369"/>
                  <a:ext cx="5868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7">
              <p14:nvContentPartPr>
                <p14:cNvPr id="520" name="Input penna 519">
                  <a:extLst>
                    <a:ext uri="{FF2B5EF4-FFF2-40B4-BE49-F238E27FC236}">
                      <a16:creationId xmlns:a16="http://schemas.microsoft.com/office/drawing/2014/main" id="{DD1DB858-AF89-8232-78EC-B6D9B97B5A88}"/>
                    </a:ext>
                  </a:extLst>
                </p14:cNvPr>
                <p14:cNvContentPartPr/>
                <p14:nvPr/>
              </p14:nvContentPartPr>
              <p14:xfrm>
                <a:off x="6762969" y="4074375"/>
                <a:ext cx="97920" cy="90720"/>
              </p14:xfrm>
            </p:contentPart>
          </mc:Choice>
          <mc:Fallback xmlns="">
            <p:pic>
              <p:nvPicPr>
                <p:cNvPr id="520" name="Input penna 519">
                  <a:extLst>
                    <a:ext uri="{FF2B5EF4-FFF2-40B4-BE49-F238E27FC236}">
                      <a16:creationId xmlns:a16="http://schemas.microsoft.com/office/drawing/2014/main" id="{DD1DB858-AF89-8232-78EC-B6D9B97B5A88}"/>
                    </a:ext>
                  </a:extLst>
                </p:cNvPr>
                <p:cNvPicPr/>
                <p:nvPr/>
              </p:nvPicPr>
              <p:blipFill>
                <a:blip r:embed="rId638"/>
                <a:stretch>
                  <a:fillRect/>
                </a:stretch>
              </p:blipFill>
              <p:spPr>
                <a:xfrm>
                  <a:off x="6755409" y="4066815"/>
                  <a:ext cx="11304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9">
              <p14:nvContentPartPr>
                <p14:cNvPr id="521" name="Input penna 520">
                  <a:extLst>
                    <a:ext uri="{FF2B5EF4-FFF2-40B4-BE49-F238E27FC236}">
                      <a16:creationId xmlns:a16="http://schemas.microsoft.com/office/drawing/2014/main" id="{2C013EAE-DEA3-3A46-BC1B-B39F23871FFD}"/>
                    </a:ext>
                  </a:extLst>
                </p14:cNvPr>
                <p14:cNvContentPartPr/>
                <p14:nvPr/>
              </p14:nvContentPartPr>
              <p14:xfrm>
                <a:off x="6917409" y="4040895"/>
                <a:ext cx="1800" cy="90720"/>
              </p14:xfrm>
            </p:contentPart>
          </mc:Choice>
          <mc:Fallback xmlns="">
            <p:pic>
              <p:nvPicPr>
                <p:cNvPr id="521" name="Input penna 520">
                  <a:extLst>
                    <a:ext uri="{FF2B5EF4-FFF2-40B4-BE49-F238E27FC236}">
                      <a16:creationId xmlns:a16="http://schemas.microsoft.com/office/drawing/2014/main" id="{2C013EAE-DEA3-3A46-BC1B-B39F23871FFD}"/>
                    </a:ext>
                  </a:extLst>
                </p:cNvPr>
                <p:cNvPicPr/>
                <p:nvPr/>
              </p:nvPicPr>
              <p:blipFill>
                <a:blip r:embed="rId640"/>
                <a:stretch>
                  <a:fillRect/>
                </a:stretch>
              </p:blipFill>
              <p:spPr>
                <a:xfrm>
                  <a:off x="6909849" y="4033335"/>
                  <a:ext cx="1692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1">
              <p14:nvContentPartPr>
                <p14:cNvPr id="522" name="Input penna 521">
                  <a:extLst>
                    <a:ext uri="{FF2B5EF4-FFF2-40B4-BE49-F238E27FC236}">
                      <a16:creationId xmlns:a16="http://schemas.microsoft.com/office/drawing/2014/main" id="{3A161842-1751-A2A1-22CF-C14ACF6EDBFD}"/>
                    </a:ext>
                  </a:extLst>
                </p14:cNvPr>
                <p14:cNvContentPartPr/>
                <p14:nvPr/>
              </p14:nvContentPartPr>
              <p14:xfrm>
                <a:off x="6813369" y="4187055"/>
                <a:ext cx="52560" cy="99720"/>
              </p14:xfrm>
            </p:contentPart>
          </mc:Choice>
          <mc:Fallback xmlns="">
            <p:pic>
              <p:nvPicPr>
                <p:cNvPr id="522" name="Input penna 521">
                  <a:extLst>
                    <a:ext uri="{FF2B5EF4-FFF2-40B4-BE49-F238E27FC236}">
                      <a16:creationId xmlns:a16="http://schemas.microsoft.com/office/drawing/2014/main" id="{3A161842-1751-A2A1-22CF-C14ACF6EDBFD}"/>
                    </a:ext>
                  </a:extLst>
                </p:cNvPr>
                <p:cNvPicPr/>
                <p:nvPr/>
              </p:nvPicPr>
              <p:blipFill>
                <a:blip r:embed="rId642"/>
                <a:stretch>
                  <a:fillRect/>
                </a:stretch>
              </p:blipFill>
              <p:spPr>
                <a:xfrm>
                  <a:off x="6805809" y="4179855"/>
                  <a:ext cx="6768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3">
              <p14:nvContentPartPr>
                <p14:cNvPr id="523" name="Input penna 522">
                  <a:extLst>
                    <a:ext uri="{FF2B5EF4-FFF2-40B4-BE49-F238E27FC236}">
                      <a16:creationId xmlns:a16="http://schemas.microsoft.com/office/drawing/2014/main" id="{7D8B6D91-509E-8A1E-4739-285676CF1756}"/>
                    </a:ext>
                  </a:extLst>
                </p14:cNvPr>
                <p14:cNvContentPartPr/>
                <p14:nvPr/>
              </p14:nvContentPartPr>
              <p14:xfrm>
                <a:off x="6881049" y="4184895"/>
                <a:ext cx="48960" cy="90720"/>
              </p14:xfrm>
            </p:contentPart>
          </mc:Choice>
          <mc:Fallback xmlns="">
            <p:pic>
              <p:nvPicPr>
                <p:cNvPr id="523" name="Input penna 522">
                  <a:extLst>
                    <a:ext uri="{FF2B5EF4-FFF2-40B4-BE49-F238E27FC236}">
                      <a16:creationId xmlns:a16="http://schemas.microsoft.com/office/drawing/2014/main" id="{7D8B6D91-509E-8A1E-4739-285676CF1756}"/>
                    </a:ext>
                  </a:extLst>
                </p:cNvPr>
                <p:cNvPicPr/>
                <p:nvPr/>
              </p:nvPicPr>
              <p:blipFill>
                <a:blip r:embed="rId644"/>
                <a:stretch>
                  <a:fillRect/>
                </a:stretch>
              </p:blipFill>
              <p:spPr>
                <a:xfrm>
                  <a:off x="6873849" y="4177335"/>
                  <a:ext cx="6408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5">
              <p14:nvContentPartPr>
                <p14:cNvPr id="526" name="Input penna 525">
                  <a:extLst>
                    <a:ext uri="{FF2B5EF4-FFF2-40B4-BE49-F238E27FC236}">
                      <a16:creationId xmlns:a16="http://schemas.microsoft.com/office/drawing/2014/main" id="{97498F80-7B23-0E7C-18B3-C4E881CD6F5A}"/>
                    </a:ext>
                  </a:extLst>
                </p14:cNvPr>
                <p14:cNvContentPartPr/>
                <p14:nvPr/>
              </p14:nvContentPartPr>
              <p14:xfrm>
                <a:off x="6995169" y="4068615"/>
                <a:ext cx="97920" cy="91440"/>
              </p14:xfrm>
            </p:contentPart>
          </mc:Choice>
          <mc:Fallback xmlns="">
            <p:pic>
              <p:nvPicPr>
                <p:cNvPr id="526" name="Input penna 525">
                  <a:extLst>
                    <a:ext uri="{FF2B5EF4-FFF2-40B4-BE49-F238E27FC236}">
                      <a16:creationId xmlns:a16="http://schemas.microsoft.com/office/drawing/2014/main" id="{97498F80-7B23-0E7C-18B3-C4E881CD6F5A}"/>
                    </a:ext>
                  </a:extLst>
                </p:cNvPr>
                <p:cNvPicPr/>
                <p:nvPr/>
              </p:nvPicPr>
              <p:blipFill>
                <a:blip r:embed="rId646"/>
                <a:stretch>
                  <a:fillRect/>
                </a:stretch>
              </p:blipFill>
              <p:spPr>
                <a:xfrm>
                  <a:off x="6987609" y="4061055"/>
                  <a:ext cx="11304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7">
              <p14:nvContentPartPr>
                <p14:cNvPr id="527" name="Input penna 526">
                  <a:extLst>
                    <a:ext uri="{FF2B5EF4-FFF2-40B4-BE49-F238E27FC236}">
                      <a16:creationId xmlns:a16="http://schemas.microsoft.com/office/drawing/2014/main" id="{F10C4E1A-90FF-FB98-1E1B-3C630212D30E}"/>
                    </a:ext>
                  </a:extLst>
                </p14:cNvPr>
                <p14:cNvContentPartPr/>
                <p14:nvPr/>
              </p14:nvContentPartPr>
              <p14:xfrm>
                <a:off x="7113609" y="4105695"/>
                <a:ext cx="69840" cy="1080"/>
              </p14:xfrm>
            </p:contentPart>
          </mc:Choice>
          <mc:Fallback xmlns="">
            <p:pic>
              <p:nvPicPr>
                <p:cNvPr id="527" name="Input penna 526">
                  <a:extLst>
                    <a:ext uri="{FF2B5EF4-FFF2-40B4-BE49-F238E27FC236}">
                      <a16:creationId xmlns:a16="http://schemas.microsoft.com/office/drawing/2014/main" id="{F10C4E1A-90FF-FB98-1E1B-3C630212D30E}"/>
                    </a:ext>
                  </a:extLst>
                </p:cNvPr>
                <p:cNvPicPr/>
                <p:nvPr/>
              </p:nvPicPr>
              <p:blipFill>
                <a:blip r:embed="rId648"/>
                <a:stretch>
                  <a:fillRect/>
                </a:stretch>
              </p:blipFill>
              <p:spPr>
                <a:xfrm>
                  <a:off x="7106049" y="4098135"/>
                  <a:ext cx="84960" cy="1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9">
              <p14:nvContentPartPr>
                <p14:cNvPr id="528" name="Input penna 527">
                  <a:extLst>
                    <a:ext uri="{FF2B5EF4-FFF2-40B4-BE49-F238E27FC236}">
                      <a16:creationId xmlns:a16="http://schemas.microsoft.com/office/drawing/2014/main" id="{CD102F84-85B7-FBCD-0F1D-3344F05CF07D}"/>
                    </a:ext>
                  </a:extLst>
                </p14:cNvPr>
                <p14:cNvContentPartPr/>
                <p14:nvPr/>
              </p14:nvContentPartPr>
              <p14:xfrm>
                <a:off x="7179489" y="4064295"/>
                <a:ext cx="3960" cy="115200"/>
              </p14:xfrm>
            </p:contentPart>
          </mc:Choice>
          <mc:Fallback xmlns="">
            <p:pic>
              <p:nvPicPr>
                <p:cNvPr id="528" name="Input penna 527">
                  <a:extLst>
                    <a:ext uri="{FF2B5EF4-FFF2-40B4-BE49-F238E27FC236}">
                      <a16:creationId xmlns:a16="http://schemas.microsoft.com/office/drawing/2014/main" id="{CD102F84-85B7-FBCD-0F1D-3344F05CF07D}"/>
                    </a:ext>
                  </a:extLst>
                </p:cNvPr>
                <p:cNvPicPr/>
                <p:nvPr/>
              </p:nvPicPr>
              <p:blipFill>
                <a:blip r:embed="rId650"/>
                <a:stretch>
                  <a:fillRect/>
                </a:stretch>
              </p:blipFill>
              <p:spPr>
                <a:xfrm>
                  <a:off x="7171929" y="4056735"/>
                  <a:ext cx="1908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1">
              <p14:nvContentPartPr>
                <p14:cNvPr id="529" name="Input penna 528">
                  <a:extLst>
                    <a:ext uri="{FF2B5EF4-FFF2-40B4-BE49-F238E27FC236}">
                      <a16:creationId xmlns:a16="http://schemas.microsoft.com/office/drawing/2014/main" id="{63A99731-201C-8264-81EE-B2DFEF3A45F3}"/>
                    </a:ext>
                  </a:extLst>
                </p14:cNvPr>
                <p14:cNvContentPartPr/>
                <p14:nvPr/>
              </p14:nvContentPartPr>
              <p14:xfrm>
                <a:off x="7277049" y="4084815"/>
                <a:ext cx="83880" cy="64800"/>
              </p14:xfrm>
            </p:contentPart>
          </mc:Choice>
          <mc:Fallback xmlns="">
            <p:pic>
              <p:nvPicPr>
                <p:cNvPr id="529" name="Input penna 528">
                  <a:extLst>
                    <a:ext uri="{FF2B5EF4-FFF2-40B4-BE49-F238E27FC236}">
                      <a16:creationId xmlns:a16="http://schemas.microsoft.com/office/drawing/2014/main" id="{63A99731-201C-8264-81EE-B2DFEF3A45F3}"/>
                    </a:ext>
                  </a:extLst>
                </p:cNvPr>
                <p:cNvPicPr/>
                <p:nvPr/>
              </p:nvPicPr>
              <p:blipFill>
                <a:blip r:embed="rId652"/>
                <a:stretch>
                  <a:fillRect/>
                </a:stretch>
              </p:blipFill>
              <p:spPr>
                <a:xfrm>
                  <a:off x="7269489" y="4077255"/>
                  <a:ext cx="9900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3">
              <p14:nvContentPartPr>
                <p14:cNvPr id="530" name="Input penna 529">
                  <a:extLst>
                    <a:ext uri="{FF2B5EF4-FFF2-40B4-BE49-F238E27FC236}">
                      <a16:creationId xmlns:a16="http://schemas.microsoft.com/office/drawing/2014/main" id="{64661C2D-4A00-4A06-CD64-5D5BCB71902D}"/>
                    </a:ext>
                  </a:extLst>
                </p14:cNvPr>
                <p14:cNvContentPartPr/>
                <p14:nvPr/>
              </p14:nvContentPartPr>
              <p14:xfrm>
                <a:off x="7300809" y="4150335"/>
                <a:ext cx="11160" cy="60480"/>
              </p14:xfrm>
            </p:contentPart>
          </mc:Choice>
          <mc:Fallback xmlns="">
            <p:pic>
              <p:nvPicPr>
                <p:cNvPr id="530" name="Input penna 529">
                  <a:extLst>
                    <a:ext uri="{FF2B5EF4-FFF2-40B4-BE49-F238E27FC236}">
                      <a16:creationId xmlns:a16="http://schemas.microsoft.com/office/drawing/2014/main" id="{64661C2D-4A00-4A06-CD64-5D5BCB71902D}"/>
                    </a:ext>
                  </a:extLst>
                </p:cNvPr>
                <p:cNvPicPr/>
                <p:nvPr/>
              </p:nvPicPr>
              <p:blipFill>
                <a:blip r:embed="rId654"/>
                <a:stretch>
                  <a:fillRect/>
                </a:stretch>
              </p:blipFill>
              <p:spPr>
                <a:xfrm>
                  <a:off x="7293249" y="4142775"/>
                  <a:ext cx="2628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5">
              <p14:nvContentPartPr>
                <p14:cNvPr id="531" name="Input penna 530">
                  <a:extLst>
                    <a:ext uri="{FF2B5EF4-FFF2-40B4-BE49-F238E27FC236}">
                      <a16:creationId xmlns:a16="http://schemas.microsoft.com/office/drawing/2014/main" id="{5C07F431-1061-C33E-D79C-5A7E895F735B}"/>
                    </a:ext>
                  </a:extLst>
                </p14:cNvPr>
                <p14:cNvContentPartPr/>
                <p14:nvPr/>
              </p14:nvContentPartPr>
              <p14:xfrm>
                <a:off x="7340769" y="4166895"/>
                <a:ext cx="1440" cy="32400"/>
              </p14:xfrm>
            </p:contentPart>
          </mc:Choice>
          <mc:Fallback xmlns="">
            <p:pic>
              <p:nvPicPr>
                <p:cNvPr id="531" name="Input penna 530">
                  <a:extLst>
                    <a:ext uri="{FF2B5EF4-FFF2-40B4-BE49-F238E27FC236}">
                      <a16:creationId xmlns:a16="http://schemas.microsoft.com/office/drawing/2014/main" id="{5C07F431-1061-C33E-D79C-5A7E895F735B}"/>
                    </a:ext>
                  </a:extLst>
                </p:cNvPr>
                <p:cNvPicPr/>
                <p:nvPr/>
              </p:nvPicPr>
              <p:blipFill>
                <a:blip r:embed="rId656"/>
                <a:stretch>
                  <a:fillRect/>
                </a:stretch>
              </p:blipFill>
              <p:spPr>
                <a:xfrm>
                  <a:off x="7333209" y="4159335"/>
                  <a:ext cx="1656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7">
              <p14:nvContentPartPr>
                <p14:cNvPr id="532" name="Input penna 531">
                  <a:extLst>
                    <a:ext uri="{FF2B5EF4-FFF2-40B4-BE49-F238E27FC236}">
                      <a16:creationId xmlns:a16="http://schemas.microsoft.com/office/drawing/2014/main" id="{B64EA1AD-AC22-A8D0-5303-BB9AF530C1EA}"/>
                    </a:ext>
                  </a:extLst>
                </p14:cNvPr>
                <p14:cNvContentPartPr/>
                <p14:nvPr/>
              </p14:nvContentPartPr>
              <p14:xfrm>
                <a:off x="7240329" y="4216575"/>
                <a:ext cx="211320" cy="15480"/>
              </p14:xfrm>
            </p:contentPart>
          </mc:Choice>
          <mc:Fallback xmlns="">
            <p:pic>
              <p:nvPicPr>
                <p:cNvPr id="532" name="Input penna 531">
                  <a:extLst>
                    <a:ext uri="{FF2B5EF4-FFF2-40B4-BE49-F238E27FC236}">
                      <a16:creationId xmlns:a16="http://schemas.microsoft.com/office/drawing/2014/main" id="{B64EA1AD-AC22-A8D0-5303-BB9AF530C1EA}"/>
                    </a:ext>
                  </a:extLst>
                </p:cNvPr>
                <p:cNvPicPr/>
                <p:nvPr/>
              </p:nvPicPr>
              <p:blipFill>
                <a:blip r:embed="rId658"/>
                <a:stretch>
                  <a:fillRect/>
                </a:stretch>
              </p:blipFill>
              <p:spPr>
                <a:xfrm>
                  <a:off x="7232769" y="4209015"/>
                  <a:ext cx="22608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9">
              <p14:nvContentPartPr>
                <p14:cNvPr id="641" name="Input penna 640">
                  <a:extLst>
                    <a:ext uri="{FF2B5EF4-FFF2-40B4-BE49-F238E27FC236}">
                      <a16:creationId xmlns:a16="http://schemas.microsoft.com/office/drawing/2014/main" id="{C7B19318-156D-3E83-BA75-5904C1A2D6D4}"/>
                    </a:ext>
                  </a:extLst>
                </p14:cNvPr>
                <p14:cNvContentPartPr/>
                <p14:nvPr/>
              </p14:nvContentPartPr>
              <p14:xfrm>
                <a:off x="6839195" y="3925151"/>
                <a:ext cx="19080" cy="57960"/>
              </p14:xfrm>
            </p:contentPart>
          </mc:Choice>
          <mc:Fallback xmlns="">
            <p:pic>
              <p:nvPicPr>
                <p:cNvPr id="641" name="Input penna 640">
                  <a:extLst>
                    <a:ext uri="{FF2B5EF4-FFF2-40B4-BE49-F238E27FC236}">
                      <a16:creationId xmlns:a16="http://schemas.microsoft.com/office/drawing/2014/main" id="{C7B19318-156D-3E83-BA75-5904C1A2D6D4}"/>
                    </a:ext>
                  </a:extLst>
                </p:cNvPr>
                <p:cNvPicPr/>
                <p:nvPr/>
              </p:nvPicPr>
              <p:blipFill>
                <a:blip r:embed="rId660"/>
                <a:stretch>
                  <a:fillRect/>
                </a:stretch>
              </p:blipFill>
              <p:spPr>
                <a:xfrm>
                  <a:off x="6831635" y="3917591"/>
                  <a:ext cx="3384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1">
              <p14:nvContentPartPr>
                <p14:cNvPr id="642" name="Input penna 641">
                  <a:extLst>
                    <a:ext uri="{FF2B5EF4-FFF2-40B4-BE49-F238E27FC236}">
                      <a16:creationId xmlns:a16="http://schemas.microsoft.com/office/drawing/2014/main" id="{B7D45EB6-9D77-236C-3FC6-CF11CDA394B4}"/>
                    </a:ext>
                  </a:extLst>
                </p14:cNvPr>
                <p14:cNvContentPartPr/>
                <p14:nvPr/>
              </p14:nvContentPartPr>
              <p14:xfrm>
                <a:off x="6871235" y="3938111"/>
                <a:ext cx="43920" cy="48240"/>
              </p14:xfrm>
            </p:contentPart>
          </mc:Choice>
          <mc:Fallback xmlns="">
            <p:pic>
              <p:nvPicPr>
                <p:cNvPr id="642" name="Input penna 641">
                  <a:extLst>
                    <a:ext uri="{FF2B5EF4-FFF2-40B4-BE49-F238E27FC236}">
                      <a16:creationId xmlns:a16="http://schemas.microsoft.com/office/drawing/2014/main" id="{B7D45EB6-9D77-236C-3FC6-CF11CDA394B4}"/>
                    </a:ext>
                  </a:extLst>
                </p:cNvPr>
                <p:cNvPicPr/>
                <p:nvPr/>
              </p:nvPicPr>
              <p:blipFill>
                <a:blip r:embed="rId662"/>
                <a:stretch>
                  <a:fillRect/>
                </a:stretch>
              </p:blipFill>
              <p:spPr>
                <a:xfrm>
                  <a:off x="6863675" y="3930551"/>
                  <a:ext cx="5904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3">
              <p14:nvContentPartPr>
                <p14:cNvPr id="643" name="Input penna 642">
                  <a:extLst>
                    <a:ext uri="{FF2B5EF4-FFF2-40B4-BE49-F238E27FC236}">
                      <a16:creationId xmlns:a16="http://schemas.microsoft.com/office/drawing/2014/main" id="{B02DC669-98B6-78C6-C194-3ABBA04D0048}"/>
                    </a:ext>
                  </a:extLst>
                </p14:cNvPr>
                <p14:cNvContentPartPr/>
                <p14:nvPr/>
              </p14:nvContentPartPr>
              <p14:xfrm>
                <a:off x="7051595" y="3929471"/>
                <a:ext cx="93960" cy="67680"/>
              </p14:xfrm>
            </p:contentPart>
          </mc:Choice>
          <mc:Fallback xmlns="">
            <p:pic>
              <p:nvPicPr>
                <p:cNvPr id="643" name="Input penna 642">
                  <a:extLst>
                    <a:ext uri="{FF2B5EF4-FFF2-40B4-BE49-F238E27FC236}">
                      <a16:creationId xmlns:a16="http://schemas.microsoft.com/office/drawing/2014/main" id="{B02DC669-98B6-78C6-C194-3ABBA04D0048}"/>
                    </a:ext>
                  </a:extLst>
                </p:cNvPr>
                <p:cNvPicPr/>
                <p:nvPr/>
              </p:nvPicPr>
              <p:blipFill>
                <a:blip r:embed="rId664"/>
                <a:stretch>
                  <a:fillRect/>
                </a:stretch>
              </p:blipFill>
              <p:spPr>
                <a:xfrm>
                  <a:off x="7044035" y="3921911"/>
                  <a:ext cx="10908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5">
              <p14:nvContentPartPr>
                <p14:cNvPr id="644" name="Input penna 643">
                  <a:extLst>
                    <a:ext uri="{FF2B5EF4-FFF2-40B4-BE49-F238E27FC236}">
                      <a16:creationId xmlns:a16="http://schemas.microsoft.com/office/drawing/2014/main" id="{E9C25A90-5800-1B2F-695A-8CAB4137768F}"/>
                    </a:ext>
                  </a:extLst>
                </p14:cNvPr>
                <p14:cNvContentPartPr/>
                <p14:nvPr/>
              </p14:nvContentPartPr>
              <p14:xfrm>
                <a:off x="7161395" y="3941711"/>
                <a:ext cx="57600" cy="42840"/>
              </p14:xfrm>
            </p:contentPart>
          </mc:Choice>
          <mc:Fallback xmlns="">
            <p:pic>
              <p:nvPicPr>
                <p:cNvPr id="644" name="Input penna 643">
                  <a:extLst>
                    <a:ext uri="{FF2B5EF4-FFF2-40B4-BE49-F238E27FC236}">
                      <a16:creationId xmlns:a16="http://schemas.microsoft.com/office/drawing/2014/main" id="{E9C25A90-5800-1B2F-695A-8CAB4137768F}"/>
                    </a:ext>
                  </a:extLst>
                </p:cNvPr>
                <p:cNvPicPr/>
                <p:nvPr/>
              </p:nvPicPr>
              <p:blipFill>
                <a:blip r:embed="rId666"/>
                <a:stretch>
                  <a:fillRect/>
                </a:stretch>
              </p:blipFill>
              <p:spPr>
                <a:xfrm>
                  <a:off x="7153835" y="3934511"/>
                  <a:ext cx="7272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7">
              <p14:nvContentPartPr>
                <p14:cNvPr id="645" name="Input penna 644">
                  <a:extLst>
                    <a:ext uri="{FF2B5EF4-FFF2-40B4-BE49-F238E27FC236}">
                      <a16:creationId xmlns:a16="http://schemas.microsoft.com/office/drawing/2014/main" id="{B80F0D06-E6C2-04BF-2099-2A4F0E061410}"/>
                    </a:ext>
                  </a:extLst>
                </p14:cNvPr>
                <p14:cNvContentPartPr/>
                <p14:nvPr/>
              </p14:nvContentPartPr>
              <p14:xfrm>
                <a:off x="7327715" y="3924071"/>
                <a:ext cx="45360" cy="43920"/>
              </p14:xfrm>
            </p:contentPart>
          </mc:Choice>
          <mc:Fallback xmlns="">
            <p:pic>
              <p:nvPicPr>
                <p:cNvPr id="645" name="Input penna 644">
                  <a:extLst>
                    <a:ext uri="{FF2B5EF4-FFF2-40B4-BE49-F238E27FC236}">
                      <a16:creationId xmlns:a16="http://schemas.microsoft.com/office/drawing/2014/main" id="{B80F0D06-E6C2-04BF-2099-2A4F0E061410}"/>
                    </a:ext>
                  </a:extLst>
                </p:cNvPr>
                <p:cNvPicPr/>
                <p:nvPr/>
              </p:nvPicPr>
              <p:blipFill>
                <a:blip r:embed="rId668"/>
                <a:stretch>
                  <a:fillRect/>
                </a:stretch>
              </p:blipFill>
              <p:spPr>
                <a:xfrm>
                  <a:off x="7320155" y="3916511"/>
                  <a:ext cx="6048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9">
              <p14:nvContentPartPr>
                <p14:cNvPr id="646" name="Input penna 645">
                  <a:extLst>
                    <a:ext uri="{FF2B5EF4-FFF2-40B4-BE49-F238E27FC236}">
                      <a16:creationId xmlns:a16="http://schemas.microsoft.com/office/drawing/2014/main" id="{E11E5C90-204D-1BCC-1FD7-1A51C685540C}"/>
                    </a:ext>
                  </a:extLst>
                </p14:cNvPr>
                <p14:cNvContentPartPr/>
                <p14:nvPr/>
              </p14:nvContentPartPr>
              <p14:xfrm>
                <a:off x="7360115" y="3932351"/>
                <a:ext cx="50040" cy="60120"/>
              </p14:xfrm>
            </p:contentPart>
          </mc:Choice>
          <mc:Fallback xmlns="">
            <p:pic>
              <p:nvPicPr>
                <p:cNvPr id="646" name="Input penna 645">
                  <a:extLst>
                    <a:ext uri="{FF2B5EF4-FFF2-40B4-BE49-F238E27FC236}">
                      <a16:creationId xmlns:a16="http://schemas.microsoft.com/office/drawing/2014/main" id="{E11E5C90-204D-1BCC-1FD7-1A51C685540C}"/>
                    </a:ext>
                  </a:extLst>
                </p:cNvPr>
                <p:cNvPicPr/>
                <p:nvPr/>
              </p:nvPicPr>
              <p:blipFill>
                <a:blip r:embed="rId670"/>
                <a:stretch>
                  <a:fillRect/>
                </a:stretch>
              </p:blipFill>
              <p:spPr>
                <a:xfrm>
                  <a:off x="7352555" y="3924791"/>
                  <a:ext cx="6516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1">
              <p14:nvContentPartPr>
                <p14:cNvPr id="647" name="Input penna 646">
                  <a:extLst>
                    <a:ext uri="{FF2B5EF4-FFF2-40B4-BE49-F238E27FC236}">
                      <a16:creationId xmlns:a16="http://schemas.microsoft.com/office/drawing/2014/main" id="{12B1B1C2-2A70-58F9-6224-AD7C18E3C16D}"/>
                    </a:ext>
                  </a:extLst>
                </p14:cNvPr>
                <p14:cNvContentPartPr/>
                <p14:nvPr/>
              </p14:nvContentPartPr>
              <p14:xfrm>
                <a:off x="7428515" y="3929831"/>
                <a:ext cx="57600" cy="65880"/>
              </p14:xfrm>
            </p:contentPart>
          </mc:Choice>
          <mc:Fallback xmlns="">
            <p:pic>
              <p:nvPicPr>
                <p:cNvPr id="647" name="Input penna 646">
                  <a:extLst>
                    <a:ext uri="{FF2B5EF4-FFF2-40B4-BE49-F238E27FC236}">
                      <a16:creationId xmlns:a16="http://schemas.microsoft.com/office/drawing/2014/main" id="{12B1B1C2-2A70-58F9-6224-AD7C18E3C16D}"/>
                    </a:ext>
                  </a:extLst>
                </p:cNvPr>
                <p:cNvPicPr/>
                <p:nvPr/>
              </p:nvPicPr>
              <p:blipFill>
                <a:blip r:embed="rId672"/>
                <a:stretch>
                  <a:fillRect/>
                </a:stretch>
              </p:blipFill>
              <p:spPr>
                <a:xfrm>
                  <a:off x="7420955" y="3922271"/>
                  <a:ext cx="72720" cy="81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69" name="Gruppo 668">
            <a:extLst>
              <a:ext uri="{FF2B5EF4-FFF2-40B4-BE49-F238E27FC236}">
                <a16:creationId xmlns:a16="http://schemas.microsoft.com/office/drawing/2014/main" id="{E422BBE9-0707-CAB4-1F43-28E0EC5B7496}"/>
              </a:ext>
            </a:extLst>
          </p:cNvPr>
          <p:cNvGrpSpPr/>
          <p:nvPr/>
        </p:nvGrpSpPr>
        <p:grpSpPr>
          <a:xfrm>
            <a:off x="5831333" y="4433852"/>
            <a:ext cx="721800" cy="230760"/>
            <a:chOff x="5831333" y="4433852"/>
            <a:chExt cx="721800" cy="230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73">
              <p14:nvContentPartPr>
                <p14:cNvPr id="650" name="Input penna 649">
                  <a:extLst>
                    <a:ext uri="{FF2B5EF4-FFF2-40B4-BE49-F238E27FC236}">
                      <a16:creationId xmlns:a16="http://schemas.microsoft.com/office/drawing/2014/main" id="{98628814-0FE9-8190-6E6A-3F8C9FFB6023}"/>
                    </a:ext>
                  </a:extLst>
                </p14:cNvPr>
                <p14:cNvContentPartPr/>
                <p14:nvPr/>
              </p14:nvContentPartPr>
              <p14:xfrm>
                <a:off x="5831333" y="4450412"/>
                <a:ext cx="92520" cy="71640"/>
              </p14:xfrm>
            </p:contentPart>
          </mc:Choice>
          <mc:Fallback xmlns="">
            <p:pic>
              <p:nvPicPr>
                <p:cNvPr id="650" name="Input penna 649">
                  <a:extLst>
                    <a:ext uri="{FF2B5EF4-FFF2-40B4-BE49-F238E27FC236}">
                      <a16:creationId xmlns:a16="http://schemas.microsoft.com/office/drawing/2014/main" id="{98628814-0FE9-8190-6E6A-3F8C9FFB6023}"/>
                    </a:ext>
                  </a:extLst>
                </p:cNvPr>
                <p:cNvPicPr/>
                <p:nvPr/>
              </p:nvPicPr>
              <p:blipFill>
                <a:blip r:embed="rId674"/>
                <a:stretch>
                  <a:fillRect/>
                </a:stretch>
              </p:blipFill>
              <p:spPr>
                <a:xfrm>
                  <a:off x="5823773" y="4443212"/>
                  <a:ext cx="10764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5">
              <p14:nvContentPartPr>
                <p14:cNvPr id="651" name="Input penna 650">
                  <a:extLst>
                    <a:ext uri="{FF2B5EF4-FFF2-40B4-BE49-F238E27FC236}">
                      <a16:creationId xmlns:a16="http://schemas.microsoft.com/office/drawing/2014/main" id="{3BB81EA5-B5D4-8017-0BDA-4793F7A5B342}"/>
                    </a:ext>
                  </a:extLst>
                </p14:cNvPr>
                <p14:cNvContentPartPr/>
                <p14:nvPr/>
              </p14:nvContentPartPr>
              <p14:xfrm>
                <a:off x="5954093" y="4433852"/>
                <a:ext cx="7200" cy="70200"/>
              </p14:xfrm>
            </p:contentPart>
          </mc:Choice>
          <mc:Fallback xmlns="">
            <p:pic>
              <p:nvPicPr>
                <p:cNvPr id="651" name="Input penna 650">
                  <a:extLst>
                    <a:ext uri="{FF2B5EF4-FFF2-40B4-BE49-F238E27FC236}">
                      <a16:creationId xmlns:a16="http://schemas.microsoft.com/office/drawing/2014/main" id="{3BB81EA5-B5D4-8017-0BDA-4793F7A5B342}"/>
                    </a:ext>
                  </a:extLst>
                </p:cNvPr>
                <p:cNvPicPr/>
                <p:nvPr/>
              </p:nvPicPr>
              <p:blipFill>
                <a:blip r:embed="rId676"/>
                <a:stretch>
                  <a:fillRect/>
                </a:stretch>
              </p:blipFill>
              <p:spPr>
                <a:xfrm>
                  <a:off x="5946533" y="4426292"/>
                  <a:ext cx="2232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7">
              <p14:nvContentPartPr>
                <p14:cNvPr id="652" name="Input penna 651">
                  <a:extLst>
                    <a:ext uri="{FF2B5EF4-FFF2-40B4-BE49-F238E27FC236}">
                      <a16:creationId xmlns:a16="http://schemas.microsoft.com/office/drawing/2014/main" id="{8E04633C-E179-2C41-98E0-CD786A991BA4}"/>
                    </a:ext>
                  </a:extLst>
                </p14:cNvPr>
                <p14:cNvContentPartPr/>
                <p14:nvPr/>
              </p14:nvContentPartPr>
              <p14:xfrm>
                <a:off x="5839253" y="4569572"/>
                <a:ext cx="43920" cy="85320"/>
              </p14:xfrm>
            </p:contentPart>
          </mc:Choice>
          <mc:Fallback xmlns="">
            <p:pic>
              <p:nvPicPr>
                <p:cNvPr id="652" name="Input penna 651">
                  <a:extLst>
                    <a:ext uri="{FF2B5EF4-FFF2-40B4-BE49-F238E27FC236}">
                      <a16:creationId xmlns:a16="http://schemas.microsoft.com/office/drawing/2014/main" id="{8E04633C-E179-2C41-98E0-CD786A991BA4}"/>
                    </a:ext>
                  </a:extLst>
                </p:cNvPr>
                <p:cNvPicPr/>
                <p:nvPr/>
              </p:nvPicPr>
              <p:blipFill>
                <a:blip r:embed="rId678"/>
                <a:stretch>
                  <a:fillRect/>
                </a:stretch>
              </p:blipFill>
              <p:spPr>
                <a:xfrm>
                  <a:off x="5831693" y="4562012"/>
                  <a:ext cx="5904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9">
              <p14:nvContentPartPr>
                <p14:cNvPr id="653" name="Input penna 652">
                  <a:extLst>
                    <a:ext uri="{FF2B5EF4-FFF2-40B4-BE49-F238E27FC236}">
                      <a16:creationId xmlns:a16="http://schemas.microsoft.com/office/drawing/2014/main" id="{E9F85C62-0A70-991E-5380-3B5CA070BFE1}"/>
                    </a:ext>
                  </a:extLst>
                </p14:cNvPr>
                <p14:cNvContentPartPr/>
                <p14:nvPr/>
              </p14:nvContentPartPr>
              <p14:xfrm>
                <a:off x="5909093" y="4554812"/>
                <a:ext cx="33840" cy="84240"/>
              </p14:xfrm>
            </p:contentPart>
          </mc:Choice>
          <mc:Fallback xmlns="">
            <p:pic>
              <p:nvPicPr>
                <p:cNvPr id="653" name="Input penna 652">
                  <a:extLst>
                    <a:ext uri="{FF2B5EF4-FFF2-40B4-BE49-F238E27FC236}">
                      <a16:creationId xmlns:a16="http://schemas.microsoft.com/office/drawing/2014/main" id="{E9F85C62-0A70-991E-5380-3B5CA070BFE1}"/>
                    </a:ext>
                  </a:extLst>
                </p:cNvPr>
                <p:cNvPicPr/>
                <p:nvPr/>
              </p:nvPicPr>
              <p:blipFill>
                <a:blip r:embed="rId680"/>
                <a:stretch>
                  <a:fillRect/>
                </a:stretch>
              </p:blipFill>
              <p:spPr>
                <a:xfrm>
                  <a:off x="5901533" y="4547252"/>
                  <a:ext cx="4896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1">
              <p14:nvContentPartPr>
                <p14:cNvPr id="654" name="Input penna 653">
                  <a:extLst>
                    <a:ext uri="{FF2B5EF4-FFF2-40B4-BE49-F238E27FC236}">
                      <a16:creationId xmlns:a16="http://schemas.microsoft.com/office/drawing/2014/main" id="{6DB2A802-B539-FCCF-558D-D3FA65E2F538}"/>
                    </a:ext>
                  </a:extLst>
                </p14:cNvPr>
                <p14:cNvContentPartPr/>
                <p14:nvPr/>
              </p14:nvContentPartPr>
              <p14:xfrm>
                <a:off x="6004493" y="4488932"/>
                <a:ext cx="51480" cy="55440"/>
              </p14:xfrm>
            </p:contentPart>
          </mc:Choice>
          <mc:Fallback xmlns="">
            <p:pic>
              <p:nvPicPr>
                <p:cNvPr id="654" name="Input penna 653">
                  <a:extLst>
                    <a:ext uri="{FF2B5EF4-FFF2-40B4-BE49-F238E27FC236}">
                      <a16:creationId xmlns:a16="http://schemas.microsoft.com/office/drawing/2014/main" id="{6DB2A802-B539-FCCF-558D-D3FA65E2F538}"/>
                    </a:ext>
                  </a:extLst>
                </p:cNvPr>
                <p:cNvPicPr/>
                <p:nvPr/>
              </p:nvPicPr>
              <p:blipFill>
                <a:blip r:embed="rId682"/>
                <a:stretch>
                  <a:fillRect/>
                </a:stretch>
              </p:blipFill>
              <p:spPr>
                <a:xfrm>
                  <a:off x="5996933" y="4481372"/>
                  <a:ext cx="6660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3">
              <p14:nvContentPartPr>
                <p14:cNvPr id="655" name="Input penna 654">
                  <a:extLst>
                    <a:ext uri="{FF2B5EF4-FFF2-40B4-BE49-F238E27FC236}">
                      <a16:creationId xmlns:a16="http://schemas.microsoft.com/office/drawing/2014/main" id="{502043FF-BBED-F644-BADA-9445046E84B2}"/>
                    </a:ext>
                  </a:extLst>
                </p14:cNvPr>
                <p14:cNvContentPartPr/>
                <p14:nvPr/>
              </p14:nvContentPartPr>
              <p14:xfrm>
                <a:off x="6064973" y="4509452"/>
                <a:ext cx="49320" cy="5040"/>
              </p14:xfrm>
            </p:contentPart>
          </mc:Choice>
          <mc:Fallback xmlns="">
            <p:pic>
              <p:nvPicPr>
                <p:cNvPr id="655" name="Input penna 654">
                  <a:extLst>
                    <a:ext uri="{FF2B5EF4-FFF2-40B4-BE49-F238E27FC236}">
                      <a16:creationId xmlns:a16="http://schemas.microsoft.com/office/drawing/2014/main" id="{502043FF-BBED-F644-BADA-9445046E84B2}"/>
                    </a:ext>
                  </a:extLst>
                </p:cNvPr>
                <p:cNvPicPr/>
                <p:nvPr/>
              </p:nvPicPr>
              <p:blipFill>
                <a:blip r:embed="rId684"/>
                <a:stretch>
                  <a:fillRect/>
                </a:stretch>
              </p:blipFill>
              <p:spPr>
                <a:xfrm>
                  <a:off x="6057413" y="4501892"/>
                  <a:ext cx="6444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5">
              <p14:nvContentPartPr>
                <p14:cNvPr id="656" name="Input penna 655">
                  <a:extLst>
                    <a:ext uri="{FF2B5EF4-FFF2-40B4-BE49-F238E27FC236}">
                      <a16:creationId xmlns:a16="http://schemas.microsoft.com/office/drawing/2014/main" id="{8EBFA5FC-0CEF-A0FF-CB3D-41EA256D0CC7}"/>
                    </a:ext>
                  </a:extLst>
                </p14:cNvPr>
                <p14:cNvContentPartPr/>
                <p14:nvPr/>
              </p14:nvContentPartPr>
              <p14:xfrm>
                <a:off x="6110693" y="4464092"/>
                <a:ext cx="16200" cy="91800"/>
              </p14:xfrm>
            </p:contentPart>
          </mc:Choice>
          <mc:Fallback xmlns="">
            <p:pic>
              <p:nvPicPr>
                <p:cNvPr id="656" name="Input penna 655">
                  <a:extLst>
                    <a:ext uri="{FF2B5EF4-FFF2-40B4-BE49-F238E27FC236}">
                      <a16:creationId xmlns:a16="http://schemas.microsoft.com/office/drawing/2014/main" id="{8EBFA5FC-0CEF-A0FF-CB3D-41EA256D0CC7}"/>
                    </a:ext>
                  </a:extLst>
                </p:cNvPr>
                <p:cNvPicPr/>
                <p:nvPr/>
              </p:nvPicPr>
              <p:blipFill>
                <a:blip r:embed="rId686"/>
                <a:stretch>
                  <a:fillRect/>
                </a:stretch>
              </p:blipFill>
              <p:spPr>
                <a:xfrm>
                  <a:off x="6103133" y="4456532"/>
                  <a:ext cx="3132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7">
              <p14:nvContentPartPr>
                <p14:cNvPr id="657" name="Input penna 656">
                  <a:extLst>
                    <a:ext uri="{FF2B5EF4-FFF2-40B4-BE49-F238E27FC236}">
                      <a16:creationId xmlns:a16="http://schemas.microsoft.com/office/drawing/2014/main" id="{87F1D88F-52BD-7D62-E0CD-A0DB69584FAD}"/>
                    </a:ext>
                  </a:extLst>
                </p14:cNvPr>
                <p14:cNvContentPartPr/>
                <p14:nvPr/>
              </p14:nvContentPartPr>
              <p14:xfrm>
                <a:off x="6016013" y="4588292"/>
                <a:ext cx="55440" cy="63360"/>
              </p14:xfrm>
            </p:contentPart>
          </mc:Choice>
          <mc:Fallback xmlns="">
            <p:pic>
              <p:nvPicPr>
                <p:cNvPr id="657" name="Input penna 656">
                  <a:extLst>
                    <a:ext uri="{FF2B5EF4-FFF2-40B4-BE49-F238E27FC236}">
                      <a16:creationId xmlns:a16="http://schemas.microsoft.com/office/drawing/2014/main" id="{87F1D88F-52BD-7D62-E0CD-A0DB69584FAD}"/>
                    </a:ext>
                  </a:extLst>
                </p:cNvPr>
                <p:cNvPicPr/>
                <p:nvPr/>
              </p:nvPicPr>
              <p:blipFill>
                <a:blip r:embed="rId688"/>
                <a:stretch>
                  <a:fillRect/>
                </a:stretch>
              </p:blipFill>
              <p:spPr>
                <a:xfrm>
                  <a:off x="6008453" y="4580732"/>
                  <a:ext cx="7020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9">
              <p14:nvContentPartPr>
                <p14:cNvPr id="658" name="Input penna 657">
                  <a:extLst>
                    <a:ext uri="{FF2B5EF4-FFF2-40B4-BE49-F238E27FC236}">
                      <a16:creationId xmlns:a16="http://schemas.microsoft.com/office/drawing/2014/main" id="{8B209C74-04D2-99F7-2D93-DF37E6A1D3A5}"/>
                    </a:ext>
                  </a:extLst>
                </p14:cNvPr>
                <p14:cNvContentPartPr/>
                <p14:nvPr/>
              </p14:nvContentPartPr>
              <p14:xfrm>
                <a:off x="6027173" y="4625732"/>
                <a:ext cx="29160" cy="38880"/>
              </p14:xfrm>
            </p:contentPart>
          </mc:Choice>
          <mc:Fallback xmlns="">
            <p:pic>
              <p:nvPicPr>
                <p:cNvPr id="658" name="Input penna 657">
                  <a:extLst>
                    <a:ext uri="{FF2B5EF4-FFF2-40B4-BE49-F238E27FC236}">
                      <a16:creationId xmlns:a16="http://schemas.microsoft.com/office/drawing/2014/main" id="{8B209C74-04D2-99F7-2D93-DF37E6A1D3A5}"/>
                    </a:ext>
                  </a:extLst>
                </p:cNvPr>
                <p:cNvPicPr/>
                <p:nvPr/>
              </p:nvPicPr>
              <p:blipFill>
                <a:blip r:embed="rId690"/>
                <a:stretch>
                  <a:fillRect/>
                </a:stretch>
              </p:blipFill>
              <p:spPr>
                <a:xfrm>
                  <a:off x="6019613" y="4618172"/>
                  <a:ext cx="4428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1">
              <p14:nvContentPartPr>
                <p14:cNvPr id="659" name="Input penna 658">
                  <a:extLst>
                    <a:ext uri="{FF2B5EF4-FFF2-40B4-BE49-F238E27FC236}">
                      <a16:creationId xmlns:a16="http://schemas.microsoft.com/office/drawing/2014/main" id="{ACCCC892-6CE2-4E2B-E124-3CE85E879D55}"/>
                    </a:ext>
                  </a:extLst>
                </p14:cNvPr>
                <p14:cNvContentPartPr/>
                <p14:nvPr/>
              </p14:nvContentPartPr>
              <p14:xfrm>
                <a:off x="6068573" y="4598732"/>
                <a:ext cx="28080" cy="61560"/>
              </p14:xfrm>
            </p:contentPart>
          </mc:Choice>
          <mc:Fallback xmlns="">
            <p:pic>
              <p:nvPicPr>
                <p:cNvPr id="659" name="Input penna 658">
                  <a:extLst>
                    <a:ext uri="{FF2B5EF4-FFF2-40B4-BE49-F238E27FC236}">
                      <a16:creationId xmlns:a16="http://schemas.microsoft.com/office/drawing/2014/main" id="{ACCCC892-6CE2-4E2B-E124-3CE85E879D55}"/>
                    </a:ext>
                  </a:extLst>
                </p:cNvPr>
                <p:cNvPicPr/>
                <p:nvPr/>
              </p:nvPicPr>
              <p:blipFill>
                <a:blip r:embed="rId692"/>
                <a:stretch>
                  <a:fillRect/>
                </a:stretch>
              </p:blipFill>
              <p:spPr>
                <a:xfrm>
                  <a:off x="6061373" y="4591532"/>
                  <a:ext cx="4320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3">
              <p14:nvContentPartPr>
                <p14:cNvPr id="660" name="Input penna 659">
                  <a:extLst>
                    <a:ext uri="{FF2B5EF4-FFF2-40B4-BE49-F238E27FC236}">
                      <a16:creationId xmlns:a16="http://schemas.microsoft.com/office/drawing/2014/main" id="{62900FC9-2A8D-C205-502D-3ADE4305D796}"/>
                    </a:ext>
                  </a:extLst>
                </p14:cNvPr>
                <p14:cNvContentPartPr/>
                <p14:nvPr/>
              </p14:nvContentPartPr>
              <p14:xfrm>
                <a:off x="6077213" y="4637612"/>
                <a:ext cx="19440" cy="21960"/>
              </p14:xfrm>
            </p:contentPart>
          </mc:Choice>
          <mc:Fallback xmlns="">
            <p:pic>
              <p:nvPicPr>
                <p:cNvPr id="660" name="Input penna 659">
                  <a:extLst>
                    <a:ext uri="{FF2B5EF4-FFF2-40B4-BE49-F238E27FC236}">
                      <a16:creationId xmlns:a16="http://schemas.microsoft.com/office/drawing/2014/main" id="{62900FC9-2A8D-C205-502D-3ADE4305D796}"/>
                    </a:ext>
                  </a:extLst>
                </p:cNvPr>
                <p:cNvPicPr/>
                <p:nvPr/>
              </p:nvPicPr>
              <p:blipFill>
                <a:blip r:embed="rId694"/>
                <a:stretch>
                  <a:fillRect/>
                </a:stretch>
              </p:blipFill>
              <p:spPr>
                <a:xfrm>
                  <a:off x="6069653" y="4630052"/>
                  <a:ext cx="3456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5">
              <p14:nvContentPartPr>
                <p14:cNvPr id="661" name="Input penna 660">
                  <a:extLst>
                    <a:ext uri="{FF2B5EF4-FFF2-40B4-BE49-F238E27FC236}">
                      <a16:creationId xmlns:a16="http://schemas.microsoft.com/office/drawing/2014/main" id="{33015F3B-E25F-952B-2787-9C03B8A4551F}"/>
                    </a:ext>
                  </a:extLst>
                </p14:cNvPr>
                <p14:cNvContentPartPr/>
                <p14:nvPr/>
              </p14:nvContentPartPr>
              <p14:xfrm>
                <a:off x="6195653" y="4485692"/>
                <a:ext cx="69840" cy="70200"/>
              </p14:xfrm>
            </p:contentPart>
          </mc:Choice>
          <mc:Fallback xmlns="">
            <p:pic>
              <p:nvPicPr>
                <p:cNvPr id="661" name="Input penna 660">
                  <a:extLst>
                    <a:ext uri="{FF2B5EF4-FFF2-40B4-BE49-F238E27FC236}">
                      <a16:creationId xmlns:a16="http://schemas.microsoft.com/office/drawing/2014/main" id="{33015F3B-E25F-952B-2787-9C03B8A4551F}"/>
                    </a:ext>
                  </a:extLst>
                </p:cNvPr>
                <p:cNvPicPr/>
                <p:nvPr/>
              </p:nvPicPr>
              <p:blipFill>
                <a:blip r:embed="rId696"/>
                <a:stretch>
                  <a:fillRect/>
                </a:stretch>
              </p:blipFill>
              <p:spPr>
                <a:xfrm>
                  <a:off x="6188093" y="4478492"/>
                  <a:ext cx="8496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7">
              <p14:nvContentPartPr>
                <p14:cNvPr id="662" name="Input penna 661">
                  <a:extLst>
                    <a:ext uri="{FF2B5EF4-FFF2-40B4-BE49-F238E27FC236}">
                      <a16:creationId xmlns:a16="http://schemas.microsoft.com/office/drawing/2014/main" id="{584F2E93-C257-8390-2789-5322CA2CD9F9}"/>
                    </a:ext>
                  </a:extLst>
                </p14:cNvPr>
                <p14:cNvContentPartPr/>
                <p14:nvPr/>
              </p14:nvContentPartPr>
              <p14:xfrm>
                <a:off x="6274133" y="4529612"/>
                <a:ext cx="56520" cy="4680"/>
              </p14:xfrm>
            </p:contentPart>
          </mc:Choice>
          <mc:Fallback xmlns="">
            <p:pic>
              <p:nvPicPr>
                <p:cNvPr id="662" name="Input penna 661">
                  <a:extLst>
                    <a:ext uri="{FF2B5EF4-FFF2-40B4-BE49-F238E27FC236}">
                      <a16:creationId xmlns:a16="http://schemas.microsoft.com/office/drawing/2014/main" id="{584F2E93-C257-8390-2789-5322CA2CD9F9}"/>
                    </a:ext>
                  </a:extLst>
                </p:cNvPr>
                <p:cNvPicPr/>
                <p:nvPr/>
              </p:nvPicPr>
              <p:blipFill>
                <a:blip r:embed="rId698"/>
                <a:stretch>
                  <a:fillRect/>
                </a:stretch>
              </p:blipFill>
              <p:spPr>
                <a:xfrm>
                  <a:off x="6266573" y="4522052"/>
                  <a:ext cx="7164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9">
              <p14:nvContentPartPr>
                <p14:cNvPr id="663" name="Input penna 662">
                  <a:extLst>
                    <a:ext uri="{FF2B5EF4-FFF2-40B4-BE49-F238E27FC236}">
                      <a16:creationId xmlns:a16="http://schemas.microsoft.com/office/drawing/2014/main" id="{07C53145-FC99-60D4-8D9A-51B47B67DF9D}"/>
                    </a:ext>
                  </a:extLst>
                </p14:cNvPr>
                <p14:cNvContentPartPr/>
                <p14:nvPr/>
              </p14:nvContentPartPr>
              <p14:xfrm>
                <a:off x="6325253" y="4475252"/>
                <a:ext cx="23400" cy="94320"/>
              </p14:xfrm>
            </p:contentPart>
          </mc:Choice>
          <mc:Fallback xmlns="">
            <p:pic>
              <p:nvPicPr>
                <p:cNvPr id="663" name="Input penna 662">
                  <a:extLst>
                    <a:ext uri="{FF2B5EF4-FFF2-40B4-BE49-F238E27FC236}">
                      <a16:creationId xmlns:a16="http://schemas.microsoft.com/office/drawing/2014/main" id="{07C53145-FC99-60D4-8D9A-51B47B67DF9D}"/>
                    </a:ext>
                  </a:extLst>
                </p:cNvPr>
                <p:cNvPicPr/>
                <p:nvPr/>
              </p:nvPicPr>
              <p:blipFill>
                <a:blip r:embed="rId700"/>
                <a:stretch>
                  <a:fillRect/>
                </a:stretch>
              </p:blipFill>
              <p:spPr>
                <a:xfrm>
                  <a:off x="6317693" y="4467692"/>
                  <a:ext cx="3852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1">
              <p14:nvContentPartPr>
                <p14:cNvPr id="664" name="Input penna 663">
                  <a:extLst>
                    <a:ext uri="{FF2B5EF4-FFF2-40B4-BE49-F238E27FC236}">
                      <a16:creationId xmlns:a16="http://schemas.microsoft.com/office/drawing/2014/main" id="{15BE19D9-FE21-2F4C-B1BD-2EC9F36F1D4C}"/>
                    </a:ext>
                  </a:extLst>
                </p14:cNvPr>
                <p14:cNvContentPartPr/>
                <p14:nvPr/>
              </p14:nvContentPartPr>
              <p14:xfrm>
                <a:off x="6422813" y="4476332"/>
                <a:ext cx="67680" cy="70920"/>
              </p14:xfrm>
            </p:contentPart>
          </mc:Choice>
          <mc:Fallback xmlns="">
            <p:pic>
              <p:nvPicPr>
                <p:cNvPr id="664" name="Input penna 663">
                  <a:extLst>
                    <a:ext uri="{FF2B5EF4-FFF2-40B4-BE49-F238E27FC236}">
                      <a16:creationId xmlns:a16="http://schemas.microsoft.com/office/drawing/2014/main" id="{15BE19D9-FE21-2F4C-B1BD-2EC9F36F1D4C}"/>
                    </a:ext>
                  </a:extLst>
                </p:cNvPr>
                <p:cNvPicPr/>
                <p:nvPr/>
              </p:nvPicPr>
              <p:blipFill>
                <a:blip r:embed="rId702"/>
                <a:stretch>
                  <a:fillRect/>
                </a:stretch>
              </p:blipFill>
              <p:spPr>
                <a:xfrm>
                  <a:off x="6415253" y="4468772"/>
                  <a:ext cx="8280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3">
              <p14:nvContentPartPr>
                <p14:cNvPr id="665" name="Input penna 664">
                  <a:extLst>
                    <a:ext uri="{FF2B5EF4-FFF2-40B4-BE49-F238E27FC236}">
                      <a16:creationId xmlns:a16="http://schemas.microsoft.com/office/drawing/2014/main" id="{EE63B2ED-87D1-40F5-AF32-F043CE96EF57}"/>
                    </a:ext>
                  </a:extLst>
                </p14:cNvPr>
                <p14:cNvContentPartPr/>
                <p14:nvPr/>
              </p14:nvContentPartPr>
              <p14:xfrm>
                <a:off x="6436853" y="4550492"/>
                <a:ext cx="18000" cy="55440"/>
              </p14:xfrm>
            </p:contentPart>
          </mc:Choice>
          <mc:Fallback xmlns="">
            <p:pic>
              <p:nvPicPr>
                <p:cNvPr id="665" name="Input penna 664">
                  <a:extLst>
                    <a:ext uri="{FF2B5EF4-FFF2-40B4-BE49-F238E27FC236}">
                      <a16:creationId xmlns:a16="http://schemas.microsoft.com/office/drawing/2014/main" id="{EE63B2ED-87D1-40F5-AF32-F043CE96EF57}"/>
                    </a:ext>
                  </a:extLst>
                </p:cNvPr>
                <p:cNvPicPr/>
                <p:nvPr/>
              </p:nvPicPr>
              <p:blipFill>
                <a:blip r:embed="rId704"/>
                <a:stretch>
                  <a:fillRect/>
                </a:stretch>
              </p:blipFill>
              <p:spPr>
                <a:xfrm>
                  <a:off x="6429653" y="4542932"/>
                  <a:ext cx="3312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5">
              <p14:nvContentPartPr>
                <p14:cNvPr id="666" name="Input penna 665">
                  <a:extLst>
                    <a:ext uri="{FF2B5EF4-FFF2-40B4-BE49-F238E27FC236}">
                      <a16:creationId xmlns:a16="http://schemas.microsoft.com/office/drawing/2014/main" id="{7EA6B26F-C0A8-B49D-87A0-599562BDDED9}"/>
                    </a:ext>
                  </a:extLst>
                </p14:cNvPr>
                <p14:cNvContentPartPr/>
                <p14:nvPr/>
              </p14:nvContentPartPr>
              <p14:xfrm>
                <a:off x="6485093" y="4546532"/>
                <a:ext cx="6120" cy="42840"/>
              </p14:xfrm>
            </p:contentPart>
          </mc:Choice>
          <mc:Fallback xmlns="">
            <p:pic>
              <p:nvPicPr>
                <p:cNvPr id="666" name="Input penna 665">
                  <a:extLst>
                    <a:ext uri="{FF2B5EF4-FFF2-40B4-BE49-F238E27FC236}">
                      <a16:creationId xmlns:a16="http://schemas.microsoft.com/office/drawing/2014/main" id="{7EA6B26F-C0A8-B49D-87A0-599562BDDED9}"/>
                    </a:ext>
                  </a:extLst>
                </p:cNvPr>
                <p:cNvPicPr/>
                <p:nvPr/>
              </p:nvPicPr>
              <p:blipFill>
                <a:blip r:embed="rId706"/>
                <a:stretch>
                  <a:fillRect/>
                </a:stretch>
              </p:blipFill>
              <p:spPr>
                <a:xfrm>
                  <a:off x="6477533" y="4538972"/>
                  <a:ext cx="2124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7">
              <p14:nvContentPartPr>
                <p14:cNvPr id="667" name="Input penna 666">
                  <a:extLst>
                    <a:ext uri="{FF2B5EF4-FFF2-40B4-BE49-F238E27FC236}">
                      <a16:creationId xmlns:a16="http://schemas.microsoft.com/office/drawing/2014/main" id="{778FD05E-C74E-2CD7-ED39-3A56ACAC44CE}"/>
                    </a:ext>
                  </a:extLst>
                </p14:cNvPr>
                <p14:cNvContentPartPr/>
                <p14:nvPr/>
              </p14:nvContentPartPr>
              <p14:xfrm>
                <a:off x="6389693" y="4586852"/>
                <a:ext cx="163440" cy="29880"/>
              </p14:xfrm>
            </p:contentPart>
          </mc:Choice>
          <mc:Fallback xmlns="">
            <p:pic>
              <p:nvPicPr>
                <p:cNvPr id="667" name="Input penna 666">
                  <a:extLst>
                    <a:ext uri="{FF2B5EF4-FFF2-40B4-BE49-F238E27FC236}">
                      <a16:creationId xmlns:a16="http://schemas.microsoft.com/office/drawing/2014/main" id="{778FD05E-C74E-2CD7-ED39-3A56ACAC44CE}"/>
                    </a:ext>
                  </a:extLst>
                </p:cNvPr>
                <p:cNvPicPr/>
                <p:nvPr/>
              </p:nvPicPr>
              <p:blipFill>
                <a:blip r:embed="rId708"/>
                <a:stretch>
                  <a:fillRect/>
                </a:stretch>
              </p:blipFill>
              <p:spPr>
                <a:xfrm>
                  <a:off x="6382133" y="4579292"/>
                  <a:ext cx="178560" cy="45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09">
            <p14:nvContentPartPr>
              <p14:cNvPr id="670" name="Input penna 669">
                <a:extLst>
                  <a:ext uri="{FF2B5EF4-FFF2-40B4-BE49-F238E27FC236}">
                    <a16:creationId xmlns:a16="http://schemas.microsoft.com/office/drawing/2014/main" id="{D731DCF4-138B-69B6-2640-D0AD704D1F35}"/>
                  </a:ext>
                </a:extLst>
              </p14:cNvPr>
              <p14:cNvContentPartPr/>
              <p14:nvPr/>
            </p14:nvContentPartPr>
            <p14:xfrm>
              <a:off x="4425143" y="3356826"/>
              <a:ext cx="72360" cy="33840"/>
            </p14:xfrm>
          </p:contentPart>
        </mc:Choice>
        <mc:Fallback xmlns="">
          <p:pic>
            <p:nvPicPr>
              <p:cNvPr id="670" name="Input penna 669">
                <a:extLst>
                  <a:ext uri="{FF2B5EF4-FFF2-40B4-BE49-F238E27FC236}">
                    <a16:creationId xmlns:a16="http://schemas.microsoft.com/office/drawing/2014/main" id="{D731DCF4-138B-69B6-2640-D0AD704D1F35}"/>
                  </a:ext>
                </a:extLst>
              </p:cNvPr>
              <p:cNvPicPr/>
              <p:nvPr/>
            </p:nvPicPr>
            <p:blipFill>
              <a:blip r:embed="rId710"/>
              <a:stretch>
                <a:fillRect/>
              </a:stretch>
            </p:blipFill>
            <p:spPr>
              <a:xfrm>
                <a:off x="4371143" y="3249186"/>
                <a:ext cx="180000" cy="24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1">
            <p14:nvContentPartPr>
              <p14:cNvPr id="671" name="Input penna 670">
                <a:extLst>
                  <a:ext uri="{FF2B5EF4-FFF2-40B4-BE49-F238E27FC236}">
                    <a16:creationId xmlns:a16="http://schemas.microsoft.com/office/drawing/2014/main" id="{71366BBE-FDFA-0C8B-2B89-96CBF90B8053}"/>
                  </a:ext>
                </a:extLst>
              </p14:cNvPr>
              <p14:cNvContentPartPr/>
              <p14:nvPr/>
            </p14:nvContentPartPr>
            <p14:xfrm>
              <a:off x="4410023" y="3807186"/>
              <a:ext cx="56160" cy="24480"/>
            </p14:xfrm>
          </p:contentPart>
        </mc:Choice>
        <mc:Fallback xmlns="">
          <p:pic>
            <p:nvPicPr>
              <p:cNvPr id="671" name="Input penna 670">
                <a:extLst>
                  <a:ext uri="{FF2B5EF4-FFF2-40B4-BE49-F238E27FC236}">
                    <a16:creationId xmlns:a16="http://schemas.microsoft.com/office/drawing/2014/main" id="{71366BBE-FDFA-0C8B-2B89-96CBF90B8053}"/>
                  </a:ext>
                </a:extLst>
              </p:cNvPr>
              <p:cNvPicPr/>
              <p:nvPr/>
            </p:nvPicPr>
            <p:blipFill>
              <a:blip r:embed="rId712"/>
              <a:stretch>
                <a:fillRect/>
              </a:stretch>
            </p:blipFill>
            <p:spPr>
              <a:xfrm>
                <a:off x="4356383" y="3699546"/>
                <a:ext cx="163800" cy="24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3">
            <p14:nvContentPartPr>
              <p14:cNvPr id="672" name="Input penna 671">
                <a:extLst>
                  <a:ext uri="{FF2B5EF4-FFF2-40B4-BE49-F238E27FC236}">
                    <a16:creationId xmlns:a16="http://schemas.microsoft.com/office/drawing/2014/main" id="{155AE0C4-BE34-D9A5-3FB1-42989F6B818C}"/>
                  </a:ext>
                </a:extLst>
              </p14:cNvPr>
              <p14:cNvContentPartPr/>
              <p14:nvPr/>
            </p14:nvContentPartPr>
            <p14:xfrm>
              <a:off x="4833023" y="4203546"/>
              <a:ext cx="74880" cy="20160"/>
            </p14:xfrm>
          </p:contentPart>
        </mc:Choice>
        <mc:Fallback xmlns="">
          <p:pic>
            <p:nvPicPr>
              <p:cNvPr id="672" name="Input penna 671">
                <a:extLst>
                  <a:ext uri="{FF2B5EF4-FFF2-40B4-BE49-F238E27FC236}">
                    <a16:creationId xmlns:a16="http://schemas.microsoft.com/office/drawing/2014/main" id="{155AE0C4-BE34-D9A5-3FB1-42989F6B818C}"/>
                  </a:ext>
                </a:extLst>
              </p:cNvPr>
              <p:cNvPicPr/>
              <p:nvPr/>
            </p:nvPicPr>
            <p:blipFill>
              <a:blip r:embed="rId714"/>
              <a:stretch>
                <a:fillRect/>
              </a:stretch>
            </p:blipFill>
            <p:spPr>
              <a:xfrm>
                <a:off x="4779023" y="4095546"/>
                <a:ext cx="182520" cy="23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5">
            <p14:nvContentPartPr>
              <p14:cNvPr id="673" name="Input penna 672">
                <a:extLst>
                  <a:ext uri="{FF2B5EF4-FFF2-40B4-BE49-F238E27FC236}">
                    <a16:creationId xmlns:a16="http://schemas.microsoft.com/office/drawing/2014/main" id="{59C9684A-2C3D-5F56-8CFC-6DA35EA87435}"/>
                  </a:ext>
                </a:extLst>
              </p14:cNvPr>
              <p14:cNvContentPartPr/>
              <p14:nvPr/>
            </p14:nvContentPartPr>
            <p14:xfrm>
              <a:off x="4849943" y="4625466"/>
              <a:ext cx="87480" cy="19440"/>
            </p14:xfrm>
          </p:contentPart>
        </mc:Choice>
        <mc:Fallback xmlns="">
          <p:pic>
            <p:nvPicPr>
              <p:cNvPr id="673" name="Input penna 672">
                <a:extLst>
                  <a:ext uri="{FF2B5EF4-FFF2-40B4-BE49-F238E27FC236}">
                    <a16:creationId xmlns:a16="http://schemas.microsoft.com/office/drawing/2014/main" id="{59C9684A-2C3D-5F56-8CFC-6DA35EA87435}"/>
                  </a:ext>
                </a:extLst>
              </p:cNvPr>
              <p:cNvPicPr/>
              <p:nvPr/>
            </p:nvPicPr>
            <p:blipFill>
              <a:blip r:embed="rId716"/>
              <a:stretch>
                <a:fillRect/>
              </a:stretch>
            </p:blipFill>
            <p:spPr>
              <a:xfrm>
                <a:off x="4795943" y="4517466"/>
                <a:ext cx="195120" cy="235080"/>
              </a:xfrm>
              <a:prstGeom prst="rect">
                <a:avLst/>
              </a:prstGeom>
            </p:spPr>
          </p:pic>
        </mc:Fallback>
      </mc:AlternateContent>
      <p:grpSp>
        <p:nvGrpSpPr>
          <p:cNvPr id="695" name="Gruppo 694">
            <a:extLst>
              <a:ext uri="{FF2B5EF4-FFF2-40B4-BE49-F238E27FC236}">
                <a16:creationId xmlns:a16="http://schemas.microsoft.com/office/drawing/2014/main" id="{8DE3412A-1EA4-B48D-212E-A6A8555A3FEF}"/>
              </a:ext>
            </a:extLst>
          </p:cNvPr>
          <p:cNvGrpSpPr/>
          <p:nvPr/>
        </p:nvGrpSpPr>
        <p:grpSpPr>
          <a:xfrm>
            <a:off x="207302" y="4064586"/>
            <a:ext cx="445320" cy="277560"/>
            <a:chOff x="207302" y="4064586"/>
            <a:chExt cx="445320" cy="277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17">
              <p14:nvContentPartPr>
                <p14:cNvPr id="674" name="Input penna 673">
                  <a:extLst>
                    <a:ext uri="{FF2B5EF4-FFF2-40B4-BE49-F238E27FC236}">
                      <a16:creationId xmlns:a16="http://schemas.microsoft.com/office/drawing/2014/main" id="{7646C349-B55A-E2B9-1EB8-ABEC770C9CF6}"/>
                    </a:ext>
                  </a:extLst>
                </p14:cNvPr>
                <p14:cNvContentPartPr/>
                <p14:nvPr/>
              </p14:nvContentPartPr>
              <p14:xfrm>
                <a:off x="207302" y="4079346"/>
                <a:ext cx="237960" cy="23040"/>
              </p14:xfrm>
            </p:contentPart>
          </mc:Choice>
          <mc:Fallback xmlns="">
            <p:pic>
              <p:nvPicPr>
                <p:cNvPr id="674" name="Input penna 673">
                  <a:extLst>
                    <a:ext uri="{FF2B5EF4-FFF2-40B4-BE49-F238E27FC236}">
                      <a16:creationId xmlns:a16="http://schemas.microsoft.com/office/drawing/2014/main" id="{7646C349-B55A-E2B9-1EB8-ABEC770C9CF6}"/>
                    </a:ext>
                  </a:extLst>
                </p:cNvPr>
                <p:cNvPicPr/>
                <p:nvPr/>
              </p:nvPicPr>
              <p:blipFill>
                <a:blip r:embed="rId718"/>
                <a:stretch>
                  <a:fillRect/>
                </a:stretch>
              </p:blipFill>
              <p:spPr>
                <a:xfrm>
                  <a:off x="199742" y="4071786"/>
                  <a:ext cx="25272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9">
              <p14:nvContentPartPr>
                <p14:cNvPr id="675" name="Input penna 674">
                  <a:extLst>
                    <a:ext uri="{FF2B5EF4-FFF2-40B4-BE49-F238E27FC236}">
                      <a16:creationId xmlns:a16="http://schemas.microsoft.com/office/drawing/2014/main" id="{6925E1D5-E415-DA9A-E44A-EA0381A16513}"/>
                    </a:ext>
                  </a:extLst>
                </p14:cNvPr>
                <p14:cNvContentPartPr/>
                <p14:nvPr/>
              </p14:nvContentPartPr>
              <p14:xfrm>
                <a:off x="281822" y="4064586"/>
                <a:ext cx="66240" cy="118080"/>
              </p14:xfrm>
            </p:contentPart>
          </mc:Choice>
          <mc:Fallback xmlns="">
            <p:pic>
              <p:nvPicPr>
                <p:cNvPr id="675" name="Input penna 674">
                  <a:extLst>
                    <a:ext uri="{FF2B5EF4-FFF2-40B4-BE49-F238E27FC236}">
                      <a16:creationId xmlns:a16="http://schemas.microsoft.com/office/drawing/2014/main" id="{6925E1D5-E415-DA9A-E44A-EA0381A16513}"/>
                    </a:ext>
                  </a:extLst>
                </p:cNvPr>
                <p:cNvPicPr/>
                <p:nvPr/>
              </p:nvPicPr>
              <p:blipFill>
                <a:blip r:embed="rId720"/>
                <a:stretch>
                  <a:fillRect/>
                </a:stretch>
              </p:blipFill>
              <p:spPr>
                <a:xfrm>
                  <a:off x="274262" y="4057026"/>
                  <a:ext cx="8136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1">
              <p14:nvContentPartPr>
                <p14:cNvPr id="676" name="Input penna 675">
                  <a:extLst>
                    <a:ext uri="{FF2B5EF4-FFF2-40B4-BE49-F238E27FC236}">
                      <a16:creationId xmlns:a16="http://schemas.microsoft.com/office/drawing/2014/main" id="{1E813DF3-0AF2-87BD-391A-69B8B4B39D69}"/>
                    </a:ext>
                  </a:extLst>
                </p14:cNvPr>
                <p14:cNvContentPartPr/>
                <p14:nvPr/>
              </p14:nvContentPartPr>
              <p14:xfrm>
                <a:off x="337982" y="4085106"/>
                <a:ext cx="84240" cy="77400"/>
              </p14:xfrm>
            </p:contentPart>
          </mc:Choice>
          <mc:Fallback xmlns="">
            <p:pic>
              <p:nvPicPr>
                <p:cNvPr id="676" name="Input penna 675">
                  <a:extLst>
                    <a:ext uri="{FF2B5EF4-FFF2-40B4-BE49-F238E27FC236}">
                      <a16:creationId xmlns:a16="http://schemas.microsoft.com/office/drawing/2014/main" id="{1E813DF3-0AF2-87BD-391A-69B8B4B39D69}"/>
                    </a:ext>
                  </a:extLst>
                </p:cNvPr>
                <p:cNvPicPr/>
                <p:nvPr/>
              </p:nvPicPr>
              <p:blipFill>
                <a:blip r:embed="rId722"/>
                <a:stretch>
                  <a:fillRect/>
                </a:stretch>
              </p:blipFill>
              <p:spPr>
                <a:xfrm>
                  <a:off x="330422" y="4077546"/>
                  <a:ext cx="9936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3">
              <p14:nvContentPartPr>
                <p14:cNvPr id="677" name="Input penna 676">
                  <a:extLst>
                    <a:ext uri="{FF2B5EF4-FFF2-40B4-BE49-F238E27FC236}">
                      <a16:creationId xmlns:a16="http://schemas.microsoft.com/office/drawing/2014/main" id="{98FC6300-0B23-07A8-9504-38C311817CA0}"/>
                    </a:ext>
                  </a:extLst>
                </p14:cNvPr>
                <p14:cNvContentPartPr/>
                <p14:nvPr/>
              </p14:nvContentPartPr>
              <p14:xfrm>
                <a:off x="234662" y="4233786"/>
                <a:ext cx="163440" cy="21240"/>
              </p14:xfrm>
            </p:contentPart>
          </mc:Choice>
          <mc:Fallback xmlns="">
            <p:pic>
              <p:nvPicPr>
                <p:cNvPr id="677" name="Input penna 676">
                  <a:extLst>
                    <a:ext uri="{FF2B5EF4-FFF2-40B4-BE49-F238E27FC236}">
                      <a16:creationId xmlns:a16="http://schemas.microsoft.com/office/drawing/2014/main" id="{98FC6300-0B23-07A8-9504-38C311817CA0}"/>
                    </a:ext>
                  </a:extLst>
                </p:cNvPr>
                <p:cNvPicPr/>
                <p:nvPr/>
              </p:nvPicPr>
              <p:blipFill>
                <a:blip r:embed="rId724"/>
                <a:stretch>
                  <a:fillRect/>
                </a:stretch>
              </p:blipFill>
              <p:spPr>
                <a:xfrm>
                  <a:off x="227102" y="4226226"/>
                  <a:ext cx="17856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5">
              <p14:nvContentPartPr>
                <p14:cNvPr id="678" name="Input penna 677">
                  <a:extLst>
                    <a:ext uri="{FF2B5EF4-FFF2-40B4-BE49-F238E27FC236}">
                      <a16:creationId xmlns:a16="http://schemas.microsoft.com/office/drawing/2014/main" id="{0164337A-C878-7EA2-3E83-A8810B81D857}"/>
                    </a:ext>
                  </a:extLst>
                </p14:cNvPr>
                <p14:cNvContentPartPr/>
                <p14:nvPr/>
              </p14:nvContentPartPr>
              <p14:xfrm>
                <a:off x="341942" y="4225146"/>
                <a:ext cx="40680" cy="117000"/>
              </p14:xfrm>
            </p:contentPart>
          </mc:Choice>
          <mc:Fallback xmlns="">
            <p:pic>
              <p:nvPicPr>
                <p:cNvPr id="678" name="Input penna 677">
                  <a:extLst>
                    <a:ext uri="{FF2B5EF4-FFF2-40B4-BE49-F238E27FC236}">
                      <a16:creationId xmlns:a16="http://schemas.microsoft.com/office/drawing/2014/main" id="{0164337A-C878-7EA2-3E83-A8810B81D857}"/>
                    </a:ext>
                  </a:extLst>
                </p:cNvPr>
                <p:cNvPicPr/>
                <p:nvPr/>
              </p:nvPicPr>
              <p:blipFill>
                <a:blip r:embed="rId726"/>
                <a:stretch>
                  <a:fillRect/>
                </a:stretch>
              </p:blipFill>
              <p:spPr>
                <a:xfrm>
                  <a:off x="334382" y="4217586"/>
                  <a:ext cx="5580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7">
              <p14:nvContentPartPr>
                <p14:cNvPr id="679" name="Input penna 678">
                  <a:extLst>
                    <a:ext uri="{FF2B5EF4-FFF2-40B4-BE49-F238E27FC236}">
                      <a16:creationId xmlns:a16="http://schemas.microsoft.com/office/drawing/2014/main" id="{EFDD61AA-3300-3620-6D1E-84B1BE026057}"/>
                    </a:ext>
                  </a:extLst>
                </p14:cNvPr>
                <p14:cNvContentPartPr/>
                <p14:nvPr/>
              </p14:nvContentPartPr>
              <p14:xfrm>
                <a:off x="573062" y="4121106"/>
                <a:ext cx="79560" cy="20160"/>
              </p14:xfrm>
            </p:contentPart>
          </mc:Choice>
          <mc:Fallback xmlns="">
            <p:pic>
              <p:nvPicPr>
                <p:cNvPr id="679" name="Input penna 678">
                  <a:extLst>
                    <a:ext uri="{FF2B5EF4-FFF2-40B4-BE49-F238E27FC236}">
                      <a16:creationId xmlns:a16="http://schemas.microsoft.com/office/drawing/2014/main" id="{EFDD61AA-3300-3620-6D1E-84B1BE026057}"/>
                    </a:ext>
                  </a:extLst>
                </p:cNvPr>
                <p:cNvPicPr/>
                <p:nvPr/>
              </p:nvPicPr>
              <p:blipFill>
                <a:blip r:embed="rId728"/>
                <a:stretch>
                  <a:fillRect/>
                </a:stretch>
              </p:blipFill>
              <p:spPr>
                <a:xfrm>
                  <a:off x="565502" y="4113546"/>
                  <a:ext cx="9468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9">
              <p14:nvContentPartPr>
                <p14:cNvPr id="680" name="Input penna 679">
                  <a:extLst>
                    <a:ext uri="{FF2B5EF4-FFF2-40B4-BE49-F238E27FC236}">
                      <a16:creationId xmlns:a16="http://schemas.microsoft.com/office/drawing/2014/main" id="{CA2DC821-ED8F-F2F6-A38E-9AE9831D26FA}"/>
                    </a:ext>
                  </a:extLst>
                </p14:cNvPr>
                <p14:cNvContentPartPr/>
                <p14:nvPr/>
              </p14:nvContentPartPr>
              <p14:xfrm>
                <a:off x="551822" y="4211466"/>
                <a:ext cx="82440" cy="13320"/>
              </p14:xfrm>
            </p:contentPart>
          </mc:Choice>
          <mc:Fallback xmlns="">
            <p:pic>
              <p:nvPicPr>
                <p:cNvPr id="680" name="Input penna 679">
                  <a:extLst>
                    <a:ext uri="{FF2B5EF4-FFF2-40B4-BE49-F238E27FC236}">
                      <a16:creationId xmlns:a16="http://schemas.microsoft.com/office/drawing/2014/main" id="{CA2DC821-ED8F-F2F6-A38E-9AE9831D26FA}"/>
                    </a:ext>
                  </a:extLst>
                </p:cNvPr>
                <p:cNvPicPr/>
                <p:nvPr/>
              </p:nvPicPr>
              <p:blipFill>
                <a:blip r:embed="rId730"/>
                <a:stretch>
                  <a:fillRect/>
                </a:stretch>
              </p:blipFill>
              <p:spPr>
                <a:xfrm>
                  <a:off x="544262" y="4203906"/>
                  <a:ext cx="97560" cy="28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93" name="Gruppo 692">
            <a:extLst>
              <a:ext uri="{FF2B5EF4-FFF2-40B4-BE49-F238E27FC236}">
                <a16:creationId xmlns:a16="http://schemas.microsoft.com/office/drawing/2014/main" id="{CED06A10-0977-2E43-4474-A8E7806B632E}"/>
              </a:ext>
            </a:extLst>
          </p:cNvPr>
          <p:cNvGrpSpPr/>
          <p:nvPr/>
        </p:nvGrpSpPr>
        <p:grpSpPr>
          <a:xfrm>
            <a:off x="805622" y="3993306"/>
            <a:ext cx="855720" cy="275040"/>
            <a:chOff x="805622" y="3993306"/>
            <a:chExt cx="855720" cy="275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31">
              <p14:nvContentPartPr>
                <p14:cNvPr id="681" name="Input penna 680">
                  <a:extLst>
                    <a:ext uri="{FF2B5EF4-FFF2-40B4-BE49-F238E27FC236}">
                      <a16:creationId xmlns:a16="http://schemas.microsoft.com/office/drawing/2014/main" id="{10AEEC4C-B0EB-BEC6-2D51-7735F43F0191}"/>
                    </a:ext>
                  </a:extLst>
                </p14:cNvPr>
                <p14:cNvContentPartPr/>
                <p14:nvPr/>
              </p14:nvContentPartPr>
              <p14:xfrm>
                <a:off x="805622" y="4113186"/>
                <a:ext cx="93960" cy="102960"/>
              </p14:xfrm>
            </p:contentPart>
          </mc:Choice>
          <mc:Fallback xmlns="">
            <p:pic>
              <p:nvPicPr>
                <p:cNvPr id="681" name="Input penna 680">
                  <a:extLst>
                    <a:ext uri="{FF2B5EF4-FFF2-40B4-BE49-F238E27FC236}">
                      <a16:creationId xmlns:a16="http://schemas.microsoft.com/office/drawing/2014/main" id="{10AEEC4C-B0EB-BEC6-2D51-7735F43F0191}"/>
                    </a:ext>
                  </a:extLst>
                </p:cNvPr>
                <p:cNvPicPr/>
                <p:nvPr/>
              </p:nvPicPr>
              <p:blipFill>
                <a:blip r:embed="rId732"/>
                <a:stretch>
                  <a:fillRect/>
                </a:stretch>
              </p:blipFill>
              <p:spPr>
                <a:xfrm>
                  <a:off x="798062" y="4105626"/>
                  <a:ext cx="10908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3">
              <p14:nvContentPartPr>
                <p14:cNvPr id="682" name="Input penna 681">
                  <a:extLst>
                    <a:ext uri="{FF2B5EF4-FFF2-40B4-BE49-F238E27FC236}">
                      <a16:creationId xmlns:a16="http://schemas.microsoft.com/office/drawing/2014/main" id="{0ED69EAF-BFE6-2076-AFCE-BB90F9840545}"/>
                    </a:ext>
                  </a:extLst>
                </p14:cNvPr>
                <p14:cNvContentPartPr/>
                <p14:nvPr/>
              </p14:nvContentPartPr>
              <p14:xfrm>
                <a:off x="889142" y="4123626"/>
                <a:ext cx="103320" cy="124200"/>
              </p14:xfrm>
            </p:contentPart>
          </mc:Choice>
          <mc:Fallback xmlns="">
            <p:pic>
              <p:nvPicPr>
                <p:cNvPr id="682" name="Input penna 681">
                  <a:extLst>
                    <a:ext uri="{FF2B5EF4-FFF2-40B4-BE49-F238E27FC236}">
                      <a16:creationId xmlns:a16="http://schemas.microsoft.com/office/drawing/2014/main" id="{0ED69EAF-BFE6-2076-AFCE-BB90F9840545}"/>
                    </a:ext>
                  </a:extLst>
                </p:cNvPr>
                <p:cNvPicPr/>
                <p:nvPr/>
              </p:nvPicPr>
              <p:blipFill>
                <a:blip r:embed="rId734"/>
                <a:stretch>
                  <a:fillRect/>
                </a:stretch>
              </p:blipFill>
              <p:spPr>
                <a:xfrm>
                  <a:off x="881582" y="4116066"/>
                  <a:ext cx="11844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5">
              <p14:nvContentPartPr>
                <p14:cNvPr id="683" name="Input penna 682">
                  <a:extLst>
                    <a:ext uri="{FF2B5EF4-FFF2-40B4-BE49-F238E27FC236}">
                      <a16:creationId xmlns:a16="http://schemas.microsoft.com/office/drawing/2014/main" id="{F2BC2E1F-B799-E80D-E039-5274E8DE5325}"/>
                    </a:ext>
                  </a:extLst>
                </p14:cNvPr>
                <p14:cNvContentPartPr/>
                <p14:nvPr/>
              </p14:nvContentPartPr>
              <p14:xfrm>
                <a:off x="1033502" y="4031826"/>
                <a:ext cx="33120" cy="204840"/>
              </p14:xfrm>
            </p:contentPart>
          </mc:Choice>
          <mc:Fallback xmlns="">
            <p:pic>
              <p:nvPicPr>
                <p:cNvPr id="683" name="Input penna 682">
                  <a:extLst>
                    <a:ext uri="{FF2B5EF4-FFF2-40B4-BE49-F238E27FC236}">
                      <a16:creationId xmlns:a16="http://schemas.microsoft.com/office/drawing/2014/main" id="{F2BC2E1F-B799-E80D-E039-5274E8DE5325}"/>
                    </a:ext>
                  </a:extLst>
                </p:cNvPr>
                <p:cNvPicPr/>
                <p:nvPr/>
              </p:nvPicPr>
              <p:blipFill>
                <a:blip r:embed="rId736"/>
                <a:stretch>
                  <a:fillRect/>
                </a:stretch>
              </p:blipFill>
              <p:spPr>
                <a:xfrm>
                  <a:off x="1025942" y="4024266"/>
                  <a:ext cx="4824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7">
              <p14:nvContentPartPr>
                <p14:cNvPr id="684" name="Input penna 683">
                  <a:extLst>
                    <a:ext uri="{FF2B5EF4-FFF2-40B4-BE49-F238E27FC236}">
                      <a16:creationId xmlns:a16="http://schemas.microsoft.com/office/drawing/2014/main" id="{47EC290B-FCF8-B38C-C539-6A7DB35E2EA3}"/>
                    </a:ext>
                  </a:extLst>
                </p14:cNvPr>
                <p14:cNvContentPartPr/>
                <p14:nvPr/>
              </p14:nvContentPartPr>
              <p14:xfrm>
                <a:off x="1043222" y="4147386"/>
                <a:ext cx="26640" cy="23040"/>
              </p14:xfrm>
            </p:contentPart>
          </mc:Choice>
          <mc:Fallback xmlns="">
            <p:pic>
              <p:nvPicPr>
                <p:cNvPr id="684" name="Input penna 683">
                  <a:extLst>
                    <a:ext uri="{FF2B5EF4-FFF2-40B4-BE49-F238E27FC236}">
                      <a16:creationId xmlns:a16="http://schemas.microsoft.com/office/drawing/2014/main" id="{47EC290B-FCF8-B38C-C539-6A7DB35E2EA3}"/>
                    </a:ext>
                  </a:extLst>
                </p:cNvPr>
                <p:cNvPicPr/>
                <p:nvPr/>
              </p:nvPicPr>
              <p:blipFill>
                <a:blip r:embed="rId738"/>
                <a:stretch>
                  <a:fillRect/>
                </a:stretch>
              </p:blipFill>
              <p:spPr>
                <a:xfrm>
                  <a:off x="1035662" y="4139826"/>
                  <a:ext cx="4176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9">
              <p14:nvContentPartPr>
                <p14:cNvPr id="685" name="Input penna 684">
                  <a:extLst>
                    <a:ext uri="{FF2B5EF4-FFF2-40B4-BE49-F238E27FC236}">
                      <a16:creationId xmlns:a16="http://schemas.microsoft.com/office/drawing/2014/main" id="{0D11D703-3795-C116-1E5E-EA6DD6CECF81}"/>
                    </a:ext>
                  </a:extLst>
                </p14:cNvPr>
                <p14:cNvContentPartPr/>
                <p14:nvPr/>
              </p14:nvContentPartPr>
              <p14:xfrm>
                <a:off x="1096502" y="3993306"/>
                <a:ext cx="34920" cy="236160"/>
              </p14:xfrm>
            </p:contentPart>
          </mc:Choice>
          <mc:Fallback xmlns="">
            <p:pic>
              <p:nvPicPr>
                <p:cNvPr id="685" name="Input penna 684">
                  <a:extLst>
                    <a:ext uri="{FF2B5EF4-FFF2-40B4-BE49-F238E27FC236}">
                      <a16:creationId xmlns:a16="http://schemas.microsoft.com/office/drawing/2014/main" id="{0D11D703-3795-C116-1E5E-EA6DD6CECF81}"/>
                    </a:ext>
                  </a:extLst>
                </p:cNvPr>
                <p:cNvPicPr/>
                <p:nvPr/>
              </p:nvPicPr>
              <p:blipFill>
                <a:blip r:embed="rId740"/>
                <a:stretch>
                  <a:fillRect/>
                </a:stretch>
              </p:blipFill>
              <p:spPr>
                <a:xfrm>
                  <a:off x="1088942" y="3985746"/>
                  <a:ext cx="50040" cy="25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1">
              <p14:nvContentPartPr>
                <p14:cNvPr id="686" name="Input penna 685">
                  <a:extLst>
                    <a:ext uri="{FF2B5EF4-FFF2-40B4-BE49-F238E27FC236}">
                      <a16:creationId xmlns:a16="http://schemas.microsoft.com/office/drawing/2014/main" id="{C780FAA7-8C88-7BCF-A741-EDBD8FCBCFC7}"/>
                    </a:ext>
                  </a:extLst>
                </p14:cNvPr>
                <p14:cNvContentPartPr/>
                <p14:nvPr/>
              </p14:nvContentPartPr>
              <p14:xfrm>
                <a:off x="1109462" y="4177626"/>
                <a:ext cx="44280" cy="10080"/>
              </p14:xfrm>
            </p:contentPart>
          </mc:Choice>
          <mc:Fallback xmlns="">
            <p:pic>
              <p:nvPicPr>
                <p:cNvPr id="686" name="Input penna 685">
                  <a:extLst>
                    <a:ext uri="{FF2B5EF4-FFF2-40B4-BE49-F238E27FC236}">
                      <a16:creationId xmlns:a16="http://schemas.microsoft.com/office/drawing/2014/main" id="{C780FAA7-8C88-7BCF-A741-EDBD8FCBCFC7}"/>
                    </a:ext>
                  </a:extLst>
                </p:cNvPr>
                <p:cNvPicPr/>
                <p:nvPr/>
              </p:nvPicPr>
              <p:blipFill>
                <a:blip r:embed="rId742"/>
                <a:stretch>
                  <a:fillRect/>
                </a:stretch>
              </p:blipFill>
              <p:spPr>
                <a:xfrm>
                  <a:off x="1101902" y="4170066"/>
                  <a:ext cx="5940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3">
              <p14:nvContentPartPr>
                <p14:cNvPr id="687" name="Input penna 686">
                  <a:extLst>
                    <a:ext uri="{FF2B5EF4-FFF2-40B4-BE49-F238E27FC236}">
                      <a16:creationId xmlns:a16="http://schemas.microsoft.com/office/drawing/2014/main" id="{98B4B009-E025-888C-9B03-F303977E623B}"/>
                    </a:ext>
                  </a:extLst>
                </p14:cNvPr>
                <p14:cNvContentPartPr/>
                <p14:nvPr/>
              </p14:nvContentPartPr>
              <p14:xfrm>
                <a:off x="1182542" y="4126146"/>
                <a:ext cx="16200" cy="89280"/>
              </p14:xfrm>
            </p:contentPart>
          </mc:Choice>
          <mc:Fallback xmlns="">
            <p:pic>
              <p:nvPicPr>
                <p:cNvPr id="687" name="Input penna 686">
                  <a:extLst>
                    <a:ext uri="{FF2B5EF4-FFF2-40B4-BE49-F238E27FC236}">
                      <a16:creationId xmlns:a16="http://schemas.microsoft.com/office/drawing/2014/main" id="{98B4B009-E025-888C-9B03-F303977E623B}"/>
                    </a:ext>
                  </a:extLst>
                </p:cNvPr>
                <p:cNvPicPr/>
                <p:nvPr/>
              </p:nvPicPr>
              <p:blipFill>
                <a:blip r:embed="rId744"/>
                <a:stretch>
                  <a:fillRect/>
                </a:stretch>
              </p:blipFill>
              <p:spPr>
                <a:xfrm>
                  <a:off x="1174982" y="4118586"/>
                  <a:ext cx="3132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5">
              <p14:nvContentPartPr>
                <p14:cNvPr id="688" name="Input penna 687">
                  <a:extLst>
                    <a:ext uri="{FF2B5EF4-FFF2-40B4-BE49-F238E27FC236}">
                      <a16:creationId xmlns:a16="http://schemas.microsoft.com/office/drawing/2014/main" id="{AB02187A-6FB6-248D-06E0-77B138BDDC11}"/>
                    </a:ext>
                  </a:extLst>
                </p14:cNvPr>
                <p14:cNvContentPartPr/>
                <p14:nvPr/>
              </p14:nvContentPartPr>
              <p14:xfrm>
                <a:off x="1224302" y="4093026"/>
                <a:ext cx="115920" cy="153000"/>
              </p14:xfrm>
            </p:contentPart>
          </mc:Choice>
          <mc:Fallback xmlns="">
            <p:pic>
              <p:nvPicPr>
                <p:cNvPr id="688" name="Input penna 687">
                  <a:extLst>
                    <a:ext uri="{FF2B5EF4-FFF2-40B4-BE49-F238E27FC236}">
                      <a16:creationId xmlns:a16="http://schemas.microsoft.com/office/drawing/2014/main" id="{AB02187A-6FB6-248D-06E0-77B138BDDC11}"/>
                    </a:ext>
                  </a:extLst>
                </p:cNvPr>
                <p:cNvPicPr/>
                <p:nvPr/>
              </p:nvPicPr>
              <p:blipFill>
                <a:blip r:embed="rId746"/>
                <a:stretch>
                  <a:fillRect/>
                </a:stretch>
              </p:blipFill>
              <p:spPr>
                <a:xfrm>
                  <a:off x="1216742" y="4085466"/>
                  <a:ext cx="13104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7">
              <p14:nvContentPartPr>
                <p14:cNvPr id="689" name="Input penna 688">
                  <a:extLst>
                    <a:ext uri="{FF2B5EF4-FFF2-40B4-BE49-F238E27FC236}">
                      <a16:creationId xmlns:a16="http://schemas.microsoft.com/office/drawing/2014/main" id="{F9DAE3D4-DE64-1A01-2F94-814F9E1F3C91}"/>
                    </a:ext>
                  </a:extLst>
                </p14:cNvPr>
                <p14:cNvContentPartPr/>
                <p14:nvPr/>
              </p14:nvContentPartPr>
              <p14:xfrm>
                <a:off x="1361462" y="4145586"/>
                <a:ext cx="46440" cy="87120"/>
              </p14:xfrm>
            </p:contentPart>
          </mc:Choice>
          <mc:Fallback xmlns="">
            <p:pic>
              <p:nvPicPr>
                <p:cNvPr id="689" name="Input penna 688">
                  <a:extLst>
                    <a:ext uri="{FF2B5EF4-FFF2-40B4-BE49-F238E27FC236}">
                      <a16:creationId xmlns:a16="http://schemas.microsoft.com/office/drawing/2014/main" id="{F9DAE3D4-DE64-1A01-2F94-814F9E1F3C91}"/>
                    </a:ext>
                  </a:extLst>
                </p:cNvPr>
                <p:cNvPicPr/>
                <p:nvPr/>
              </p:nvPicPr>
              <p:blipFill>
                <a:blip r:embed="rId748"/>
                <a:stretch>
                  <a:fillRect/>
                </a:stretch>
              </p:blipFill>
              <p:spPr>
                <a:xfrm>
                  <a:off x="1353902" y="4138026"/>
                  <a:ext cx="6156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9">
              <p14:nvContentPartPr>
                <p14:cNvPr id="690" name="Input penna 689">
                  <a:extLst>
                    <a:ext uri="{FF2B5EF4-FFF2-40B4-BE49-F238E27FC236}">
                      <a16:creationId xmlns:a16="http://schemas.microsoft.com/office/drawing/2014/main" id="{BD86DED2-42BB-0ABF-88E7-23130AD608D9}"/>
                    </a:ext>
                  </a:extLst>
                </p14:cNvPr>
                <p14:cNvContentPartPr/>
                <p14:nvPr/>
              </p14:nvContentPartPr>
              <p14:xfrm>
                <a:off x="1451462" y="4163586"/>
                <a:ext cx="37800" cy="61200"/>
              </p14:xfrm>
            </p:contentPart>
          </mc:Choice>
          <mc:Fallback xmlns="">
            <p:pic>
              <p:nvPicPr>
                <p:cNvPr id="690" name="Input penna 689">
                  <a:extLst>
                    <a:ext uri="{FF2B5EF4-FFF2-40B4-BE49-F238E27FC236}">
                      <a16:creationId xmlns:a16="http://schemas.microsoft.com/office/drawing/2014/main" id="{BD86DED2-42BB-0ABF-88E7-23130AD608D9}"/>
                    </a:ext>
                  </a:extLst>
                </p:cNvPr>
                <p:cNvPicPr/>
                <p:nvPr/>
              </p:nvPicPr>
              <p:blipFill>
                <a:blip r:embed="rId750"/>
                <a:stretch>
                  <a:fillRect/>
                </a:stretch>
              </p:blipFill>
              <p:spPr>
                <a:xfrm>
                  <a:off x="1443902" y="4156026"/>
                  <a:ext cx="5292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1">
              <p14:nvContentPartPr>
                <p14:cNvPr id="691" name="Input penna 690">
                  <a:extLst>
                    <a:ext uri="{FF2B5EF4-FFF2-40B4-BE49-F238E27FC236}">
                      <a16:creationId xmlns:a16="http://schemas.microsoft.com/office/drawing/2014/main" id="{9B0D6C8C-2256-8C13-1640-6F2A8E6359E8}"/>
                    </a:ext>
                  </a:extLst>
                </p14:cNvPr>
                <p14:cNvContentPartPr/>
                <p14:nvPr/>
              </p14:nvContentPartPr>
              <p14:xfrm>
                <a:off x="1527782" y="4165386"/>
                <a:ext cx="133560" cy="102960"/>
              </p14:xfrm>
            </p:contentPart>
          </mc:Choice>
          <mc:Fallback xmlns="">
            <p:pic>
              <p:nvPicPr>
                <p:cNvPr id="691" name="Input penna 690">
                  <a:extLst>
                    <a:ext uri="{FF2B5EF4-FFF2-40B4-BE49-F238E27FC236}">
                      <a16:creationId xmlns:a16="http://schemas.microsoft.com/office/drawing/2014/main" id="{9B0D6C8C-2256-8C13-1640-6F2A8E6359E8}"/>
                    </a:ext>
                  </a:extLst>
                </p:cNvPr>
                <p:cNvPicPr/>
                <p:nvPr/>
              </p:nvPicPr>
              <p:blipFill>
                <a:blip r:embed="rId752"/>
                <a:stretch>
                  <a:fillRect/>
                </a:stretch>
              </p:blipFill>
              <p:spPr>
                <a:xfrm>
                  <a:off x="1520222" y="4157826"/>
                  <a:ext cx="148320" cy="118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12" name="Gruppo 711">
            <a:extLst>
              <a:ext uri="{FF2B5EF4-FFF2-40B4-BE49-F238E27FC236}">
                <a16:creationId xmlns:a16="http://schemas.microsoft.com/office/drawing/2014/main" id="{7FE484AC-039D-BE2E-9DE4-F8AD420EE909}"/>
              </a:ext>
            </a:extLst>
          </p:cNvPr>
          <p:cNvGrpSpPr/>
          <p:nvPr/>
        </p:nvGrpSpPr>
        <p:grpSpPr>
          <a:xfrm>
            <a:off x="126302" y="4597955"/>
            <a:ext cx="359280" cy="216720"/>
            <a:chOff x="126302" y="4597955"/>
            <a:chExt cx="359280" cy="216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53">
              <p14:nvContentPartPr>
                <p14:cNvPr id="696" name="Input penna 695">
                  <a:extLst>
                    <a:ext uri="{FF2B5EF4-FFF2-40B4-BE49-F238E27FC236}">
                      <a16:creationId xmlns:a16="http://schemas.microsoft.com/office/drawing/2014/main" id="{D895E23E-5843-A5F4-EC36-316B16FA3FAD}"/>
                    </a:ext>
                  </a:extLst>
                </p14:cNvPr>
                <p14:cNvContentPartPr/>
                <p14:nvPr/>
              </p14:nvContentPartPr>
              <p14:xfrm>
                <a:off x="126302" y="4597955"/>
                <a:ext cx="166680" cy="5400"/>
              </p14:xfrm>
            </p:contentPart>
          </mc:Choice>
          <mc:Fallback xmlns="">
            <p:pic>
              <p:nvPicPr>
                <p:cNvPr id="696" name="Input penna 695">
                  <a:extLst>
                    <a:ext uri="{FF2B5EF4-FFF2-40B4-BE49-F238E27FC236}">
                      <a16:creationId xmlns:a16="http://schemas.microsoft.com/office/drawing/2014/main" id="{D895E23E-5843-A5F4-EC36-316B16FA3FAD}"/>
                    </a:ext>
                  </a:extLst>
                </p:cNvPr>
                <p:cNvPicPr/>
                <p:nvPr/>
              </p:nvPicPr>
              <p:blipFill>
                <a:blip r:embed="rId754"/>
                <a:stretch>
                  <a:fillRect/>
                </a:stretch>
              </p:blipFill>
              <p:spPr>
                <a:xfrm>
                  <a:off x="118742" y="4590395"/>
                  <a:ext cx="18180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5">
              <p14:nvContentPartPr>
                <p14:cNvPr id="697" name="Input penna 696">
                  <a:extLst>
                    <a:ext uri="{FF2B5EF4-FFF2-40B4-BE49-F238E27FC236}">
                      <a16:creationId xmlns:a16="http://schemas.microsoft.com/office/drawing/2014/main" id="{7EA25FBA-3BD3-072A-105D-DF4E47506237}"/>
                    </a:ext>
                  </a:extLst>
                </p14:cNvPr>
                <p14:cNvContentPartPr/>
                <p14:nvPr/>
              </p14:nvContentPartPr>
              <p14:xfrm>
                <a:off x="154742" y="4603715"/>
                <a:ext cx="54720" cy="87480"/>
              </p14:xfrm>
            </p:contentPart>
          </mc:Choice>
          <mc:Fallback xmlns="">
            <p:pic>
              <p:nvPicPr>
                <p:cNvPr id="697" name="Input penna 696">
                  <a:extLst>
                    <a:ext uri="{FF2B5EF4-FFF2-40B4-BE49-F238E27FC236}">
                      <a16:creationId xmlns:a16="http://schemas.microsoft.com/office/drawing/2014/main" id="{7EA25FBA-3BD3-072A-105D-DF4E47506237}"/>
                    </a:ext>
                  </a:extLst>
                </p:cNvPr>
                <p:cNvPicPr/>
                <p:nvPr/>
              </p:nvPicPr>
              <p:blipFill>
                <a:blip r:embed="rId756"/>
                <a:stretch>
                  <a:fillRect/>
                </a:stretch>
              </p:blipFill>
              <p:spPr>
                <a:xfrm>
                  <a:off x="147182" y="4596155"/>
                  <a:ext cx="6984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7">
              <p14:nvContentPartPr>
                <p14:cNvPr id="698" name="Input penna 697">
                  <a:extLst>
                    <a:ext uri="{FF2B5EF4-FFF2-40B4-BE49-F238E27FC236}">
                      <a16:creationId xmlns:a16="http://schemas.microsoft.com/office/drawing/2014/main" id="{320FE59D-4F29-8A61-ACFA-53A5E4F8BDF9}"/>
                    </a:ext>
                  </a:extLst>
                </p14:cNvPr>
                <p14:cNvContentPartPr/>
                <p14:nvPr/>
              </p14:nvContentPartPr>
              <p14:xfrm>
                <a:off x="211262" y="4615955"/>
                <a:ext cx="76680" cy="76680"/>
              </p14:xfrm>
            </p:contentPart>
          </mc:Choice>
          <mc:Fallback xmlns="">
            <p:pic>
              <p:nvPicPr>
                <p:cNvPr id="698" name="Input penna 697">
                  <a:extLst>
                    <a:ext uri="{FF2B5EF4-FFF2-40B4-BE49-F238E27FC236}">
                      <a16:creationId xmlns:a16="http://schemas.microsoft.com/office/drawing/2014/main" id="{320FE59D-4F29-8A61-ACFA-53A5E4F8BDF9}"/>
                    </a:ext>
                  </a:extLst>
                </p:cNvPr>
                <p:cNvPicPr/>
                <p:nvPr/>
              </p:nvPicPr>
              <p:blipFill>
                <a:blip r:embed="rId758"/>
                <a:stretch>
                  <a:fillRect/>
                </a:stretch>
              </p:blipFill>
              <p:spPr>
                <a:xfrm>
                  <a:off x="203702" y="4608395"/>
                  <a:ext cx="9180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9">
              <p14:nvContentPartPr>
                <p14:cNvPr id="699" name="Input penna 698">
                  <a:extLst>
                    <a:ext uri="{FF2B5EF4-FFF2-40B4-BE49-F238E27FC236}">
                      <a16:creationId xmlns:a16="http://schemas.microsoft.com/office/drawing/2014/main" id="{BBEF0F4C-1E90-9C84-58FD-07DB95902CC7}"/>
                    </a:ext>
                  </a:extLst>
                </p14:cNvPr>
                <p14:cNvContentPartPr/>
                <p14:nvPr/>
              </p14:nvContentPartPr>
              <p14:xfrm>
                <a:off x="161942" y="4730435"/>
                <a:ext cx="105480" cy="16920"/>
              </p14:xfrm>
            </p:contentPart>
          </mc:Choice>
          <mc:Fallback xmlns="">
            <p:pic>
              <p:nvPicPr>
                <p:cNvPr id="699" name="Input penna 698">
                  <a:extLst>
                    <a:ext uri="{FF2B5EF4-FFF2-40B4-BE49-F238E27FC236}">
                      <a16:creationId xmlns:a16="http://schemas.microsoft.com/office/drawing/2014/main" id="{BBEF0F4C-1E90-9C84-58FD-07DB95902CC7}"/>
                    </a:ext>
                  </a:extLst>
                </p:cNvPr>
                <p:cNvPicPr/>
                <p:nvPr/>
              </p:nvPicPr>
              <p:blipFill>
                <a:blip r:embed="rId760"/>
                <a:stretch>
                  <a:fillRect/>
                </a:stretch>
              </p:blipFill>
              <p:spPr>
                <a:xfrm>
                  <a:off x="154382" y="4722875"/>
                  <a:ext cx="12024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1">
              <p14:nvContentPartPr>
                <p14:cNvPr id="700" name="Input penna 699">
                  <a:extLst>
                    <a:ext uri="{FF2B5EF4-FFF2-40B4-BE49-F238E27FC236}">
                      <a16:creationId xmlns:a16="http://schemas.microsoft.com/office/drawing/2014/main" id="{2DDAFD8F-D016-7DAA-7D83-76070359791F}"/>
                    </a:ext>
                  </a:extLst>
                </p14:cNvPr>
                <p14:cNvContentPartPr/>
                <p14:nvPr/>
              </p14:nvContentPartPr>
              <p14:xfrm>
                <a:off x="227462" y="4744475"/>
                <a:ext cx="18000" cy="70200"/>
              </p14:xfrm>
            </p:contentPart>
          </mc:Choice>
          <mc:Fallback xmlns="">
            <p:pic>
              <p:nvPicPr>
                <p:cNvPr id="700" name="Input penna 699">
                  <a:extLst>
                    <a:ext uri="{FF2B5EF4-FFF2-40B4-BE49-F238E27FC236}">
                      <a16:creationId xmlns:a16="http://schemas.microsoft.com/office/drawing/2014/main" id="{2DDAFD8F-D016-7DAA-7D83-76070359791F}"/>
                    </a:ext>
                  </a:extLst>
                </p:cNvPr>
                <p:cNvPicPr/>
                <p:nvPr/>
              </p:nvPicPr>
              <p:blipFill>
                <a:blip r:embed="rId762"/>
                <a:stretch>
                  <a:fillRect/>
                </a:stretch>
              </p:blipFill>
              <p:spPr>
                <a:xfrm>
                  <a:off x="219902" y="4736915"/>
                  <a:ext cx="3312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3">
              <p14:nvContentPartPr>
                <p14:cNvPr id="701" name="Input penna 700">
                  <a:extLst>
                    <a:ext uri="{FF2B5EF4-FFF2-40B4-BE49-F238E27FC236}">
                      <a16:creationId xmlns:a16="http://schemas.microsoft.com/office/drawing/2014/main" id="{8DF6E135-04B4-7B23-6EA0-32BE67808B35}"/>
                    </a:ext>
                  </a:extLst>
                </p14:cNvPr>
                <p14:cNvContentPartPr/>
                <p14:nvPr/>
              </p14:nvContentPartPr>
              <p14:xfrm>
                <a:off x="446702" y="4636115"/>
                <a:ext cx="22680" cy="136800"/>
              </p14:xfrm>
            </p:contentPart>
          </mc:Choice>
          <mc:Fallback xmlns="">
            <p:pic>
              <p:nvPicPr>
                <p:cNvPr id="701" name="Input penna 700">
                  <a:extLst>
                    <a:ext uri="{FF2B5EF4-FFF2-40B4-BE49-F238E27FC236}">
                      <a16:creationId xmlns:a16="http://schemas.microsoft.com/office/drawing/2014/main" id="{8DF6E135-04B4-7B23-6EA0-32BE67808B35}"/>
                    </a:ext>
                  </a:extLst>
                </p:cNvPr>
                <p:cNvPicPr/>
                <p:nvPr/>
              </p:nvPicPr>
              <p:blipFill>
                <a:blip r:embed="rId764"/>
                <a:stretch>
                  <a:fillRect/>
                </a:stretch>
              </p:blipFill>
              <p:spPr>
                <a:xfrm>
                  <a:off x="439142" y="4628555"/>
                  <a:ext cx="3780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5">
              <p14:nvContentPartPr>
                <p14:cNvPr id="702" name="Input penna 701">
                  <a:extLst>
                    <a:ext uri="{FF2B5EF4-FFF2-40B4-BE49-F238E27FC236}">
                      <a16:creationId xmlns:a16="http://schemas.microsoft.com/office/drawing/2014/main" id="{C84989F4-EF81-B982-76EF-9A826A982D1F}"/>
                    </a:ext>
                  </a:extLst>
                </p14:cNvPr>
                <p14:cNvContentPartPr/>
                <p14:nvPr/>
              </p14:nvContentPartPr>
              <p14:xfrm>
                <a:off x="405302" y="4705595"/>
                <a:ext cx="80280" cy="3600"/>
              </p14:xfrm>
            </p:contentPart>
          </mc:Choice>
          <mc:Fallback xmlns="">
            <p:pic>
              <p:nvPicPr>
                <p:cNvPr id="702" name="Input penna 701">
                  <a:extLst>
                    <a:ext uri="{FF2B5EF4-FFF2-40B4-BE49-F238E27FC236}">
                      <a16:creationId xmlns:a16="http://schemas.microsoft.com/office/drawing/2014/main" id="{C84989F4-EF81-B982-76EF-9A826A982D1F}"/>
                    </a:ext>
                  </a:extLst>
                </p:cNvPr>
                <p:cNvPicPr/>
                <p:nvPr/>
              </p:nvPicPr>
              <p:blipFill>
                <a:blip r:embed="rId766"/>
                <a:stretch>
                  <a:fillRect/>
                </a:stretch>
              </p:blipFill>
              <p:spPr>
                <a:xfrm>
                  <a:off x="397742" y="4698395"/>
                  <a:ext cx="95400" cy="18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10" name="Gruppo 709">
            <a:extLst>
              <a:ext uri="{FF2B5EF4-FFF2-40B4-BE49-F238E27FC236}">
                <a16:creationId xmlns:a16="http://schemas.microsoft.com/office/drawing/2014/main" id="{12BA4CA1-4252-E891-2AAE-9DD917F180FE}"/>
              </a:ext>
            </a:extLst>
          </p:cNvPr>
          <p:cNvGrpSpPr/>
          <p:nvPr/>
        </p:nvGrpSpPr>
        <p:grpSpPr>
          <a:xfrm>
            <a:off x="719582" y="4565555"/>
            <a:ext cx="373320" cy="286920"/>
            <a:chOff x="719582" y="4565555"/>
            <a:chExt cx="373320" cy="286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67">
              <p14:nvContentPartPr>
                <p14:cNvPr id="703" name="Input penna 702">
                  <a:extLst>
                    <a:ext uri="{FF2B5EF4-FFF2-40B4-BE49-F238E27FC236}">
                      <a16:creationId xmlns:a16="http://schemas.microsoft.com/office/drawing/2014/main" id="{0F80F42A-1C5B-A154-0054-DA4A7E19E74A}"/>
                    </a:ext>
                  </a:extLst>
                </p14:cNvPr>
                <p14:cNvContentPartPr/>
                <p14:nvPr/>
              </p14:nvContentPartPr>
              <p14:xfrm>
                <a:off x="719582" y="4643315"/>
                <a:ext cx="4320" cy="100440"/>
              </p14:xfrm>
            </p:contentPart>
          </mc:Choice>
          <mc:Fallback xmlns="">
            <p:pic>
              <p:nvPicPr>
                <p:cNvPr id="703" name="Input penna 702">
                  <a:extLst>
                    <a:ext uri="{FF2B5EF4-FFF2-40B4-BE49-F238E27FC236}">
                      <a16:creationId xmlns:a16="http://schemas.microsoft.com/office/drawing/2014/main" id="{0F80F42A-1C5B-A154-0054-DA4A7E19E74A}"/>
                    </a:ext>
                  </a:extLst>
                </p:cNvPr>
                <p:cNvPicPr/>
                <p:nvPr/>
              </p:nvPicPr>
              <p:blipFill>
                <a:blip r:embed="rId768"/>
                <a:stretch>
                  <a:fillRect/>
                </a:stretch>
              </p:blipFill>
              <p:spPr>
                <a:xfrm>
                  <a:off x="712022" y="4635755"/>
                  <a:ext cx="1944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9">
              <p14:nvContentPartPr>
                <p14:cNvPr id="704" name="Input penna 703">
                  <a:extLst>
                    <a:ext uri="{FF2B5EF4-FFF2-40B4-BE49-F238E27FC236}">
                      <a16:creationId xmlns:a16="http://schemas.microsoft.com/office/drawing/2014/main" id="{BC90C749-3305-6481-AA5E-E32AFF5EA575}"/>
                    </a:ext>
                  </a:extLst>
                </p14:cNvPr>
                <p14:cNvContentPartPr/>
                <p14:nvPr/>
              </p14:nvContentPartPr>
              <p14:xfrm>
                <a:off x="729302" y="4643315"/>
                <a:ext cx="61200" cy="116640"/>
              </p14:xfrm>
            </p:contentPart>
          </mc:Choice>
          <mc:Fallback xmlns="">
            <p:pic>
              <p:nvPicPr>
                <p:cNvPr id="704" name="Input penna 703">
                  <a:extLst>
                    <a:ext uri="{FF2B5EF4-FFF2-40B4-BE49-F238E27FC236}">
                      <a16:creationId xmlns:a16="http://schemas.microsoft.com/office/drawing/2014/main" id="{BC90C749-3305-6481-AA5E-E32AFF5EA575}"/>
                    </a:ext>
                  </a:extLst>
                </p:cNvPr>
                <p:cNvPicPr/>
                <p:nvPr/>
              </p:nvPicPr>
              <p:blipFill>
                <a:blip r:embed="rId770"/>
                <a:stretch>
                  <a:fillRect/>
                </a:stretch>
              </p:blipFill>
              <p:spPr>
                <a:xfrm>
                  <a:off x="721742" y="4635755"/>
                  <a:ext cx="7632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1">
              <p14:nvContentPartPr>
                <p14:cNvPr id="705" name="Input penna 704">
                  <a:extLst>
                    <a:ext uri="{FF2B5EF4-FFF2-40B4-BE49-F238E27FC236}">
                      <a16:creationId xmlns:a16="http://schemas.microsoft.com/office/drawing/2014/main" id="{C1C31061-D16E-9D74-8B4E-66F5D8C2D7DF}"/>
                    </a:ext>
                  </a:extLst>
                </p14:cNvPr>
                <p14:cNvContentPartPr/>
                <p14:nvPr/>
              </p14:nvContentPartPr>
              <p14:xfrm>
                <a:off x="835862" y="4638635"/>
                <a:ext cx="11160" cy="81720"/>
              </p14:xfrm>
            </p:contentPart>
          </mc:Choice>
          <mc:Fallback xmlns="">
            <p:pic>
              <p:nvPicPr>
                <p:cNvPr id="705" name="Input penna 704">
                  <a:extLst>
                    <a:ext uri="{FF2B5EF4-FFF2-40B4-BE49-F238E27FC236}">
                      <a16:creationId xmlns:a16="http://schemas.microsoft.com/office/drawing/2014/main" id="{C1C31061-D16E-9D74-8B4E-66F5D8C2D7DF}"/>
                    </a:ext>
                  </a:extLst>
                </p:cNvPr>
                <p:cNvPicPr/>
                <p:nvPr/>
              </p:nvPicPr>
              <p:blipFill>
                <a:blip r:embed="rId772"/>
                <a:stretch>
                  <a:fillRect/>
                </a:stretch>
              </p:blipFill>
              <p:spPr>
                <a:xfrm>
                  <a:off x="828302" y="4631075"/>
                  <a:ext cx="2628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3">
              <p14:nvContentPartPr>
                <p14:cNvPr id="706" name="Input penna 705">
                  <a:extLst>
                    <a:ext uri="{FF2B5EF4-FFF2-40B4-BE49-F238E27FC236}">
                      <a16:creationId xmlns:a16="http://schemas.microsoft.com/office/drawing/2014/main" id="{E0B58F2E-9745-2645-8DBD-BF27837AF62A}"/>
                    </a:ext>
                  </a:extLst>
                </p14:cNvPr>
                <p14:cNvContentPartPr/>
                <p14:nvPr/>
              </p14:nvContentPartPr>
              <p14:xfrm>
                <a:off x="843422" y="4691555"/>
                <a:ext cx="50040" cy="10080"/>
              </p14:xfrm>
            </p:contentPart>
          </mc:Choice>
          <mc:Fallback xmlns="">
            <p:pic>
              <p:nvPicPr>
                <p:cNvPr id="706" name="Input penna 705">
                  <a:extLst>
                    <a:ext uri="{FF2B5EF4-FFF2-40B4-BE49-F238E27FC236}">
                      <a16:creationId xmlns:a16="http://schemas.microsoft.com/office/drawing/2014/main" id="{E0B58F2E-9745-2645-8DBD-BF27837AF62A}"/>
                    </a:ext>
                  </a:extLst>
                </p:cNvPr>
                <p:cNvPicPr/>
                <p:nvPr/>
              </p:nvPicPr>
              <p:blipFill>
                <a:blip r:embed="rId774"/>
                <a:stretch>
                  <a:fillRect/>
                </a:stretch>
              </p:blipFill>
              <p:spPr>
                <a:xfrm>
                  <a:off x="835862" y="4683995"/>
                  <a:ext cx="6516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5">
              <p14:nvContentPartPr>
                <p14:cNvPr id="707" name="Input penna 706">
                  <a:extLst>
                    <a:ext uri="{FF2B5EF4-FFF2-40B4-BE49-F238E27FC236}">
                      <a16:creationId xmlns:a16="http://schemas.microsoft.com/office/drawing/2014/main" id="{4B21ADF3-78C8-808B-D3B8-F076BB4E75DC}"/>
                    </a:ext>
                  </a:extLst>
                </p14:cNvPr>
                <p14:cNvContentPartPr/>
                <p14:nvPr/>
              </p14:nvContentPartPr>
              <p14:xfrm>
                <a:off x="751262" y="4770755"/>
                <a:ext cx="113040" cy="74520"/>
              </p14:xfrm>
            </p:contentPart>
          </mc:Choice>
          <mc:Fallback xmlns="">
            <p:pic>
              <p:nvPicPr>
                <p:cNvPr id="707" name="Input penna 706">
                  <a:extLst>
                    <a:ext uri="{FF2B5EF4-FFF2-40B4-BE49-F238E27FC236}">
                      <a16:creationId xmlns:a16="http://schemas.microsoft.com/office/drawing/2014/main" id="{4B21ADF3-78C8-808B-D3B8-F076BB4E75DC}"/>
                    </a:ext>
                  </a:extLst>
                </p:cNvPr>
                <p:cNvPicPr/>
                <p:nvPr/>
              </p:nvPicPr>
              <p:blipFill>
                <a:blip r:embed="rId776"/>
                <a:stretch>
                  <a:fillRect/>
                </a:stretch>
              </p:blipFill>
              <p:spPr>
                <a:xfrm>
                  <a:off x="743702" y="4763195"/>
                  <a:ext cx="12816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7">
              <p14:nvContentPartPr>
                <p14:cNvPr id="708" name="Input penna 707">
                  <a:extLst>
                    <a:ext uri="{FF2B5EF4-FFF2-40B4-BE49-F238E27FC236}">
                      <a16:creationId xmlns:a16="http://schemas.microsoft.com/office/drawing/2014/main" id="{0C01C5AA-0AB6-AD42-91CC-2D88A03D2D52}"/>
                    </a:ext>
                  </a:extLst>
                </p14:cNvPr>
                <p14:cNvContentPartPr/>
                <p14:nvPr/>
              </p14:nvContentPartPr>
              <p14:xfrm>
                <a:off x="985982" y="4565555"/>
                <a:ext cx="106920" cy="286920"/>
              </p14:xfrm>
            </p:contentPart>
          </mc:Choice>
          <mc:Fallback xmlns="">
            <p:pic>
              <p:nvPicPr>
                <p:cNvPr id="708" name="Input penna 707">
                  <a:extLst>
                    <a:ext uri="{FF2B5EF4-FFF2-40B4-BE49-F238E27FC236}">
                      <a16:creationId xmlns:a16="http://schemas.microsoft.com/office/drawing/2014/main" id="{0C01C5AA-0AB6-AD42-91CC-2D88A03D2D52}"/>
                    </a:ext>
                  </a:extLst>
                </p:cNvPr>
                <p:cNvPicPr/>
                <p:nvPr/>
              </p:nvPicPr>
              <p:blipFill>
                <a:blip r:embed="rId778"/>
                <a:stretch>
                  <a:fillRect/>
                </a:stretch>
              </p:blipFill>
              <p:spPr>
                <a:xfrm>
                  <a:off x="978422" y="4557995"/>
                  <a:ext cx="122040" cy="302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19" name="Gruppo 718">
            <a:extLst>
              <a:ext uri="{FF2B5EF4-FFF2-40B4-BE49-F238E27FC236}">
                <a16:creationId xmlns:a16="http://schemas.microsoft.com/office/drawing/2014/main" id="{06A4A736-219B-921A-BAD2-5E1116A84A8A}"/>
              </a:ext>
            </a:extLst>
          </p:cNvPr>
          <p:cNvGrpSpPr/>
          <p:nvPr/>
        </p:nvGrpSpPr>
        <p:grpSpPr>
          <a:xfrm>
            <a:off x="1152302" y="4613075"/>
            <a:ext cx="296640" cy="199080"/>
            <a:chOff x="1152302" y="4613075"/>
            <a:chExt cx="296640" cy="199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79">
              <p14:nvContentPartPr>
                <p14:cNvPr id="713" name="Input penna 712">
                  <a:extLst>
                    <a:ext uri="{FF2B5EF4-FFF2-40B4-BE49-F238E27FC236}">
                      <a16:creationId xmlns:a16="http://schemas.microsoft.com/office/drawing/2014/main" id="{ECBAFB46-E1FF-48E1-A4CD-65FF58E049E8}"/>
                    </a:ext>
                  </a:extLst>
                </p14:cNvPr>
                <p14:cNvContentPartPr/>
                <p14:nvPr/>
              </p14:nvContentPartPr>
              <p14:xfrm>
                <a:off x="1152302" y="4613075"/>
                <a:ext cx="101160" cy="199080"/>
              </p14:xfrm>
            </p:contentPart>
          </mc:Choice>
          <mc:Fallback xmlns="">
            <p:pic>
              <p:nvPicPr>
                <p:cNvPr id="713" name="Input penna 712">
                  <a:extLst>
                    <a:ext uri="{FF2B5EF4-FFF2-40B4-BE49-F238E27FC236}">
                      <a16:creationId xmlns:a16="http://schemas.microsoft.com/office/drawing/2014/main" id="{ECBAFB46-E1FF-48E1-A4CD-65FF58E049E8}"/>
                    </a:ext>
                  </a:extLst>
                </p:cNvPr>
                <p:cNvPicPr/>
                <p:nvPr/>
              </p:nvPicPr>
              <p:blipFill>
                <a:blip r:embed="rId780"/>
                <a:stretch>
                  <a:fillRect/>
                </a:stretch>
              </p:blipFill>
              <p:spPr>
                <a:xfrm>
                  <a:off x="1144742" y="4605515"/>
                  <a:ext cx="11628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1">
              <p14:nvContentPartPr>
                <p14:cNvPr id="714" name="Input penna 713">
                  <a:extLst>
                    <a:ext uri="{FF2B5EF4-FFF2-40B4-BE49-F238E27FC236}">
                      <a16:creationId xmlns:a16="http://schemas.microsoft.com/office/drawing/2014/main" id="{E381D8D7-75D3-4F3B-5FA4-92DF00A1EDCC}"/>
                    </a:ext>
                  </a:extLst>
                </p14:cNvPr>
                <p14:cNvContentPartPr/>
                <p14:nvPr/>
              </p14:nvContentPartPr>
              <p14:xfrm>
                <a:off x="1155182" y="4716755"/>
                <a:ext cx="94320" cy="2520"/>
              </p14:xfrm>
            </p:contentPart>
          </mc:Choice>
          <mc:Fallback xmlns="">
            <p:pic>
              <p:nvPicPr>
                <p:cNvPr id="714" name="Input penna 713">
                  <a:extLst>
                    <a:ext uri="{FF2B5EF4-FFF2-40B4-BE49-F238E27FC236}">
                      <a16:creationId xmlns:a16="http://schemas.microsoft.com/office/drawing/2014/main" id="{E381D8D7-75D3-4F3B-5FA4-92DF00A1EDCC}"/>
                    </a:ext>
                  </a:extLst>
                </p:cNvPr>
                <p:cNvPicPr/>
                <p:nvPr/>
              </p:nvPicPr>
              <p:blipFill>
                <a:blip r:embed="rId782"/>
                <a:stretch>
                  <a:fillRect/>
                </a:stretch>
              </p:blipFill>
              <p:spPr>
                <a:xfrm>
                  <a:off x="1147622" y="4709195"/>
                  <a:ext cx="10944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3">
              <p14:nvContentPartPr>
                <p14:cNvPr id="715" name="Input penna 714">
                  <a:extLst>
                    <a:ext uri="{FF2B5EF4-FFF2-40B4-BE49-F238E27FC236}">
                      <a16:creationId xmlns:a16="http://schemas.microsoft.com/office/drawing/2014/main" id="{4EA4BD83-E98E-937F-77D6-F5B8E5726411}"/>
                    </a:ext>
                  </a:extLst>
                </p14:cNvPr>
                <p14:cNvContentPartPr/>
                <p14:nvPr/>
              </p14:nvContentPartPr>
              <p14:xfrm>
                <a:off x="1252742" y="4653755"/>
                <a:ext cx="33480" cy="142200"/>
              </p14:xfrm>
            </p:contentPart>
          </mc:Choice>
          <mc:Fallback xmlns="">
            <p:pic>
              <p:nvPicPr>
                <p:cNvPr id="715" name="Input penna 714">
                  <a:extLst>
                    <a:ext uri="{FF2B5EF4-FFF2-40B4-BE49-F238E27FC236}">
                      <a16:creationId xmlns:a16="http://schemas.microsoft.com/office/drawing/2014/main" id="{4EA4BD83-E98E-937F-77D6-F5B8E5726411}"/>
                    </a:ext>
                  </a:extLst>
                </p:cNvPr>
                <p:cNvPicPr/>
                <p:nvPr/>
              </p:nvPicPr>
              <p:blipFill>
                <a:blip r:embed="rId784"/>
                <a:stretch>
                  <a:fillRect/>
                </a:stretch>
              </p:blipFill>
              <p:spPr>
                <a:xfrm>
                  <a:off x="1245182" y="4646195"/>
                  <a:ext cx="4860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5">
              <p14:nvContentPartPr>
                <p14:cNvPr id="716" name="Input penna 715">
                  <a:extLst>
                    <a:ext uri="{FF2B5EF4-FFF2-40B4-BE49-F238E27FC236}">
                      <a16:creationId xmlns:a16="http://schemas.microsoft.com/office/drawing/2014/main" id="{5F12F34E-7567-348D-ACD6-D7EE9043A6EC}"/>
                    </a:ext>
                  </a:extLst>
                </p14:cNvPr>
                <p14:cNvContentPartPr/>
                <p14:nvPr/>
              </p14:nvContentPartPr>
              <p14:xfrm>
                <a:off x="1316462" y="4674995"/>
                <a:ext cx="55440" cy="81000"/>
              </p14:xfrm>
            </p:contentPart>
          </mc:Choice>
          <mc:Fallback xmlns="">
            <p:pic>
              <p:nvPicPr>
                <p:cNvPr id="716" name="Input penna 715">
                  <a:extLst>
                    <a:ext uri="{FF2B5EF4-FFF2-40B4-BE49-F238E27FC236}">
                      <a16:creationId xmlns:a16="http://schemas.microsoft.com/office/drawing/2014/main" id="{5F12F34E-7567-348D-ACD6-D7EE9043A6EC}"/>
                    </a:ext>
                  </a:extLst>
                </p:cNvPr>
                <p:cNvPicPr/>
                <p:nvPr/>
              </p:nvPicPr>
              <p:blipFill>
                <a:blip r:embed="rId786"/>
                <a:stretch>
                  <a:fillRect/>
                </a:stretch>
              </p:blipFill>
              <p:spPr>
                <a:xfrm>
                  <a:off x="1308902" y="4667435"/>
                  <a:ext cx="7020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7">
              <p14:nvContentPartPr>
                <p14:cNvPr id="717" name="Input penna 716">
                  <a:extLst>
                    <a:ext uri="{FF2B5EF4-FFF2-40B4-BE49-F238E27FC236}">
                      <a16:creationId xmlns:a16="http://schemas.microsoft.com/office/drawing/2014/main" id="{0354DD6C-9C17-AB9D-E859-6A2B46D0999E}"/>
                    </a:ext>
                  </a:extLst>
                </p14:cNvPr>
                <p14:cNvContentPartPr/>
                <p14:nvPr/>
              </p14:nvContentPartPr>
              <p14:xfrm>
                <a:off x="1362182" y="4686875"/>
                <a:ext cx="86760" cy="102960"/>
              </p14:xfrm>
            </p:contentPart>
          </mc:Choice>
          <mc:Fallback xmlns="">
            <p:pic>
              <p:nvPicPr>
                <p:cNvPr id="717" name="Input penna 716">
                  <a:extLst>
                    <a:ext uri="{FF2B5EF4-FFF2-40B4-BE49-F238E27FC236}">
                      <a16:creationId xmlns:a16="http://schemas.microsoft.com/office/drawing/2014/main" id="{0354DD6C-9C17-AB9D-E859-6A2B46D0999E}"/>
                    </a:ext>
                  </a:extLst>
                </p:cNvPr>
                <p:cNvPicPr/>
                <p:nvPr/>
              </p:nvPicPr>
              <p:blipFill>
                <a:blip r:embed="rId788"/>
                <a:stretch>
                  <a:fillRect/>
                </a:stretch>
              </p:blipFill>
              <p:spPr>
                <a:xfrm>
                  <a:off x="1354622" y="4679315"/>
                  <a:ext cx="101880" cy="118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89">
            <p14:nvContentPartPr>
              <p14:cNvPr id="720" name="Input penna 719">
                <a:extLst>
                  <a:ext uri="{FF2B5EF4-FFF2-40B4-BE49-F238E27FC236}">
                    <a16:creationId xmlns:a16="http://schemas.microsoft.com/office/drawing/2014/main" id="{21A4473F-8D79-C1AE-FECD-015705BA9253}"/>
                  </a:ext>
                </a:extLst>
              </p14:cNvPr>
              <p14:cNvContentPartPr/>
              <p14:nvPr/>
            </p14:nvContentPartPr>
            <p14:xfrm>
              <a:off x="1541102" y="4557275"/>
              <a:ext cx="57600" cy="429480"/>
            </p14:xfrm>
          </p:contentPart>
        </mc:Choice>
        <mc:Fallback xmlns="">
          <p:pic>
            <p:nvPicPr>
              <p:cNvPr id="720" name="Input penna 719">
                <a:extLst>
                  <a:ext uri="{FF2B5EF4-FFF2-40B4-BE49-F238E27FC236}">
                    <a16:creationId xmlns:a16="http://schemas.microsoft.com/office/drawing/2014/main" id="{21A4473F-8D79-C1AE-FECD-015705BA9253}"/>
                  </a:ext>
                </a:extLst>
              </p:cNvPr>
              <p:cNvPicPr/>
              <p:nvPr/>
            </p:nvPicPr>
            <p:blipFill>
              <a:blip r:embed="rId790"/>
              <a:stretch>
                <a:fillRect/>
              </a:stretch>
            </p:blipFill>
            <p:spPr>
              <a:xfrm>
                <a:off x="1533542" y="4550075"/>
                <a:ext cx="72720" cy="444600"/>
              </a:xfrm>
              <a:prstGeom prst="rect">
                <a:avLst/>
              </a:prstGeom>
            </p:spPr>
          </p:pic>
        </mc:Fallback>
      </mc:AlternateContent>
      <p:grpSp>
        <p:nvGrpSpPr>
          <p:cNvPr id="750" name="Gruppo 749">
            <a:extLst>
              <a:ext uri="{FF2B5EF4-FFF2-40B4-BE49-F238E27FC236}">
                <a16:creationId xmlns:a16="http://schemas.microsoft.com/office/drawing/2014/main" id="{006433D6-C6BD-2FA4-B83F-6FFC5B5E5E05}"/>
              </a:ext>
            </a:extLst>
          </p:cNvPr>
          <p:cNvGrpSpPr/>
          <p:nvPr/>
        </p:nvGrpSpPr>
        <p:grpSpPr>
          <a:xfrm>
            <a:off x="1735502" y="4636115"/>
            <a:ext cx="1455347" cy="253080"/>
            <a:chOff x="1735502" y="4636115"/>
            <a:chExt cx="1455347" cy="253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91">
              <p14:nvContentPartPr>
                <p14:cNvPr id="721" name="Input penna 720">
                  <a:extLst>
                    <a:ext uri="{FF2B5EF4-FFF2-40B4-BE49-F238E27FC236}">
                      <a16:creationId xmlns:a16="http://schemas.microsoft.com/office/drawing/2014/main" id="{61ABB27C-FC60-E6EA-EC2A-43DA0635D452}"/>
                    </a:ext>
                  </a:extLst>
                </p14:cNvPr>
                <p14:cNvContentPartPr/>
                <p14:nvPr/>
              </p14:nvContentPartPr>
              <p14:xfrm>
                <a:off x="1752062" y="4672835"/>
                <a:ext cx="57600" cy="14040"/>
              </p14:xfrm>
            </p:contentPart>
          </mc:Choice>
          <mc:Fallback xmlns="">
            <p:pic>
              <p:nvPicPr>
                <p:cNvPr id="721" name="Input penna 720">
                  <a:extLst>
                    <a:ext uri="{FF2B5EF4-FFF2-40B4-BE49-F238E27FC236}">
                      <a16:creationId xmlns:a16="http://schemas.microsoft.com/office/drawing/2014/main" id="{61ABB27C-FC60-E6EA-EC2A-43DA0635D452}"/>
                    </a:ext>
                  </a:extLst>
                </p:cNvPr>
                <p:cNvPicPr/>
                <p:nvPr/>
              </p:nvPicPr>
              <p:blipFill>
                <a:blip r:embed="rId792"/>
                <a:stretch>
                  <a:fillRect/>
                </a:stretch>
              </p:blipFill>
              <p:spPr>
                <a:xfrm>
                  <a:off x="1744862" y="4665275"/>
                  <a:ext cx="7272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3">
              <p14:nvContentPartPr>
                <p14:cNvPr id="722" name="Input penna 721">
                  <a:extLst>
                    <a:ext uri="{FF2B5EF4-FFF2-40B4-BE49-F238E27FC236}">
                      <a16:creationId xmlns:a16="http://schemas.microsoft.com/office/drawing/2014/main" id="{4C8A0E95-F308-7BD6-12AD-F29CBECE7C08}"/>
                    </a:ext>
                  </a:extLst>
                </p14:cNvPr>
                <p14:cNvContentPartPr/>
                <p14:nvPr/>
              </p14:nvContentPartPr>
              <p14:xfrm>
                <a:off x="1735502" y="4746275"/>
                <a:ext cx="108720" cy="28440"/>
              </p14:xfrm>
            </p:contentPart>
          </mc:Choice>
          <mc:Fallback xmlns="">
            <p:pic>
              <p:nvPicPr>
                <p:cNvPr id="722" name="Input penna 721">
                  <a:extLst>
                    <a:ext uri="{FF2B5EF4-FFF2-40B4-BE49-F238E27FC236}">
                      <a16:creationId xmlns:a16="http://schemas.microsoft.com/office/drawing/2014/main" id="{4C8A0E95-F308-7BD6-12AD-F29CBECE7C08}"/>
                    </a:ext>
                  </a:extLst>
                </p:cNvPr>
                <p:cNvPicPr/>
                <p:nvPr/>
              </p:nvPicPr>
              <p:blipFill>
                <a:blip r:embed="rId794"/>
                <a:stretch>
                  <a:fillRect/>
                </a:stretch>
              </p:blipFill>
              <p:spPr>
                <a:xfrm>
                  <a:off x="1728302" y="4738715"/>
                  <a:ext cx="12384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5">
              <p14:nvContentPartPr>
                <p14:cNvPr id="723" name="Input penna 722">
                  <a:extLst>
                    <a:ext uri="{FF2B5EF4-FFF2-40B4-BE49-F238E27FC236}">
                      <a16:creationId xmlns:a16="http://schemas.microsoft.com/office/drawing/2014/main" id="{6C919A25-416C-9984-C794-98093E3D965A}"/>
                    </a:ext>
                  </a:extLst>
                </p14:cNvPr>
                <p14:cNvContentPartPr/>
                <p14:nvPr/>
              </p14:nvContentPartPr>
              <p14:xfrm>
                <a:off x="1966982" y="4636115"/>
                <a:ext cx="124920" cy="9360"/>
              </p14:xfrm>
            </p:contentPart>
          </mc:Choice>
          <mc:Fallback xmlns="">
            <p:pic>
              <p:nvPicPr>
                <p:cNvPr id="723" name="Input penna 722">
                  <a:extLst>
                    <a:ext uri="{FF2B5EF4-FFF2-40B4-BE49-F238E27FC236}">
                      <a16:creationId xmlns:a16="http://schemas.microsoft.com/office/drawing/2014/main" id="{6C919A25-416C-9984-C794-98093E3D965A}"/>
                    </a:ext>
                  </a:extLst>
                </p:cNvPr>
                <p:cNvPicPr/>
                <p:nvPr/>
              </p:nvPicPr>
              <p:blipFill>
                <a:blip r:embed="rId796"/>
                <a:stretch>
                  <a:fillRect/>
                </a:stretch>
              </p:blipFill>
              <p:spPr>
                <a:xfrm>
                  <a:off x="1959422" y="4628555"/>
                  <a:ext cx="14004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7">
              <p14:nvContentPartPr>
                <p14:cNvPr id="724" name="Input penna 723">
                  <a:extLst>
                    <a:ext uri="{FF2B5EF4-FFF2-40B4-BE49-F238E27FC236}">
                      <a16:creationId xmlns:a16="http://schemas.microsoft.com/office/drawing/2014/main" id="{003BC7AF-2C00-4726-697A-84E15B6C36D7}"/>
                    </a:ext>
                  </a:extLst>
                </p14:cNvPr>
                <p14:cNvContentPartPr/>
                <p14:nvPr/>
              </p14:nvContentPartPr>
              <p14:xfrm>
                <a:off x="1973462" y="4638635"/>
                <a:ext cx="42480" cy="82440"/>
              </p14:xfrm>
            </p:contentPart>
          </mc:Choice>
          <mc:Fallback xmlns="">
            <p:pic>
              <p:nvPicPr>
                <p:cNvPr id="724" name="Input penna 723">
                  <a:extLst>
                    <a:ext uri="{FF2B5EF4-FFF2-40B4-BE49-F238E27FC236}">
                      <a16:creationId xmlns:a16="http://schemas.microsoft.com/office/drawing/2014/main" id="{003BC7AF-2C00-4726-697A-84E15B6C36D7}"/>
                    </a:ext>
                  </a:extLst>
                </p:cNvPr>
                <p:cNvPicPr/>
                <p:nvPr/>
              </p:nvPicPr>
              <p:blipFill>
                <a:blip r:embed="rId798"/>
                <a:stretch>
                  <a:fillRect/>
                </a:stretch>
              </p:blipFill>
              <p:spPr>
                <a:xfrm>
                  <a:off x="1965902" y="4631075"/>
                  <a:ext cx="5760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9">
              <p14:nvContentPartPr>
                <p14:cNvPr id="725" name="Input penna 724">
                  <a:extLst>
                    <a:ext uri="{FF2B5EF4-FFF2-40B4-BE49-F238E27FC236}">
                      <a16:creationId xmlns:a16="http://schemas.microsoft.com/office/drawing/2014/main" id="{53998227-4A3B-A286-6049-BAF1949B1455}"/>
                    </a:ext>
                  </a:extLst>
                </p14:cNvPr>
                <p14:cNvContentPartPr/>
                <p14:nvPr/>
              </p14:nvContentPartPr>
              <p14:xfrm>
                <a:off x="2022062" y="4675355"/>
                <a:ext cx="68040" cy="47160"/>
              </p14:xfrm>
            </p:contentPart>
          </mc:Choice>
          <mc:Fallback xmlns="">
            <p:pic>
              <p:nvPicPr>
                <p:cNvPr id="725" name="Input penna 724">
                  <a:extLst>
                    <a:ext uri="{FF2B5EF4-FFF2-40B4-BE49-F238E27FC236}">
                      <a16:creationId xmlns:a16="http://schemas.microsoft.com/office/drawing/2014/main" id="{53998227-4A3B-A286-6049-BAF1949B1455}"/>
                    </a:ext>
                  </a:extLst>
                </p:cNvPr>
                <p:cNvPicPr/>
                <p:nvPr/>
              </p:nvPicPr>
              <p:blipFill>
                <a:blip r:embed="rId800"/>
                <a:stretch>
                  <a:fillRect/>
                </a:stretch>
              </p:blipFill>
              <p:spPr>
                <a:xfrm>
                  <a:off x="2014502" y="4668155"/>
                  <a:ext cx="8316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1">
              <p14:nvContentPartPr>
                <p14:cNvPr id="726" name="Input penna 725">
                  <a:extLst>
                    <a:ext uri="{FF2B5EF4-FFF2-40B4-BE49-F238E27FC236}">
                      <a16:creationId xmlns:a16="http://schemas.microsoft.com/office/drawing/2014/main" id="{DE2FDDA2-B46C-6A5E-3B1A-32A2EC10FB2A}"/>
                    </a:ext>
                  </a:extLst>
                </p14:cNvPr>
                <p14:cNvContentPartPr/>
                <p14:nvPr/>
              </p14:nvContentPartPr>
              <p14:xfrm>
                <a:off x="1995062" y="4749515"/>
                <a:ext cx="62640" cy="7200"/>
              </p14:xfrm>
            </p:contentPart>
          </mc:Choice>
          <mc:Fallback xmlns="">
            <p:pic>
              <p:nvPicPr>
                <p:cNvPr id="726" name="Input penna 725">
                  <a:extLst>
                    <a:ext uri="{FF2B5EF4-FFF2-40B4-BE49-F238E27FC236}">
                      <a16:creationId xmlns:a16="http://schemas.microsoft.com/office/drawing/2014/main" id="{DE2FDDA2-B46C-6A5E-3B1A-32A2EC10FB2A}"/>
                    </a:ext>
                  </a:extLst>
                </p:cNvPr>
                <p:cNvPicPr/>
                <p:nvPr/>
              </p:nvPicPr>
              <p:blipFill>
                <a:blip r:embed="rId802"/>
                <a:stretch>
                  <a:fillRect/>
                </a:stretch>
              </p:blipFill>
              <p:spPr>
                <a:xfrm>
                  <a:off x="1987502" y="4741955"/>
                  <a:ext cx="7776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3">
              <p14:nvContentPartPr>
                <p14:cNvPr id="727" name="Input penna 726">
                  <a:extLst>
                    <a:ext uri="{FF2B5EF4-FFF2-40B4-BE49-F238E27FC236}">
                      <a16:creationId xmlns:a16="http://schemas.microsoft.com/office/drawing/2014/main" id="{6EEF5C1F-4402-85F6-3F4A-167429E9B590}"/>
                    </a:ext>
                  </a:extLst>
                </p14:cNvPr>
                <p14:cNvContentPartPr/>
                <p14:nvPr/>
              </p14:nvContentPartPr>
              <p14:xfrm>
                <a:off x="2038262" y="4774355"/>
                <a:ext cx="11160" cy="47520"/>
              </p14:xfrm>
            </p:contentPart>
          </mc:Choice>
          <mc:Fallback xmlns="">
            <p:pic>
              <p:nvPicPr>
                <p:cNvPr id="727" name="Input penna 726">
                  <a:extLst>
                    <a:ext uri="{FF2B5EF4-FFF2-40B4-BE49-F238E27FC236}">
                      <a16:creationId xmlns:a16="http://schemas.microsoft.com/office/drawing/2014/main" id="{6EEF5C1F-4402-85F6-3F4A-167429E9B590}"/>
                    </a:ext>
                  </a:extLst>
                </p:cNvPr>
                <p:cNvPicPr/>
                <p:nvPr/>
              </p:nvPicPr>
              <p:blipFill>
                <a:blip r:embed="rId804"/>
                <a:stretch>
                  <a:fillRect/>
                </a:stretch>
              </p:blipFill>
              <p:spPr>
                <a:xfrm>
                  <a:off x="2030702" y="4766795"/>
                  <a:ext cx="2628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5">
              <p14:nvContentPartPr>
                <p14:cNvPr id="728" name="Input penna 727">
                  <a:extLst>
                    <a:ext uri="{FF2B5EF4-FFF2-40B4-BE49-F238E27FC236}">
                      <a16:creationId xmlns:a16="http://schemas.microsoft.com/office/drawing/2014/main" id="{F564EF55-B96F-E20E-E948-09C00C9CE67D}"/>
                    </a:ext>
                  </a:extLst>
                </p14:cNvPr>
                <p14:cNvContentPartPr/>
                <p14:nvPr/>
              </p14:nvContentPartPr>
              <p14:xfrm>
                <a:off x="2176502" y="4650155"/>
                <a:ext cx="21240" cy="86400"/>
              </p14:xfrm>
            </p:contentPart>
          </mc:Choice>
          <mc:Fallback xmlns="">
            <p:pic>
              <p:nvPicPr>
                <p:cNvPr id="728" name="Input penna 727">
                  <a:extLst>
                    <a:ext uri="{FF2B5EF4-FFF2-40B4-BE49-F238E27FC236}">
                      <a16:creationId xmlns:a16="http://schemas.microsoft.com/office/drawing/2014/main" id="{F564EF55-B96F-E20E-E948-09C00C9CE67D}"/>
                    </a:ext>
                  </a:extLst>
                </p:cNvPr>
                <p:cNvPicPr/>
                <p:nvPr/>
              </p:nvPicPr>
              <p:blipFill>
                <a:blip r:embed="rId806"/>
                <a:stretch>
                  <a:fillRect/>
                </a:stretch>
              </p:blipFill>
              <p:spPr>
                <a:xfrm>
                  <a:off x="2168942" y="4642955"/>
                  <a:ext cx="3636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7">
              <p14:nvContentPartPr>
                <p14:cNvPr id="729" name="Input penna 728">
                  <a:extLst>
                    <a:ext uri="{FF2B5EF4-FFF2-40B4-BE49-F238E27FC236}">
                      <a16:creationId xmlns:a16="http://schemas.microsoft.com/office/drawing/2014/main" id="{6E41C2DA-A276-5F43-4101-609297A00FBA}"/>
                    </a:ext>
                  </a:extLst>
                </p14:cNvPr>
                <p14:cNvContentPartPr/>
                <p14:nvPr/>
              </p14:nvContentPartPr>
              <p14:xfrm>
                <a:off x="2168222" y="4638275"/>
                <a:ext cx="77400" cy="128520"/>
              </p14:xfrm>
            </p:contentPart>
          </mc:Choice>
          <mc:Fallback xmlns="">
            <p:pic>
              <p:nvPicPr>
                <p:cNvPr id="729" name="Input penna 728">
                  <a:extLst>
                    <a:ext uri="{FF2B5EF4-FFF2-40B4-BE49-F238E27FC236}">
                      <a16:creationId xmlns:a16="http://schemas.microsoft.com/office/drawing/2014/main" id="{6E41C2DA-A276-5F43-4101-609297A00FBA}"/>
                    </a:ext>
                  </a:extLst>
                </p:cNvPr>
                <p:cNvPicPr/>
                <p:nvPr/>
              </p:nvPicPr>
              <p:blipFill>
                <a:blip r:embed="rId808"/>
                <a:stretch>
                  <a:fillRect/>
                </a:stretch>
              </p:blipFill>
              <p:spPr>
                <a:xfrm>
                  <a:off x="2160662" y="4630715"/>
                  <a:ext cx="9252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9">
              <p14:nvContentPartPr>
                <p14:cNvPr id="730" name="Input penna 729">
                  <a:extLst>
                    <a:ext uri="{FF2B5EF4-FFF2-40B4-BE49-F238E27FC236}">
                      <a16:creationId xmlns:a16="http://schemas.microsoft.com/office/drawing/2014/main" id="{4FCFBEA7-24F5-7801-BA86-C8BDA172E714}"/>
                    </a:ext>
                  </a:extLst>
                </p14:cNvPr>
                <p14:cNvContentPartPr/>
                <p14:nvPr/>
              </p14:nvContentPartPr>
              <p14:xfrm>
                <a:off x="2301782" y="4644755"/>
                <a:ext cx="15120" cy="116640"/>
              </p14:xfrm>
            </p:contentPart>
          </mc:Choice>
          <mc:Fallback xmlns="">
            <p:pic>
              <p:nvPicPr>
                <p:cNvPr id="730" name="Input penna 729">
                  <a:extLst>
                    <a:ext uri="{FF2B5EF4-FFF2-40B4-BE49-F238E27FC236}">
                      <a16:creationId xmlns:a16="http://schemas.microsoft.com/office/drawing/2014/main" id="{4FCFBEA7-24F5-7801-BA86-C8BDA172E714}"/>
                    </a:ext>
                  </a:extLst>
                </p:cNvPr>
                <p:cNvPicPr/>
                <p:nvPr/>
              </p:nvPicPr>
              <p:blipFill>
                <a:blip r:embed="rId810"/>
                <a:stretch>
                  <a:fillRect/>
                </a:stretch>
              </p:blipFill>
              <p:spPr>
                <a:xfrm>
                  <a:off x="2294222" y="4637195"/>
                  <a:ext cx="3024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1">
              <p14:nvContentPartPr>
                <p14:cNvPr id="731" name="Input penna 730">
                  <a:extLst>
                    <a:ext uri="{FF2B5EF4-FFF2-40B4-BE49-F238E27FC236}">
                      <a16:creationId xmlns:a16="http://schemas.microsoft.com/office/drawing/2014/main" id="{A55D2CC3-9F56-8438-CF24-83012393490D}"/>
                    </a:ext>
                  </a:extLst>
                </p14:cNvPr>
                <p14:cNvContentPartPr/>
                <p14:nvPr/>
              </p14:nvContentPartPr>
              <p14:xfrm>
                <a:off x="2304662" y="4701995"/>
                <a:ext cx="77040" cy="27360"/>
              </p14:xfrm>
            </p:contentPart>
          </mc:Choice>
          <mc:Fallback xmlns="">
            <p:pic>
              <p:nvPicPr>
                <p:cNvPr id="731" name="Input penna 730">
                  <a:extLst>
                    <a:ext uri="{FF2B5EF4-FFF2-40B4-BE49-F238E27FC236}">
                      <a16:creationId xmlns:a16="http://schemas.microsoft.com/office/drawing/2014/main" id="{A55D2CC3-9F56-8438-CF24-83012393490D}"/>
                    </a:ext>
                  </a:extLst>
                </p:cNvPr>
                <p:cNvPicPr/>
                <p:nvPr/>
              </p:nvPicPr>
              <p:blipFill>
                <a:blip r:embed="rId812"/>
                <a:stretch>
                  <a:fillRect/>
                </a:stretch>
              </p:blipFill>
              <p:spPr>
                <a:xfrm>
                  <a:off x="2297102" y="4694435"/>
                  <a:ext cx="9216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3">
              <p14:nvContentPartPr>
                <p14:cNvPr id="732" name="Input penna 731">
                  <a:extLst>
                    <a:ext uri="{FF2B5EF4-FFF2-40B4-BE49-F238E27FC236}">
                      <a16:creationId xmlns:a16="http://schemas.microsoft.com/office/drawing/2014/main" id="{45933155-12BC-76BB-6EA4-E9CFE1481857}"/>
                    </a:ext>
                  </a:extLst>
                </p14:cNvPr>
                <p14:cNvContentPartPr/>
                <p14:nvPr/>
              </p14:nvContentPartPr>
              <p14:xfrm>
                <a:off x="2218982" y="4800635"/>
                <a:ext cx="162720" cy="88560"/>
              </p14:xfrm>
            </p:contentPart>
          </mc:Choice>
          <mc:Fallback xmlns="">
            <p:pic>
              <p:nvPicPr>
                <p:cNvPr id="732" name="Input penna 731">
                  <a:extLst>
                    <a:ext uri="{FF2B5EF4-FFF2-40B4-BE49-F238E27FC236}">
                      <a16:creationId xmlns:a16="http://schemas.microsoft.com/office/drawing/2014/main" id="{45933155-12BC-76BB-6EA4-E9CFE1481857}"/>
                    </a:ext>
                  </a:extLst>
                </p:cNvPr>
                <p:cNvPicPr/>
                <p:nvPr/>
              </p:nvPicPr>
              <p:blipFill>
                <a:blip r:embed="rId814"/>
                <a:stretch>
                  <a:fillRect/>
                </a:stretch>
              </p:blipFill>
              <p:spPr>
                <a:xfrm>
                  <a:off x="2211422" y="4793075"/>
                  <a:ext cx="17784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5">
              <p14:nvContentPartPr>
                <p14:cNvPr id="733" name="Input penna 732">
                  <a:extLst>
                    <a:ext uri="{FF2B5EF4-FFF2-40B4-BE49-F238E27FC236}">
                      <a16:creationId xmlns:a16="http://schemas.microsoft.com/office/drawing/2014/main" id="{FE952547-D31E-11DE-135D-9BFDF3A91BF3}"/>
                    </a:ext>
                  </a:extLst>
                </p14:cNvPr>
                <p14:cNvContentPartPr/>
                <p14:nvPr/>
              </p14:nvContentPartPr>
              <p14:xfrm>
                <a:off x="2454062" y="4701275"/>
                <a:ext cx="67680" cy="12600"/>
              </p14:xfrm>
            </p:contentPart>
          </mc:Choice>
          <mc:Fallback xmlns="">
            <p:pic>
              <p:nvPicPr>
                <p:cNvPr id="733" name="Input penna 732">
                  <a:extLst>
                    <a:ext uri="{FF2B5EF4-FFF2-40B4-BE49-F238E27FC236}">
                      <a16:creationId xmlns:a16="http://schemas.microsoft.com/office/drawing/2014/main" id="{FE952547-D31E-11DE-135D-9BFDF3A91BF3}"/>
                    </a:ext>
                  </a:extLst>
                </p:cNvPr>
                <p:cNvPicPr/>
                <p:nvPr/>
              </p:nvPicPr>
              <p:blipFill>
                <a:blip r:embed="rId816"/>
                <a:stretch>
                  <a:fillRect/>
                </a:stretch>
              </p:blipFill>
              <p:spPr>
                <a:xfrm>
                  <a:off x="2446502" y="4693715"/>
                  <a:ext cx="8280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7">
              <p14:nvContentPartPr>
                <p14:cNvPr id="734" name="Input penna 733">
                  <a:extLst>
                    <a:ext uri="{FF2B5EF4-FFF2-40B4-BE49-F238E27FC236}">
                      <a16:creationId xmlns:a16="http://schemas.microsoft.com/office/drawing/2014/main" id="{755208D6-C2CA-2526-7A3C-93930ED9AC11}"/>
                    </a:ext>
                  </a:extLst>
                </p14:cNvPr>
                <p14:cNvContentPartPr/>
                <p14:nvPr/>
              </p14:nvContentPartPr>
              <p14:xfrm>
                <a:off x="2434982" y="4767155"/>
                <a:ext cx="76320" cy="25560"/>
              </p14:xfrm>
            </p:contentPart>
          </mc:Choice>
          <mc:Fallback xmlns="">
            <p:pic>
              <p:nvPicPr>
                <p:cNvPr id="734" name="Input penna 733">
                  <a:extLst>
                    <a:ext uri="{FF2B5EF4-FFF2-40B4-BE49-F238E27FC236}">
                      <a16:creationId xmlns:a16="http://schemas.microsoft.com/office/drawing/2014/main" id="{755208D6-C2CA-2526-7A3C-93930ED9AC11}"/>
                    </a:ext>
                  </a:extLst>
                </p:cNvPr>
                <p:cNvPicPr/>
                <p:nvPr/>
              </p:nvPicPr>
              <p:blipFill>
                <a:blip r:embed="rId818"/>
                <a:stretch>
                  <a:fillRect/>
                </a:stretch>
              </p:blipFill>
              <p:spPr>
                <a:xfrm>
                  <a:off x="2427422" y="4759595"/>
                  <a:ext cx="9144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9">
              <p14:nvContentPartPr>
                <p14:cNvPr id="735" name="Input penna 734">
                  <a:extLst>
                    <a:ext uri="{FF2B5EF4-FFF2-40B4-BE49-F238E27FC236}">
                      <a16:creationId xmlns:a16="http://schemas.microsoft.com/office/drawing/2014/main" id="{CA275E29-0A57-D69F-0621-D9073846A884}"/>
                    </a:ext>
                  </a:extLst>
                </p14:cNvPr>
                <p14:cNvContentPartPr/>
                <p14:nvPr/>
              </p14:nvContentPartPr>
              <p14:xfrm>
                <a:off x="2594822" y="4673555"/>
                <a:ext cx="109080" cy="111960"/>
              </p14:xfrm>
            </p:contentPart>
          </mc:Choice>
          <mc:Fallback xmlns="">
            <p:pic>
              <p:nvPicPr>
                <p:cNvPr id="735" name="Input penna 734">
                  <a:extLst>
                    <a:ext uri="{FF2B5EF4-FFF2-40B4-BE49-F238E27FC236}">
                      <a16:creationId xmlns:a16="http://schemas.microsoft.com/office/drawing/2014/main" id="{CA275E29-0A57-D69F-0621-D9073846A884}"/>
                    </a:ext>
                  </a:extLst>
                </p:cNvPr>
                <p:cNvPicPr/>
                <p:nvPr/>
              </p:nvPicPr>
              <p:blipFill>
                <a:blip r:embed="rId820"/>
                <a:stretch>
                  <a:fillRect/>
                </a:stretch>
              </p:blipFill>
              <p:spPr>
                <a:xfrm>
                  <a:off x="2587262" y="4665995"/>
                  <a:ext cx="12420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1">
              <p14:nvContentPartPr>
                <p14:cNvPr id="736" name="Input penna 735">
                  <a:extLst>
                    <a:ext uri="{FF2B5EF4-FFF2-40B4-BE49-F238E27FC236}">
                      <a16:creationId xmlns:a16="http://schemas.microsoft.com/office/drawing/2014/main" id="{0C16464F-2192-8003-89F0-955C0B88650F}"/>
                    </a:ext>
                  </a:extLst>
                </p14:cNvPr>
                <p14:cNvContentPartPr/>
                <p14:nvPr/>
              </p14:nvContentPartPr>
              <p14:xfrm>
                <a:off x="2652062" y="4709555"/>
                <a:ext cx="97560" cy="91440"/>
              </p14:xfrm>
            </p:contentPart>
          </mc:Choice>
          <mc:Fallback xmlns="">
            <p:pic>
              <p:nvPicPr>
                <p:cNvPr id="736" name="Input penna 735">
                  <a:extLst>
                    <a:ext uri="{FF2B5EF4-FFF2-40B4-BE49-F238E27FC236}">
                      <a16:creationId xmlns:a16="http://schemas.microsoft.com/office/drawing/2014/main" id="{0C16464F-2192-8003-89F0-955C0B88650F}"/>
                    </a:ext>
                  </a:extLst>
                </p:cNvPr>
                <p:cNvPicPr/>
                <p:nvPr/>
              </p:nvPicPr>
              <p:blipFill>
                <a:blip r:embed="rId822"/>
                <a:stretch>
                  <a:fillRect/>
                </a:stretch>
              </p:blipFill>
              <p:spPr>
                <a:xfrm>
                  <a:off x="2644502" y="4701995"/>
                  <a:ext cx="11268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3">
              <p14:nvContentPartPr>
                <p14:cNvPr id="737" name="Input penna 736">
                  <a:extLst>
                    <a:ext uri="{FF2B5EF4-FFF2-40B4-BE49-F238E27FC236}">
                      <a16:creationId xmlns:a16="http://schemas.microsoft.com/office/drawing/2014/main" id="{01A563DB-4951-0B0D-EC19-5087848E481A}"/>
                    </a:ext>
                  </a:extLst>
                </p14:cNvPr>
                <p14:cNvContentPartPr/>
                <p14:nvPr/>
              </p14:nvContentPartPr>
              <p14:xfrm>
                <a:off x="2733062" y="4711355"/>
                <a:ext cx="92520" cy="65520"/>
              </p14:xfrm>
            </p:contentPart>
          </mc:Choice>
          <mc:Fallback xmlns="">
            <p:pic>
              <p:nvPicPr>
                <p:cNvPr id="737" name="Input penna 736">
                  <a:extLst>
                    <a:ext uri="{FF2B5EF4-FFF2-40B4-BE49-F238E27FC236}">
                      <a16:creationId xmlns:a16="http://schemas.microsoft.com/office/drawing/2014/main" id="{01A563DB-4951-0B0D-EC19-5087848E481A}"/>
                    </a:ext>
                  </a:extLst>
                </p:cNvPr>
                <p:cNvPicPr/>
                <p:nvPr/>
              </p:nvPicPr>
              <p:blipFill>
                <a:blip r:embed="rId824"/>
                <a:stretch>
                  <a:fillRect/>
                </a:stretch>
              </p:blipFill>
              <p:spPr>
                <a:xfrm>
                  <a:off x="2725502" y="4703795"/>
                  <a:ext cx="10764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5">
              <p14:nvContentPartPr>
                <p14:cNvPr id="738" name="Input penna 737">
                  <a:extLst>
                    <a:ext uri="{FF2B5EF4-FFF2-40B4-BE49-F238E27FC236}">
                      <a16:creationId xmlns:a16="http://schemas.microsoft.com/office/drawing/2014/main" id="{0FFC5C31-A0BF-88E5-EE6E-7CF14DBFFC83}"/>
                    </a:ext>
                  </a:extLst>
                </p14:cNvPr>
                <p14:cNvContentPartPr/>
                <p14:nvPr/>
              </p14:nvContentPartPr>
              <p14:xfrm>
                <a:off x="2803982" y="4706675"/>
                <a:ext cx="78120" cy="87120"/>
              </p14:xfrm>
            </p:contentPart>
          </mc:Choice>
          <mc:Fallback xmlns="">
            <p:pic>
              <p:nvPicPr>
                <p:cNvPr id="738" name="Input penna 737">
                  <a:extLst>
                    <a:ext uri="{FF2B5EF4-FFF2-40B4-BE49-F238E27FC236}">
                      <a16:creationId xmlns:a16="http://schemas.microsoft.com/office/drawing/2014/main" id="{0FFC5C31-A0BF-88E5-EE6E-7CF14DBFFC83}"/>
                    </a:ext>
                  </a:extLst>
                </p:cNvPr>
                <p:cNvPicPr/>
                <p:nvPr/>
              </p:nvPicPr>
              <p:blipFill>
                <a:blip r:embed="rId826"/>
                <a:stretch>
                  <a:fillRect/>
                </a:stretch>
              </p:blipFill>
              <p:spPr>
                <a:xfrm>
                  <a:off x="2796422" y="4699115"/>
                  <a:ext cx="9324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7">
              <p14:nvContentPartPr>
                <p14:cNvPr id="739" name="Input penna 738">
                  <a:extLst>
                    <a:ext uri="{FF2B5EF4-FFF2-40B4-BE49-F238E27FC236}">
                      <a16:creationId xmlns:a16="http://schemas.microsoft.com/office/drawing/2014/main" id="{775FBF5B-F796-2C81-83D8-24FFD37C6FC2}"/>
                    </a:ext>
                  </a:extLst>
                </p14:cNvPr>
                <p14:cNvContentPartPr/>
                <p14:nvPr/>
              </p14:nvContentPartPr>
              <p14:xfrm>
                <a:off x="2899742" y="4715315"/>
                <a:ext cx="13320" cy="58320"/>
              </p14:xfrm>
            </p:contentPart>
          </mc:Choice>
          <mc:Fallback xmlns="">
            <p:pic>
              <p:nvPicPr>
                <p:cNvPr id="739" name="Input penna 738">
                  <a:extLst>
                    <a:ext uri="{FF2B5EF4-FFF2-40B4-BE49-F238E27FC236}">
                      <a16:creationId xmlns:a16="http://schemas.microsoft.com/office/drawing/2014/main" id="{775FBF5B-F796-2C81-83D8-24FFD37C6FC2}"/>
                    </a:ext>
                  </a:extLst>
                </p:cNvPr>
                <p:cNvPicPr/>
                <p:nvPr/>
              </p:nvPicPr>
              <p:blipFill>
                <a:blip r:embed="rId828"/>
                <a:stretch>
                  <a:fillRect/>
                </a:stretch>
              </p:blipFill>
              <p:spPr>
                <a:xfrm>
                  <a:off x="2892182" y="4707755"/>
                  <a:ext cx="2844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9">
              <p14:nvContentPartPr>
                <p14:cNvPr id="740" name="Input penna 739">
                  <a:extLst>
                    <a:ext uri="{FF2B5EF4-FFF2-40B4-BE49-F238E27FC236}">
                      <a16:creationId xmlns:a16="http://schemas.microsoft.com/office/drawing/2014/main" id="{EDE70F39-6F72-7EC8-F54A-F384EB7BCEE9}"/>
                    </a:ext>
                  </a:extLst>
                </p14:cNvPr>
                <p14:cNvContentPartPr/>
                <p14:nvPr/>
              </p14:nvContentPartPr>
              <p14:xfrm>
                <a:off x="2897582" y="4746995"/>
                <a:ext cx="37800" cy="37440"/>
              </p14:xfrm>
            </p:contentPart>
          </mc:Choice>
          <mc:Fallback xmlns="">
            <p:pic>
              <p:nvPicPr>
                <p:cNvPr id="740" name="Input penna 739">
                  <a:extLst>
                    <a:ext uri="{FF2B5EF4-FFF2-40B4-BE49-F238E27FC236}">
                      <a16:creationId xmlns:a16="http://schemas.microsoft.com/office/drawing/2014/main" id="{EDE70F39-6F72-7EC8-F54A-F384EB7BCEE9}"/>
                    </a:ext>
                  </a:extLst>
                </p:cNvPr>
                <p:cNvPicPr/>
                <p:nvPr/>
              </p:nvPicPr>
              <p:blipFill>
                <a:blip r:embed="rId830"/>
                <a:stretch>
                  <a:fillRect/>
                </a:stretch>
              </p:blipFill>
              <p:spPr>
                <a:xfrm>
                  <a:off x="2890022" y="4739435"/>
                  <a:ext cx="5292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1">
              <p14:nvContentPartPr>
                <p14:cNvPr id="741" name="Input penna 740">
                  <a:extLst>
                    <a:ext uri="{FF2B5EF4-FFF2-40B4-BE49-F238E27FC236}">
                      <a16:creationId xmlns:a16="http://schemas.microsoft.com/office/drawing/2014/main" id="{03314A47-8AF6-290C-98B2-9F64DF63A838}"/>
                    </a:ext>
                  </a:extLst>
                </p14:cNvPr>
                <p14:cNvContentPartPr/>
                <p14:nvPr/>
              </p14:nvContentPartPr>
              <p14:xfrm>
                <a:off x="2910902" y="4743755"/>
                <a:ext cx="49320" cy="28080"/>
              </p14:xfrm>
            </p:contentPart>
          </mc:Choice>
          <mc:Fallback xmlns="">
            <p:pic>
              <p:nvPicPr>
                <p:cNvPr id="741" name="Input penna 740">
                  <a:extLst>
                    <a:ext uri="{FF2B5EF4-FFF2-40B4-BE49-F238E27FC236}">
                      <a16:creationId xmlns:a16="http://schemas.microsoft.com/office/drawing/2014/main" id="{03314A47-8AF6-290C-98B2-9F64DF63A838}"/>
                    </a:ext>
                  </a:extLst>
                </p:cNvPr>
                <p:cNvPicPr/>
                <p:nvPr/>
              </p:nvPicPr>
              <p:blipFill>
                <a:blip r:embed="rId832"/>
                <a:stretch>
                  <a:fillRect/>
                </a:stretch>
              </p:blipFill>
              <p:spPr>
                <a:xfrm>
                  <a:off x="2903342" y="4736195"/>
                  <a:ext cx="6444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3">
              <p14:nvContentPartPr>
                <p14:cNvPr id="742" name="Input penna 741">
                  <a:extLst>
                    <a:ext uri="{FF2B5EF4-FFF2-40B4-BE49-F238E27FC236}">
                      <a16:creationId xmlns:a16="http://schemas.microsoft.com/office/drawing/2014/main" id="{38DF4C19-75CB-C234-9EBB-454B13A639F5}"/>
                    </a:ext>
                  </a:extLst>
                </p14:cNvPr>
                <p14:cNvContentPartPr/>
                <p14:nvPr/>
              </p14:nvContentPartPr>
              <p14:xfrm>
                <a:off x="2958422" y="4719995"/>
                <a:ext cx="62640" cy="66240"/>
              </p14:xfrm>
            </p:contentPart>
          </mc:Choice>
          <mc:Fallback xmlns="">
            <p:pic>
              <p:nvPicPr>
                <p:cNvPr id="742" name="Input penna 741">
                  <a:extLst>
                    <a:ext uri="{FF2B5EF4-FFF2-40B4-BE49-F238E27FC236}">
                      <a16:creationId xmlns:a16="http://schemas.microsoft.com/office/drawing/2014/main" id="{38DF4C19-75CB-C234-9EBB-454B13A639F5}"/>
                    </a:ext>
                  </a:extLst>
                </p:cNvPr>
                <p:cNvPicPr/>
                <p:nvPr/>
              </p:nvPicPr>
              <p:blipFill>
                <a:blip r:embed="rId834"/>
                <a:stretch>
                  <a:fillRect/>
                </a:stretch>
              </p:blipFill>
              <p:spPr>
                <a:xfrm>
                  <a:off x="2950862" y="4712435"/>
                  <a:ext cx="7776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5">
              <p14:nvContentPartPr>
                <p14:cNvPr id="747" name="Input penna 746">
                  <a:extLst>
                    <a:ext uri="{FF2B5EF4-FFF2-40B4-BE49-F238E27FC236}">
                      <a16:creationId xmlns:a16="http://schemas.microsoft.com/office/drawing/2014/main" id="{23048236-ACD3-49D2-6AD8-0D7FECC70ECD}"/>
                    </a:ext>
                  </a:extLst>
                </p14:cNvPr>
                <p14:cNvContentPartPr/>
                <p14:nvPr/>
              </p14:nvContentPartPr>
              <p14:xfrm>
                <a:off x="3050449" y="4725253"/>
                <a:ext cx="37080" cy="38160"/>
              </p14:xfrm>
            </p:contentPart>
          </mc:Choice>
          <mc:Fallback xmlns="">
            <p:pic>
              <p:nvPicPr>
                <p:cNvPr id="747" name="Input penna 746">
                  <a:extLst>
                    <a:ext uri="{FF2B5EF4-FFF2-40B4-BE49-F238E27FC236}">
                      <a16:creationId xmlns:a16="http://schemas.microsoft.com/office/drawing/2014/main" id="{23048236-ACD3-49D2-6AD8-0D7FECC70ECD}"/>
                    </a:ext>
                  </a:extLst>
                </p:cNvPr>
                <p:cNvPicPr/>
                <p:nvPr/>
              </p:nvPicPr>
              <p:blipFill>
                <a:blip r:embed="rId836"/>
                <a:stretch>
                  <a:fillRect/>
                </a:stretch>
              </p:blipFill>
              <p:spPr>
                <a:xfrm>
                  <a:off x="3042889" y="4717693"/>
                  <a:ext cx="5220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7">
              <p14:nvContentPartPr>
                <p14:cNvPr id="748" name="Input penna 747">
                  <a:extLst>
                    <a:ext uri="{FF2B5EF4-FFF2-40B4-BE49-F238E27FC236}">
                      <a16:creationId xmlns:a16="http://schemas.microsoft.com/office/drawing/2014/main" id="{243EA2AA-9933-BF9F-ACC5-3FC10EA8E857}"/>
                    </a:ext>
                  </a:extLst>
                </p14:cNvPr>
                <p14:cNvContentPartPr/>
                <p14:nvPr/>
              </p14:nvContentPartPr>
              <p14:xfrm>
                <a:off x="3125329" y="4666933"/>
                <a:ext cx="65520" cy="108000"/>
              </p14:xfrm>
            </p:contentPart>
          </mc:Choice>
          <mc:Fallback xmlns="">
            <p:pic>
              <p:nvPicPr>
                <p:cNvPr id="748" name="Input penna 747">
                  <a:extLst>
                    <a:ext uri="{FF2B5EF4-FFF2-40B4-BE49-F238E27FC236}">
                      <a16:creationId xmlns:a16="http://schemas.microsoft.com/office/drawing/2014/main" id="{243EA2AA-9933-BF9F-ACC5-3FC10EA8E857}"/>
                    </a:ext>
                  </a:extLst>
                </p:cNvPr>
                <p:cNvPicPr/>
                <p:nvPr/>
              </p:nvPicPr>
              <p:blipFill>
                <a:blip r:embed="rId838"/>
                <a:stretch>
                  <a:fillRect/>
                </a:stretch>
              </p:blipFill>
              <p:spPr>
                <a:xfrm>
                  <a:off x="3117769" y="4659373"/>
                  <a:ext cx="80280" cy="123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68" name="Gruppo 767">
            <a:extLst>
              <a:ext uri="{FF2B5EF4-FFF2-40B4-BE49-F238E27FC236}">
                <a16:creationId xmlns:a16="http://schemas.microsoft.com/office/drawing/2014/main" id="{CDF8F9F9-B41F-1948-FE31-1124221126DA}"/>
              </a:ext>
            </a:extLst>
          </p:cNvPr>
          <p:cNvGrpSpPr/>
          <p:nvPr/>
        </p:nvGrpSpPr>
        <p:grpSpPr>
          <a:xfrm>
            <a:off x="89222" y="5256776"/>
            <a:ext cx="479520" cy="260640"/>
            <a:chOff x="89222" y="5256776"/>
            <a:chExt cx="479520" cy="260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39">
              <p14:nvContentPartPr>
                <p14:cNvPr id="751" name="Input penna 750">
                  <a:extLst>
                    <a:ext uri="{FF2B5EF4-FFF2-40B4-BE49-F238E27FC236}">
                      <a16:creationId xmlns:a16="http://schemas.microsoft.com/office/drawing/2014/main" id="{3A9E51A5-B493-BEFF-1DA0-13AB377C4C8C}"/>
                    </a:ext>
                  </a:extLst>
                </p14:cNvPr>
                <p14:cNvContentPartPr/>
                <p14:nvPr/>
              </p14:nvContentPartPr>
              <p14:xfrm>
                <a:off x="89222" y="5256776"/>
                <a:ext cx="229320" cy="35640"/>
              </p14:xfrm>
            </p:contentPart>
          </mc:Choice>
          <mc:Fallback xmlns="">
            <p:pic>
              <p:nvPicPr>
                <p:cNvPr id="751" name="Input penna 750">
                  <a:extLst>
                    <a:ext uri="{FF2B5EF4-FFF2-40B4-BE49-F238E27FC236}">
                      <a16:creationId xmlns:a16="http://schemas.microsoft.com/office/drawing/2014/main" id="{3A9E51A5-B493-BEFF-1DA0-13AB377C4C8C}"/>
                    </a:ext>
                  </a:extLst>
                </p:cNvPr>
                <p:cNvPicPr/>
                <p:nvPr/>
              </p:nvPicPr>
              <p:blipFill>
                <a:blip r:embed="rId840"/>
                <a:stretch>
                  <a:fillRect/>
                </a:stretch>
              </p:blipFill>
              <p:spPr>
                <a:xfrm>
                  <a:off x="82022" y="5249216"/>
                  <a:ext cx="24444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1">
              <p14:nvContentPartPr>
                <p14:cNvPr id="752" name="Input penna 751">
                  <a:extLst>
                    <a:ext uri="{FF2B5EF4-FFF2-40B4-BE49-F238E27FC236}">
                      <a16:creationId xmlns:a16="http://schemas.microsoft.com/office/drawing/2014/main" id="{94657822-BCB1-42BC-6A66-B1D63D5B4ACC}"/>
                    </a:ext>
                  </a:extLst>
                </p14:cNvPr>
                <p14:cNvContentPartPr/>
                <p14:nvPr/>
              </p14:nvContentPartPr>
              <p14:xfrm>
                <a:off x="111182" y="5285216"/>
                <a:ext cx="88560" cy="129240"/>
              </p14:xfrm>
            </p:contentPart>
          </mc:Choice>
          <mc:Fallback xmlns="">
            <p:pic>
              <p:nvPicPr>
                <p:cNvPr id="752" name="Input penna 751">
                  <a:extLst>
                    <a:ext uri="{FF2B5EF4-FFF2-40B4-BE49-F238E27FC236}">
                      <a16:creationId xmlns:a16="http://schemas.microsoft.com/office/drawing/2014/main" id="{94657822-BCB1-42BC-6A66-B1D63D5B4ACC}"/>
                    </a:ext>
                  </a:extLst>
                </p:cNvPr>
                <p:cNvPicPr/>
                <p:nvPr/>
              </p:nvPicPr>
              <p:blipFill>
                <a:blip r:embed="rId842"/>
                <a:stretch>
                  <a:fillRect/>
                </a:stretch>
              </p:blipFill>
              <p:spPr>
                <a:xfrm>
                  <a:off x="103622" y="5277656"/>
                  <a:ext cx="10332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3">
              <p14:nvContentPartPr>
                <p14:cNvPr id="753" name="Input penna 752">
                  <a:extLst>
                    <a:ext uri="{FF2B5EF4-FFF2-40B4-BE49-F238E27FC236}">
                      <a16:creationId xmlns:a16="http://schemas.microsoft.com/office/drawing/2014/main" id="{4FEF273F-390B-DDA6-0371-5D1C8DB02F81}"/>
                    </a:ext>
                  </a:extLst>
                </p14:cNvPr>
                <p14:cNvContentPartPr/>
                <p14:nvPr/>
              </p14:nvContentPartPr>
              <p14:xfrm>
                <a:off x="208742" y="5299256"/>
                <a:ext cx="37440" cy="92880"/>
              </p14:xfrm>
            </p:contentPart>
          </mc:Choice>
          <mc:Fallback xmlns="">
            <p:pic>
              <p:nvPicPr>
                <p:cNvPr id="753" name="Input penna 752">
                  <a:extLst>
                    <a:ext uri="{FF2B5EF4-FFF2-40B4-BE49-F238E27FC236}">
                      <a16:creationId xmlns:a16="http://schemas.microsoft.com/office/drawing/2014/main" id="{4FEF273F-390B-DDA6-0371-5D1C8DB02F81}"/>
                    </a:ext>
                  </a:extLst>
                </p:cNvPr>
                <p:cNvPicPr/>
                <p:nvPr/>
              </p:nvPicPr>
              <p:blipFill>
                <a:blip r:embed="rId844"/>
                <a:stretch>
                  <a:fillRect/>
                </a:stretch>
              </p:blipFill>
              <p:spPr>
                <a:xfrm>
                  <a:off x="201542" y="5291696"/>
                  <a:ext cx="5256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5">
              <p14:nvContentPartPr>
                <p14:cNvPr id="754" name="Input penna 753">
                  <a:extLst>
                    <a:ext uri="{FF2B5EF4-FFF2-40B4-BE49-F238E27FC236}">
                      <a16:creationId xmlns:a16="http://schemas.microsoft.com/office/drawing/2014/main" id="{FFC5073B-842C-7BB9-9DC6-884306337DEC}"/>
                    </a:ext>
                  </a:extLst>
                </p14:cNvPr>
                <p14:cNvContentPartPr/>
                <p14:nvPr/>
              </p14:nvContentPartPr>
              <p14:xfrm>
                <a:off x="298382" y="5287376"/>
                <a:ext cx="25560" cy="138960"/>
              </p14:xfrm>
            </p:contentPart>
          </mc:Choice>
          <mc:Fallback xmlns="">
            <p:pic>
              <p:nvPicPr>
                <p:cNvPr id="754" name="Input penna 753">
                  <a:extLst>
                    <a:ext uri="{FF2B5EF4-FFF2-40B4-BE49-F238E27FC236}">
                      <a16:creationId xmlns:a16="http://schemas.microsoft.com/office/drawing/2014/main" id="{FFC5073B-842C-7BB9-9DC6-884306337DEC}"/>
                    </a:ext>
                  </a:extLst>
                </p:cNvPr>
                <p:cNvPicPr/>
                <p:nvPr/>
              </p:nvPicPr>
              <p:blipFill>
                <a:blip r:embed="rId846"/>
                <a:stretch>
                  <a:fillRect/>
                </a:stretch>
              </p:blipFill>
              <p:spPr>
                <a:xfrm>
                  <a:off x="290822" y="5279816"/>
                  <a:ext cx="4068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7">
              <p14:nvContentPartPr>
                <p14:cNvPr id="755" name="Input penna 754">
                  <a:extLst>
                    <a:ext uri="{FF2B5EF4-FFF2-40B4-BE49-F238E27FC236}">
                      <a16:creationId xmlns:a16="http://schemas.microsoft.com/office/drawing/2014/main" id="{60A3CB8E-4BA8-27EE-B035-D1BE4C73EC41}"/>
                    </a:ext>
                  </a:extLst>
                </p14:cNvPr>
                <p14:cNvContentPartPr/>
                <p14:nvPr/>
              </p14:nvContentPartPr>
              <p14:xfrm>
                <a:off x="381182" y="5288456"/>
                <a:ext cx="69480" cy="104040"/>
              </p14:xfrm>
            </p:contentPart>
          </mc:Choice>
          <mc:Fallback xmlns="">
            <p:pic>
              <p:nvPicPr>
                <p:cNvPr id="755" name="Input penna 754">
                  <a:extLst>
                    <a:ext uri="{FF2B5EF4-FFF2-40B4-BE49-F238E27FC236}">
                      <a16:creationId xmlns:a16="http://schemas.microsoft.com/office/drawing/2014/main" id="{60A3CB8E-4BA8-27EE-B035-D1BE4C73EC41}"/>
                    </a:ext>
                  </a:extLst>
                </p:cNvPr>
                <p:cNvPicPr/>
                <p:nvPr/>
              </p:nvPicPr>
              <p:blipFill>
                <a:blip r:embed="rId848"/>
                <a:stretch>
                  <a:fillRect/>
                </a:stretch>
              </p:blipFill>
              <p:spPr>
                <a:xfrm>
                  <a:off x="373982" y="5280896"/>
                  <a:ext cx="8460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9">
              <p14:nvContentPartPr>
                <p14:cNvPr id="756" name="Input penna 755">
                  <a:extLst>
                    <a:ext uri="{FF2B5EF4-FFF2-40B4-BE49-F238E27FC236}">
                      <a16:creationId xmlns:a16="http://schemas.microsoft.com/office/drawing/2014/main" id="{C5F3E8D8-9866-9318-A34D-5CE586AB3940}"/>
                    </a:ext>
                  </a:extLst>
                </p14:cNvPr>
                <p14:cNvContentPartPr/>
                <p14:nvPr/>
              </p14:nvContentPartPr>
              <p14:xfrm>
                <a:off x="518702" y="5276216"/>
                <a:ext cx="15840" cy="100080"/>
              </p14:xfrm>
            </p:contentPart>
          </mc:Choice>
          <mc:Fallback xmlns="">
            <p:pic>
              <p:nvPicPr>
                <p:cNvPr id="756" name="Input penna 755">
                  <a:extLst>
                    <a:ext uri="{FF2B5EF4-FFF2-40B4-BE49-F238E27FC236}">
                      <a16:creationId xmlns:a16="http://schemas.microsoft.com/office/drawing/2014/main" id="{C5F3E8D8-9866-9318-A34D-5CE586AB3940}"/>
                    </a:ext>
                  </a:extLst>
                </p:cNvPr>
                <p:cNvPicPr/>
                <p:nvPr/>
              </p:nvPicPr>
              <p:blipFill>
                <a:blip r:embed="rId850"/>
                <a:stretch>
                  <a:fillRect/>
                </a:stretch>
              </p:blipFill>
              <p:spPr>
                <a:xfrm>
                  <a:off x="511142" y="5268656"/>
                  <a:ext cx="3060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1">
              <p14:nvContentPartPr>
                <p14:cNvPr id="757" name="Input penna 756">
                  <a:extLst>
                    <a:ext uri="{FF2B5EF4-FFF2-40B4-BE49-F238E27FC236}">
                      <a16:creationId xmlns:a16="http://schemas.microsoft.com/office/drawing/2014/main" id="{CE865A5C-A350-356D-3EBE-524408A98C65}"/>
                    </a:ext>
                  </a:extLst>
                </p14:cNvPr>
                <p14:cNvContentPartPr/>
                <p14:nvPr/>
              </p14:nvContentPartPr>
              <p14:xfrm>
                <a:off x="514742" y="5363336"/>
                <a:ext cx="54000" cy="14400"/>
              </p14:xfrm>
            </p:contentPart>
          </mc:Choice>
          <mc:Fallback xmlns="">
            <p:pic>
              <p:nvPicPr>
                <p:cNvPr id="757" name="Input penna 756">
                  <a:extLst>
                    <a:ext uri="{FF2B5EF4-FFF2-40B4-BE49-F238E27FC236}">
                      <a16:creationId xmlns:a16="http://schemas.microsoft.com/office/drawing/2014/main" id="{CE865A5C-A350-356D-3EBE-524408A98C65}"/>
                    </a:ext>
                  </a:extLst>
                </p:cNvPr>
                <p:cNvPicPr/>
                <p:nvPr/>
              </p:nvPicPr>
              <p:blipFill>
                <a:blip r:embed="rId852"/>
                <a:stretch>
                  <a:fillRect/>
                </a:stretch>
              </p:blipFill>
              <p:spPr>
                <a:xfrm>
                  <a:off x="507182" y="5356136"/>
                  <a:ext cx="6912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3">
              <p14:nvContentPartPr>
                <p14:cNvPr id="758" name="Input penna 757">
                  <a:extLst>
                    <a:ext uri="{FF2B5EF4-FFF2-40B4-BE49-F238E27FC236}">
                      <a16:creationId xmlns:a16="http://schemas.microsoft.com/office/drawing/2014/main" id="{EC05D518-841D-D99D-BFDF-9100271FD68E}"/>
                    </a:ext>
                  </a:extLst>
                </p14:cNvPr>
                <p14:cNvContentPartPr/>
                <p14:nvPr/>
              </p14:nvContentPartPr>
              <p14:xfrm>
                <a:off x="403142" y="5445056"/>
                <a:ext cx="137160" cy="72360"/>
              </p14:xfrm>
            </p:contentPart>
          </mc:Choice>
          <mc:Fallback xmlns="">
            <p:pic>
              <p:nvPicPr>
                <p:cNvPr id="758" name="Input penna 757">
                  <a:extLst>
                    <a:ext uri="{FF2B5EF4-FFF2-40B4-BE49-F238E27FC236}">
                      <a16:creationId xmlns:a16="http://schemas.microsoft.com/office/drawing/2014/main" id="{EC05D518-841D-D99D-BFDF-9100271FD68E}"/>
                    </a:ext>
                  </a:extLst>
                </p:cNvPr>
                <p:cNvPicPr/>
                <p:nvPr/>
              </p:nvPicPr>
              <p:blipFill>
                <a:blip r:embed="rId854"/>
                <a:stretch>
                  <a:fillRect/>
                </a:stretch>
              </p:blipFill>
              <p:spPr>
                <a:xfrm>
                  <a:off x="395582" y="5437496"/>
                  <a:ext cx="152280" cy="87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66" name="Gruppo 765">
            <a:extLst>
              <a:ext uri="{FF2B5EF4-FFF2-40B4-BE49-F238E27FC236}">
                <a16:creationId xmlns:a16="http://schemas.microsoft.com/office/drawing/2014/main" id="{49F9F6A5-09F3-D26A-5DD7-0212032CB411}"/>
              </a:ext>
            </a:extLst>
          </p:cNvPr>
          <p:cNvGrpSpPr/>
          <p:nvPr/>
        </p:nvGrpSpPr>
        <p:grpSpPr>
          <a:xfrm>
            <a:off x="810302" y="5163536"/>
            <a:ext cx="596880" cy="443880"/>
            <a:chOff x="810302" y="5163536"/>
            <a:chExt cx="596880" cy="443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55">
              <p14:nvContentPartPr>
                <p14:cNvPr id="759" name="Input penna 758">
                  <a:extLst>
                    <a:ext uri="{FF2B5EF4-FFF2-40B4-BE49-F238E27FC236}">
                      <a16:creationId xmlns:a16="http://schemas.microsoft.com/office/drawing/2014/main" id="{E8166162-5493-B8CE-7F0C-B91D8C591295}"/>
                    </a:ext>
                  </a:extLst>
                </p14:cNvPr>
                <p14:cNvContentPartPr/>
                <p14:nvPr/>
              </p14:nvContentPartPr>
              <p14:xfrm>
                <a:off x="1053302" y="5314736"/>
                <a:ext cx="167040" cy="14760"/>
              </p14:xfrm>
            </p:contentPart>
          </mc:Choice>
          <mc:Fallback xmlns="">
            <p:pic>
              <p:nvPicPr>
                <p:cNvPr id="759" name="Input penna 758">
                  <a:extLst>
                    <a:ext uri="{FF2B5EF4-FFF2-40B4-BE49-F238E27FC236}">
                      <a16:creationId xmlns:a16="http://schemas.microsoft.com/office/drawing/2014/main" id="{E8166162-5493-B8CE-7F0C-B91D8C591295}"/>
                    </a:ext>
                  </a:extLst>
                </p:cNvPr>
                <p:cNvPicPr/>
                <p:nvPr/>
              </p:nvPicPr>
              <p:blipFill>
                <a:blip r:embed="rId856"/>
                <a:stretch>
                  <a:fillRect/>
                </a:stretch>
              </p:blipFill>
              <p:spPr>
                <a:xfrm>
                  <a:off x="1045742" y="5307176"/>
                  <a:ext cx="18216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7">
              <p14:nvContentPartPr>
                <p14:cNvPr id="760" name="Input penna 759">
                  <a:extLst>
                    <a:ext uri="{FF2B5EF4-FFF2-40B4-BE49-F238E27FC236}">
                      <a16:creationId xmlns:a16="http://schemas.microsoft.com/office/drawing/2014/main" id="{7C921378-B338-F632-7677-65A0938AC8C1}"/>
                    </a:ext>
                  </a:extLst>
                </p14:cNvPr>
                <p14:cNvContentPartPr/>
                <p14:nvPr/>
              </p14:nvContentPartPr>
              <p14:xfrm>
                <a:off x="1056182" y="5335256"/>
                <a:ext cx="75600" cy="89280"/>
              </p14:xfrm>
            </p:contentPart>
          </mc:Choice>
          <mc:Fallback xmlns="">
            <p:pic>
              <p:nvPicPr>
                <p:cNvPr id="760" name="Input penna 759">
                  <a:extLst>
                    <a:ext uri="{FF2B5EF4-FFF2-40B4-BE49-F238E27FC236}">
                      <a16:creationId xmlns:a16="http://schemas.microsoft.com/office/drawing/2014/main" id="{7C921378-B338-F632-7677-65A0938AC8C1}"/>
                    </a:ext>
                  </a:extLst>
                </p:cNvPr>
                <p:cNvPicPr/>
                <p:nvPr/>
              </p:nvPicPr>
              <p:blipFill>
                <a:blip r:embed="rId858"/>
                <a:stretch>
                  <a:fillRect/>
                </a:stretch>
              </p:blipFill>
              <p:spPr>
                <a:xfrm>
                  <a:off x="1048622" y="5327696"/>
                  <a:ext cx="9036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9">
              <p14:nvContentPartPr>
                <p14:cNvPr id="761" name="Input penna 760">
                  <a:extLst>
                    <a:ext uri="{FF2B5EF4-FFF2-40B4-BE49-F238E27FC236}">
                      <a16:creationId xmlns:a16="http://schemas.microsoft.com/office/drawing/2014/main" id="{FAB27162-92A2-45E1-CC07-B8DE3FA7EA26}"/>
                    </a:ext>
                  </a:extLst>
                </p14:cNvPr>
                <p14:cNvContentPartPr/>
                <p14:nvPr/>
              </p14:nvContentPartPr>
              <p14:xfrm>
                <a:off x="1108742" y="5357576"/>
                <a:ext cx="100080" cy="38880"/>
              </p14:xfrm>
            </p:contentPart>
          </mc:Choice>
          <mc:Fallback xmlns="">
            <p:pic>
              <p:nvPicPr>
                <p:cNvPr id="761" name="Input penna 760">
                  <a:extLst>
                    <a:ext uri="{FF2B5EF4-FFF2-40B4-BE49-F238E27FC236}">
                      <a16:creationId xmlns:a16="http://schemas.microsoft.com/office/drawing/2014/main" id="{FAB27162-92A2-45E1-CC07-B8DE3FA7EA26}"/>
                    </a:ext>
                  </a:extLst>
                </p:cNvPr>
                <p:cNvPicPr/>
                <p:nvPr/>
              </p:nvPicPr>
              <p:blipFill>
                <a:blip r:embed="rId860"/>
                <a:stretch>
                  <a:fillRect/>
                </a:stretch>
              </p:blipFill>
              <p:spPr>
                <a:xfrm>
                  <a:off x="1101182" y="5350016"/>
                  <a:ext cx="11520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1">
              <p14:nvContentPartPr>
                <p14:cNvPr id="762" name="Input penna 761">
                  <a:extLst>
                    <a:ext uri="{FF2B5EF4-FFF2-40B4-BE49-F238E27FC236}">
                      <a16:creationId xmlns:a16="http://schemas.microsoft.com/office/drawing/2014/main" id="{E3C324E0-EED1-989E-8282-06139E535CD1}"/>
                    </a:ext>
                  </a:extLst>
                </p14:cNvPr>
                <p14:cNvContentPartPr/>
                <p14:nvPr/>
              </p14:nvContentPartPr>
              <p14:xfrm>
                <a:off x="1023782" y="5463056"/>
                <a:ext cx="190800" cy="15480"/>
              </p14:xfrm>
            </p:contentPart>
          </mc:Choice>
          <mc:Fallback xmlns="">
            <p:pic>
              <p:nvPicPr>
                <p:cNvPr id="762" name="Input penna 761">
                  <a:extLst>
                    <a:ext uri="{FF2B5EF4-FFF2-40B4-BE49-F238E27FC236}">
                      <a16:creationId xmlns:a16="http://schemas.microsoft.com/office/drawing/2014/main" id="{E3C324E0-EED1-989E-8282-06139E535CD1}"/>
                    </a:ext>
                  </a:extLst>
                </p:cNvPr>
                <p:cNvPicPr/>
                <p:nvPr/>
              </p:nvPicPr>
              <p:blipFill>
                <a:blip r:embed="rId862"/>
                <a:stretch>
                  <a:fillRect/>
                </a:stretch>
              </p:blipFill>
              <p:spPr>
                <a:xfrm>
                  <a:off x="1016222" y="5455496"/>
                  <a:ext cx="20592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3">
              <p14:nvContentPartPr>
                <p14:cNvPr id="763" name="Input penna 762">
                  <a:extLst>
                    <a:ext uri="{FF2B5EF4-FFF2-40B4-BE49-F238E27FC236}">
                      <a16:creationId xmlns:a16="http://schemas.microsoft.com/office/drawing/2014/main" id="{2B980448-8529-1E80-932D-6B0BBC38280B}"/>
                    </a:ext>
                  </a:extLst>
                </p14:cNvPr>
                <p14:cNvContentPartPr/>
                <p14:nvPr/>
              </p14:nvContentPartPr>
              <p14:xfrm>
                <a:off x="1121342" y="5466296"/>
                <a:ext cx="20160" cy="94320"/>
              </p14:xfrm>
            </p:contentPart>
          </mc:Choice>
          <mc:Fallback xmlns="">
            <p:pic>
              <p:nvPicPr>
                <p:cNvPr id="763" name="Input penna 762">
                  <a:extLst>
                    <a:ext uri="{FF2B5EF4-FFF2-40B4-BE49-F238E27FC236}">
                      <a16:creationId xmlns:a16="http://schemas.microsoft.com/office/drawing/2014/main" id="{2B980448-8529-1E80-932D-6B0BBC38280B}"/>
                    </a:ext>
                  </a:extLst>
                </p:cNvPr>
                <p:cNvPicPr/>
                <p:nvPr/>
              </p:nvPicPr>
              <p:blipFill>
                <a:blip r:embed="rId864"/>
                <a:stretch>
                  <a:fillRect/>
                </a:stretch>
              </p:blipFill>
              <p:spPr>
                <a:xfrm>
                  <a:off x="1114142" y="5459096"/>
                  <a:ext cx="3528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5">
              <p14:nvContentPartPr>
                <p14:cNvPr id="764" name="Input penna 763">
                  <a:extLst>
                    <a:ext uri="{FF2B5EF4-FFF2-40B4-BE49-F238E27FC236}">
                      <a16:creationId xmlns:a16="http://schemas.microsoft.com/office/drawing/2014/main" id="{22C5D6D4-AC32-6D45-836B-EB9E5C2620D9}"/>
                    </a:ext>
                  </a:extLst>
                </p14:cNvPr>
                <p14:cNvContentPartPr/>
                <p14:nvPr/>
              </p14:nvContentPartPr>
              <p14:xfrm>
                <a:off x="810302" y="5163536"/>
                <a:ext cx="596880" cy="443880"/>
              </p14:xfrm>
            </p:contentPart>
          </mc:Choice>
          <mc:Fallback xmlns="">
            <p:pic>
              <p:nvPicPr>
                <p:cNvPr id="764" name="Input penna 763">
                  <a:extLst>
                    <a:ext uri="{FF2B5EF4-FFF2-40B4-BE49-F238E27FC236}">
                      <a16:creationId xmlns:a16="http://schemas.microsoft.com/office/drawing/2014/main" id="{22C5D6D4-AC32-6D45-836B-EB9E5C2620D9}"/>
                    </a:ext>
                  </a:extLst>
                </p:cNvPr>
                <p:cNvPicPr/>
                <p:nvPr/>
              </p:nvPicPr>
              <p:blipFill>
                <a:blip r:embed="rId866"/>
                <a:stretch>
                  <a:fillRect/>
                </a:stretch>
              </p:blipFill>
              <p:spPr>
                <a:xfrm>
                  <a:off x="802742" y="5155976"/>
                  <a:ext cx="612000" cy="459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2" name="Gruppo 771">
            <a:extLst>
              <a:ext uri="{FF2B5EF4-FFF2-40B4-BE49-F238E27FC236}">
                <a16:creationId xmlns:a16="http://schemas.microsoft.com/office/drawing/2014/main" id="{6447DE51-DEC4-386C-DEA6-80060D72BB9C}"/>
              </a:ext>
            </a:extLst>
          </p:cNvPr>
          <p:cNvGrpSpPr/>
          <p:nvPr/>
        </p:nvGrpSpPr>
        <p:grpSpPr>
          <a:xfrm>
            <a:off x="272822" y="5576816"/>
            <a:ext cx="158040" cy="162000"/>
            <a:chOff x="272822" y="5576816"/>
            <a:chExt cx="158040" cy="162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67">
              <p14:nvContentPartPr>
                <p14:cNvPr id="769" name="Input penna 768">
                  <a:extLst>
                    <a:ext uri="{FF2B5EF4-FFF2-40B4-BE49-F238E27FC236}">
                      <a16:creationId xmlns:a16="http://schemas.microsoft.com/office/drawing/2014/main" id="{C502CC22-6770-B681-2BEC-3F64EF6ACD4B}"/>
                    </a:ext>
                  </a:extLst>
                </p14:cNvPr>
                <p14:cNvContentPartPr/>
                <p14:nvPr/>
              </p14:nvContentPartPr>
              <p14:xfrm>
                <a:off x="369662" y="5576816"/>
                <a:ext cx="7560" cy="109080"/>
              </p14:xfrm>
            </p:contentPart>
          </mc:Choice>
          <mc:Fallback xmlns="">
            <p:pic>
              <p:nvPicPr>
                <p:cNvPr id="769" name="Input penna 768">
                  <a:extLst>
                    <a:ext uri="{FF2B5EF4-FFF2-40B4-BE49-F238E27FC236}">
                      <a16:creationId xmlns:a16="http://schemas.microsoft.com/office/drawing/2014/main" id="{C502CC22-6770-B681-2BEC-3F64EF6ACD4B}"/>
                    </a:ext>
                  </a:extLst>
                </p:cNvPr>
                <p:cNvPicPr/>
                <p:nvPr/>
              </p:nvPicPr>
              <p:blipFill>
                <a:blip r:embed="rId868"/>
                <a:stretch>
                  <a:fillRect/>
                </a:stretch>
              </p:blipFill>
              <p:spPr>
                <a:xfrm>
                  <a:off x="362102" y="5569256"/>
                  <a:ext cx="2268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9">
              <p14:nvContentPartPr>
                <p14:cNvPr id="770" name="Input penna 769">
                  <a:extLst>
                    <a:ext uri="{FF2B5EF4-FFF2-40B4-BE49-F238E27FC236}">
                      <a16:creationId xmlns:a16="http://schemas.microsoft.com/office/drawing/2014/main" id="{BD56FBF9-745B-81CC-1E5C-25834A84F94D}"/>
                    </a:ext>
                  </a:extLst>
                </p14:cNvPr>
                <p14:cNvContentPartPr/>
                <p14:nvPr/>
              </p14:nvContentPartPr>
              <p14:xfrm>
                <a:off x="272822" y="5678696"/>
                <a:ext cx="158040" cy="60120"/>
              </p14:xfrm>
            </p:contentPart>
          </mc:Choice>
          <mc:Fallback xmlns="">
            <p:pic>
              <p:nvPicPr>
                <p:cNvPr id="770" name="Input penna 769">
                  <a:extLst>
                    <a:ext uri="{FF2B5EF4-FFF2-40B4-BE49-F238E27FC236}">
                      <a16:creationId xmlns:a16="http://schemas.microsoft.com/office/drawing/2014/main" id="{BD56FBF9-745B-81CC-1E5C-25834A84F94D}"/>
                    </a:ext>
                  </a:extLst>
                </p:cNvPr>
                <p:cNvPicPr/>
                <p:nvPr/>
              </p:nvPicPr>
              <p:blipFill>
                <a:blip r:embed="rId870"/>
                <a:stretch>
                  <a:fillRect/>
                </a:stretch>
              </p:blipFill>
              <p:spPr>
                <a:xfrm>
                  <a:off x="265262" y="5671136"/>
                  <a:ext cx="173160" cy="75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80" name="Gruppo 779">
            <a:extLst>
              <a:ext uri="{FF2B5EF4-FFF2-40B4-BE49-F238E27FC236}">
                <a16:creationId xmlns:a16="http://schemas.microsoft.com/office/drawing/2014/main" id="{748F48BC-0581-6BF1-7F8B-C40B0A60ABB3}"/>
              </a:ext>
            </a:extLst>
          </p:cNvPr>
          <p:cNvGrpSpPr/>
          <p:nvPr/>
        </p:nvGrpSpPr>
        <p:grpSpPr>
          <a:xfrm>
            <a:off x="116942" y="5909456"/>
            <a:ext cx="684000" cy="133560"/>
            <a:chOff x="116942" y="5909456"/>
            <a:chExt cx="684000" cy="133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71">
              <p14:nvContentPartPr>
                <p14:cNvPr id="773" name="Input penna 772">
                  <a:extLst>
                    <a:ext uri="{FF2B5EF4-FFF2-40B4-BE49-F238E27FC236}">
                      <a16:creationId xmlns:a16="http://schemas.microsoft.com/office/drawing/2014/main" id="{638CEB74-18DF-8D37-D8F1-E17277E217E0}"/>
                    </a:ext>
                  </a:extLst>
                </p14:cNvPr>
                <p14:cNvContentPartPr/>
                <p14:nvPr/>
              </p14:nvContentPartPr>
              <p14:xfrm>
                <a:off x="116942" y="5909456"/>
                <a:ext cx="88920" cy="107640"/>
              </p14:xfrm>
            </p:contentPart>
          </mc:Choice>
          <mc:Fallback xmlns="">
            <p:pic>
              <p:nvPicPr>
                <p:cNvPr id="773" name="Input penna 772">
                  <a:extLst>
                    <a:ext uri="{FF2B5EF4-FFF2-40B4-BE49-F238E27FC236}">
                      <a16:creationId xmlns:a16="http://schemas.microsoft.com/office/drawing/2014/main" id="{638CEB74-18DF-8D37-D8F1-E17277E217E0}"/>
                    </a:ext>
                  </a:extLst>
                </p:cNvPr>
                <p:cNvPicPr/>
                <p:nvPr/>
              </p:nvPicPr>
              <p:blipFill>
                <a:blip r:embed="rId872"/>
                <a:stretch>
                  <a:fillRect/>
                </a:stretch>
              </p:blipFill>
              <p:spPr>
                <a:xfrm>
                  <a:off x="109382" y="5901896"/>
                  <a:ext cx="10404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3">
              <p14:nvContentPartPr>
                <p14:cNvPr id="774" name="Input penna 773">
                  <a:extLst>
                    <a:ext uri="{FF2B5EF4-FFF2-40B4-BE49-F238E27FC236}">
                      <a16:creationId xmlns:a16="http://schemas.microsoft.com/office/drawing/2014/main" id="{319E5BD3-5088-93D4-C0E8-CA544AAC04C4}"/>
                    </a:ext>
                  </a:extLst>
                </p14:cNvPr>
                <p14:cNvContentPartPr/>
                <p14:nvPr/>
              </p14:nvContentPartPr>
              <p14:xfrm>
                <a:off x="217742" y="5933936"/>
                <a:ext cx="97920" cy="90000"/>
              </p14:xfrm>
            </p:contentPart>
          </mc:Choice>
          <mc:Fallback xmlns="">
            <p:pic>
              <p:nvPicPr>
                <p:cNvPr id="774" name="Input penna 773">
                  <a:extLst>
                    <a:ext uri="{FF2B5EF4-FFF2-40B4-BE49-F238E27FC236}">
                      <a16:creationId xmlns:a16="http://schemas.microsoft.com/office/drawing/2014/main" id="{319E5BD3-5088-93D4-C0E8-CA544AAC04C4}"/>
                    </a:ext>
                  </a:extLst>
                </p:cNvPr>
                <p:cNvPicPr/>
                <p:nvPr/>
              </p:nvPicPr>
              <p:blipFill>
                <a:blip r:embed="rId874"/>
                <a:stretch>
                  <a:fillRect/>
                </a:stretch>
              </p:blipFill>
              <p:spPr>
                <a:xfrm>
                  <a:off x="210182" y="5926736"/>
                  <a:ext cx="11304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5">
              <p14:nvContentPartPr>
                <p14:cNvPr id="775" name="Input penna 774">
                  <a:extLst>
                    <a:ext uri="{FF2B5EF4-FFF2-40B4-BE49-F238E27FC236}">
                      <a16:creationId xmlns:a16="http://schemas.microsoft.com/office/drawing/2014/main" id="{C80E7AEC-1D1F-53B9-7A8E-B2F4FB844814}"/>
                    </a:ext>
                  </a:extLst>
                </p14:cNvPr>
                <p14:cNvContentPartPr/>
                <p14:nvPr/>
              </p14:nvContentPartPr>
              <p14:xfrm>
                <a:off x="340142" y="5938256"/>
                <a:ext cx="81360" cy="58320"/>
              </p14:xfrm>
            </p:contentPart>
          </mc:Choice>
          <mc:Fallback xmlns="">
            <p:pic>
              <p:nvPicPr>
                <p:cNvPr id="775" name="Input penna 774">
                  <a:extLst>
                    <a:ext uri="{FF2B5EF4-FFF2-40B4-BE49-F238E27FC236}">
                      <a16:creationId xmlns:a16="http://schemas.microsoft.com/office/drawing/2014/main" id="{C80E7AEC-1D1F-53B9-7A8E-B2F4FB844814}"/>
                    </a:ext>
                  </a:extLst>
                </p:cNvPr>
                <p:cNvPicPr/>
                <p:nvPr/>
              </p:nvPicPr>
              <p:blipFill>
                <a:blip r:embed="rId876"/>
                <a:stretch>
                  <a:fillRect/>
                </a:stretch>
              </p:blipFill>
              <p:spPr>
                <a:xfrm>
                  <a:off x="332582" y="5930696"/>
                  <a:ext cx="9648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7">
              <p14:nvContentPartPr>
                <p14:cNvPr id="776" name="Input penna 775">
                  <a:extLst>
                    <a:ext uri="{FF2B5EF4-FFF2-40B4-BE49-F238E27FC236}">
                      <a16:creationId xmlns:a16="http://schemas.microsoft.com/office/drawing/2014/main" id="{64E6C49B-727B-E008-A2FB-9E3759B8C928}"/>
                    </a:ext>
                  </a:extLst>
                </p14:cNvPr>
                <p14:cNvContentPartPr/>
                <p14:nvPr/>
              </p14:nvContentPartPr>
              <p14:xfrm>
                <a:off x="431222" y="5932856"/>
                <a:ext cx="61200" cy="91080"/>
              </p14:xfrm>
            </p:contentPart>
          </mc:Choice>
          <mc:Fallback xmlns="">
            <p:pic>
              <p:nvPicPr>
                <p:cNvPr id="776" name="Input penna 775">
                  <a:extLst>
                    <a:ext uri="{FF2B5EF4-FFF2-40B4-BE49-F238E27FC236}">
                      <a16:creationId xmlns:a16="http://schemas.microsoft.com/office/drawing/2014/main" id="{64E6C49B-727B-E008-A2FB-9E3759B8C928}"/>
                    </a:ext>
                  </a:extLst>
                </p:cNvPr>
                <p:cNvPicPr/>
                <p:nvPr/>
              </p:nvPicPr>
              <p:blipFill>
                <a:blip r:embed="rId878"/>
                <a:stretch>
                  <a:fillRect/>
                </a:stretch>
              </p:blipFill>
              <p:spPr>
                <a:xfrm>
                  <a:off x="424022" y="5925296"/>
                  <a:ext cx="7632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9">
              <p14:nvContentPartPr>
                <p14:cNvPr id="777" name="Input penna 776">
                  <a:extLst>
                    <a:ext uri="{FF2B5EF4-FFF2-40B4-BE49-F238E27FC236}">
                      <a16:creationId xmlns:a16="http://schemas.microsoft.com/office/drawing/2014/main" id="{5922B244-99F6-D471-2238-C54028BD4386}"/>
                    </a:ext>
                  </a:extLst>
                </p14:cNvPr>
                <p14:cNvContentPartPr/>
                <p14:nvPr/>
              </p14:nvContentPartPr>
              <p14:xfrm>
                <a:off x="477302" y="5934656"/>
                <a:ext cx="115560" cy="108360"/>
              </p14:xfrm>
            </p:contentPart>
          </mc:Choice>
          <mc:Fallback xmlns="">
            <p:pic>
              <p:nvPicPr>
                <p:cNvPr id="777" name="Input penna 776">
                  <a:extLst>
                    <a:ext uri="{FF2B5EF4-FFF2-40B4-BE49-F238E27FC236}">
                      <a16:creationId xmlns:a16="http://schemas.microsoft.com/office/drawing/2014/main" id="{5922B244-99F6-D471-2238-C54028BD4386}"/>
                    </a:ext>
                  </a:extLst>
                </p:cNvPr>
                <p:cNvPicPr/>
                <p:nvPr/>
              </p:nvPicPr>
              <p:blipFill>
                <a:blip r:embed="rId880"/>
                <a:stretch>
                  <a:fillRect/>
                </a:stretch>
              </p:blipFill>
              <p:spPr>
                <a:xfrm>
                  <a:off x="469742" y="5927096"/>
                  <a:ext cx="13068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1">
              <p14:nvContentPartPr>
                <p14:cNvPr id="778" name="Input penna 777">
                  <a:extLst>
                    <a:ext uri="{FF2B5EF4-FFF2-40B4-BE49-F238E27FC236}">
                      <a16:creationId xmlns:a16="http://schemas.microsoft.com/office/drawing/2014/main" id="{0671C086-F388-9D41-B464-E1ED3294257C}"/>
                    </a:ext>
                  </a:extLst>
                </p14:cNvPr>
                <p14:cNvContentPartPr/>
                <p14:nvPr/>
              </p14:nvContentPartPr>
              <p14:xfrm>
                <a:off x="620222" y="5953016"/>
                <a:ext cx="180720" cy="79920"/>
              </p14:xfrm>
            </p:contentPart>
          </mc:Choice>
          <mc:Fallback xmlns="">
            <p:pic>
              <p:nvPicPr>
                <p:cNvPr id="778" name="Input penna 777">
                  <a:extLst>
                    <a:ext uri="{FF2B5EF4-FFF2-40B4-BE49-F238E27FC236}">
                      <a16:creationId xmlns:a16="http://schemas.microsoft.com/office/drawing/2014/main" id="{0671C086-F388-9D41-B464-E1ED3294257C}"/>
                    </a:ext>
                  </a:extLst>
                </p:cNvPr>
                <p:cNvPicPr/>
                <p:nvPr/>
              </p:nvPicPr>
              <p:blipFill>
                <a:blip r:embed="rId882"/>
                <a:stretch>
                  <a:fillRect/>
                </a:stretch>
              </p:blipFill>
              <p:spPr>
                <a:xfrm>
                  <a:off x="613022" y="5945456"/>
                  <a:ext cx="195840" cy="94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90" name="Gruppo 789">
            <a:extLst>
              <a:ext uri="{FF2B5EF4-FFF2-40B4-BE49-F238E27FC236}">
                <a16:creationId xmlns:a16="http://schemas.microsoft.com/office/drawing/2014/main" id="{6561FFD8-4C10-03C4-4DBA-C8F00F15C4DA}"/>
              </a:ext>
            </a:extLst>
          </p:cNvPr>
          <p:cNvGrpSpPr/>
          <p:nvPr/>
        </p:nvGrpSpPr>
        <p:grpSpPr>
          <a:xfrm>
            <a:off x="129542" y="6231656"/>
            <a:ext cx="473040" cy="171720"/>
            <a:chOff x="129542" y="6231656"/>
            <a:chExt cx="473040" cy="171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83">
              <p14:nvContentPartPr>
                <p14:cNvPr id="781" name="Input penna 780">
                  <a:extLst>
                    <a:ext uri="{FF2B5EF4-FFF2-40B4-BE49-F238E27FC236}">
                      <a16:creationId xmlns:a16="http://schemas.microsoft.com/office/drawing/2014/main" id="{A432C550-B1C4-A48E-69D3-324292F55DE7}"/>
                    </a:ext>
                  </a:extLst>
                </p14:cNvPr>
                <p14:cNvContentPartPr/>
                <p14:nvPr/>
              </p14:nvContentPartPr>
              <p14:xfrm>
                <a:off x="129542" y="6260816"/>
                <a:ext cx="66600" cy="142560"/>
              </p14:xfrm>
            </p:contentPart>
          </mc:Choice>
          <mc:Fallback xmlns="">
            <p:pic>
              <p:nvPicPr>
                <p:cNvPr id="781" name="Input penna 780">
                  <a:extLst>
                    <a:ext uri="{FF2B5EF4-FFF2-40B4-BE49-F238E27FC236}">
                      <a16:creationId xmlns:a16="http://schemas.microsoft.com/office/drawing/2014/main" id="{A432C550-B1C4-A48E-69D3-324292F55DE7}"/>
                    </a:ext>
                  </a:extLst>
                </p:cNvPr>
                <p:cNvPicPr/>
                <p:nvPr/>
              </p:nvPicPr>
              <p:blipFill>
                <a:blip r:embed="rId884"/>
                <a:stretch>
                  <a:fillRect/>
                </a:stretch>
              </p:blipFill>
              <p:spPr>
                <a:xfrm>
                  <a:off x="121982" y="6253616"/>
                  <a:ext cx="8172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5">
              <p14:nvContentPartPr>
                <p14:cNvPr id="782" name="Input penna 781">
                  <a:extLst>
                    <a:ext uri="{FF2B5EF4-FFF2-40B4-BE49-F238E27FC236}">
                      <a16:creationId xmlns:a16="http://schemas.microsoft.com/office/drawing/2014/main" id="{22B01A5B-DB6B-7ED0-817C-3E190F67F339}"/>
                    </a:ext>
                  </a:extLst>
                </p14:cNvPr>
                <p14:cNvContentPartPr/>
                <p14:nvPr/>
              </p14:nvContentPartPr>
              <p14:xfrm>
                <a:off x="220982" y="6282416"/>
                <a:ext cx="62280" cy="55800"/>
              </p14:xfrm>
            </p:contentPart>
          </mc:Choice>
          <mc:Fallback xmlns="">
            <p:pic>
              <p:nvPicPr>
                <p:cNvPr id="782" name="Input penna 781">
                  <a:extLst>
                    <a:ext uri="{FF2B5EF4-FFF2-40B4-BE49-F238E27FC236}">
                      <a16:creationId xmlns:a16="http://schemas.microsoft.com/office/drawing/2014/main" id="{22B01A5B-DB6B-7ED0-817C-3E190F67F339}"/>
                    </a:ext>
                  </a:extLst>
                </p:cNvPr>
                <p:cNvPicPr/>
                <p:nvPr/>
              </p:nvPicPr>
              <p:blipFill>
                <a:blip r:embed="rId886"/>
                <a:stretch>
                  <a:fillRect/>
                </a:stretch>
              </p:blipFill>
              <p:spPr>
                <a:xfrm>
                  <a:off x="213422" y="6274856"/>
                  <a:ext cx="7704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7">
              <p14:nvContentPartPr>
                <p14:cNvPr id="783" name="Input penna 782">
                  <a:extLst>
                    <a:ext uri="{FF2B5EF4-FFF2-40B4-BE49-F238E27FC236}">
                      <a16:creationId xmlns:a16="http://schemas.microsoft.com/office/drawing/2014/main" id="{14010C69-E1D2-DE60-E4FC-542063A3DCE4}"/>
                    </a:ext>
                  </a:extLst>
                </p14:cNvPr>
                <p14:cNvContentPartPr/>
                <p14:nvPr/>
              </p14:nvContentPartPr>
              <p14:xfrm>
                <a:off x="295862" y="6264776"/>
                <a:ext cx="42480" cy="89280"/>
              </p14:xfrm>
            </p:contentPart>
          </mc:Choice>
          <mc:Fallback xmlns="">
            <p:pic>
              <p:nvPicPr>
                <p:cNvPr id="783" name="Input penna 782">
                  <a:extLst>
                    <a:ext uri="{FF2B5EF4-FFF2-40B4-BE49-F238E27FC236}">
                      <a16:creationId xmlns:a16="http://schemas.microsoft.com/office/drawing/2014/main" id="{14010C69-E1D2-DE60-E4FC-542063A3DCE4}"/>
                    </a:ext>
                  </a:extLst>
                </p:cNvPr>
                <p:cNvPicPr/>
                <p:nvPr/>
              </p:nvPicPr>
              <p:blipFill>
                <a:blip r:embed="rId888"/>
                <a:stretch>
                  <a:fillRect/>
                </a:stretch>
              </p:blipFill>
              <p:spPr>
                <a:xfrm>
                  <a:off x="288302" y="6257216"/>
                  <a:ext cx="5760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9">
              <p14:nvContentPartPr>
                <p14:cNvPr id="784" name="Input penna 783">
                  <a:extLst>
                    <a:ext uri="{FF2B5EF4-FFF2-40B4-BE49-F238E27FC236}">
                      <a16:creationId xmlns:a16="http://schemas.microsoft.com/office/drawing/2014/main" id="{CD7EB286-4ED4-5CC3-CE0D-B913BD336306}"/>
                    </a:ext>
                  </a:extLst>
                </p14:cNvPr>
                <p14:cNvContentPartPr/>
                <p14:nvPr/>
              </p14:nvContentPartPr>
              <p14:xfrm>
                <a:off x="357062" y="6271256"/>
                <a:ext cx="45000" cy="99360"/>
              </p14:xfrm>
            </p:contentPart>
          </mc:Choice>
          <mc:Fallback xmlns="">
            <p:pic>
              <p:nvPicPr>
                <p:cNvPr id="784" name="Input penna 783">
                  <a:extLst>
                    <a:ext uri="{FF2B5EF4-FFF2-40B4-BE49-F238E27FC236}">
                      <a16:creationId xmlns:a16="http://schemas.microsoft.com/office/drawing/2014/main" id="{CD7EB286-4ED4-5CC3-CE0D-B913BD336306}"/>
                    </a:ext>
                  </a:extLst>
                </p:cNvPr>
                <p:cNvPicPr/>
                <p:nvPr/>
              </p:nvPicPr>
              <p:blipFill>
                <a:blip r:embed="rId890"/>
                <a:stretch>
                  <a:fillRect/>
                </a:stretch>
              </p:blipFill>
              <p:spPr>
                <a:xfrm>
                  <a:off x="349502" y="6263696"/>
                  <a:ext cx="6012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1">
              <p14:nvContentPartPr>
                <p14:cNvPr id="785" name="Input penna 784">
                  <a:extLst>
                    <a:ext uri="{FF2B5EF4-FFF2-40B4-BE49-F238E27FC236}">
                      <a16:creationId xmlns:a16="http://schemas.microsoft.com/office/drawing/2014/main" id="{23F419A5-5A37-7095-9F5E-D030E9FA0652}"/>
                    </a:ext>
                  </a:extLst>
                </p14:cNvPr>
                <p14:cNvContentPartPr/>
                <p14:nvPr/>
              </p14:nvContentPartPr>
              <p14:xfrm>
                <a:off x="436262" y="6265856"/>
                <a:ext cx="40320" cy="80640"/>
              </p14:xfrm>
            </p:contentPart>
          </mc:Choice>
          <mc:Fallback xmlns="">
            <p:pic>
              <p:nvPicPr>
                <p:cNvPr id="785" name="Input penna 784">
                  <a:extLst>
                    <a:ext uri="{FF2B5EF4-FFF2-40B4-BE49-F238E27FC236}">
                      <a16:creationId xmlns:a16="http://schemas.microsoft.com/office/drawing/2014/main" id="{23F419A5-5A37-7095-9F5E-D030E9FA0652}"/>
                    </a:ext>
                  </a:extLst>
                </p:cNvPr>
                <p:cNvPicPr/>
                <p:nvPr/>
              </p:nvPicPr>
              <p:blipFill>
                <a:blip r:embed="rId892"/>
                <a:stretch>
                  <a:fillRect/>
                </a:stretch>
              </p:blipFill>
              <p:spPr>
                <a:xfrm>
                  <a:off x="428702" y="6258656"/>
                  <a:ext cx="5544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3">
              <p14:nvContentPartPr>
                <p14:cNvPr id="786" name="Input penna 785">
                  <a:extLst>
                    <a:ext uri="{FF2B5EF4-FFF2-40B4-BE49-F238E27FC236}">
                      <a16:creationId xmlns:a16="http://schemas.microsoft.com/office/drawing/2014/main" id="{26029B97-85EA-DB20-641C-DD5F3EEF6F08}"/>
                    </a:ext>
                  </a:extLst>
                </p14:cNvPr>
                <p14:cNvContentPartPr/>
                <p14:nvPr/>
              </p14:nvContentPartPr>
              <p14:xfrm>
                <a:off x="516902" y="6231656"/>
                <a:ext cx="4680" cy="81360"/>
              </p14:xfrm>
            </p:contentPart>
          </mc:Choice>
          <mc:Fallback xmlns="">
            <p:pic>
              <p:nvPicPr>
                <p:cNvPr id="786" name="Input penna 785">
                  <a:extLst>
                    <a:ext uri="{FF2B5EF4-FFF2-40B4-BE49-F238E27FC236}">
                      <a16:creationId xmlns:a16="http://schemas.microsoft.com/office/drawing/2014/main" id="{26029B97-85EA-DB20-641C-DD5F3EEF6F08}"/>
                    </a:ext>
                  </a:extLst>
                </p:cNvPr>
                <p:cNvPicPr/>
                <p:nvPr/>
              </p:nvPicPr>
              <p:blipFill>
                <a:blip r:embed="rId894"/>
                <a:stretch>
                  <a:fillRect/>
                </a:stretch>
              </p:blipFill>
              <p:spPr>
                <a:xfrm>
                  <a:off x="509342" y="6224096"/>
                  <a:ext cx="1980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5">
              <p14:nvContentPartPr>
                <p14:cNvPr id="787" name="Input penna 786">
                  <a:extLst>
                    <a:ext uri="{FF2B5EF4-FFF2-40B4-BE49-F238E27FC236}">
                      <a16:creationId xmlns:a16="http://schemas.microsoft.com/office/drawing/2014/main" id="{E52C5864-25A7-9CC0-6839-ECC15FE0FA8D}"/>
                    </a:ext>
                  </a:extLst>
                </p14:cNvPr>
                <p14:cNvContentPartPr/>
                <p14:nvPr/>
              </p14:nvContentPartPr>
              <p14:xfrm>
                <a:off x="512582" y="6276296"/>
                <a:ext cx="25920" cy="15840"/>
              </p14:xfrm>
            </p:contentPart>
          </mc:Choice>
          <mc:Fallback xmlns="">
            <p:pic>
              <p:nvPicPr>
                <p:cNvPr id="787" name="Input penna 786">
                  <a:extLst>
                    <a:ext uri="{FF2B5EF4-FFF2-40B4-BE49-F238E27FC236}">
                      <a16:creationId xmlns:a16="http://schemas.microsoft.com/office/drawing/2014/main" id="{E52C5864-25A7-9CC0-6839-ECC15FE0FA8D}"/>
                    </a:ext>
                  </a:extLst>
                </p:cNvPr>
                <p:cNvPicPr/>
                <p:nvPr/>
              </p:nvPicPr>
              <p:blipFill>
                <a:blip r:embed="rId896"/>
                <a:stretch>
                  <a:fillRect/>
                </a:stretch>
              </p:blipFill>
              <p:spPr>
                <a:xfrm>
                  <a:off x="505022" y="6268736"/>
                  <a:ext cx="4104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7">
              <p14:nvContentPartPr>
                <p14:cNvPr id="788" name="Input penna 787">
                  <a:extLst>
                    <a:ext uri="{FF2B5EF4-FFF2-40B4-BE49-F238E27FC236}">
                      <a16:creationId xmlns:a16="http://schemas.microsoft.com/office/drawing/2014/main" id="{639F0C8D-FE0E-6753-A669-07B09C3D6744}"/>
                    </a:ext>
                  </a:extLst>
                </p14:cNvPr>
                <p14:cNvContentPartPr/>
                <p14:nvPr/>
              </p14:nvContentPartPr>
              <p14:xfrm>
                <a:off x="560102" y="6263696"/>
                <a:ext cx="42480" cy="79560"/>
              </p14:xfrm>
            </p:contentPart>
          </mc:Choice>
          <mc:Fallback xmlns="">
            <p:pic>
              <p:nvPicPr>
                <p:cNvPr id="788" name="Input penna 787">
                  <a:extLst>
                    <a:ext uri="{FF2B5EF4-FFF2-40B4-BE49-F238E27FC236}">
                      <a16:creationId xmlns:a16="http://schemas.microsoft.com/office/drawing/2014/main" id="{639F0C8D-FE0E-6753-A669-07B09C3D6744}"/>
                    </a:ext>
                  </a:extLst>
                </p:cNvPr>
                <p:cNvPicPr/>
                <p:nvPr/>
              </p:nvPicPr>
              <p:blipFill>
                <a:blip r:embed="rId898"/>
                <a:stretch>
                  <a:fillRect/>
                </a:stretch>
              </p:blipFill>
              <p:spPr>
                <a:xfrm>
                  <a:off x="552542" y="6256136"/>
                  <a:ext cx="57600" cy="94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03" name="Gruppo 802">
            <a:extLst>
              <a:ext uri="{FF2B5EF4-FFF2-40B4-BE49-F238E27FC236}">
                <a16:creationId xmlns:a16="http://schemas.microsoft.com/office/drawing/2014/main" id="{36E191E9-0E39-9833-DB26-6374A3C7E68C}"/>
              </a:ext>
            </a:extLst>
          </p:cNvPr>
          <p:cNvGrpSpPr/>
          <p:nvPr/>
        </p:nvGrpSpPr>
        <p:grpSpPr>
          <a:xfrm>
            <a:off x="1185062" y="5875976"/>
            <a:ext cx="629640" cy="181440"/>
            <a:chOff x="1185062" y="5875976"/>
            <a:chExt cx="629640" cy="181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99">
              <p14:nvContentPartPr>
                <p14:cNvPr id="791" name="Input penna 790">
                  <a:extLst>
                    <a:ext uri="{FF2B5EF4-FFF2-40B4-BE49-F238E27FC236}">
                      <a16:creationId xmlns:a16="http://schemas.microsoft.com/office/drawing/2014/main" id="{E55F2BD5-B10B-6427-5B79-8392DEEB995E}"/>
                    </a:ext>
                  </a:extLst>
                </p14:cNvPr>
                <p14:cNvContentPartPr/>
                <p14:nvPr/>
              </p14:nvContentPartPr>
              <p14:xfrm>
                <a:off x="1185062" y="5955176"/>
                <a:ext cx="46080" cy="90000"/>
              </p14:xfrm>
            </p:contentPart>
          </mc:Choice>
          <mc:Fallback xmlns="">
            <p:pic>
              <p:nvPicPr>
                <p:cNvPr id="791" name="Input penna 790">
                  <a:extLst>
                    <a:ext uri="{FF2B5EF4-FFF2-40B4-BE49-F238E27FC236}">
                      <a16:creationId xmlns:a16="http://schemas.microsoft.com/office/drawing/2014/main" id="{E55F2BD5-B10B-6427-5B79-8392DEEB995E}"/>
                    </a:ext>
                  </a:extLst>
                </p:cNvPr>
                <p:cNvPicPr/>
                <p:nvPr/>
              </p:nvPicPr>
              <p:blipFill>
                <a:blip r:embed="rId900"/>
                <a:stretch>
                  <a:fillRect/>
                </a:stretch>
              </p:blipFill>
              <p:spPr>
                <a:xfrm>
                  <a:off x="1177502" y="5947616"/>
                  <a:ext cx="6120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1">
              <p14:nvContentPartPr>
                <p14:cNvPr id="792" name="Input penna 791">
                  <a:extLst>
                    <a:ext uri="{FF2B5EF4-FFF2-40B4-BE49-F238E27FC236}">
                      <a16:creationId xmlns:a16="http://schemas.microsoft.com/office/drawing/2014/main" id="{E16637C4-F960-AC55-7DE0-AD0C9A068DCC}"/>
                    </a:ext>
                  </a:extLst>
                </p14:cNvPr>
                <p14:cNvContentPartPr/>
                <p14:nvPr/>
              </p14:nvContentPartPr>
              <p14:xfrm>
                <a:off x="1250942" y="5970656"/>
                <a:ext cx="66240" cy="86760"/>
              </p14:xfrm>
            </p:contentPart>
          </mc:Choice>
          <mc:Fallback xmlns="">
            <p:pic>
              <p:nvPicPr>
                <p:cNvPr id="792" name="Input penna 791">
                  <a:extLst>
                    <a:ext uri="{FF2B5EF4-FFF2-40B4-BE49-F238E27FC236}">
                      <a16:creationId xmlns:a16="http://schemas.microsoft.com/office/drawing/2014/main" id="{E16637C4-F960-AC55-7DE0-AD0C9A068DCC}"/>
                    </a:ext>
                  </a:extLst>
                </p:cNvPr>
                <p:cNvPicPr/>
                <p:nvPr/>
              </p:nvPicPr>
              <p:blipFill>
                <a:blip r:embed="rId902"/>
                <a:stretch>
                  <a:fillRect/>
                </a:stretch>
              </p:blipFill>
              <p:spPr>
                <a:xfrm>
                  <a:off x="1243742" y="5963096"/>
                  <a:ext cx="8136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3">
              <p14:nvContentPartPr>
                <p14:cNvPr id="793" name="Input penna 792">
                  <a:extLst>
                    <a:ext uri="{FF2B5EF4-FFF2-40B4-BE49-F238E27FC236}">
                      <a16:creationId xmlns:a16="http://schemas.microsoft.com/office/drawing/2014/main" id="{BDCC3F8E-9ED1-D009-7D44-AD3F8B3EEFA5}"/>
                    </a:ext>
                  </a:extLst>
                </p14:cNvPr>
                <p14:cNvContentPartPr/>
                <p14:nvPr/>
              </p14:nvContentPartPr>
              <p14:xfrm>
                <a:off x="1370462" y="5875976"/>
                <a:ext cx="12600" cy="115200"/>
              </p14:xfrm>
            </p:contentPart>
          </mc:Choice>
          <mc:Fallback xmlns="">
            <p:pic>
              <p:nvPicPr>
                <p:cNvPr id="793" name="Input penna 792">
                  <a:extLst>
                    <a:ext uri="{FF2B5EF4-FFF2-40B4-BE49-F238E27FC236}">
                      <a16:creationId xmlns:a16="http://schemas.microsoft.com/office/drawing/2014/main" id="{BDCC3F8E-9ED1-D009-7D44-AD3F8B3EEFA5}"/>
                    </a:ext>
                  </a:extLst>
                </p:cNvPr>
                <p:cNvPicPr/>
                <p:nvPr/>
              </p:nvPicPr>
              <p:blipFill>
                <a:blip r:embed="rId904"/>
                <a:stretch>
                  <a:fillRect/>
                </a:stretch>
              </p:blipFill>
              <p:spPr>
                <a:xfrm>
                  <a:off x="1363262" y="5868416"/>
                  <a:ext cx="2772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5">
              <p14:nvContentPartPr>
                <p14:cNvPr id="794" name="Input penna 793">
                  <a:extLst>
                    <a:ext uri="{FF2B5EF4-FFF2-40B4-BE49-F238E27FC236}">
                      <a16:creationId xmlns:a16="http://schemas.microsoft.com/office/drawing/2014/main" id="{2CF2896E-248E-7362-EAD4-8784DD80FD6F}"/>
                    </a:ext>
                  </a:extLst>
                </p14:cNvPr>
                <p14:cNvContentPartPr/>
                <p14:nvPr/>
              </p14:nvContentPartPr>
              <p14:xfrm>
                <a:off x="1366862" y="5944736"/>
                <a:ext cx="31680" cy="23400"/>
              </p14:xfrm>
            </p:contentPart>
          </mc:Choice>
          <mc:Fallback xmlns="">
            <p:pic>
              <p:nvPicPr>
                <p:cNvPr id="794" name="Input penna 793">
                  <a:extLst>
                    <a:ext uri="{FF2B5EF4-FFF2-40B4-BE49-F238E27FC236}">
                      <a16:creationId xmlns:a16="http://schemas.microsoft.com/office/drawing/2014/main" id="{2CF2896E-248E-7362-EAD4-8784DD80FD6F}"/>
                    </a:ext>
                  </a:extLst>
                </p:cNvPr>
                <p:cNvPicPr/>
                <p:nvPr/>
              </p:nvPicPr>
              <p:blipFill>
                <a:blip r:embed="rId906"/>
                <a:stretch>
                  <a:fillRect/>
                </a:stretch>
              </p:blipFill>
              <p:spPr>
                <a:xfrm>
                  <a:off x="1359302" y="5937176"/>
                  <a:ext cx="4680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7">
              <p14:nvContentPartPr>
                <p14:cNvPr id="795" name="Input penna 794">
                  <a:extLst>
                    <a:ext uri="{FF2B5EF4-FFF2-40B4-BE49-F238E27FC236}">
                      <a16:creationId xmlns:a16="http://schemas.microsoft.com/office/drawing/2014/main" id="{3E4AD3BF-66EC-615A-2070-E2A360994247}"/>
                    </a:ext>
                  </a:extLst>
                </p14:cNvPr>
                <p14:cNvContentPartPr/>
                <p14:nvPr/>
              </p14:nvContentPartPr>
              <p14:xfrm>
                <a:off x="1403582" y="5886056"/>
                <a:ext cx="20520" cy="111240"/>
              </p14:xfrm>
            </p:contentPart>
          </mc:Choice>
          <mc:Fallback xmlns="">
            <p:pic>
              <p:nvPicPr>
                <p:cNvPr id="795" name="Input penna 794">
                  <a:extLst>
                    <a:ext uri="{FF2B5EF4-FFF2-40B4-BE49-F238E27FC236}">
                      <a16:creationId xmlns:a16="http://schemas.microsoft.com/office/drawing/2014/main" id="{3E4AD3BF-66EC-615A-2070-E2A360994247}"/>
                    </a:ext>
                  </a:extLst>
                </p:cNvPr>
                <p:cNvPicPr/>
                <p:nvPr/>
              </p:nvPicPr>
              <p:blipFill>
                <a:blip r:embed="rId908"/>
                <a:stretch>
                  <a:fillRect/>
                </a:stretch>
              </p:blipFill>
              <p:spPr>
                <a:xfrm>
                  <a:off x="1396382" y="5878496"/>
                  <a:ext cx="3564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9">
              <p14:nvContentPartPr>
                <p14:cNvPr id="796" name="Input penna 795">
                  <a:extLst>
                    <a:ext uri="{FF2B5EF4-FFF2-40B4-BE49-F238E27FC236}">
                      <a16:creationId xmlns:a16="http://schemas.microsoft.com/office/drawing/2014/main" id="{FD753795-A2EC-410E-212D-E90074B11061}"/>
                    </a:ext>
                  </a:extLst>
                </p14:cNvPr>
                <p14:cNvContentPartPr/>
                <p14:nvPr/>
              </p14:nvContentPartPr>
              <p14:xfrm>
                <a:off x="1401782" y="5961296"/>
                <a:ext cx="34200" cy="10080"/>
              </p14:xfrm>
            </p:contentPart>
          </mc:Choice>
          <mc:Fallback xmlns="">
            <p:pic>
              <p:nvPicPr>
                <p:cNvPr id="796" name="Input penna 795">
                  <a:extLst>
                    <a:ext uri="{FF2B5EF4-FFF2-40B4-BE49-F238E27FC236}">
                      <a16:creationId xmlns:a16="http://schemas.microsoft.com/office/drawing/2014/main" id="{FD753795-A2EC-410E-212D-E90074B11061}"/>
                    </a:ext>
                  </a:extLst>
                </p:cNvPr>
                <p:cNvPicPr/>
                <p:nvPr/>
              </p:nvPicPr>
              <p:blipFill>
                <a:blip r:embed="rId910"/>
                <a:stretch>
                  <a:fillRect/>
                </a:stretch>
              </p:blipFill>
              <p:spPr>
                <a:xfrm>
                  <a:off x="1394222" y="5953736"/>
                  <a:ext cx="4932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1">
              <p14:nvContentPartPr>
                <p14:cNvPr id="797" name="Input penna 796">
                  <a:extLst>
                    <a:ext uri="{FF2B5EF4-FFF2-40B4-BE49-F238E27FC236}">
                      <a16:creationId xmlns:a16="http://schemas.microsoft.com/office/drawing/2014/main" id="{46EC224F-5482-70CD-5FA7-FF9B429D2F71}"/>
                    </a:ext>
                  </a:extLst>
                </p14:cNvPr>
                <p14:cNvContentPartPr/>
                <p14:nvPr/>
              </p14:nvContentPartPr>
              <p14:xfrm>
                <a:off x="1450022" y="5936456"/>
                <a:ext cx="21600" cy="80280"/>
              </p14:xfrm>
            </p:contentPart>
          </mc:Choice>
          <mc:Fallback xmlns="">
            <p:pic>
              <p:nvPicPr>
                <p:cNvPr id="797" name="Input penna 796">
                  <a:extLst>
                    <a:ext uri="{FF2B5EF4-FFF2-40B4-BE49-F238E27FC236}">
                      <a16:creationId xmlns:a16="http://schemas.microsoft.com/office/drawing/2014/main" id="{46EC224F-5482-70CD-5FA7-FF9B429D2F71}"/>
                    </a:ext>
                  </a:extLst>
                </p:cNvPr>
                <p:cNvPicPr/>
                <p:nvPr/>
              </p:nvPicPr>
              <p:blipFill>
                <a:blip r:embed="rId912"/>
                <a:stretch>
                  <a:fillRect/>
                </a:stretch>
              </p:blipFill>
              <p:spPr>
                <a:xfrm>
                  <a:off x="1442822" y="5929256"/>
                  <a:ext cx="3672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3">
              <p14:nvContentPartPr>
                <p14:cNvPr id="798" name="Input penna 797">
                  <a:extLst>
                    <a:ext uri="{FF2B5EF4-FFF2-40B4-BE49-F238E27FC236}">
                      <a16:creationId xmlns:a16="http://schemas.microsoft.com/office/drawing/2014/main" id="{FF97E590-8C28-2DA3-424B-796A77CA51AE}"/>
                    </a:ext>
                  </a:extLst>
                </p14:cNvPr>
                <p14:cNvContentPartPr/>
                <p14:nvPr/>
              </p14:nvContentPartPr>
              <p14:xfrm>
                <a:off x="1499702" y="5927456"/>
                <a:ext cx="63000" cy="68040"/>
              </p14:xfrm>
            </p:contentPart>
          </mc:Choice>
          <mc:Fallback xmlns="">
            <p:pic>
              <p:nvPicPr>
                <p:cNvPr id="798" name="Input penna 797">
                  <a:extLst>
                    <a:ext uri="{FF2B5EF4-FFF2-40B4-BE49-F238E27FC236}">
                      <a16:creationId xmlns:a16="http://schemas.microsoft.com/office/drawing/2014/main" id="{FF97E590-8C28-2DA3-424B-796A77CA51AE}"/>
                    </a:ext>
                  </a:extLst>
                </p:cNvPr>
                <p:cNvPicPr/>
                <p:nvPr/>
              </p:nvPicPr>
              <p:blipFill>
                <a:blip r:embed="rId914"/>
                <a:stretch>
                  <a:fillRect/>
                </a:stretch>
              </p:blipFill>
              <p:spPr>
                <a:xfrm>
                  <a:off x="1492502" y="5919896"/>
                  <a:ext cx="7812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5">
              <p14:nvContentPartPr>
                <p14:cNvPr id="799" name="Input penna 798">
                  <a:extLst>
                    <a:ext uri="{FF2B5EF4-FFF2-40B4-BE49-F238E27FC236}">
                      <a16:creationId xmlns:a16="http://schemas.microsoft.com/office/drawing/2014/main" id="{9118DB69-80E1-FA82-E1B6-216B6EE6FE62}"/>
                    </a:ext>
                  </a:extLst>
                </p14:cNvPr>
                <p14:cNvContentPartPr/>
                <p14:nvPr/>
              </p14:nvContentPartPr>
              <p14:xfrm>
                <a:off x="1596542" y="5933576"/>
                <a:ext cx="36720" cy="68400"/>
              </p14:xfrm>
            </p:contentPart>
          </mc:Choice>
          <mc:Fallback xmlns="">
            <p:pic>
              <p:nvPicPr>
                <p:cNvPr id="799" name="Input penna 798">
                  <a:extLst>
                    <a:ext uri="{FF2B5EF4-FFF2-40B4-BE49-F238E27FC236}">
                      <a16:creationId xmlns:a16="http://schemas.microsoft.com/office/drawing/2014/main" id="{9118DB69-80E1-FA82-E1B6-216B6EE6FE62}"/>
                    </a:ext>
                  </a:extLst>
                </p:cNvPr>
                <p:cNvPicPr/>
                <p:nvPr/>
              </p:nvPicPr>
              <p:blipFill>
                <a:blip r:embed="rId916"/>
                <a:stretch>
                  <a:fillRect/>
                </a:stretch>
              </p:blipFill>
              <p:spPr>
                <a:xfrm>
                  <a:off x="1588982" y="5926016"/>
                  <a:ext cx="5184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7">
              <p14:nvContentPartPr>
                <p14:cNvPr id="800" name="Input penna 799">
                  <a:extLst>
                    <a:ext uri="{FF2B5EF4-FFF2-40B4-BE49-F238E27FC236}">
                      <a16:creationId xmlns:a16="http://schemas.microsoft.com/office/drawing/2014/main" id="{8525E071-2D55-900B-430D-7ED166E7AD4B}"/>
                    </a:ext>
                  </a:extLst>
                </p14:cNvPr>
                <p14:cNvContentPartPr/>
                <p14:nvPr/>
              </p14:nvContentPartPr>
              <p14:xfrm>
                <a:off x="1670702" y="5929616"/>
                <a:ext cx="46440" cy="48960"/>
              </p14:xfrm>
            </p:contentPart>
          </mc:Choice>
          <mc:Fallback xmlns="">
            <p:pic>
              <p:nvPicPr>
                <p:cNvPr id="800" name="Input penna 799">
                  <a:extLst>
                    <a:ext uri="{FF2B5EF4-FFF2-40B4-BE49-F238E27FC236}">
                      <a16:creationId xmlns:a16="http://schemas.microsoft.com/office/drawing/2014/main" id="{8525E071-2D55-900B-430D-7ED166E7AD4B}"/>
                    </a:ext>
                  </a:extLst>
                </p:cNvPr>
                <p:cNvPicPr/>
                <p:nvPr/>
              </p:nvPicPr>
              <p:blipFill>
                <a:blip r:embed="rId918"/>
                <a:stretch>
                  <a:fillRect/>
                </a:stretch>
              </p:blipFill>
              <p:spPr>
                <a:xfrm>
                  <a:off x="1663142" y="5922056"/>
                  <a:ext cx="6156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9">
              <p14:nvContentPartPr>
                <p14:cNvPr id="801" name="Input penna 800">
                  <a:extLst>
                    <a:ext uri="{FF2B5EF4-FFF2-40B4-BE49-F238E27FC236}">
                      <a16:creationId xmlns:a16="http://schemas.microsoft.com/office/drawing/2014/main" id="{C1760860-3BD5-CCC9-A4D2-E3089F873558}"/>
                    </a:ext>
                  </a:extLst>
                </p14:cNvPr>
                <p14:cNvContentPartPr/>
                <p14:nvPr/>
              </p14:nvContentPartPr>
              <p14:xfrm>
                <a:off x="1732262" y="5944016"/>
                <a:ext cx="82440" cy="66240"/>
              </p14:xfrm>
            </p:contentPart>
          </mc:Choice>
          <mc:Fallback xmlns="">
            <p:pic>
              <p:nvPicPr>
                <p:cNvPr id="801" name="Input penna 800">
                  <a:extLst>
                    <a:ext uri="{FF2B5EF4-FFF2-40B4-BE49-F238E27FC236}">
                      <a16:creationId xmlns:a16="http://schemas.microsoft.com/office/drawing/2014/main" id="{C1760860-3BD5-CCC9-A4D2-E3089F873558}"/>
                    </a:ext>
                  </a:extLst>
                </p:cNvPr>
                <p:cNvPicPr/>
                <p:nvPr/>
              </p:nvPicPr>
              <p:blipFill>
                <a:blip r:embed="rId920"/>
                <a:stretch>
                  <a:fillRect/>
                </a:stretch>
              </p:blipFill>
              <p:spPr>
                <a:xfrm>
                  <a:off x="1725062" y="5936816"/>
                  <a:ext cx="97560" cy="81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07" name="Gruppo 806">
            <a:extLst>
              <a:ext uri="{FF2B5EF4-FFF2-40B4-BE49-F238E27FC236}">
                <a16:creationId xmlns:a16="http://schemas.microsoft.com/office/drawing/2014/main" id="{782C498C-4364-B97B-F79F-4A864D9C53B0}"/>
              </a:ext>
            </a:extLst>
          </p:cNvPr>
          <p:cNvGrpSpPr/>
          <p:nvPr/>
        </p:nvGrpSpPr>
        <p:grpSpPr>
          <a:xfrm>
            <a:off x="3739315" y="5070340"/>
            <a:ext cx="63720" cy="68760"/>
            <a:chOff x="3739315" y="5070340"/>
            <a:chExt cx="63720" cy="68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21">
              <p14:nvContentPartPr>
                <p14:cNvPr id="804" name="Input penna 803">
                  <a:extLst>
                    <a:ext uri="{FF2B5EF4-FFF2-40B4-BE49-F238E27FC236}">
                      <a16:creationId xmlns:a16="http://schemas.microsoft.com/office/drawing/2014/main" id="{D38DBFB8-0D7E-F659-3403-72862B26AA2F}"/>
                    </a:ext>
                  </a:extLst>
                </p14:cNvPr>
                <p14:cNvContentPartPr/>
                <p14:nvPr/>
              </p14:nvContentPartPr>
              <p14:xfrm>
                <a:off x="3739315" y="5073940"/>
                <a:ext cx="57960" cy="17640"/>
              </p14:xfrm>
            </p:contentPart>
          </mc:Choice>
          <mc:Fallback xmlns="">
            <p:pic>
              <p:nvPicPr>
                <p:cNvPr id="804" name="Input penna 803">
                  <a:extLst>
                    <a:ext uri="{FF2B5EF4-FFF2-40B4-BE49-F238E27FC236}">
                      <a16:creationId xmlns:a16="http://schemas.microsoft.com/office/drawing/2014/main" id="{D38DBFB8-0D7E-F659-3403-72862B26AA2F}"/>
                    </a:ext>
                  </a:extLst>
                </p:cNvPr>
                <p:cNvPicPr/>
                <p:nvPr/>
              </p:nvPicPr>
              <p:blipFill>
                <a:blip r:embed="rId922"/>
                <a:stretch>
                  <a:fillRect/>
                </a:stretch>
              </p:blipFill>
              <p:spPr>
                <a:xfrm>
                  <a:off x="3731755" y="5066380"/>
                  <a:ext cx="7308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3">
              <p14:nvContentPartPr>
                <p14:cNvPr id="805" name="Input penna 804">
                  <a:extLst>
                    <a:ext uri="{FF2B5EF4-FFF2-40B4-BE49-F238E27FC236}">
                      <a16:creationId xmlns:a16="http://schemas.microsoft.com/office/drawing/2014/main" id="{D9393068-34BB-D51C-BDC7-5B11445A4372}"/>
                    </a:ext>
                  </a:extLst>
                </p14:cNvPr>
                <p14:cNvContentPartPr/>
                <p14:nvPr/>
              </p14:nvContentPartPr>
              <p14:xfrm>
                <a:off x="3792955" y="5070340"/>
                <a:ext cx="10080" cy="68760"/>
              </p14:xfrm>
            </p:contentPart>
          </mc:Choice>
          <mc:Fallback xmlns="">
            <p:pic>
              <p:nvPicPr>
                <p:cNvPr id="805" name="Input penna 804">
                  <a:extLst>
                    <a:ext uri="{FF2B5EF4-FFF2-40B4-BE49-F238E27FC236}">
                      <a16:creationId xmlns:a16="http://schemas.microsoft.com/office/drawing/2014/main" id="{D9393068-34BB-D51C-BDC7-5B11445A4372}"/>
                    </a:ext>
                  </a:extLst>
                </p:cNvPr>
                <p:cNvPicPr/>
                <p:nvPr/>
              </p:nvPicPr>
              <p:blipFill>
                <a:blip r:embed="rId924"/>
                <a:stretch>
                  <a:fillRect/>
                </a:stretch>
              </p:blipFill>
              <p:spPr>
                <a:xfrm>
                  <a:off x="3785395" y="5062780"/>
                  <a:ext cx="25200" cy="83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20" name="Gruppo 819">
            <a:extLst>
              <a:ext uri="{FF2B5EF4-FFF2-40B4-BE49-F238E27FC236}">
                <a16:creationId xmlns:a16="http://schemas.microsoft.com/office/drawing/2014/main" id="{8C55AE45-5F8E-D668-279C-B2BBE1F05248}"/>
              </a:ext>
            </a:extLst>
          </p:cNvPr>
          <p:cNvGrpSpPr/>
          <p:nvPr/>
        </p:nvGrpSpPr>
        <p:grpSpPr>
          <a:xfrm>
            <a:off x="6718938" y="4970308"/>
            <a:ext cx="434880" cy="117360"/>
            <a:chOff x="6718938" y="4970308"/>
            <a:chExt cx="434880" cy="117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25">
              <p14:nvContentPartPr>
                <p14:cNvPr id="808" name="Input penna 807">
                  <a:extLst>
                    <a:ext uri="{FF2B5EF4-FFF2-40B4-BE49-F238E27FC236}">
                      <a16:creationId xmlns:a16="http://schemas.microsoft.com/office/drawing/2014/main" id="{8C37A7BF-1116-D6FB-EED9-0DEE224AFF85}"/>
                    </a:ext>
                  </a:extLst>
                </p14:cNvPr>
                <p14:cNvContentPartPr/>
                <p14:nvPr/>
              </p14:nvContentPartPr>
              <p14:xfrm>
                <a:off x="6718938" y="4971028"/>
                <a:ext cx="147240" cy="26640"/>
              </p14:xfrm>
            </p:contentPart>
          </mc:Choice>
          <mc:Fallback xmlns="">
            <p:pic>
              <p:nvPicPr>
                <p:cNvPr id="808" name="Input penna 807">
                  <a:extLst>
                    <a:ext uri="{FF2B5EF4-FFF2-40B4-BE49-F238E27FC236}">
                      <a16:creationId xmlns:a16="http://schemas.microsoft.com/office/drawing/2014/main" id="{8C37A7BF-1116-D6FB-EED9-0DEE224AFF85}"/>
                    </a:ext>
                  </a:extLst>
                </p:cNvPr>
                <p:cNvPicPr/>
                <p:nvPr/>
              </p:nvPicPr>
              <p:blipFill>
                <a:blip r:embed="rId926"/>
                <a:stretch>
                  <a:fillRect/>
                </a:stretch>
              </p:blipFill>
              <p:spPr>
                <a:xfrm>
                  <a:off x="6711378" y="4963468"/>
                  <a:ext cx="16236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7">
              <p14:nvContentPartPr>
                <p14:cNvPr id="809" name="Input penna 808">
                  <a:extLst>
                    <a:ext uri="{FF2B5EF4-FFF2-40B4-BE49-F238E27FC236}">
                      <a16:creationId xmlns:a16="http://schemas.microsoft.com/office/drawing/2014/main" id="{6982FCD3-239A-D8BE-4F1A-1886EA32A7FF}"/>
                    </a:ext>
                  </a:extLst>
                </p14:cNvPr>
                <p14:cNvContentPartPr/>
                <p14:nvPr/>
              </p14:nvContentPartPr>
              <p14:xfrm>
                <a:off x="6752778" y="4987228"/>
                <a:ext cx="54360" cy="91440"/>
              </p14:xfrm>
            </p:contentPart>
          </mc:Choice>
          <mc:Fallback xmlns="">
            <p:pic>
              <p:nvPicPr>
                <p:cNvPr id="809" name="Input penna 808">
                  <a:extLst>
                    <a:ext uri="{FF2B5EF4-FFF2-40B4-BE49-F238E27FC236}">
                      <a16:creationId xmlns:a16="http://schemas.microsoft.com/office/drawing/2014/main" id="{6982FCD3-239A-D8BE-4F1A-1886EA32A7FF}"/>
                    </a:ext>
                  </a:extLst>
                </p:cNvPr>
                <p:cNvPicPr/>
                <p:nvPr/>
              </p:nvPicPr>
              <p:blipFill>
                <a:blip r:embed="rId928"/>
                <a:stretch>
                  <a:fillRect/>
                </a:stretch>
              </p:blipFill>
              <p:spPr>
                <a:xfrm>
                  <a:off x="6745578" y="4979668"/>
                  <a:ext cx="6948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9">
              <p14:nvContentPartPr>
                <p14:cNvPr id="810" name="Input penna 809">
                  <a:extLst>
                    <a:ext uri="{FF2B5EF4-FFF2-40B4-BE49-F238E27FC236}">
                      <a16:creationId xmlns:a16="http://schemas.microsoft.com/office/drawing/2014/main" id="{B66C381C-D159-36EB-0391-223DB7B16280}"/>
                    </a:ext>
                  </a:extLst>
                </p14:cNvPr>
                <p14:cNvContentPartPr/>
                <p14:nvPr/>
              </p14:nvContentPartPr>
              <p14:xfrm>
                <a:off x="6792018" y="4991188"/>
                <a:ext cx="25560" cy="82440"/>
              </p14:xfrm>
            </p:contentPart>
          </mc:Choice>
          <mc:Fallback xmlns="">
            <p:pic>
              <p:nvPicPr>
                <p:cNvPr id="810" name="Input penna 809">
                  <a:extLst>
                    <a:ext uri="{FF2B5EF4-FFF2-40B4-BE49-F238E27FC236}">
                      <a16:creationId xmlns:a16="http://schemas.microsoft.com/office/drawing/2014/main" id="{B66C381C-D159-36EB-0391-223DB7B16280}"/>
                    </a:ext>
                  </a:extLst>
                </p:cNvPr>
                <p:cNvPicPr/>
                <p:nvPr/>
              </p:nvPicPr>
              <p:blipFill>
                <a:blip r:embed="rId930"/>
                <a:stretch>
                  <a:fillRect/>
                </a:stretch>
              </p:blipFill>
              <p:spPr>
                <a:xfrm>
                  <a:off x="6784458" y="4983628"/>
                  <a:ext cx="4032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1">
              <p14:nvContentPartPr>
                <p14:cNvPr id="811" name="Input penna 810">
                  <a:extLst>
                    <a:ext uri="{FF2B5EF4-FFF2-40B4-BE49-F238E27FC236}">
                      <a16:creationId xmlns:a16="http://schemas.microsoft.com/office/drawing/2014/main" id="{AA4D3B1C-79D2-1440-AF9A-AB6425F1C675}"/>
                    </a:ext>
                  </a:extLst>
                </p14:cNvPr>
                <p14:cNvContentPartPr/>
                <p14:nvPr/>
              </p14:nvContentPartPr>
              <p14:xfrm>
                <a:off x="6858978" y="4980748"/>
                <a:ext cx="5040" cy="95400"/>
              </p14:xfrm>
            </p:contentPart>
          </mc:Choice>
          <mc:Fallback xmlns="">
            <p:pic>
              <p:nvPicPr>
                <p:cNvPr id="811" name="Input penna 810">
                  <a:extLst>
                    <a:ext uri="{FF2B5EF4-FFF2-40B4-BE49-F238E27FC236}">
                      <a16:creationId xmlns:a16="http://schemas.microsoft.com/office/drawing/2014/main" id="{AA4D3B1C-79D2-1440-AF9A-AB6425F1C675}"/>
                    </a:ext>
                  </a:extLst>
                </p:cNvPr>
                <p:cNvPicPr/>
                <p:nvPr/>
              </p:nvPicPr>
              <p:blipFill>
                <a:blip r:embed="rId932"/>
                <a:stretch>
                  <a:fillRect/>
                </a:stretch>
              </p:blipFill>
              <p:spPr>
                <a:xfrm>
                  <a:off x="6851778" y="4973188"/>
                  <a:ext cx="2016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3">
              <p14:nvContentPartPr>
                <p14:cNvPr id="812" name="Input penna 811">
                  <a:extLst>
                    <a:ext uri="{FF2B5EF4-FFF2-40B4-BE49-F238E27FC236}">
                      <a16:creationId xmlns:a16="http://schemas.microsoft.com/office/drawing/2014/main" id="{EC9F37D0-E1BF-2002-83E9-66B1C805DD6A}"/>
                    </a:ext>
                  </a:extLst>
                </p14:cNvPr>
                <p14:cNvContentPartPr/>
                <p14:nvPr/>
              </p14:nvContentPartPr>
              <p14:xfrm>
                <a:off x="6852138" y="5022148"/>
                <a:ext cx="70560" cy="20520"/>
              </p14:xfrm>
            </p:contentPart>
          </mc:Choice>
          <mc:Fallback xmlns="">
            <p:pic>
              <p:nvPicPr>
                <p:cNvPr id="812" name="Input penna 811">
                  <a:extLst>
                    <a:ext uri="{FF2B5EF4-FFF2-40B4-BE49-F238E27FC236}">
                      <a16:creationId xmlns:a16="http://schemas.microsoft.com/office/drawing/2014/main" id="{EC9F37D0-E1BF-2002-83E9-66B1C805DD6A}"/>
                    </a:ext>
                  </a:extLst>
                </p:cNvPr>
                <p:cNvPicPr/>
                <p:nvPr/>
              </p:nvPicPr>
              <p:blipFill>
                <a:blip r:embed="rId934"/>
                <a:stretch>
                  <a:fillRect/>
                </a:stretch>
              </p:blipFill>
              <p:spPr>
                <a:xfrm>
                  <a:off x="6844578" y="5014588"/>
                  <a:ext cx="8568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5">
              <p14:nvContentPartPr>
                <p14:cNvPr id="815" name="Input penna 814">
                  <a:extLst>
                    <a:ext uri="{FF2B5EF4-FFF2-40B4-BE49-F238E27FC236}">
                      <a16:creationId xmlns:a16="http://schemas.microsoft.com/office/drawing/2014/main" id="{33AB365E-59DC-2931-9BEF-3DCB3E703D0E}"/>
                    </a:ext>
                  </a:extLst>
                </p14:cNvPr>
                <p14:cNvContentPartPr/>
                <p14:nvPr/>
              </p14:nvContentPartPr>
              <p14:xfrm>
                <a:off x="7003338" y="4970308"/>
                <a:ext cx="62640" cy="50040"/>
              </p14:xfrm>
            </p:contentPart>
          </mc:Choice>
          <mc:Fallback xmlns="">
            <p:pic>
              <p:nvPicPr>
                <p:cNvPr id="815" name="Input penna 814">
                  <a:extLst>
                    <a:ext uri="{FF2B5EF4-FFF2-40B4-BE49-F238E27FC236}">
                      <a16:creationId xmlns:a16="http://schemas.microsoft.com/office/drawing/2014/main" id="{33AB365E-59DC-2931-9BEF-3DCB3E703D0E}"/>
                    </a:ext>
                  </a:extLst>
                </p:cNvPr>
                <p:cNvPicPr/>
                <p:nvPr/>
              </p:nvPicPr>
              <p:blipFill>
                <a:blip r:embed="rId936"/>
                <a:stretch>
                  <a:fillRect/>
                </a:stretch>
              </p:blipFill>
              <p:spPr>
                <a:xfrm>
                  <a:off x="6995778" y="4962748"/>
                  <a:ext cx="7776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7">
              <p14:nvContentPartPr>
                <p14:cNvPr id="816" name="Input penna 815">
                  <a:extLst>
                    <a:ext uri="{FF2B5EF4-FFF2-40B4-BE49-F238E27FC236}">
                      <a16:creationId xmlns:a16="http://schemas.microsoft.com/office/drawing/2014/main" id="{943FBF1C-E684-C15E-0848-B4715253D90B}"/>
                    </a:ext>
                  </a:extLst>
                </p14:cNvPr>
                <p14:cNvContentPartPr/>
                <p14:nvPr/>
              </p14:nvContentPartPr>
              <p14:xfrm>
                <a:off x="7028178" y="5026828"/>
                <a:ext cx="3600" cy="57600"/>
              </p14:xfrm>
            </p:contentPart>
          </mc:Choice>
          <mc:Fallback xmlns="">
            <p:pic>
              <p:nvPicPr>
                <p:cNvPr id="816" name="Input penna 815">
                  <a:extLst>
                    <a:ext uri="{FF2B5EF4-FFF2-40B4-BE49-F238E27FC236}">
                      <a16:creationId xmlns:a16="http://schemas.microsoft.com/office/drawing/2014/main" id="{943FBF1C-E684-C15E-0848-B4715253D90B}"/>
                    </a:ext>
                  </a:extLst>
                </p:cNvPr>
                <p:cNvPicPr/>
                <p:nvPr/>
              </p:nvPicPr>
              <p:blipFill>
                <a:blip r:embed="rId938"/>
                <a:stretch>
                  <a:fillRect/>
                </a:stretch>
              </p:blipFill>
              <p:spPr>
                <a:xfrm>
                  <a:off x="7020978" y="5019268"/>
                  <a:ext cx="1872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9">
              <p14:nvContentPartPr>
                <p14:cNvPr id="817" name="Input penna 816">
                  <a:extLst>
                    <a:ext uri="{FF2B5EF4-FFF2-40B4-BE49-F238E27FC236}">
                      <a16:creationId xmlns:a16="http://schemas.microsoft.com/office/drawing/2014/main" id="{7CEC2D4F-9B3A-790A-2655-A1EF6BE66E15}"/>
                    </a:ext>
                  </a:extLst>
                </p14:cNvPr>
                <p14:cNvContentPartPr/>
                <p14:nvPr/>
              </p14:nvContentPartPr>
              <p14:xfrm>
                <a:off x="7052298" y="5044108"/>
                <a:ext cx="14400" cy="21240"/>
              </p14:xfrm>
            </p:contentPart>
          </mc:Choice>
          <mc:Fallback xmlns="">
            <p:pic>
              <p:nvPicPr>
                <p:cNvPr id="817" name="Input penna 816">
                  <a:extLst>
                    <a:ext uri="{FF2B5EF4-FFF2-40B4-BE49-F238E27FC236}">
                      <a16:creationId xmlns:a16="http://schemas.microsoft.com/office/drawing/2014/main" id="{7CEC2D4F-9B3A-790A-2655-A1EF6BE66E15}"/>
                    </a:ext>
                  </a:extLst>
                </p:cNvPr>
                <p:cNvPicPr/>
                <p:nvPr/>
              </p:nvPicPr>
              <p:blipFill>
                <a:blip r:embed="rId940"/>
                <a:stretch>
                  <a:fillRect/>
                </a:stretch>
              </p:blipFill>
              <p:spPr>
                <a:xfrm>
                  <a:off x="7044738" y="5036548"/>
                  <a:ext cx="2952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1">
              <p14:nvContentPartPr>
                <p14:cNvPr id="818" name="Input penna 817">
                  <a:extLst>
                    <a:ext uri="{FF2B5EF4-FFF2-40B4-BE49-F238E27FC236}">
                      <a16:creationId xmlns:a16="http://schemas.microsoft.com/office/drawing/2014/main" id="{DA38A3F7-CF84-FB3B-C5C4-8C4F5FC2F948}"/>
                    </a:ext>
                  </a:extLst>
                </p14:cNvPr>
                <p14:cNvContentPartPr/>
                <p14:nvPr/>
              </p14:nvContentPartPr>
              <p14:xfrm>
                <a:off x="6970938" y="5064268"/>
                <a:ext cx="182880" cy="23400"/>
              </p14:xfrm>
            </p:contentPart>
          </mc:Choice>
          <mc:Fallback xmlns="">
            <p:pic>
              <p:nvPicPr>
                <p:cNvPr id="818" name="Input penna 817">
                  <a:extLst>
                    <a:ext uri="{FF2B5EF4-FFF2-40B4-BE49-F238E27FC236}">
                      <a16:creationId xmlns:a16="http://schemas.microsoft.com/office/drawing/2014/main" id="{DA38A3F7-CF84-FB3B-C5C4-8C4F5FC2F948}"/>
                    </a:ext>
                  </a:extLst>
                </p:cNvPr>
                <p:cNvPicPr/>
                <p:nvPr/>
              </p:nvPicPr>
              <p:blipFill>
                <a:blip r:embed="rId942"/>
                <a:stretch>
                  <a:fillRect/>
                </a:stretch>
              </p:blipFill>
              <p:spPr>
                <a:xfrm>
                  <a:off x="6963378" y="5056708"/>
                  <a:ext cx="198000" cy="38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38" name="Gruppo 837">
            <a:extLst>
              <a:ext uri="{FF2B5EF4-FFF2-40B4-BE49-F238E27FC236}">
                <a16:creationId xmlns:a16="http://schemas.microsoft.com/office/drawing/2014/main" id="{6B06AE8A-5BF0-4C66-D567-72C60F13F9C3}"/>
              </a:ext>
            </a:extLst>
          </p:cNvPr>
          <p:cNvGrpSpPr/>
          <p:nvPr/>
        </p:nvGrpSpPr>
        <p:grpSpPr>
          <a:xfrm>
            <a:off x="5849712" y="5290772"/>
            <a:ext cx="594000" cy="228240"/>
            <a:chOff x="5849712" y="5290772"/>
            <a:chExt cx="594000" cy="228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43">
              <p14:nvContentPartPr>
                <p14:cNvPr id="821" name="Input penna 820">
                  <a:extLst>
                    <a:ext uri="{FF2B5EF4-FFF2-40B4-BE49-F238E27FC236}">
                      <a16:creationId xmlns:a16="http://schemas.microsoft.com/office/drawing/2014/main" id="{793E806C-0B7F-4446-6DDF-66D4BE597BBF}"/>
                    </a:ext>
                  </a:extLst>
                </p14:cNvPr>
                <p14:cNvContentPartPr/>
                <p14:nvPr/>
              </p14:nvContentPartPr>
              <p14:xfrm>
                <a:off x="5849712" y="5290772"/>
                <a:ext cx="162720" cy="23400"/>
              </p14:xfrm>
            </p:contentPart>
          </mc:Choice>
          <mc:Fallback xmlns="">
            <p:pic>
              <p:nvPicPr>
                <p:cNvPr id="821" name="Input penna 820">
                  <a:extLst>
                    <a:ext uri="{FF2B5EF4-FFF2-40B4-BE49-F238E27FC236}">
                      <a16:creationId xmlns:a16="http://schemas.microsoft.com/office/drawing/2014/main" id="{793E806C-0B7F-4446-6DDF-66D4BE597BBF}"/>
                    </a:ext>
                  </a:extLst>
                </p:cNvPr>
                <p:cNvPicPr/>
                <p:nvPr/>
              </p:nvPicPr>
              <p:blipFill>
                <a:blip r:embed="rId944"/>
                <a:stretch>
                  <a:fillRect/>
                </a:stretch>
              </p:blipFill>
              <p:spPr>
                <a:xfrm>
                  <a:off x="5842152" y="5283212"/>
                  <a:ext cx="17784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5">
              <p14:nvContentPartPr>
                <p14:cNvPr id="822" name="Input penna 821">
                  <a:extLst>
                    <a:ext uri="{FF2B5EF4-FFF2-40B4-BE49-F238E27FC236}">
                      <a16:creationId xmlns:a16="http://schemas.microsoft.com/office/drawing/2014/main" id="{E2082EB0-65FB-30D6-1419-5230B7F40DBD}"/>
                    </a:ext>
                  </a:extLst>
                </p14:cNvPr>
                <p14:cNvContentPartPr/>
                <p14:nvPr/>
              </p14:nvContentPartPr>
              <p14:xfrm>
                <a:off x="5891472" y="5306972"/>
                <a:ext cx="40320" cy="84960"/>
              </p14:xfrm>
            </p:contentPart>
          </mc:Choice>
          <mc:Fallback xmlns="">
            <p:pic>
              <p:nvPicPr>
                <p:cNvPr id="822" name="Input penna 821">
                  <a:extLst>
                    <a:ext uri="{FF2B5EF4-FFF2-40B4-BE49-F238E27FC236}">
                      <a16:creationId xmlns:a16="http://schemas.microsoft.com/office/drawing/2014/main" id="{E2082EB0-65FB-30D6-1419-5230B7F40DBD}"/>
                    </a:ext>
                  </a:extLst>
                </p:cNvPr>
                <p:cNvPicPr/>
                <p:nvPr/>
              </p:nvPicPr>
              <p:blipFill>
                <a:blip r:embed="rId946"/>
                <a:stretch>
                  <a:fillRect/>
                </a:stretch>
              </p:blipFill>
              <p:spPr>
                <a:xfrm>
                  <a:off x="5883912" y="5299412"/>
                  <a:ext cx="5544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7">
              <p14:nvContentPartPr>
                <p14:cNvPr id="823" name="Input penna 822">
                  <a:extLst>
                    <a:ext uri="{FF2B5EF4-FFF2-40B4-BE49-F238E27FC236}">
                      <a16:creationId xmlns:a16="http://schemas.microsoft.com/office/drawing/2014/main" id="{D5924EDD-9418-13C7-EAE3-5F786E5AB305}"/>
                    </a:ext>
                  </a:extLst>
                </p14:cNvPr>
                <p14:cNvContentPartPr/>
                <p14:nvPr/>
              </p14:nvContentPartPr>
              <p14:xfrm>
                <a:off x="5933952" y="5322452"/>
                <a:ext cx="17640" cy="56160"/>
              </p14:xfrm>
            </p:contentPart>
          </mc:Choice>
          <mc:Fallback xmlns="">
            <p:pic>
              <p:nvPicPr>
                <p:cNvPr id="823" name="Input penna 822">
                  <a:extLst>
                    <a:ext uri="{FF2B5EF4-FFF2-40B4-BE49-F238E27FC236}">
                      <a16:creationId xmlns:a16="http://schemas.microsoft.com/office/drawing/2014/main" id="{D5924EDD-9418-13C7-EAE3-5F786E5AB305}"/>
                    </a:ext>
                  </a:extLst>
                </p:cNvPr>
                <p:cNvPicPr/>
                <p:nvPr/>
              </p:nvPicPr>
              <p:blipFill>
                <a:blip r:embed="rId948"/>
                <a:stretch>
                  <a:fillRect/>
                </a:stretch>
              </p:blipFill>
              <p:spPr>
                <a:xfrm>
                  <a:off x="5926392" y="5314892"/>
                  <a:ext cx="3276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9">
              <p14:nvContentPartPr>
                <p14:cNvPr id="824" name="Input penna 823">
                  <a:extLst>
                    <a:ext uri="{FF2B5EF4-FFF2-40B4-BE49-F238E27FC236}">
                      <a16:creationId xmlns:a16="http://schemas.microsoft.com/office/drawing/2014/main" id="{EE1AC84C-EF23-80EE-247B-91F5E80469A8}"/>
                    </a:ext>
                  </a:extLst>
                </p14:cNvPr>
                <p14:cNvContentPartPr/>
                <p14:nvPr/>
              </p14:nvContentPartPr>
              <p14:xfrm>
                <a:off x="6003072" y="5299412"/>
                <a:ext cx="18360" cy="117720"/>
              </p14:xfrm>
            </p:contentPart>
          </mc:Choice>
          <mc:Fallback xmlns="">
            <p:pic>
              <p:nvPicPr>
                <p:cNvPr id="824" name="Input penna 823">
                  <a:extLst>
                    <a:ext uri="{FF2B5EF4-FFF2-40B4-BE49-F238E27FC236}">
                      <a16:creationId xmlns:a16="http://schemas.microsoft.com/office/drawing/2014/main" id="{EE1AC84C-EF23-80EE-247B-91F5E80469A8}"/>
                    </a:ext>
                  </a:extLst>
                </p:cNvPr>
                <p:cNvPicPr/>
                <p:nvPr/>
              </p:nvPicPr>
              <p:blipFill>
                <a:blip r:embed="rId950"/>
                <a:stretch>
                  <a:fillRect/>
                </a:stretch>
              </p:blipFill>
              <p:spPr>
                <a:xfrm>
                  <a:off x="5995512" y="5291852"/>
                  <a:ext cx="3348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1">
              <p14:nvContentPartPr>
                <p14:cNvPr id="825" name="Input penna 824">
                  <a:extLst>
                    <a:ext uri="{FF2B5EF4-FFF2-40B4-BE49-F238E27FC236}">
                      <a16:creationId xmlns:a16="http://schemas.microsoft.com/office/drawing/2014/main" id="{83F30B09-520F-DD62-2141-17B61DA3AA60}"/>
                    </a:ext>
                  </a:extLst>
                </p14:cNvPr>
                <p14:cNvContentPartPr/>
                <p14:nvPr/>
              </p14:nvContentPartPr>
              <p14:xfrm>
                <a:off x="6020352" y="5360612"/>
                <a:ext cx="52920" cy="16200"/>
              </p14:xfrm>
            </p:contentPart>
          </mc:Choice>
          <mc:Fallback xmlns="">
            <p:pic>
              <p:nvPicPr>
                <p:cNvPr id="825" name="Input penna 824">
                  <a:extLst>
                    <a:ext uri="{FF2B5EF4-FFF2-40B4-BE49-F238E27FC236}">
                      <a16:creationId xmlns:a16="http://schemas.microsoft.com/office/drawing/2014/main" id="{83F30B09-520F-DD62-2141-17B61DA3AA60}"/>
                    </a:ext>
                  </a:extLst>
                </p:cNvPr>
                <p:cNvPicPr/>
                <p:nvPr/>
              </p:nvPicPr>
              <p:blipFill>
                <a:blip r:embed="rId952"/>
                <a:stretch>
                  <a:fillRect/>
                </a:stretch>
              </p:blipFill>
              <p:spPr>
                <a:xfrm>
                  <a:off x="6012792" y="5353052"/>
                  <a:ext cx="6804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3">
              <p14:nvContentPartPr>
                <p14:cNvPr id="826" name="Input penna 825">
                  <a:extLst>
                    <a:ext uri="{FF2B5EF4-FFF2-40B4-BE49-F238E27FC236}">
                      <a16:creationId xmlns:a16="http://schemas.microsoft.com/office/drawing/2014/main" id="{F29D891A-7B4F-6F89-BF78-15A97C524F8D}"/>
                    </a:ext>
                  </a:extLst>
                </p14:cNvPr>
                <p14:cNvContentPartPr/>
                <p14:nvPr/>
              </p14:nvContentPartPr>
              <p14:xfrm>
                <a:off x="5897952" y="5423612"/>
                <a:ext cx="67680" cy="95400"/>
              </p14:xfrm>
            </p:contentPart>
          </mc:Choice>
          <mc:Fallback xmlns="">
            <p:pic>
              <p:nvPicPr>
                <p:cNvPr id="826" name="Input penna 825">
                  <a:extLst>
                    <a:ext uri="{FF2B5EF4-FFF2-40B4-BE49-F238E27FC236}">
                      <a16:creationId xmlns:a16="http://schemas.microsoft.com/office/drawing/2014/main" id="{F29D891A-7B4F-6F89-BF78-15A97C524F8D}"/>
                    </a:ext>
                  </a:extLst>
                </p:cNvPr>
                <p:cNvPicPr/>
                <p:nvPr/>
              </p:nvPicPr>
              <p:blipFill>
                <a:blip r:embed="rId954"/>
                <a:stretch>
                  <a:fillRect/>
                </a:stretch>
              </p:blipFill>
              <p:spPr>
                <a:xfrm>
                  <a:off x="5890392" y="5416052"/>
                  <a:ext cx="8280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5">
              <p14:nvContentPartPr>
                <p14:cNvPr id="827" name="Input penna 826">
                  <a:extLst>
                    <a:ext uri="{FF2B5EF4-FFF2-40B4-BE49-F238E27FC236}">
                      <a16:creationId xmlns:a16="http://schemas.microsoft.com/office/drawing/2014/main" id="{31820FC3-6F82-133D-709E-B8433B7EA7FC}"/>
                    </a:ext>
                  </a:extLst>
                </p14:cNvPr>
                <p14:cNvContentPartPr/>
                <p14:nvPr/>
              </p14:nvContentPartPr>
              <p14:xfrm>
                <a:off x="5926752" y="5468252"/>
                <a:ext cx="29880" cy="37800"/>
              </p14:xfrm>
            </p:contentPart>
          </mc:Choice>
          <mc:Fallback xmlns="">
            <p:pic>
              <p:nvPicPr>
                <p:cNvPr id="827" name="Input penna 826">
                  <a:extLst>
                    <a:ext uri="{FF2B5EF4-FFF2-40B4-BE49-F238E27FC236}">
                      <a16:creationId xmlns:a16="http://schemas.microsoft.com/office/drawing/2014/main" id="{31820FC3-6F82-133D-709E-B8433B7EA7FC}"/>
                    </a:ext>
                  </a:extLst>
                </p:cNvPr>
                <p:cNvPicPr/>
                <p:nvPr/>
              </p:nvPicPr>
              <p:blipFill>
                <a:blip r:embed="rId956"/>
                <a:stretch>
                  <a:fillRect/>
                </a:stretch>
              </p:blipFill>
              <p:spPr>
                <a:xfrm>
                  <a:off x="5919192" y="5460692"/>
                  <a:ext cx="4500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7">
              <p14:nvContentPartPr>
                <p14:cNvPr id="828" name="Input penna 827">
                  <a:extLst>
                    <a:ext uri="{FF2B5EF4-FFF2-40B4-BE49-F238E27FC236}">
                      <a16:creationId xmlns:a16="http://schemas.microsoft.com/office/drawing/2014/main" id="{42A253C0-7089-71BF-B7F6-9B2D8D951C6F}"/>
                    </a:ext>
                  </a:extLst>
                </p14:cNvPr>
                <p14:cNvContentPartPr/>
                <p14:nvPr/>
              </p14:nvContentPartPr>
              <p14:xfrm>
                <a:off x="5970312" y="5450972"/>
                <a:ext cx="46800" cy="52200"/>
              </p14:xfrm>
            </p:contentPart>
          </mc:Choice>
          <mc:Fallback xmlns="">
            <p:pic>
              <p:nvPicPr>
                <p:cNvPr id="828" name="Input penna 827">
                  <a:extLst>
                    <a:ext uri="{FF2B5EF4-FFF2-40B4-BE49-F238E27FC236}">
                      <a16:creationId xmlns:a16="http://schemas.microsoft.com/office/drawing/2014/main" id="{42A253C0-7089-71BF-B7F6-9B2D8D951C6F}"/>
                    </a:ext>
                  </a:extLst>
                </p:cNvPr>
                <p:cNvPicPr/>
                <p:nvPr/>
              </p:nvPicPr>
              <p:blipFill>
                <a:blip r:embed="rId958"/>
                <a:stretch>
                  <a:fillRect/>
                </a:stretch>
              </p:blipFill>
              <p:spPr>
                <a:xfrm>
                  <a:off x="5962752" y="5443412"/>
                  <a:ext cx="6192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9">
              <p14:nvContentPartPr>
                <p14:cNvPr id="829" name="Input penna 828">
                  <a:extLst>
                    <a:ext uri="{FF2B5EF4-FFF2-40B4-BE49-F238E27FC236}">
                      <a16:creationId xmlns:a16="http://schemas.microsoft.com/office/drawing/2014/main" id="{C0B472CA-49A1-AEC4-017B-360ED220A2B4}"/>
                    </a:ext>
                  </a:extLst>
                </p14:cNvPr>
                <p14:cNvContentPartPr/>
                <p14:nvPr/>
              </p14:nvContentPartPr>
              <p14:xfrm>
                <a:off x="5987952" y="5487332"/>
                <a:ext cx="14760" cy="29880"/>
              </p14:xfrm>
            </p:contentPart>
          </mc:Choice>
          <mc:Fallback xmlns="">
            <p:pic>
              <p:nvPicPr>
                <p:cNvPr id="829" name="Input penna 828">
                  <a:extLst>
                    <a:ext uri="{FF2B5EF4-FFF2-40B4-BE49-F238E27FC236}">
                      <a16:creationId xmlns:a16="http://schemas.microsoft.com/office/drawing/2014/main" id="{C0B472CA-49A1-AEC4-017B-360ED220A2B4}"/>
                    </a:ext>
                  </a:extLst>
                </p:cNvPr>
                <p:cNvPicPr/>
                <p:nvPr/>
              </p:nvPicPr>
              <p:blipFill>
                <a:blip r:embed="rId960"/>
                <a:stretch>
                  <a:fillRect/>
                </a:stretch>
              </p:blipFill>
              <p:spPr>
                <a:xfrm>
                  <a:off x="5980392" y="5479772"/>
                  <a:ext cx="2988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1">
              <p14:nvContentPartPr>
                <p14:cNvPr id="830" name="Input penna 829">
                  <a:extLst>
                    <a:ext uri="{FF2B5EF4-FFF2-40B4-BE49-F238E27FC236}">
                      <a16:creationId xmlns:a16="http://schemas.microsoft.com/office/drawing/2014/main" id="{790006D4-62CE-65F7-D418-2D452FC28DAA}"/>
                    </a:ext>
                  </a:extLst>
                </p14:cNvPr>
                <p14:cNvContentPartPr/>
                <p14:nvPr/>
              </p14:nvContentPartPr>
              <p14:xfrm>
                <a:off x="6092352" y="5328572"/>
                <a:ext cx="77760" cy="79920"/>
              </p14:xfrm>
            </p:contentPart>
          </mc:Choice>
          <mc:Fallback xmlns="">
            <p:pic>
              <p:nvPicPr>
                <p:cNvPr id="830" name="Input penna 829">
                  <a:extLst>
                    <a:ext uri="{FF2B5EF4-FFF2-40B4-BE49-F238E27FC236}">
                      <a16:creationId xmlns:a16="http://schemas.microsoft.com/office/drawing/2014/main" id="{790006D4-62CE-65F7-D418-2D452FC28DAA}"/>
                    </a:ext>
                  </a:extLst>
                </p:cNvPr>
                <p:cNvPicPr/>
                <p:nvPr/>
              </p:nvPicPr>
              <p:blipFill>
                <a:blip r:embed="rId962"/>
                <a:stretch>
                  <a:fillRect/>
                </a:stretch>
              </p:blipFill>
              <p:spPr>
                <a:xfrm>
                  <a:off x="6084792" y="5321012"/>
                  <a:ext cx="9288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3">
              <p14:nvContentPartPr>
                <p14:cNvPr id="831" name="Input penna 830">
                  <a:extLst>
                    <a:ext uri="{FF2B5EF4-FFF2-40B4-BE49-F238E27FC236}">
                      <a16:creationId xmlns:a16="http://schemas.microsoft.com/office/drawing/2014/main" id="{BC6E785D-1869-4158-004A-8D25DCBF22E7}"/>
                    </a:ext>
                  </a:extLst>
                </p14:cNvPr>
                <p14:cNvContentPartPr/>
                <p14:nvPr/>
              </p14:nvContentPartPr>
              <p14:xfrm>
                <a:off x="6162912" y="5361332"/>
                <a:ext cx="52920" cy="10080"/>
              </p14:xfrm>
            </p:contentPart>
          </mc:Choice>
          <mc:Fallback xmlns="">
            <p:pic>
              <p:nvPicPr>
                <p:cNvPr id="831" name="Input penna 830">
                  <a:extLst>
                    <a:ext uri="{FF2B5EF4-FFF2-40B4-BE49-F238E27FC236}">
                      <a16:creationId xmlns:a16="http://schemas.microsoft.com/office/drawing/2014/main" id="{BC6E785D-1869-4158-004A-8D25DCBF22E7}"/>
                    </a:ext>
                  </a:extLst>
                </p:cNvPr>
                <p:cNvPicPr/>
                <p:nvPr/>
              </p:nvPicPr>
              <p:blipFill>
                <a:blip r:embed="rId964"/>
                <a:stretch>
                  <a:fillRect/>
                </a:stretch>
              </p:blipFill>
              <p:spPr>
                <a:xfrm>
                  <a:off x="6155352" y="5353772"/>
                  <a:ext cx="6804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5">
              <p14:nvContentPartPr>
                <p14:cNvPr id="832" name="Input penna 831">
                  <a:extLst>
                    <a:ext uri="{FF2B5EF4-FFF2-40B4-BE49-F238E27FC236}">
                      <a16:creationId xmlns:a16="http://schemas.microsoft.com/office/drawing/2014/main" id="{7E9EC1E1-BC0F-06F4-0DCE-4FE6DE39F7F9}"/>
                    </a:ext>
                  </a:extLst>
                </p14:cNvPr>
                <p14:cNvContentPartPr/>
                <p14:nvPr/>
              </p14:nvContentPartPr>
              <p14:xfrm>
                <a:off x="6231312" y="5312732"/>
                <a:ext cx="16920" cy="98280"/>
              </p14:xfrm>
            </p:contentPart>
          </mc:Choice>
          <mc:Fallback xmlns="">
            <p:pic>
              <p:nvPicPr>
                <p:cNvPr id="832" name="Input penna 831">
                  <a:extLst>
                    <a:ext uri="{FF2B5EF4-FFF2-40B4-BE49-F238E27FC236}">
                      <a16:creationId xmlns:a16="http://schemas.microsoft.com/office/drawing/2014/main" id="{7E9EC1E1-BC0F-06F4-0DCE-4FE6DE39F7F9}"/>
                    </a:ext>
                  </a:extLst>
                </p:cNvPr>
                <p:cNvPicPr/>
                <p:nvPr/>
              </p:nvPicPr>
              <p:blipFill>
                <a:blip r:embed="rId966"/>
                <a:stretch>
                  <a:fillRect/>
                </a:stretch>
              </p:blipFill>
              <p:spPr>
                <a:xfrm>
                  <a:off x="6223752" y="5305172"/>
                  <a:ext cx="3204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7">
              <p14:nvContentPartPr>
                <p14:cNvPr id="833" name="Input penna 832">
                  <a:extLst>
                    <a:ext uri="{FF2B5EF4-FFF2-40B4-BE49-F238E27FC236}">
                      <a16:creationId xmlns:a16="http://schemas.microsoft.com/office/drawing/2014/main" id="{82B7ABD1-6F99-0574-6702-6921AE07050E}"/>
                    </a:ext>
                  </a:extLst>
                </p14:cNvPr>
                <p14:cNvContentPartPr/>
                <p14:nvPr/>
              </p14:nvContentPartPr>
              <p14:xfrm>
                <a:off x="6338232" y="5315972"/>
                <a:ext cx="88200" cy="74160"/>
              </p14:xfrm>
            </p:contentPart>
          </mc:Choice>
          <mc:Fallback xmlns="">
            <p:pic>
              <p:nvPicPr>
                <p:cNvPr id="833" name="Input penna 832">
                  <a:extLst>
                    <a:ext uri="{FF2B5EF4-FFF2-40B4-BE49-F238E27FC236}">
                      <a16:creationId xmlns:a16="http://schemas.microsoft.com/office/drawing/2014/main" id="{82B7ABD1-6F99-0574-6702-6921AE07050E}"/>
                    </a:ext>
                  </a:extLst>
                </p:cNvPr>
                <p:cNvPicPr/>
                <p:nvPr/>
              </p:nvPicPr>
              <p:blipFill>
                <a:blip r:embed="rId968"/>
                <a:stretch>
                  <a:fillRect/>
                </a:stretch>
              </p:blipFill>
              <p:spPr>
                <a:xfrm>
                  <a:off x="6330672" y="5308412"/>
                  <a:ext cx="10332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9">
              <p14:nvContentPartPr>
                <p14:cNvPr id="834" name="Input penna 833">
                  <a:extLst>
                    <a:ext uri="{FF2B5EF4-FFF2-40B4-BE49-F238E27FC236}">
                      <a16:creationId xmlns:a16="http://schemas.microsoft.com/office/drawing/2014/main" id="{B9A78F36-E0DD-E2B5-8EEA-C5B2EB7A5392}"/>
                    </a:ext>
                  </a:extLst>
                </p14:cNvPr>
                <p14:cNvContentPartPr/>
                <p14:nvPr/>
              </p14:nvContentPartPr>
              <p14:xfrm>
                <a:off x="6354072" y="5389052"/>
                <a:ext cx="32760" cy="83520"/>
              </p14:xfrm>
            </p:contentPart>
          </mc:Choice>
          <mc:Fallback xmlns="">
            <p:pic>
              <p:nvPicPr>
                <p:cNvPr id="834" name="Input penna 833">
                  <a:extLst>
                    <a:ext uri="{FF2B5EF4-FFF2-40B4-BE49-F238E27FC236}">
                      <a16:creationId xmlns:a16="http://schemas.microsoft.com/office/drawing/2014/main" id="{B9A78F36-E0DD-E2B5-8EEA-C5B2EB7A5392}"/>
                    </a:ext>
                  </a:extLst>
                </p:cNvPr>
                <p:cNvPicPr/>
                <p:nvPr/>
              </p:nvPicPr>
              <p:blipFill>
                <a:blip r:embed="rId970"/>
                <a:stretch>
                  <a:fillRect/>
                </a:stretch>
              </p:blipFill>
              <p:spPr>
                <a:xfrm>
                  <a:off x="6346512" y="5381492"/>
                  <a:ext cx="4788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1">
              <p14:nvContentPartPr>
                <p14:cNvPr id="835" name="Input penna 834">
                  <a:extLst>
                    <a:ext uri="{FF2B5EF4-FFF2-40B4-BE49-F238E27FC236}">
                      <a16:creationId xmlns:a16="http://schemas.microsoft.com/office/drawing/2014/main" id="{8439B59A-5DF4-9B7B-FAAE-1B76436B18FF}"/>
                    </a:ext>
                  </a:extLst>
                </p14:cNvPr>
                <p14:cNvContentPartPr/>
                <p14:nvPr/>
              </p14:nvContentPartPr>
              <p14:xfrm>
                <a:off x="6407352" y="5417132"/>
                <a:ext cx="14760" cy="55440"/>
              </p14:xfrm>
            </p:contentPart>
          </mc:Choice>
          <mc:Fallback xmlns="">
            <p:pic>
              <p:nvPicPr>
                <p:cNvPr id="835" name="Input penna 834">
                  <a:extLst>
                    <a:ext uri="{FF2B5EF4-FFF2-40B4-BE49-F238E27FC236}">
                      <a16:creationId xmlns:a16="http://schemas.microsoft.com/office/drawing/2014/main" id="{8439B59A-5DF4-9B7B-FAAE-1B76436B18FF}"/>
                    </a:ext>
                  </a:extLst>
                </p:cNvPr>
                <p:cNvPicPr/>
                <p:nvPr/>
              </p:nvPicPr>
              <p:blipFill>
                <a:blip r:embed="rId972"/>
                <a:stretch>
                  <a:fillRect/>
                </a:stretch>
              </p:blipFill>
              <p:spPr>
                <a:xfrm>
                  <a:off x="6400152" y="5409932"/>
                  <a:ext cx="2988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3">
              <p14:nvContentPartPr>
                <p14:cNvPr id="836" name="Input penna 835">
                  <a:extLst>
                    <a:ext uri="{FF2B5EF4-FFF2-40B4-BE49-F238E27FC236}">
                      <a16:creationId xmlns:a16="http://schemas.microsoft.com/office/drawing/2014/main" id="{EF20E649-491C-ED6A-1CC9-90F6C54ACFB4}"/>
                    </a:ext>
                  </a:extLst>
                </p14:cNvPr>
                <p14:cNvContentPartPr/>
                <p14:nvPr/>
              </p14:nvContentPartPr>
              <p14:xfrm>
                <a:off x="6294672" y="5458892"/>
                <a:ext cx="149040" cy="34560"/>
              </p14:xfrm>
            </p:contentPart>
          </mc:Choice>
          <mc:Fallback xmlns="">
            <p:pic>
              <p:nvPicPr>
                <p:cNvPr id="836" name="Input penna 835">
                  <a:extLst>
                    <a:ext uri="{FF2B5EF4-FFF2-40B4-BE49-F238E27FC236}">
                      <a16:creationId xmlns:a16="http://schemas.microsoft.com/office/drawing/2014/main" id="{EF20E649-491C-ED6A-1CC9-90F6C54ACFB4}"/>
                    </a:ext>
                  </a:extLst>
                </p:cNvPr>
                <p:cNvPicPr/>
                <p:nvPr/>
              </p:nvPicPr>
              <p:blipFill>
                <a:blip r:embed="rId974"/>
                <a:stretch>
                  <a:fillRect/>
                </a:stretch>
              </p:blipFill>
              <p:spPr>
                <a:xfrm>
                  <a:off x="6287472" y="5451332"/>
                  <a:ext cx="164160" cy="49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61" name="Gruppo 860">
            <a:extLst>
              <a:ext uri="{FF2B5EF4-FFF2-40B4-BE49-F238E27FC236}">
                <a16:creationId xmlns:a16="http://schemas.microsoft.com/office/drawing/2014/main" id="{5DF79AF1-A381-B3B8-9A27-BB067CBF292D}"/>
              </a:ext>
            </a:extLst>
          </p:cNvPr>
          <p:cNvGrpSpPr/>
          <p:nvPr/>
        </p:nvGrpSpPr>
        <p:grpSpPr>
          <a:xfrm>
            <a:off x="5473677" y="5618763"/>
            <a:ext cx="106200" cy="135720"/>
            <a:chOff x="5473677" y="5618763"/>
            <a:chExt cx="106200" cy="135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75">
              <p14:nvContentPartPr>
                <p14:cNvPr id="839" name="Input penna 838">
                  <a:extLst>
                    <a:ext uri="{FF2B5EF4-FFF2-40B4-BE49-F238E27FC236}">
                      <a16:creationId xmlns:a16="http://schemas.microsoft.com/office/drawing/2014/main" id="{0F60CD3D-DC7E-6317-40EE-1257E33405B0}"/>
                    </a:ext>
                  </a:extLst>
                </p14:cNvPr>
                <p14:cNvContentPartPr/>
                <p14:nvPr/>
              </p14:nvContentPartPr>
              <p14:xfrm>
                <a:off x="5539197" y="5618763"/>
                <a:ext cx="27720" cy="93240"/>
              </p14:xfrm>
            </p:contentPart>
          </mc:Choice>
          <mc:Fallback xmlns="">
            <p:pic>
              <p:nvPicPr>
                <p:cNvPr id="839" name="Input penna 838">
                  <a:extLst>
                    <a:ext uri="{FF2B5EF4-FFF2-40B4-BE49-F238E27FC236}">
                      <a16:creationId xmlns:a16="http://schemas.microsoft.com/office/drawing/2014/main" id="{0F60CD3D-DC7E-6317-40EE-1257E33405B0}"/>
                    </a:ext>
                  </a:extLst>
                </p:cNvPr>
                <p:cNvPicPr/>
                <p:nvPr/>
              </p:nvPicPr>
              <p:blipFill>
                <a:blip r:embed="rId976"/>
                <a:stretch>
                  <a:fillRect/>
                </a:stretch>
              </p:blipFill>
              <p:spPr>
                <a:xfrm>
                  <a:off x="5531637" y="5611203"/>
                  <a:ext cx="4284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7">
              <p14:nvContentPartPr>
                <p14:cNvPr id="840" name="Input penna 839">
                  <a:extLst>
                    <a:ext uri="{FF2B5EF4-FFF2-40B4-BE49-F238E27FC236}">
                      <a16:creationId xmlns:a16="http://schemas.microsoft.com/office/drawing/2014/main" id="{BB777019-DF41-C324-B853-553827E67A85}"/>
                    </a:ext>
                  </a:extLst>
                </p14:cNvPr>
                <p14:cNvContentPartPr/>
                <p14:nvPr/>
              </p14:nvContentPartPr>
              <p14:xfrm>
                <a:off x="5473677" y="5712003"/>
                <a:ext cx="106200" cy="42480"/>
              </p14:xfrm>
            </p:contentPart>
          </mc:Choice>
          <mc:Fallback xmlns="">
            <p:pic>
              <p:nvPicPr>
                <p:cNvPr id="840" name="Input penna 839">
                  <a:extLst>
                    <a:ext uri="{FF2B5EF4-FFF2-40B4-BE49-F238E27FC236}">
                      <a16:creationId xmlns:a16="http://schemas.microsoft.com/office/drawing/2014/main" id="{BB777019-DF41-C324-B853-553827E67A85}"/>
                    </a:ext>
                  </a:extLst>
                </p:cNvPr>
                <p:cNvPicPr/>
                <p:nvPr/>
              </p:nvPicPr>
              <p:blipFill>
                <a:blip r:embed="rId978"/>
                <a:stretch>
                  <a:fillRect/>
                </a:stretch>
              </p:blipFill>
              <p:spPr>
                <a:xfrm>
                  <a:off x="5466117" y="5704443"/>
                  <a:ext cx="121320" cy="57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72" name="Gruppo 871">
            <a:extLst>
              <a:ext uri="{FF2B5EF4-FFF2-40B4-BE49-F238E27FC236}">
                <a16:creationId xmlns:a16="http://schemas.microsoft.com/office/drawing/2014/main" id="{02946CED-E1C1-614D-86B4-E4EEFF845F83}"/>
              </a:ext>
            </a:extLst>
          </p:cNvPr>
          <p:cNvGrpSpPr/>
          <p:nvPr/>
        </p:nvGrpSpPr>
        <p:grpSpPr>
          <a:xfrm>
            <a:off x="5301505" y="5926045"/>
            <a:ext cx="2204640" cy="377280"/>
            <a:chOff x="5301505" y="5926045"/>
            <a:chExt cx="2204640" cy="377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79">
              <p14:nvContentPartPr>
                <p14:cNvPr id="841" name="Input penna 840">
                  <a:extLst>
                    <a:ext uri="{FF2B5EF4-FFF2-40B4-BE49-F238E27FC236}">
                      <a16:creationId xmlns:a16="http://schemas.microsoft.com/office/drawing/2014/main" id="{021BCF60-DF2C-2449-A7F3-56DF1A14DA48}"/>
                    </a:ext>
                  </a:extLst>
                </p14:cNvPr>
                <p14:cNvContentPartPr/>
                <p14:nvPr/>
              </p14:nvContentPartPr>
              <p14:xfrm>
                <a:off x="5374317" y="5979483"/>
                <a:ext cx="117000" cy="6840"/>
              </p14:xfrm>
            </p:contentPart>
          </mc:Choice>
          <mc:Fallback xmlns="">
            <p:pic>
              <p:nvPicPr>
                <p:cNvPr id="841" name="Input penna 840">
                  <a:extLst>
                    <a:ext uri="{FF2B5EF4-FFF2-40B4-BE49-F238E27FC236}">
                      <a16:creationId xmlns:a16="http://schemas.microsoft.com/office/drawing/2014/main" id="{021BCF60-DF2C-2449-A7F3-56DF1A14DA48}"/>
                    </a:ext>
                  </a:extLst>
                </p:cNvPr>
                <p:cNvPicPr/>
                <p:nvPr/>
              </p:nvPicPr>
              <p:blipFill>
                <a:blip r:embed="rId980"/>
                <a:stretch>
                  <a:fillRect/>
                </a:stretch>
              </p:blipFill>
              <p:spPr>
                <a:xfrm>
                  <a:off x="5366757" y="5971923"/>
                  <a:ext cx="13212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1">
              <p14:nvContentPartPr>
                <p14:cNvPr id="842" name="Input penna 841">
                  <a:extLst>
                    <a:ext uri="{FF2B5EF4-FFF2-40B4-BE49-F238E27FC236}">
                      <a16:creationId xmlns:a16="http://schemas.microsoft.com/office/drawing/2014/main" id="{0DD53213-A51A-D3A9-6642-4520046EE10B}"/>
                    </a:ext>
                  </a:extLst>
                </p14:cNvPr>
                <p14:cNvContentPartPr/>
                <p14:nvPr/>
              </p14:nvContentPartPr>
              <p14:xfrm>
                <a:off x="5435157" y="5982003"/>
                <a:ext cx="9720" cy="87840"/>
              </p14:xfrm>
            </p:contentPart>
          </mc:Choice>
          <mc:Fallback xmlns="">
            <p:pic>
              <p:nvPicPr>
                <p:cNvPr id="842" name="Input penna 841">
                  <a:extLst>
                    <a:ext uri="{FF2B5EF4-FFF2-40B4-BE49-F238E27FC236}">
                      <a16:creationId xmlns:a16="http://schemas.microsoft.com/office/drawing/2014/main" id="{0DD53213-A51A-D3A9-6642-4520046EE10B}"/>
                    </a:ext>
                  </a:extLst>
                </p:cNvPr>
                <p:cNvPicPr/>
                <p:nvPr/>
              </p:nvPicPr>
              <p:blipFill>
                <a:blip r:embed="rId982"/>
                <a:stretch>
                  <a:fillRect/>
                </a:stretch>
              </p:blipFill>
              <p:spPr>
                <a:xfrm>
                  <a:off x="5427597" y="5974443"/>
                  <a:ext cx="2484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3">
              <p14:nvContentPartPr>
                <p14:cNvPr id="843" name="Input penna 842">
                  <a:extLst>
                    <a:ext uri="{FF2B5EF4-FFF2-40B4-BE49-F238E27FC236}">
                      <a16:creationId xmlns:a16="http://schemas.microsoft.com/office/drawing/2014/main" id="{CD5D6142-BFEB-394A-13FF-3FEEF7243443}"/>
                    </a:ext>
                  </a:extLst>
                </p14:cNvPr>
                <p14:cNvContentPartPr/>
                <p14:nvPr/>
              </p14:nvContentPartPr>
              <p14:xfrm>
                <a:off x="5491317" y="5978403"/>
                <a:ext cx="67320" cy="150480"/>
              </p14:xfrm>
            </p:contentPart>
          </mc:Choice>
          <mc:Fallback xmlns="">
            <p:pic>
              <p:nvPicPr>
                <p:cNvPr id="843" name="Input penna 842">
                  <a:extLst>
                    <a:ext uri="{FF2B5EF4-FFF2-40B4-BE49-F238E27FC236}">
                      <a16:creationId xmlns:a16="http://schemas.microsoft.com/office/drawing/2014/main" id="{CD5D6142-BFEB-394A-13FF-3FEEF7243443}"/>
                    </a:ext>
                  </a:extLst>
                </p:cNvPr>
                <p:cNvPicPr/>
                <p:nvPr/>
              </p:nvPicPr>
              <p:blipFill>
                <a:blip r:embed="rId984"/>
                <a:stretch>
                  <a:fillRect/>
                </a:stretch>
              </p:blipFill>
              <p:spPr>
                <a:xfrm>
                  <a:off x="5483757" y="5970843"/>
                  <a:ext cx="8244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5">
              <p14:nvContentPartPr>
                <p14:cNvPr id="844" name="Input penna 843">
                  <a:extLst>
                    <a:ext uri="{FF2B5EF4-FFF2-40B4-BE49-F238E27FC236}">
                      <a16:creationId xmlns:a16="http://schemas.microsoft.com/office/drawing/2014/main" id="{05ACAE7A-DE88-60B9-BB60-8755C9820655}"/>
                    </a:ext>
                  </a:extLst>
                </p14:cNvPr>
                <p14:cNvContentPartPr/>
                <p14:nvPr/>
              </p14:nvContentPartPr>
              <p14:xfrm>
                <a:off x="5505717" y="6072003"/>
                <a:ext cx="73440" cy="14760"/>
              </p14:xfrm>
            </p:contentPart>
          </mc:Choice>
          <mc:Fallback xmlns="">
            <p:pic>
              <p:nvPicPr>
                <p:cNvPr id="844" name="Input penna 843">
                  <a:extLst>
                    <a:ext uri="{FF2B5EF4-FFF2-40B4-BE49-F238E27FC236}">
                      <a16:creationId xmlns:a16="http://schemas.microsoft.com/office/drawing/2014/main" id="{05ACAE7A-DE88-60B9-BB60-8755C9820655}"/>
                    </a:ext>
                  </a:extLst>
                </p:cNvPr>
                <p:cNvPicPr/>
                <p:nvPr/>
              </p:nvPicPr>
              <p:blipFill>
                <a:blip r:embed="rId986"/>
                <a:stretch>
                  <a:fillRect/>
                </a:stretch>
              </p:blipFill>
              <p:spPr>
                <a:xfrm>
                  <a:off x="5498157" y="6064443"/>
                  <a:ext cx="8856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7">
              <p14:nvContentPartPr>
                <p14:cNvPr id="845" name="Input penna 844">
                  <a:extLst>
                    <a:ext uri="{FF2B5EF4-FFF2-40B4-BE49-F238E27FC236}">
                      <a16:creationId xmlns:a16="http://schemas.microsoft.com/office/drawing/2014/main" id="{BA19A886-E24E-CCDC-B91D-8FE6DC59E991}"/>
                    </a:ext>
                  </a:extLst>
                </p14:cNvPr>
                <p14:cNvContentPartPr/>
                <p14:nvPr/>
              </p14:nvContentPartPr>
              <p14:xfrm>
                <a:off x="5602557" y="6004323"/>
                <a:ext cx="82440" cy="116280"/>
              </p14:xfrm>
            </p:contentPart>
          </mc:Choice>
          <mc:Fallback xmlns="">
            <p:pic>
              <p:nvPicPr>
                <p:cNvPr id="845" name="Input penna 844">
                  <a:extLst>
                    <a:ext uri="{FF2B5EF4-FFF2-40B4-BE49-F238E27FC236}">
                      <a16:creationId xmlns:a16="http://schemas.microsoft.com/office/drawing/2014/main" id="{BA19A886-E24E-CCDC-B91D-8FE6DC59E991}"/>
                    </a:ext>
                  </a:extLst>
                </p:cNvPr>
                <p:cNvPicPr/>
                <p:nvPr/>
              </p:nvPicPr>
              <p:blipFill>
                <a:blip r:embed="rId988"/>
                <a:stretch>
                  <a:fillRect/>
                </a:stretch>
              </p:blipFill>
              <p:spPr>
                <a:xfrm>
                  <a:off x="5594997" y="5996763"/>
                  <a:ext cx="9756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9">
              <p14:nvContentPartPr>
                <p14:cNvPr id="846" name="Input penna 845">
                  <a:extLst>
                    <a:ext uri="{FF2B5EF4-FFF2-40B4-BE49-F238E27FC236}">
                      <a16:creationId xmlns:a16="http://schemas.microsoft.com/office/drawing/2014/main" id="{C40B8302-875C-FB96-76C5-701039BA946B}"/>
                    </a:ext>
                  </a:extLst>
                </p14:cNvPr>
                <p14:cNvContentPartPr/>
                <p14:nvPr/>
              </p14:nvContentPartPr>
              <p14:xfrm>
                <a:off x="5736837" y="6000723"/>
                <a:ext cx="77400" cy="8640"/>
              </p14:xfrm>
            </p:contentPart>
          </mc:Choice>
          <mc:Fallback xmlns="">
            <p:pic>
              <p:nvPicPr>
                <p:cNvPr id="846" name="Input penna 845">
                  <a:extLst>
                    <a:ext uri="{FF2B5EF4-FFF2-40B4-BE49-F238E27FC236}">
                      <a16:creationId xmlns:a16="http://schemas.microsoft.com/office/drawing/2014/main" id="{C40B8302-875C-FB96-76C5-701039BA946B}"/>
                    </a:ext>
                  </a:extLst>
                </p:cNvPr>
                <p:cNvPicPr/>
                <p:nvPr/>
              </p:nvPicPr>
              <p:blipFill>
                <a:blip r:embed="rId990"/>
                <a:stretch>
                  <a:fillRect/>
                </a:stretch>
              </p:blipFill>
              <p:spPr>
                <a:xfrm>
                  <a:off x="5729277" y="5993163"/>
                  <a:ext cx="9252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1">
              <p14:nvContentPartPr>
                <p14:cNvPr id="847" name="Input penna 846">
                  <a:extLst>
                    <a:ext uri="{FF2B5EF4-FFF2-40B4-BE49-F238E27FC236}">
                      <a16:creationId xmlns:a16="http://schemas.microsoft.com/office/drawing/2014/main" id="{0360A085-A7F3-1C49-5981-FE697C5CFB90}"/>
                    </a:ext>
                  </a:extLst>
                </p14:cNvPr>
                <p14:cNvContentPartPr/>
                <p14:nvPr/>
              </p14:nvContentPartPr>
              <p14:xfrm>
                <a:off x="5753037" y="6008643"/>
                <a:ext cx="15120" cy="67320"/>
              </p14:xfrm>
            </p:contentPart>
          </mc:Choice>
          <mc:Fallback xmlns="">
            <p:pic>
              <p:nvPicPr>
                <p:cNvPr id="847" name="Input penna 846">
                  <a:extLst>
                    <a:ext uri="{FF2B5EF4-FFF2-40B4-BE49-F238E27FC236}">
                      <a16:creationId xmlns:a16="http://schemas.microsoft.com/office/drawing/2014/main" id="{0360A085-A7F3-1C49-5981-FE697C5CFB90}"/>
                    </a:ext>
                  </a:extLst>
                </p:cNvPr>
                <p:cNvPicPr/>
                <p:nvPr/>
              </p:nvPicPr>
              <p:blipFill>
                <a:blip r:embed="rId992"/>
                <a:stretch>
                  <a:fillRect/>
                </a:stretch>
              </p:blipFill>
              <p:spPr>
                <a:xfrm>
                  <a:off x="5745477" y="6001083"/>
                  <a:ext cx="3024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3">
              <p14:nvContentPartPr>
                <p14:cNvPr id="848" name="Input penna 847">
                  <a:extLst>
                    <a:ext uri="{FF2B5EF4-FFF2-40B4-BE49-F238E27FC236}">
                      <a16:creationId xmlns:a16="http://schemas.microsoft.com/office/drawing/2014/main" id="{957BBB89-77DE-ECD5-3784-0B848B40A754}"/>
                    </a:ext>
                  </a:extLst>
                </p14:cNvPr>
                <p14:cNvContentPartPr/>
                <p14:nvPr/>
              </p14:nvContentPartPr>
              <p14:xfrm>
                <a:off x="5814957" y="6014043"/>
                <a:ext cx="52920" cy="83880"/>
              </p14:xfrm>
            </p:contentPart>
          </mc:Choice>
          <mc:Fallback xmlns="">
            <p:pic>
              <p:nvPicPr>
                <p:cNvPr id="848" name="Input penna 847">
                  <a:extLst>
                    <a:ext uri="{FF2B5EF4-FFF2-40B4-BE49-F238E27FC236}">
                      <a16:creationId xmlns:a16="http://schemas.microsoft.com/office/drawing/2014/main" id="{957BBB89-77DE-ECD5-3784-0B848B40A754}"/>
                    </a:ext>
                  </a:extLst>
                </p:cNvPr>
                <p:cNvPicPr/>
                <p:nvPr/>
              </p:nvPicPr>
              <p:blipFill>
                <a:blip r:embed="rId994"/>
                <a:stretch>
                  <a:fillRect/>
                </a:stretch>
              </p:blipFill>
              <p:spPr>
                <a:xfrm>
                  <a:off x="5807397" y="6006483"/>
                  <a:ext cx="6768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5">
              <p14:nvContentPartPr>
                <p14:cNvPr id="849" name="Input penna 848">
                  <a:extLst>
                    <a:ext uri="{FF2B5EF4-FFF2-40B4-BE49-F238E27FC236}">
                      <a16:creationId xmlns:a16="http://schemas.microsoft.com/office/drawing/2014/main" id="{FCB95BCF-5C24-2586-ACFF-324084922D95}"/>
                    </a:ext>
                  </a:extLst>
                </p14:cNvPr>
                <p14:cNvContentPartPr/>
                <p14:nvPr/>
              </p14:nvContentPartPr>
              <p14:xfrm>
                <a:off x="5989197" y="5929443"/>
                <a:ext cx="110520" cy="228240"/>
              </p14:xfrm>
            </p:contentPart>
          </mc:Choice>
          <mc:Fallback xmlns="">
            <p:pic>
              <p:nvPicPr>
                <p:cNvPr id="849" name="Input penna 848">
                  <a:extLst>
                    <a:ext uri="{FF2B5EF4-FFF2-40B4-BE49-F238E27FC236}">
                      <a16:creationId xmlns:a16="http://schemas.microsoft.com/office/drawing/2014/main" id="{FCB95BCF-5C24-2586-ACFF-324084922D95}"/>
                    </a:ext>
                  </a:extLst>
                </p:cNvPr>
                <p:cNvPicPr/>
                <p:nvPr/>
              </p:nvPicPr>
              <p:blipFill>
                <a:blip r:embed="rId996"/>
                <a:stretch>
                  <a:fillRect/>
                </a:stretch>
              </p:blipFill>
              <p:spPr>
                <a:xfrm>
                  <a:off x="5981637" y="5921883"/>
                  <a:ext cx="125640" cy="24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7">
              <p14:nvContentPartPr>
                <p14:cNvPr id="850" name="Input penna 849">
                  <a:extLst>
                    <a:ext uri="{FF2B5EF4-FFF2-40B4-BE49-F238E27FC236}">
                      <a16:creationId xmlns:a16="http://schemas.microsoft.com/office/drawing/2014/main" id="{B0FEA9EE-2E5B-D198-CE3F-F3757184B5B6}"/>
                    </a:ext>
                  </a:extLst>
                </p14:cNvPr>
                <p14:cNvContentPartPr/>
                <p14:nvPr/>
              </p14:nvContentPartPr>
              <p14:xfrm>
                <a:off x="6107997" y="6020163"/>
                <a:ext cx="83520" cy="22320"/>
              </p14:xfrm>
            </p:contentPart>
          </mc:Choice>
          <mc:Fallback xmlns="">
            <p:pic>
              <p:nvPicPr>
                <p:cNvPr id="850" name="Input penna 849">
                  <a:extLst>
                    <a:ext uri="{FF2B5EF4-FFF2-40B4-BE49-F238E27FC236}">
                      <a16:creationId xmlns:a16="http://schemas.microsoft.com/office/drawing/2014/main" id="{B0FEA9EE-2E5B-D198-CE3F-F3757184B5B6}"/>
                    </a:ext>
                  </a:extLst>
                </p:cNvPr>
                <p:cNvPicPr/>
                <p:nvPr/>
              </p:nvPicPr>
              <p:blipFill>
                <a:blip r:embed="rId998"/>
                <a:stretch>
                  <a:fillRect/>
                </a:stretch>
              </p:blipFill>
              <p:spPr>
                <a:xfrm>
                  <a:off x="6100437" y="6012603"/>
                  <a:ext cx="9828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9">
              <p14:nvContentPartPr>
                <p14:cNvPr id="851" name="Input penna 850">
                  <a:extLst>
                    <a:ext uri="{FF2B5EF4-FFF2-40B4-BE49-F238E27FC236}">
                      <a16:creationId xmlns:a16="http://schemas.microsoft.com/office/drawing/2014/main" id="{61D55448-7115-391B-871A-B9A13E374B8E}"/>
                    </a:ext>
                  </a:extLst>
                </p14:cNvPr>
                <p14:cNvContentPartPr/>
                <p14:nvPr/>
              </p14:nvContentPartPr>
              <p14:xfrm>
                <a:off x="6128877" y="6046443"/>
                <a:ext cx="17640" cy="75960"/>
              </p14:xfrm>
            </p:contentPart>
          </mc:Choice>
          <mc:Fallback xmlns="">
            <p:pic>
              <p:nvPicPr>
                <p:cNvPr id="851" name="Input penna 850">
                  <a:extLst>
                    <a:ext uri="{FF2B5EF4-FFF2-40B4-BE49-F238E27FC236}">
                      <a16:creationId xmlns:a16="http://schemas.microsoft.com/office/drawing/2014/main" id="{61D55448-7115-391B-871A-B9A13E374B8E}"/>
                    </a:ext>
                  </a:extLst>
                </p:cNvPr>
                <p:cNvPicPr/>
                <p:nvPr/>
              </p:nvPicPr>
              <p:blipFill>
                <a:blip r:embed="rId1000"/>
                <a:stretch>
                  <a:fillRect/>
                </a:stretch>
              </p:blipFill>
              <p:spPr>
                <a:xfrm>
                  <a:off x="6121317" y="6038883"/>
                  <a:ext cx="3276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1">
              <p14:nvContentPartPr>
                <p14:cNvPr id="852" name="Input penna 851">
                  <a:extLst>
                    <a:ext uri="{FF2B5EF4-FFF2-40B4-BE49-F238E27FC236}">
                      <a16:creationId xmlns:a16="http://schemas.microsoft.com/office/drawing/2014/main" id="{8893A525-B886-C67F-9448-FE34FE6F448A}"/>
                    </a:ext>
                  </a:extLst>
                </p14:cNvPr>
                <p14:cNvContentPartPr/>
                <p14:nvPr/>
              </p14:nvContentPartPr>
              <p14:xfrm>
                <a:off x="6195117" y="6005403"/>
                <a:ext cx="81360" cy="130320"/>
              </p14:xfrm>
            </p:contentPart>
          </mc:Choice>
          <mc:Fallback xmlns="">
            <p:pic>
              <p:nvPicPr>
                <p:cNvPr id="852" name="Input penna 851">
                  <a:extLst>
                    <a:ext uri="{FF2B5EF4-FFF2-40B4-BE49-F238E27FC236}">
                      <a16:creationId xmlns:a16="http://schemas.microsoft.com/office/drawing/2014/main" id="{8893A525-B886-C67F-9448-FE34FE6F448A}"/>
                    </a:ext>
                  </a:extLst>
                </p:cNvPr>
                <p:cNvPicPr/>
                <p:nvPr/>
              </p:nvPicPr>
              <p:blipFill>
                <a:blip r:embed="rId1002"/>
                <a:stretch>
                  <a:fillRect/>
                </a:stretch>
              </p:blipFill>
              <p:spPr>
                <a:xfrm>
                  <a:off x="6187557" y="5997843"/>
                  <a:ext cx="9648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3">
              <p14:nvContentPartPr>
                <p14:cNvPr id="853" name="Input penna 852">
                  <a:extLst>
                    <a:ext uri="{FF2B5EF4-FFF2-40B4-BE49-F238E27FC236}">
                      <a16:creationId xmlns:a16="http://schemas.microsoft.com/office/drawing/2014/main" id="{16ADCC96-86B0-531E-897E-853F12BEBB60}"/>
                    </a:ext>
                  </a:extLst>
                </p14:cNvPr>
                <p14:cNvContentPartPr/>
                <p14:nvPr/>
              </p14:nvContentPartPr>
              <p14:xfrm>
                <a:off x="6196917" y="6084963"/>
                <a:ext cx="80280" cy="18000"/>
              </p14:xfrm>
            </p:contentPart>
          </mc:Choice>
          <mc:Fallback xmlns="">
            <p:pic>
              <p:nvPicPr>
                <p:cNvPr id="853" name="Input penna 852">
                  <a:extLst>
                    <a:ext uri="{FF2B5EF4-FFF2-40B4-BE49-F238E27FC236}">
                      <a16:creationId xmlns:a16="http://schemas.microsoft.com/office/drawing/2014/main" id="{16ADCC96-86B0-531E-897E-853F12BEBB60}"/>
                    </a:ext>
                  </a:extLst>
                </p:cNvPr>
                <p:cNvPicPr/>
                <p:nvPr/>
              </p:nvPicPr>
              <p:blipFill>
                <a:blip r:embed="rId1004"/>
                <a:stretch>
                  <a:fillRect/>
                </a:stretch>
              </p:blipFill>
              <p:spPr>
                <a:xfrm>
                  <a:off x="6189357" y="6077403"/>
                  <a:ext cx="9540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5">
              <p14:nvContentPartPr>
                <p14:cNvPr id="854" name="Input penna 853">
                  <a:extLst>
                    <a:ext uri="{FF2B5EF4-FFF2-40B4-BE49-F238E27FC236}">
                      <a16:creationId xmlns:a16="http://schemas.microsoft.com/office/drawing/2014/main" id="{73A23BF6-C0A4-FBD2-A529-C22DFB721167}"/>
                    </a:ext>
                  </a:extLst>
                </p14:cNvPr>
                <p14:cNvContentPartPr/>
                <p14:nvPr/>
              </p14:nvContentPartPr>
              <p14:xfrm>
                <a:off x="6337677" y="6000003"/>
                <a:ext cx="110160" cy="103680"/>
              </p14:xfrm>
            </p:contentPart>
          </mc:Choice>
          <mc:Fallback xmlns="">
            <p:pic>
              <p:nvPicPr>
                <p:cNvPr id="854" name="Input penna 853">
                  <a:extLst>
                    <a:ext uri="{FF2B5EF4-FFF2-40B4-BE49-F238E27FC236}">
                      <a16:creationId xmlns:a16="http://schemas.microsoft.com/office/drawing/2014/main" id="{73A23BF6-C0A4-FBD2-A529-C22DFB721167}"/>
                    </a:ext>
                  </a:extLst>
                </p:cNvPr>
                <p:cNvPicPr/>
                <p:nvPr/>
              </p:nvPicPr>
              <p:blipFill>
                <a:blip r:embed="rId1006"/>
                <a:stretch>
                  <a:fillRect/>
                </a:stretch>
              </p:blipFill>
              <p:spPr>
                <a:xfrm>
                  <a:off x="6330117" y="5992443"/>
                  <a:ext cx="12528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7">
              <p14:nvContentPartPr>
                <p14:cNvPr id="855" name="Input penna 854">
                  <a:extLst>
                    <a:ext uri="{FF2B5EF4-FFF2-40B4-BE49-F238E27FC236}">
                      <a16:creationId xmlns:a16="http://schemas.microsoft.com/office/drawing/2014/main" id="{FD036BF8-6CAA-54E3-F9A8-1B0DC209C5F2}"/>
                    </a:ext>
                  </a:extLst>
                </p14:cNvPr>
                <p14:cNvContentPartPr/>
                <p14:nvPr/>
              </p14:nvContentPartPr>
              <p14:xfrm>
                <a:off x="6455037" y="6010083"/>
                <a:ext cx="85680" cy="12600"/>
              </p14:xfrm>
            </p:contentPart>
          </mc:Choice>
          <mc:Fallback xmlns="">
            <p:pic>
              <p:nvPicPr>
                <p:cNvPr id="855" name="Input penna 854">
                  <a:extLst>
                    <a:ext uri="{FF2B5EF4-FFF2-40B4-BE49-F238E27FC236}">
                      <a16:creationId xmlns:a16="http://schemas.microsoft.com/office/drawing/2014/main" id="{FD036BF8-6CAA-54E3-F9A8-1B0DC209C5F2}"/>
                    </a:ext>
                  </a:extLst>
                </p:cNvPr>
                <p:cNvPicPr/>
                <p:nvPr/>
              </p:nvPicPr>
              <p:blipFill>
                <a:blip r:embed="rId1008"/>
                <a:stretch>
                  <a:fillRect/>
                </a:stretch>
              </p:blipFill>
              <p:spPr>
                <a:xfrm>
                  <a:off x="6447477" y="6002523"/>
                  <a:ext cx="10080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9">
              <p14:nvContentPartPr>
                <p14:cNvPr id="856" name="Input penna 855">
                  <a:extLst>
                    <a:ext uri="{FF2B5EF4-FFF2-40B4-BE49-F238E27FC236}">
                      <a16:creationId xmlns:a16="http://schemas.microsoft.com/office/drawing/2014/main" id="{19C0C9FA-2DB5-4681-3C64-F5C670B3EB00}"/>
                    </a:ext>
                  </a:extLst>
                </p14:cNvPr>
                <p14:cNvContentPartPr/>
                <p14:nvPr/>
              </p14:nvContentPartPr>
              <p14:xfrm>
                <a:off x="6480957" y="6000723"/>
                <a:ext cx="20160" cy="88200"/>
              </p14:xfrm>
            </p:contentPart>
          </mc:Choice>
          <mc:Fallback xmlns="">
            <p:pic>
              <p:nvPicPr>
                <p:cNvPr id="856" name="Input penna 855">
                  <a:extLst>
                    <a:ext uri="{FF2B5EF4-FFF2-40B4-BE49-F238E27FC236}">
                      <a16:creationId xmlns:a16="http://schemas.microsoft.com/office/drawing/2014/main" id="{19C0C9FA-2DB5-4681-3C64-F5C670B3EB00}"/>
                    </a:ext>
                  </a:extLst>
                </p:cNvPr>
                <p:cNvPicPr/>
                <p:nvPr/>
              </p:nvPicPr>
              <p:blipFill>
                <a:blip r:embed="rId1010"/>
                <a:stretch>
                  <a:fillRect/>
                </a:stretch>
              </p:blipFill>
              <p:spPr>
                <a:xfrm>
                  <a:off x="6473757" y="5993163"/>
                  <a:ext cx="3528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1">
              <p14:nvContentPartPr>
                <p14:cNvPr id="857" name="Input penna 856">
                  <a:extLst>
                    <a:ext uri="{FF2B5EF4-FFF2-40B4-BE49-F238E27FC236}">
                      <a16:creationId xmlns:a16="http://schemas.microsoft.com/office/drawing/2014/main" id="{E983BE82-7CFB-7438-54C8-7EB3D034A9A2}"/>
                    </a:ext>
                  </a:extLst>
                </p14:cNvPr>
                <p14:cNvContentPartPr/>
                <p14:nvPr/>
              </p14:nvContentPartPr>
              <p14:xfrm>
                <a:off x="6568797" y="6002163"/>
                <a:ext cx="20520" cy="121320"/>
              </p14:xfrm>
            </p:contentPart>
          </mc:Choice>
          <mc:Fallback xmlns="">
            <p:pic>
              <p:nvPicPr>
                <p:cNvPr id="857" name="Input penna 856">
                  <a:extLst>
                    <a:ext uri="{FF2B5EF4-FFF2-40B4-BE49-F238E27FC236}">
                      <a16:creationId xmlns:a16="http://schemas.microsoft.com/office/drawing/2014/main" id="{E983BE82-7CFB-7438-54C8-7EB3D034A9A2}"/>
                    </a:ext>
                  </a:extLst>
                </p:cNvPr>
                <p:cNvPicPr/>
                <p:nvPr/>
              </p:nvPicPr>
              <p:blipFill>
                <a:blip r:embed="rId1012"/>
                <a:stretch>
                  <a:fillRect/>
                </a:stretch>
              </p:blipFill>
              <p:spPr>
                <a:xfrm>
                  <a:off x="6561237" y="5994603"/>
                  <a:ext cx="3564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3">
              <p14:nvContentPartPr>
                <p14:cNvPr id="862" name="Input penna 861">
                  <a:extLst>
                    <a:ext uri="{FF2B5EF4-FFF2-40B4-BE49-F238E27FC236}">
                      <a16:creationId xmlns:a16="http://schemas.microsoft.com/office/drawing/2014/main" id="{5E8F9D77-6443-3437-C074-FF53BBBA1AF3}"/>
                    </a:ext>
                  </a:extLst>
                </p14:cNvPr>
                <p14:cNvContentPartPr/>
                <p14:nvPr/>
              </p14:nvContentPartPr>
              <p14:xfrm>
                <a:off x="7018705" y="5968165"/>
                <a:ext cx="109080" cy="10440"/>
              </p14:xfrm>
            </p:contentPart>
          </mc:Choice>
          <mc:Fallback xmlns="">
            <p:pic>
              <p:nvPicPr>
                <p:cNvPr id="862" name="Input penna 861">
                  <a:extLst>
                    <a:ext uri="{FF2B5EF4-FFF2-40B4-BE49-F238E27FC236}">
                      <a16:creationId xmlns:a16="http://schemas.microsoft.com/office/drawing/2014/main" id="{5E8F9D77-6443-3437-C074-FF53BBBA1AF3}"/>
                    </a:ext>
                  </a:extLst>
                </p:cNvPr>
                <p:cNvPicPr/>
                <p:nvPr/>
              </p:nvPicPr>
              <p:blipFill>
                <a:blip r:embed="rId1014"/>
                <a:stretch>
                  <a:fillRect/>
                </a:stretch>
              </p:blipFill>
              <p:spPr>
                <a:xfrm>
                  <a:off x="7011145" y="5960605"/>
                  <a:ext cx="12420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5">
              <p14:nvContentPartPr>
                <p14:cNvPr id="863" name="Input penna 862">
                  <a:extLst>
                    <a:ext uri="{FF2B5EF4-FFF2-40B4-BE49-F238E27FC236}">
                      <a16:creationId xmlns:a16="http://schemas.microsoft.com/office/drawing/2014/main" id="{C0C1B458-87AA-04E7-C6CC-52D21278F400}"/>
                    </a:ext>
                  </a:extLst>
                </p14:cNvPr>
                <p14:cNvContentPartPr/>
                <p14:nvPr/>
              </p14:nvContentPartPr>
              <p14:xfrm>
                <a:off x="6989905" y="5974285"/>
                <a:ext cx="135720" cy="90720"/>
              </p14:xfrm>
            </p:contentPart>
          </mc:Choice>
          <mc:Fallback xmlns="">
            <p:pic>
              <p:nvPicPr>
                <p:cNvPr id="863" name="Input penna 862">
                  <a:extLst>
                    <a:ext uri="{FF2B5EF4-FFF2-40B4-BE49-F238E27FC236}">
                      <a16:creationId xmlns:a16="http://schemas.microsoft.com/office/drawing/2014/main" id="{C0C1B458-87AA-04E7-C6CC-52D21278F400}"/>
                    </a:ext>
                  </a:extLst>
                </p:cNvPr>
                <p:cNvPicPr/>
                <p:nvPr/>
              </p:nvPicPr>
              <p:blipFill>
                <a:blip r:embed="rId1016"/>
                <a:stretch>
                  <a:fillRect/>
                </a:stretch>
              </p:blipFill>
              <p:spPr>
                <a:xfrm>
                  <a:off x="6982345" y="5966725"/>
                  <a:ext cx="15084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7">
              <p14:nvContentPartPr>
                <p14:cNvPr id="864" name="Input penna 863">
                  <a:extLst>
                    <a:ext uri="{FF2B5EF4-FFF2-40B4-BE49-F238E27FC236}">
                      <a16:creationId xmlns:a16="http://schemas.microsoft.com/office/drawing/2014/main" id="{533E078E-A7E3-1E05-68CB-223720E92B14}"/>
                    </a:ext>
                  </a:extLst>
                </p14:cNvPr>
                <p14:cNvContentPartPr/>
                <p14:nvPr/>
              </p14:nvContentPartPr>
              <p14:xfrm>
                <a:off x="6953185" y="6096685"/>
                <a:ext cx="212400" cy="28080"/>
              </p14:xfrm>
            </p:contentPart>
          </mc:Choice>
          <mc:Fallback xmlns="">
            <p:pic>
              <p:nvPicPr>
                <p:cNvPr id="864" name="Input penna 863">
                  <a:extLst>
                    <a:ext uri="{FF2B5EF4-FFF2-40B4-BE49-F238E27FC236}">
                      <a16:creationId xmlns:a16="http://schemas.microsoft.com/office/drawing/2014/main" id="{533E078E-A7E3-1E05-68CB-223720E92B14}"/>
                    </a:ext>
                  </a:extLst>
                </p:cNvPr>
                <p:cNvPicPr/>
                <p:nvPr/>
              </p:nvPicPr>
              <p:blipFill>
                <a:blip r:embed="rId1018"/>
                <a:stretch>
                  <a:fillRect/>
                </a:stretch>
              </p:blipFill>
              <p:spPr>
                <a:xfrm>
                  <a:off x="6945625" y="6089125"/>
                  <a:ext cx="22752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9">
              <p14:nvContentPartPr>
                <p14:cNvPr id="865" name="Input penna 864">
                  <a:extLst>
                    <a:ext uri="{FF2B5EF4-FFF2-40B4-BE49-F238E27FC236}">
                      <a16:creationId xmlns:a16="http://schemas.microsoft.com/office/drawing/2014/main" id="{B9E35BA1-96AB-56CC-54BC-BB9063D8205A}"/>
                    </a:ext>
                  </a:extLst>
                </p14:cNvPr>
                <p14:cNvContentPartPr/>
                <p14:nvPr/>
              </p14:nvContentPartPr>
              <p14:xfrm>
                <a:off x="7034905" y="6152845"/>
                <a:ext cx="157320" cy="79560"/>
              </p14:xfrm>
            </p:contentPart>
          </mc:Choice>
          <mc:Fallback xmlns="">
            <p:pic>
              <p:nvPicPr>
                <p:cNvPr id="865" name="Input penna 864">
                  <a:extLst>
                    <a:ext uri="{FF2B5EF4-FFF2-40B4-BE49-F238E27FC236}">
                      <a16:creationId xmlns:a16="http://schemas.microsoft.com/office/drawing/2014/main" id="{B9E35BA1-96AB-56CC-54BC-BB9063D8205A}"/>
                    </a:ext>
                  </a:extLst>
                </p:cNvPr>
                <p:cNvPicPr/>
                <p:nvPr/>
              </p:nvPicPr>
              <p:blipFill>
                <a:blip r:embed="rId1020"/>
                <a:stretch>
                  <a:fillRect/>
                </a:stretch>
              </p:blipFill>
              <p:spPr>
                <a:xfrm>
                  <a:off x="7027705" y="6145285"/>
                  <a:ext cx="17244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1">
              <p14:nvContentPartPr>
                <p14:cNvPr id="866" name="Input penna 865">
                  <a:extLst>
                    <a:ext uri="{FF2B5EF4-FFF2-40B4-BE49-F238E27FC236}">
                      <a16:creationId xmlns:a16="http://schemas.microsoft.com/office/drawing/2014/main" id="{53D6905C-C4C8-36A8-FF04-7050F9E75ABD}"/>
                    </a:ext>
                  </a:extLst>
                </p14:cNvPr>
                <p14:cNvContentPartPr/>
                <p14:nvPr/>
              </p14:nvContentPartPr>
              <p14:xfrm>
                <a:off x="7290865" y="5982205"/>
                <a:ext cx="133200" cy="208080"/>
              </p14:xfrm>
            </p:contentPart>
          </mc:Choice>
          <mc:Fallback xmlns="">
            <p:pic>
              <p:nvPicPr>
                <p:cNvPr id="866" name="Input penna 865">
                  <a:extLst>
                    <a:ext uri="{FF2B5EF4-FFF2-40B4-BE49-F238E27FC236}">
                      <a16:creationId xmlns:a16="http://schemas.microsoft.com/office/drawing/2014/main" id="{53D6905C-C4C8-36A8-FF04-7050F9E75ABD}"/>
                    </a:ext>
                  </a:extLst>
                </p:cNvPr>
                <p:cNvPicPr/>
                <p:nvPr/>
              </p:nvPicPr>
              <p:blipFill>
                <a:blip r:embed="rId1022"/>
                <a:stretch>
                  <a:fillRect/>
                </a:stretch>
              </p:blipFill>
              <p:spPr>
                <a:xfrm>
                  <a:off x="7283305" y="5975005"/>
                  <a:ext cx="14796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3">
              <p14:nvContentPartPr>
                <p14:cNvPr id="867" name="Input penna 866">
                  <a:extLst>
                    <a:ext uri="{FF2B5EF4-FFF2-40B4-BE49-F238E27FC236}">
                      <a16:creationId xmlns:a16="http://schemas.microsoft.com/office/drawing/2014/main" id="{DF6C39E4-7964-40F4-39D2-ADBD64E10BA5}"/>
                    </a:ext>
                  </a:extLst>
                </p14:cNvPr>
                <p14:cNvContentPartPr/>
                <p14:nvPr/>
              </p14:nvContentPartPr>
              <p14:xfrm>
                <a:off x="7269625" y="5926045"/>
                <a:ext cx="236520" cy="301680"/>
              </p14:xfrm>
            </p:contentPart>
          </mc:Choice>
          <mc:Fallback xmlns="">
            <p:pic>
              <p:nvPicPr>
                <p:cNvPr id="867" name="Input penna 866">
                  <a:extLst>
                    <a:ext uri="{FF2B5EF4-FFF2-40B4-BE49-F238E27FC236}">
                      <a16:creationId xmlns:a16="http://schemas.microsoft.com/office/drawing/2014/main" id="{DF6C39E4-7964-40F4-39D2-ADBD64E10BA5}"/>
                    </a:ext>
                  </a:extLst>
                </p:cNvPr>
                <p:cNvPicPr/>
                <p:nvPr/>
              </p:nvPicPr>
              <p:blipFill>
                <a:blip r:embed="rId1024"/>
                <a:stretch>
                  <a:fillRect/>
                </a:stretch>
              </p:blipFill>
              <p:spPr>
                <a:xfrm>
                  <a:off x="7262065" y="5918485"/>
                  <a:ext cx="251640" cy="31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5">
              <p14:nvContentPartPr>
                <p14:cNvPr id="870" name="Input penna 869">
                  <a:extLst>
                    <a:ext uri="{FF2B5EF4-FFF2-40B4-BE49-F238E27FC236}">
                      <a16:creationId xmlns:a16="http://schemas.microsoft.com/office/drawing/2014/main" id="{D392FFB3-B3E5-D29F-0F92-13DFF2DB183B}"/>
                    </a:ext>
                  </a:extLst>
                </p14:cNvPr>
                <p14:cNvContentPartPr/>
                <p14:nvPr/>
              </p14:nvContentPartPr>
              <p14:xfrm>
                <a:off x="5301505" y="6135565"/>
                <a:ext cx="1676160" cy="167760"/>
              </p14:xfrm>
            </p:contentPart>
          </mc:Choice>
          <mc:Fallback xmlns="">
            <p:pic>
              <p:nvPicPr>
                <p:cNvPr id="870" name="Input penna 869">
                  <a:extLst>
                    <a:ext uri="{FF2B5EF4-FFF2-40B4-BE49-F238E27FC236}">
                      <a16:creationId xmlns:a16="http://schemas.microsoft.com/office/drawing/2014/main" id="{D392FFB3-B3E5-D29F-0F92-13DFF2DB183B}"/>
                    </a:ext>
                  </a:extLst>
                </p:cNvPr>
                <p:cNvPicPr/>
                <p:nvPr/>
              </p:nvPicPr>
              <p:blipFill>
                <a:blip r:embed="rId1026"/>
                <a:stretch>
                  <a:fillRect/>
                </a:stretch>
              </p:blipFill>
              <p:spPr>
                <a:xfrm>
                  <a:off x="5293945" y="6128005"/>
                  <a:ext cx="1691280" cy="182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27">
            <p14:nvContentPartPr>
              <p14:cNvPr id="873" name="Input penna 872">
                <a:extLst>
                  <a:ext uri="{FF2B5EF4-FFF2-40B4-BE49-F238E27FC236}">
                    <a16:creationId xmlns:a16="http://schemas.microsoft.com/office/drawing/2014/main" id="{8FA79CF5-2BF8-A22E-7240-2C424D446338}"/>
                  </a:ext>
                </a:extLst>
              </p14:cNvPr>
              <p14:cNvContentPartPr/>
              <p14:nvPr/>
            </p14:nvContentPartPr>
            <p14:xfrm>
              <a:off x="4863150" y="5653221"/>
              <a:ext cx="296280" cy="15840"/>
            </p14:xfrm>
          </p:contentPart>
        </mc:Choice>
        <mc:Fallback xmlns="">
          <p:pic>
            <p:nvPicPr>
              <p:cNvPr id="873" name="Input penna 872">
                <a:extLst>
                  <a:ext uri="{FF2B5EF4-FFF2-40B4-BE49-F238E27FC236}">
                    <a16:creationId xmlns:a16="http://schemas.microsoft.com/office/drawing/2014/main" id="{8FA79CF5-2BF8-A22E-7240-2C424D446338}"/>
                  </a:ext>
                </a:extLst>
              </p:cNvPr>
              <p:cNvPicPr/>
              <p:nvPr/>
            </p:nvPicPr>
            <p:blipFill>
              <a:blip r:embed="rId1028"/>
              <a:stretch>
                <a:fillRect/>
              </a:stretch>
            </p:blipFill>
            <p:spPr>
              <a:xfrm>
                <a:off x="4858830" y="5648901"/>
                <a:ext cx="304920" cy="24480"/>
              </a:xfrm>
              <a:prstGeom prst="rect">
                <a:avLst/>
              </a:prstGeom>
            </p:spPr>
          </p:pic>
        </mc:Fallback>
      </mc:AlternateContent>
      <p:grpSp>
        <p:nvGrpSpPr>
          <p:cNvPr id="879" name="Gruppo 878">
            <a:extLst>
              <a:ext uri="{FF2B5EF4-FFF2-40B4-BE49-F238E27FC236}">
                <a16:creationId xmlns:a16="http://schemas.microsoft.com/office/drawing/2014/main" id="{85BE2863-68B3-2D47-4AC8-23B27B5A2A15}"/>
              </a:ext>
            </a:extLst>
          </p:cNvPr>
          <p:cNvGrpSpPr/>
          <p:nvPr/>
        </p:nvGrpSpPr>
        <p:grpSpPr>
          <a:xfrm>
            <a:off x="4835614" y="5194905"/>
            <a:ext cx="223200" cy="104040"/>
            <a:chOff x="4835614" y="5194905"/>
            <a:chExt cx="223200" cy="104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29">
              <p14:nvContentPartPr>
                <p14:cNvPr id="874" name="Input penna 873">
                  <a:extLst>
                    <a:ext uri="{FF2B5EF4-FFF2-40B4-BE49-F238E27FC236}">
                      <a16:creationId xmlns:a16="http://schemas.microsoft.com/office/drawing/2014/main" id="{61DD9E16-4D9C-EAF6-1DF8-0BAD4D8B9D15}"/>
                    </a:ext>
                  </a:extLst>
                </p14:cNvPr>
                <p14:cNvContentPartPr/>
                <p14:nvPr/>
              </p14:nvContentPartPr>
              <p14:xfrm>
                <a:off x="4835614" y="5194905"/>
                <a:ext cx="12600" cy="104040"/>
              </p14:xfrm>
            </p:contentPart>
          </mc:Choice>
          <mc:Fallback xmlns="">
            <p:pic>
              <p:nvPicPr>
                <p:cNvPr id="874" name="Input penna 873">
                  <a:extLst>
                    <a:ext uri="{FF2B5EF4-FFF2-40B4-BE49-F238E27FC236}">
                      <a16:creationId xmlns:a16="http://schemas.microsoft.com/office/drawing/2014/main" id="{61DD9E16-4D9C-EAF6-1DF8-0BAD4D8B9D15}"/>
                    </a:ext>
                  </a:extLst>
                </p:cNvPr>
                <p:cNvPicPr/>
                <p:nvPr/>
              </p:nvPicPr>
              <p:blipFill>
                <a:blip r:embed="rId1030"/>
                <a:stretch>
                  <a:fillRect/>
                </a:stretch>
              </p:blipFill>
              <p:spPr>
                <a:xfrm>
                  <a:off x="4828054" y="5187345"/>
                  <a:ext cx="2772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1">
              <p14:nvContentPartPr>
                <p14:cNvPr id="875" name="Input penna 874">
                  <a:extLst>
                    <a:ext uri="{FF2B5EF4-FFF2-40B4-BE49-F238E27FC236}">
                      <a16:creationId xmlns:a16="http://schemas.microsoft.com/office/drawing/2014/main" id="{AAA99084-ADAA-E86B-4640-85CF5D867A99}"/>
                    </a:ext>
                  </a:extLst>
                </p14:cNvPr>
                <p14:cNvContentPartPr/>
                <p14:nvPr/>
              </p14:nvContentPartPr>
              <p14:xfrm>
                <a:off x="4871974" y="5213265"/>
                <a:ext cx="64440" cy="78480"/>
              </p14:xfrm>
            </p:contentPart>
          </mc:Choice>
          <mc:Fallback xmlns="">
            <p:pic>
              <p:nvPicPr>
                <p:cNvPr id="875" name="Input penna 874">
                  <a:extLst>
                    <a:ext uri="{FF2B5EF4-FFF2-40B4-BE49-F238E27FC236}">
                      <a16:creationId xmlns:a16="http://schemas.microsoft.com/office/drawing/2014/main" id="{AAA99084-ADAA-E86B-4640-85CF5D867A99}"/>
                    </a:ext>
                  </a:extLst>
                </p:cNvPr>
                <p:cNvPicPr/>
                <p:nvPr/>
              </p:nvPicPr>
              <p:blipFill>
                <a:blip r:embed="rId1032"/>
                <a:stretch>
                  <a:fillRect/>
                </a:stretch>
              </p:blipFill>
              <p:spPr>
                <a:xfrm>
                  <a:off x="4864414" y="5205705"/>
                  <a:ext cx="7956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3">
              <p14:nvContentPartPr>
                <p14:cNvPr id="876" name="Input penna 875">
                  <a:extLst>
                    <a:ext uri="{FF2B5EF4-FFF2-40B4-BE49-F238E27FC236}">
                      <a16:creationId xmlns:a16="http://schemas.microsoft.com/office/drawing/2014/main" id="{7CED51E9-9110-1518-7805-CE0002EF9896}"/>
                    </a:ext>
                  </a:extLst>
                </p14:cNvPr>
                <p14:cNvContentPartPr/>
                <p14:nvPr/>
              </p14:nvContentPartPr>
              <p14:xfrm>
                <a:off x="4951534" y="5210025"/>
                <a:ext cx="59400" cy="78120"/>
              </p14:xfrm>
            </p:contentPart>
          </mc:Choice>
          <mc:Fallback xmlns="">
            <p:pic>
              <p:nvPicPr>
                <p:cNvPr id="876" name="Input penna 875">
                  <a:extLst>
                    <a:ext uri="{FF2B5EF4-FFF2-40B4-BE49-F238E27FC236}">
                      <a16:creationId xmlns:a16="http://schemas.microsoft.com/office/drawing/2014/main" id="{7CED51E9-9110-1518-7805-CE0002EF9896}"/>
                    </a:ext>
                  </a:extLst>
                </p:cNvPr>
                <p:cNvPicPr/>
                <p:nvPr/>
              </p:nvPicPr>
              <p:blipFill>
                <a:blip r:embed="rId1034"/>
                <a:stretch>
                  <a:fillRect/>
                </a:stretch>
              </p:blipFill>
              <p:spPr>
                <a:xfrm>
                  <a:off x="4943974" y="5202465"/>
                  <a:ext cx="7452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5">
              <p14:nvContentPartPr>
                <p14:cNvPr id="877" name="Input penna 876">
                  <a:extLst>
                    <a:ext uri="{FF2B5EF4-FFF2-40B4-BE49-F238E27FC236}">
                      <a16:creationId xmlns:a16="http://schemas.microsoft.com/office/drawing/2014/main" id="{E689A3E9-565B-D7FB-D151-332ABC28C5B8}"/>
                    </a:ext>
                  </a:extLst>
                </p14:cNvPr>
                <p14:cNvContentPartPr/>
                <p14:nvPr/>
              </p14:nvContentPartPr>
              <p14:xfrm>
                <a:off x="5041534" y="5229825"/>
                <a:ext cx="17280" cy="55440"/>
              </p14:xfrm>
            </p:contentPart>
          </mc:Choice>
          <mc:Fallback xmlns="">
            <p:pic>
              <p:nvPicPr>
                <p:cNvPr id="877" name="Input penna 876">
                  <a:extLst>
                    <a:ext uri="{FF2B5EF4-FFF2-40B4-BE49-F238E27FC236}">
                      <a16:creationId xmlns:a16="http://schemas.microsoft.com/office/drawing/2014/main" id="{E689A3E9-565B-D7FB-D151-332ABC28C5B8}"/>
                    </a:ext>
                  </a:extLst>
                </p:cNvPr>
                <p:cNvPicPr/>
                <p:nvPr/>
              </p:nvPicPr>
              <p:blipFill>
                <a:blip r:embed="rId1036"/>
                <a:stretch>
                  <a:fillRect/>
                </a:stretch>
              </p:blipFill>
              <p:spPr>
                <a:xfrm>
                  <a:off x="5033974" y="5222265"/>
                  <a:ext cx="32400" cy="705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651210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75B81D-62B8-1CAA-26B9-597AA3CC7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39266B45-9B02-D2A9-F171-B47C7C290DA6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F52752CF-D01E-C677-062E-6CB2EAA0F314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8BB810B6-8604-85A6-A9B8-3F385CDAF7EC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DDBE8C44-6133-7F1B-8946-36376FDF84A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0EC00D76-E8FD-38EE-63F0-011C564413A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4EDEF8EF-9662-36C2-775E-784DC2E80BD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3977B5C0-D361-7831-5515-8F23D4D0584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C2B3F846-2F7F-ACB4-F9F8-2EBFBA43A9F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332B3EF1-565A-9F0B-936E-6DBD5A86B34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23456D1A-1301-4E0C-4D70-828BB02ED13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B7CB7F4F-7A21-B7A0-9B68-2F5F55F856F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FBA16F67-301B-4457-6962-E38514163ED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D6A5277A-1CCB-47FB-67DA-89EC52D27AB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A102BEFA-0CE5-0327-B007-E7C937A79A0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6B4E1D72-1D1A-8E50-6F27-AE367705DC8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ABE76134-7629-0321-89CA-7363D8D6BC7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B5953C99-847B-3E98-F730-F207958473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8DFFC0C3-9340-8420-65DC-9ABABC652472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D0EA34FB-9C1B-5E9B-38A9-906CDBFDB36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CCFC9045-0E01-2520-F810-6632C0F1952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8B720A1F-3ECB-42A7-65A1-4F6B14E8E12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6B1BE77E-FDDE-296A-A621-3A02EBD16B5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610BB87C-976F-13B9-3B4C-3A0D4943D55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12606FBB-7B42-6077-A75D-9DD792CC9F5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9D7AFE91-AFF6-8195-8557-5ADFD68DA50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5A5DEC6D-4AF3-A967-DB33-105DF74E71D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19A54F2C-64F6-6BA9-0FFC-63ED587C910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C8B2F584-0C50-8FCF-AEFC-272695EA508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D7FCC74D-30B9-C9D4-0DDA-7CB2A5F457A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17844868-914B-FFC8-7E63-B3649EC748D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A0DC867B-C51A-8512-4EE8-C7F461B3E90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E4CA451E-C10B-9964-9F02-7583EABCA2D3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47378119-0889-1778-8CAB-8E4D7D3416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A208706F-7FF8-E9E3-44AF-949BE69A41EE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A453FBD3-D5A5-A1F5-36D6-E2989A0AC3E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A495E683-4D82-D4CD-7528-32F8F74C8CB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D206AFDE-5BFE-F474-8DB2-33DBBF7C018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7340408D-8221-269E-0774-14706BAF8AE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067D8253-6387-852C-3C9E-C05566796E4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B23258B5-70DE-F0DC-7B88-03FE9EFC6DC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0974F777-2C71-DFE9-9C41-B09D8209639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8F91A76F-989C-5EE3-C28D-19E1F4E1FF9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565DD8CB-EF4D-9FF3-0BD9-4B086954974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B2E2263F-4124-5D21-23D5-6F6296095CF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160F95B2-AAB8-7D90-C1BA-E4D8D6A422F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7E04807F-192E-6688-2445-797C5C6BDA4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1B193820-9130-2A86-FF7D-BA341B892FE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3651869B-961A-D106-F789-77ABD61AC333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9C8DBF10-226B-D603-DEEB-39574F60614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C4D3D838-69DC-541D-32C8-3FBA98152CE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C72BE103-AB43-6298-3205-3E72D022712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EA87EDA0-C2C4-C1EC-4B4C-A3B82D79913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71F2A840-DACD-E754-0838-3AF5F67D1F4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18FC51EC-C08F-4CCD-739D-2A8000BBF81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A6FB7329-0D4B-986D-A137-3A9B67EF7EE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C995037B-8CA5-ED5B-ED4F-2A039B90C35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98B8C79A-AB82-7999-C7A1-BE226BF2B50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ADDC3AB1-4BD4-C2E3-54A1-526BF46D2D2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4F4BE4D4-5CAD-87A4-37E1-CC64CA73CC3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C2DE76AE-8C11-C820-5DB9-4EAACBEB051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7BBDA45C-86C3-4872-7C4F-65A49E61158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85C91D1C-5A67-C9F8-D546-44251E8FD6E1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grpSp>
        <p:nvGrpSpPr>
          <p:cNvPr id="38" name="Gruppo 37">
            <a:extLst>
              <a:ext uri="{FF2B5EF4-FFF2-40B4-BE49-F238E27FC236}">
                <a16:creationId xmlns:a16="http://schemas.microsoft.com/office/drawing/2014/main" id="{8772F91F-6C8E-DF40-4FD5-C443DA4118B5}"/>
              </a:ext>
            </a:extLst>
          </p:cNvPr>
          <p:cNvGrpSpPr/>
          <p:nvPr/>
        </p:nvGrpSpPr>
        <p:grpSpPr>
          <a:xfrm>
            <a:off x="263462" y="217238"/>
            <a:ext cx="495720" cy="272520"/>
            <a:chOff x="263462" y="217238"/>
            <a:chExt cx="495720" cy="272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C15DD4A5-272D-0FF3-EBDC-DE88073ACC46}"/>
                    </a:ext>
                  </a:extLst>
                </p14:cNvPr>
                <p14:cNvContentPartPr/>
                <p14:nvPr/>
              </p14:nvContentPartPr>
              <p14:xfrm>
                <a:off x="301982" y="248918"/>
                <a:ext cx="116280" cy="9468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C15DD4A5-272D-0FF3-EBDC-DE88073ACC46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94782" y="241358"/>
                  <a:ext cx="13140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655A5475-DAE3-A034-B3FF-3E96CA6EC293}"/>
                    </a:ext>
                  </a:extLst>
                </p14:cNvPr>
                <p14:cNvContentPartPr/>
                <p14:nvPr/>
              </p14:nvContentPartPr>
              <p14:xfrm>
                <a:off x="355622" y="355118"/>
                <a:ext cx="6480" cy="5724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655A5475-DAE3-A034-B3FF-3E96CA6EC293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48062" y="347558"/>
                  <a:ext cx="216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4BBA1CE7-85C0-0E58-CE1B-10C0AC2AC1EC}"/>
                    </a:ext>
                  </a:extLst>
                </p14:cNvPr>
                <p14:cNvContentPartPr/>
                <p14:nvPr/>
              </p14:nvContentPartPr>
              <p14:xfrm>
                <a:off x="263462" y="403718"/>
                <a:ext cx="226080" cy="2592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4BBA1CE7-85C0-0E58-CE1B-10C0AC2AC1EC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55902" y="396158"/>
                  <a:ext cx="24120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300AC805-A67C-C22D-3764-B9763206DE30}"/>
                    </a:ext>
                  </a:extLst>
                </p14:cNvPr>
                <p14:cNvContentPartPr/>
                <p14:nvPr/>
              </p14:nvContentPartPr>
              <p14:xfrm>
                <a:off x="613382" y="217238"/>
                <a:ext cx="128880" cy="8172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300AC805-A67C-C22D-3764-B9763206DE3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05822" y="209678"/>
                  <a:ext cx="14400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F978704F-AF66-1DDF-0CAB-AAE861951899}"/>
                    </a:ext>
                  </a:extLst>
                </p14:cNvPr>
                <p14:cNvContentPartPr/>
                <p14:nvPr/>
              </p14:nvContentPartPr>
              <p14:xfrm>
                <a:off x="575222" y="341798"/>
                <a:ext cx="183960" cy="1656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F978704F-AF66-1DDF-0CAB-AAE861951899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67662" y="334238"/>
                  <a:ext cx="19908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AA404090-8A68-49E5-4BA0-B04694594E51}"/>
                    </a:ext>
                  </a:extLst>
                </p14:cNvPr>
                <p14:cNvContentPartPr/>
                <p14:nvPr/>
              </p14:nvContentPartPr>
              <p14:xfrm>
                <a:off x="628502" y="402998"/>
                <a:ext cx="105120" cy="8676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AA404090-8A68-49E5-4BA0-B04694594E51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20942" y="395438"/>
                  <a:ext cx="119880" cy="101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5A45702B-AD19-482D-6100-6CE179C10E68}"/>
                  </a:ext>
                </a:extLst>
              </p14:cNvPr>
              <p14:cNvContentPartPr/>
              <p14:nvPr/>
            </p14:nvContentPartPr>
            <p14:xfrm>
              <a:off x="967982" y="280598"/>
              <a:ext cx="67320" cy="17640"/>
            </p14:xfrm>
          </p:contentPart>
        </mc:Choice>
        <mc:Fallback xmlns=""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5A45702B-AD19-482D-6100-6CE179C10E68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960422" y="273038"/>
                <a:ext cx="82440" cy="3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92827C56-8CD3-9E17-F0A5-852EDB5F4D49}"/>
                  </a:ext>
                </a:extLst>
              </p14:cNvPr>
              <p14:cNvContentPartPr/>
              <p14:nvPr/>
            </p14:nvContentPartPr>
            <p14:xfrm>
              <a:off x="915062" y="377078"/>
              <a:ext cx="126720" cy="12600"/>
            </p14:xfrm>
          </p:contentPart>
        </mc:Choice>
        <mc:Fallback xmlns=""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92827C56-8CD3-9E17-F0A5-852EDB5F4D49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907502" y="369518"/>
                <a:ext cx="141840" cy="27720"/>
              </a:xfrm>
              <a:prstGeom prst="rect">
                <a:avLst/>
              </a:prstGeom>
            </p:spPr>
          </p:pic>
        </mc:Fallback>
      </mc:AlternateContent>
      <p:grpSp>
        <p:nvGrpSpPr>
          <p:cNvPr id="36" name="Gruppo 35">
            <a:extLst>
              <a:ext uri="{FF2B5EF4-FFF2-40B4-BE49-F238E27FC236}">
                <a16:creationId xmlns:a16="http://schemas.microsoft.com/office/drawing/2014/main" id="{FDC15665-3B3D-3D62-6A3E-7B42C1AB9706}"/>
              </a:ext>
            </a:extLst>
          </p:cNvPr>
          <p:cNvGrpSpPr/>
          <p:nvPr/>
        </p:nvGrpSpPr>
        <p:grpSpPr>
          <a:xfrm>
            <a:off x="1276142" y="314078"/>
            <a:ext cx="439560" cy="158040"/>
            <a:chOff x="1276142" y="314078"/>
            <a:chExt cx="439560" cy="158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4FE327E0-0714-15C3-EC1D-3B5207DDA2DA}"/>
                    </a:ext>
                  </a:extLst>
                </p14:cNvPr>
                <p14:cNvContentPartPr/>
                <p14:nvPr/>
              </p14:nvContentPartPr>
              <p14:xfrm>
                <a:off x="1276142" y="314078"/>
                <a:ext cx="119160" cy="7920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4FE327E0-0714-15C3-EC1D-3B5207DDA2DA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268582" y="306518"/>
                  <a:ext cx="13428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9C48D8BB-D997-F579-CA4C-391F62A5DC14}"/>
                    </a:ext>
                  </a:extLst>
                </p14:cNvPr>
                <p14:cNvContentPartPr/>
                <p14:nvPr/>
              </p14:nvContentPartPr>
              <p14:xfrm>
                <a:off x="1439222" y="318758"/>
                <a:ext cx="72000" cy="10584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9C48D8BB-D997-F579-CA4C-391F62A5DC14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431662" y="311198"/>
                  <a:ext cx="8712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A682F9D0-F7F6-95E9-B4A9-0D726E260D4B}"/>
                    </a:ext>
                  </a:extLst>
                </p14:cNvPr>
                <p14:cNvContentPartPr/>
                <p14:nvPr/>
              </p14:nvContentPartPr>
              <p14:xfrm>
                <a:off x="1575302" y="346118"/>
                <a:ext cx="79920" cy="5760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A682F9D0-F7F6-95E9-B4A9-0D726E260D4B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567742" y="338558"/>
                  <a:ext cx="9504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7BD6EF86-9175-F528-94B4-E89CBC8E1F9D}"/>
                    </a:ext>
                  </a:extLst>
                </p14:cNvPr>
                <p14:cNvContentPartPr/>
                <p14:nvPr/>
              </p14:nvContentPartPr>
              <p14:xfrm>
                <a:off x="1705622" y="346118"/>
                <a:ext cx="10080" cy="12600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7BD6EF86-9175-F528-94B4-E89CBC8E1F9D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698422" y="338558"/>
                  <a:ext cx="25200" cy="141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uppo 33">
            <a:extLst>
              <a:ext uri="{FF2B5EF4-FFF2-40B4-BE49-F238E27FC236}">
                <a16:creationId xmlns:a16="http://schemas.microsoft.com/office/drawing/2014/main" id="{9D7FF19D-CA7E-FD4D-E5CB-4F513A4689B4}"/>
              </a:ext>
            </a:extLst>
          </p:cNvPr>
          <p:cNvGrpSpPr/>
          <p:nvPr/>
        </p:nvGrpSpPr>
        <p:grpSpPr>
          <a:xfrm>
            <a:off x="148262" y="781718"/>
            <a:ext cx="834120" cy="247320"/>
            <a:chOff x="148262" y="781718"/>
            <a:chExt cx="834120" cy="247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66DCEFC1-7AA3-FC19-91CA-5B8BAE4FE65F}"/>
                    </a:ext>
                  </a:extLst>
                </p14:cNvPr>
                <p14:cNvContentPartPr/>
                <p14:nvPr/>
              </p14:nvContentPartPr>
              <p14:xfrm>
                <a:off x="148262" y="791798"/>
                <a:ext cx="130680" cy="16488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66DCEFC1-7AA3-FC19-91CA-5B8BAE4FE65F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40702" y="784238"/>
                  <a:ext cx="14580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662B83BB-E750-3348-94CD-D109486BCDE9}"/>
                    </a:ext>
                  </a:extLst>
                </p14:cNvPr>
                <p14:cNvContentPartPr/>
                <p14:nvPr/>
              </p14:nvContentPartPr>
              <p14:xfrm>
                <a:off x="298022" y="781718"/>
                <a:ext cx="29880" cy="22680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662B83BB-E750-3348-94CD-D109486BCDE9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90462" y="774158"/>
                  <a:ext cx="45000" cy="24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FFC570BF-1151-CB4C-73AD-616471409817}"/>
                    </a:ext>
                  </a:extLst>
                </p14:cNvPr>
                <p14:cNvContentPartPr/>
                <p14:nvPr/>
              </p14:nvContentPartPr>
              <p14:xfrm>
                <a:off x="323582" y="910598"/>
                <a:ext cx="50760" cy="288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FFC570BF-1151-CB4C-73AD-616471409817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316022" y="903038"/>
                  <a:ext cx="6588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17EE0C9D-74D8-F7A9-C026-89245427F906}"/>
                    </a:ext>
                  </a:extLst>
                </p14:cNvPr>
                <p14:cNvContentPartPr/>
                <p14:nvPr/>
              </p14:nvContentPartPr>
              <p14:xfrm>
                <a:off x="373982" y="804398"/>
                <a:ext cx="23760" cy="21852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17EE0C9D-74D8-F7A9-C026-89245427F906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366422" y="796838"/>
                  <a:ext cx="3888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4C8F2845-1E14-BC63-A882-2BCB4BC7A4C4}"/>
                    </a:ext>
                  </a:extLst>
                </p14:cNvPr>
                <p14:cNvContentPartPr/>
                <p14:nvPr/>
              </p14:nvContentPartPr>
              <p14:xfrm>
                <a:off x="493862" y="814478"/>
                <a:ext cx="116280" cy="8532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4C8F2845-1E14-BC63-A882-2BCB4BC7A4C4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86302" y="806918"/>
                  <a:ext cx="13140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F8D25ABA-BC83-8C79-8094-1C616AF52E64}"/>
                    </a:ext>
                  </a:extLst>
                </p14:cNvPr>
                <p14:cNvContentPartPr/>
                <p14:nvPr/>
              </p14:nvContentPartPr>
              <p14:xfrm>
                <a:off x="664142" y="813038"/>
                <a:ext cx="15120" cy="103320"/>
              </p14:xfrm>
            </p:contentPart>
          </mc:Choice>
          <mc:Fallback xmlns=""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F8D25ABA-BC83-8C79-8094-1C616AF52E64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56582" y="805478"/>
                  <a:ext cx="3024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9D48D9A0-048C-65A4-6D1B-3DEE6123DCF1}"/>
                    </a:ext>
                  </a:extLst>
                </p14:cNvPr>
                <p14:cNvContentPartPr/>
                <p14:nvPr/>
              </p14:nvContentPartPr>
              <p14:xfrm>
                <a:off x="583862" y="944078"/>
                <a:ext cx="108000" cy="8496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9D48D9A0-048C-65A4-6D1B-3DEE6123DCF1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576662" y="936518"/>
                  <a:ext cx="12312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06AE8065-4DDC-1620-4768-9A7654550194}"/>
                    </a:ext>
                  </a:extLst>
                </p14:cNvPr>
                <p14:cNvContentPartPr/>
                <p14:nvPr/>
              </p14:nvContentPartPr>
              <p14:xfrm>
                <a:off x="820022" y="845438"/>
                <a:ext cx="115200" cy="17640"/>
              </p14:xfrm>
            </p:contentPart>
          </mc:Choice>
          <mc:Fallback xmlns=""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06AE8065-4DDC-1620-4768-9A7654550194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812462" y="837878"/>
                  <a:ext cx="13032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47103279-3A0C-5136-C482-100D1293DAAD}"/>
                    </a:ext>
                  </a:extLst>
                </p14:cNvPr>
                <p14:cNvContentPartPr/>
                <p14:nvPr/>
              </p14:nvContentPartPr>
              <p14:xfrm>
                <a:off x="836942" y="913478"/>
                <a:ext cx="145440" cy="7200"/>
              </p14:xfrm>
            </p:contentPart>
          </mc:Choice>
          <mc:Fallback xmlns=""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47103279-3A0C-5136-C482-100D1293DAAD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829382" y="905918"/>
                  <a:ext cx="160560" cy="22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D19A2168-5CA8-5696-EDB4-63F15C39E14C}"/>
              </a:ext>
            </a:extLst>
          </p:cNvPr>
          <p:cNvGrpSpPr/>
          <p:nvPr/>
        </p:nvGrpSpPr>
        <p:grpSpPr>
          <a:xfrm>
            <a:off x="1204862" y="781718"/>
            <a:ext cx="591840" cy="167400"/>
            <a:chOff x="1204862" y="781718"/>
            <a:chExt cx="591840" cy="167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CDD3D9F8-A102-F4FB-1B57-0F5619900171}"/>
                    </a:ext>
                  </a:extLst>
                </p14:cNvPr>
                <p14:cNvContentPartPr/>
                <p14:nvPr/>
              </p14:nvContentPartPr>
              <p14:xfrm>
                <a:off x="1204862" y="781718"/>
                <a:ext cx="111960" cy="15696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CDD3D9F8-A102-F4FB-1B57-0F5619900171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197302" y="774158"/>
                  <a:ext cx="12708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CE22D40A-6AF8-1190-175D-5D570B308762}"/>
                    </a:ext>
                  </a:extLst>
                </p14:cNvPr>
                <p14:cNvContentPartPr/>
                <p14:nvPr/>
              </p14:nvContentPartPr>
              <p14:xfrm>
                <a:off x="1344182" y="829238"/>
                <a:ext cx="110160" cy="8352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CE22D40A-6AF8-1190-175D-5D570B308762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336982" y="821678"/>
                  <a:ext cx="12528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99C0618A-636B-A8BD-4936-AE31EBED9A44}"/>
                    </a:ext>
                  </a:extLst>
                </p14:cNvPr>
                <p14:cNvContentPartPr/>
                <p14:nvPr/>
              </p14:nvContentPartPr>
              <p14:xfrm>
                <a:off x="1465862" y="836078"/>
                <a:ext cx="95760" cy="7776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99C0618A-636B-A8BD-4936-AE31EBED9A44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458302" y="828518"/>
                  <a:ext cx="11088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FB1BDDF7-99B6-3295-C3ED-09C93EA37745}"/>
                    </a:ext>
                  </a:extLst>
                </p14:cNvPr>
                <p14:cNvContentPartPr/>
                <p14:nvPr/>
              </p14:nvContentPartPr>
              <p14:xfrm>
                <a:off x="1591502" y="847958"/>
                <a:ext cx="59400" cy="4824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FB1BDDF7-99B6-3295-C3ED-09C93EA37745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583942" y="840398"/>
                  <a:ext cx="7452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4CA8D35F-2D68-693C-BBE0-3CDDEBE14EB8}"/>
                    </a:ext>
                  </a:extLst>
                </p14:cNvPr>
                <p14:cNvContentPartPr/>
                <p14:nvPr/>
              </p14:nvContentPartPr>
              <p14:xfrm>
                <a:off x="1670342" y="824198"/>
                <a:ext cx="62640" cy="7740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4CA8D35F-2D68-693C-BBE0-3CDDEBE14EB8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662782" y="816638"/>
                  <a:ext cx="7776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76248CCC-B281-A532-DC1A-EB5301B257DF}"/>
                    </a:ext>
                  </a:extLst>
                </p14:cNvPr>
                <p14:cNvContentPartPr/>
                <p14:nvPr/>
              </p14:nvContentPartPr>
              <p14:xfrm>
                <a:off x="1783382" y="808718"/>
                <a:ext cx="13320" cy="140400"/>
              </p14:xfrm>
            </p:contentPart>
          </mc:Choice>
          <mc:Fallback xmlns=""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76248CCC-B281-A532-DC1A-EB5301B257DF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775822" y="801158"/>
                  <a:ext cx="28440" cy="155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uppo 61">
            <a:extLst>
              <a:ext uri="{FF2B5EF4-FFF2-40B4-BE49-F238E27FC236}">
                <a16:creationId xmlns:a16="http://schemas.microsoft.com/office/drawing/2014/main" id="{6E11A3BF-0BCC-455D-4FCF-DFAFB24AA16E}"/>
              </a:ext>
            </a:extLst>
          </p:cNvPr>
          <p:cNvGrpSpPr/>
          <p:nvPr/>
        </p:nvGrpSpPr>
        <p:grpSpPr>
          <a:xfrm>
            <a:off x="97573" y="1263038"/>
            <a:ext cx="3157920" cy="401760"/>
            <a:chOff x="97573" y="1263038"/>
            <a:chExt cx="3157920" cy="401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FCA2E588-5704-9FB1-D493-415C0FE9D02D}"/>
                    </a:ext>
                  </a:extLst>
                </p14:cNvPr>
                <p14:cNvContentPartPr/>
                <p14:nvPr/>
              </p14:nvContentPartPr>
              <p14:xfrm>
                <a:off x="138902" y="1288598"/>
                <a:ext cx="137160" cy="16272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FCA2E588-5704-9FB1-D493-415C0FE9D02D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31702" y="1281038"/>
                  <a:ext cx="15228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3553FA94-F3AF-A902-35C8-667F40BA633B}"/>
                    </a:ext>
                  </a:extLst>
                </p14:cNvPr>
                <p14:cNvContentPartPr/>
                <p14:nvPr/>
              </p14:nvContentPartPr>
              <p14:xfrm>
                <a:off x="297302" y="1368878"/>
                <a:ext cx="73440" cy="1800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3553FA94-F3AF-A902-35C8-667F40BA633B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289742" y="1361318"/>
                  <a:ext cx="8856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4594D0ED-4644-8C4A-48E0-E50503EA7DE3}"/>
                    </a:ext>
                  </a:extLst>
                </p14:cNvPr>
                <p14:cNvContentPartPr/>
                <p14:nvPr/>
              </p14:nvContentPartPr>
              <p14:xfrm>
                <a:off x="386582" y="1305518"/>
                <a:ext cx="14760" cy="13896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4594D0ED-4644-8C4A-48E0-E50503EA7DE3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379022" y="1297958"/>
                  <a:ext cx="2988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DE280816-4B46-0764-BFAF-227626F7FD96}"/>
                    </a:ext>
                  </a:extLst>
                </p14:cNvPr>
                <p14:cNvContentPartPr/>
                <p14:nvPr/>
              </p14:nvContentPartPr>
              <p14:xfrm>
                <a:off x="463622" y="1311998"/>
                <a:ext cx="160560" cy="2628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DE280816-4B46-0764-BFAF-227626F7FD96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456062" y="1304438"/>
                  <a:ext cx="17568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E5CFBED2-D5E6-1B3B-DCE6-664F66DCD1F9}"/>
                    </a:ext>
                  </a:extLst>
                </p14:cNvPr>
                <p14:cNvContentPartPr/>
                <p14:nvPr/>
              </p14:nvContentPartPr>
              <p14:xfrm>
                <a:off x="495302" y="1331798"/>
                <a:ext cx="56160" cy="7524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E5CFBED2-D5E6-1B3B-DCE6-664F66DCD1F9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487742" y="1324238"/>
                  <a:ext cx="7128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DB6B5676-8B91-A1F5-D875-3D274971C0F1}"/>
                    </a:ext>
                  </a:extLst>
                </p14:cNvPr>
                <p14:cNvContentPartPr/>
                <p14:nvPr/>
              </p14:nvContentPartPr>
              <p14:xfrm>
                <a:off x="548942" y="1340798"/>
                <a:ext cx="38160" cy="66240"/>
              </p14:xfrm>
            </p:contentPart>
          </mc:Choice>
          <mc:Fallback xmlns=""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DB6B5676-8B91-A1F5-D875-3D274971C0F1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541382" y="1333238"/>
                  <a:ext cx="5328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D1360507-2732-4AFD-AB89-B0642E681F23}"/>
                    </a:ext>
                  </a:extLst>
                </p14:cNvPr>
                <p14:cNvContentPartPr/>
                <p14:nvPr/>
              </p14:nvContentPartPr>
              <p14:xfrm>
                <a:off x="616262" y="1374638"/>
                <a:ext cx="52920" cy="12600"/>
              </p14:xfrm>
            </p:contentPart>
          </mc:Choice>
          <mc:Fallback xmlns=""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D1360507-2732-4AFD-AB89-B0642E681F23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608702" y="1367078"/>
                  <a:ext cx="6804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8C76049E-816C-4F5D-E1EB-2DB2D8C3F343}"/>
                    </a:ext>
                  </a:extLst>
                </p14:cNvPr>
                <p14:cNvContentPartPr/>
                <p14:nvPr/>
              </p14:nvContentPartPr>
              <p14:xfrm>
                <a:off x="674942" y="1306958"/>
                <a:ext cx="12240" cy="149760"/>
              </p14:xfrm>
            </p:contentPart>
          </mc:Choice>
          <mc:Fallback xmlns=""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8C76049E-816C-4F5D-E1EB-2DB2D8C3F343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667382" y="1299398"/>
                  <a:ext cx="2700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31839B06-B499-E967-751F-7A9A1B4EA1A3}"/>
                    </a:ext>
                  </a:extLst>
                </p14:cNvPr>
                <p14:cNvContentPartPr/>
                <p14:nvPr/>
              </p14:nvContentPartPr>
              <p14:xfrm>
                <a:off x="719582" y="1324238"/>
                <a:ext cx="25560" cy="127800"/>
              </p14:xfrm>
            </p:contentPart>
          </mc:Choice>
          <mc:Fallback xmlns=""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31839B06-B499-E967-751F-7A9A1B4EA1A3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712022" y="1316678"/>
                  <a:ext cx="4032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C96F950D-F15C-81F8-EEEE-E5540D217644}"/>
                    </a:ext>
                  </a:extLst>
                </p14:cNvPr>
                <p14:cNvContentPartPr/>
                <p14:nvPr/>
              </p14:nvContentPartPr>
              <p14:xfrm>
                <a:off x="922262" y="1313438"/>
                <a:ext cx="62640" cy="20520"/>
              </p14:xfrm>
            </p:contentPart>
          </mc:Choice>
          <mc:Fallback xmlns=""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C96F950D-F15C-81F8-EEEE-E5540D217644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915062" y="1305878"/>
                  <a:ext cx="7776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87EC68E1-9DF7-4216-A443-1542D7307426}"/>
                    </a:ext>
                  </a:extLst>
                </p14:cNvPr>
                <p14:cNvContentPartPr/>
                <p14:nvPr/>
              </p14:nvContentPartPr>
              <p14:xfrm>
                <a:off x="889862" y="1385078"/>
                <a:ext cx="96480" cy="12600"/>
              </p14:xfrm>
            </p:contentPart>
          </mc:Choice>
          <mc:Fallback xmlns=""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87EC68E1-9DF7-4216-A443-1542D7307426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882302" y="1377518"/>
                  <a:ext cx="11160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AF264B9B-787B-CDE0-7A61-EBB69D30296F}"/>
                    </a:ext>
                  </a:extLst>
                </p14:cNvPr>
                <p14:cNvContentPartPr/>
                <p14:nvPr/>
              </p14:nvContentPartPr>
              <p14:xfrm>
                <a:off x="1312142" y="1263038"/>
                <a:ext cx="16560" cy="118800"/>
              </p14:xfrm>
            </p:contentPart>
          </mc:Choice>
          <mc:Fallback xmlns=""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AF264B9B-787B-CDE0-7A61-EBB69D30296F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304582" y="1255478"/>
                  <a:ext cx="3168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196E5127-9F22-096A-AEC1-D128F4C2C199}"/>
                    </a:ext>
                  </a:extLst>
                </p14:cNvPr>
                <p14:cNvContentPartPr/>
                <p14:nvPr/>
              </p14:nvContentPartPr>
              <p14:xfrm>
                <a:off x="1368662" y="1295438"/>
                <a:ext cx="76680" cy="106560"/>
              </p14:xfrm>
            </p:contentPart>
          </mc:Choice>
          <mc:Fallback xmlns=""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196E5127-9F22-096A-AEC1-D128F4C2C199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361102" y="1287878"/>
                  <a:ext cx="9180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70939F05-78BC-36A8-A06D-8FAF7AA1F605}"/>
                    </a:ext>
                  </a:extLst>
                </p14:cNvPr>
                <p14:cNvContentPartPr/>
                <p14:nvPr/>
              </p14:nvContentPartPr>
              <p14:xfrm>
                <a:off x="1487822" y="1301558"/>
                <a:ext cx="79560" cy="107280"/>
              </p14:xfrm>
            </p:contentPart>
          </mc:Choice>
          <mc:Fallback xmlns=""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70939F05-78BC-36A8-A06D-8FAF7AA1F605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480262" y="1293998"/>
                  <a:ext cx="9468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49C58D07-8ED4-7C76-4675-0219E39E344D}"/>
                    </a:ext>
                  </a:extLst>
                </p14:cNvPr>
                <p14:cNvContentPartPr/>
                <p14:nvPr/>
              </p14:nvContentPartPr>
              <p14:xfrm>
                <a:off x="1617062" y="1319198"/>
                <a:ext cx="19800" cy="115200"/>
              </p14:xfrm>
            </p:contentPart>
          </mc:Choice>
          <mc:Fallback xmlns=""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49C58D07-8ED4-7C76-4675-0219E39E344D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609502" y="1311638"/>
                  <a:ext cx="3492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6A7EAB88-5D1B-5B4A-1AAD-75F986E4D4FD}"/>
                    </a:ext>
                  </a:extLst>
                </p14:cNvPr>
                <p14:cNvContentPartPr/>
                <p14:nvPr/>
              </p14:nvContentPartPr>
              <p14:xfrm>
                <a:off x="97573" y="1510358"/>
                <a:ext cx="3157920" cy="15444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6A7EAB88-5D1B-5B4A-1AAD-75F986E4D4FD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90373" y="1502798"/>
                  <a:ext cx="3173040" cy="169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0" name="Gruppo 209">
            <a:extLst>
              <a:ext uri="{FF2B5EF4-FFF2-40B4-BE49-F238E27FC236}">
                <a16:creationId xmlns:a16="http://schemas.microsoft.com/office/drawing/2014/main" id="{148F4A9C-40F4-52D5-F839-853338C48BB6}"/>
              </a:ext>
            </a:extLst>
          </p:cNvPr>
          <p:cNvGrpSpPr/>
          <p:nvPr/>
        </p:nvGrpSpPr>
        <p:grpSpPr>
          <a:xfrm>
            <a:off x="81013" y="1835798"/>
            <a:ext cx="1506960" cy="318960"/>
            <a:chOff x="81013" y="1835798"/>
            <a:chExt cx="1506960" cy="318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B8C9E868-50E6-B2E5-6109-56105B77C491}"/>
                    </a:ext>
                  </a:extLst>
                </p14:cNvPr>
                <p14:cNvContentPartPr/>
                <p14:nvPr/>
              </p14:nvContentPartPr>
              <p14:xfrm>
                <a:off x="81013" y="1837238"/>
                <a:ext cx="282240" cy="1620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B8C9E868-50E6-B2E5-6109-56105B77C491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73813" y="1829678"/>
                  <a:ext cx="29736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766E1252-7AD7-A101-7E7D-37B863517AA9}"/>
                    </a:ext>
                  </a:extLst>
                </p14:cNvPr>
                <p14:cNvContentPartPr/>
                <p14:nvPr/>
              </p14:nvContentPartPr>
              <p14:xfrm>
                <a:off x="137893" y="1859198"/>
                <a:ext cx="87840" cy="104400"/>
              </p14:xfrm>
            </p:contentPart>
          </mc:Choice>
          <mc:Fallback xmlns=""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766E1252-7AD7-A101-7E7D-37B863517AA9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130333" y="1851638"/>
                  <a:ext cx="10296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00B4DCA6-0105-3CF0-E190-65C52AAFFA0B}"/>
                    </a:ext>
                  </a:extLst>
                </p14:cNvPr>
                <p14:cNvContentPartPr/>
                <p14:nvPr/>
              </p14:nvContentPartPr>
              <p14:xfrm>
                <a:off x="229693" y="1861358"/>
                <a:ext cx="117360" cy="114120"/>
              </p14:xfrm>
            </p:contentPart>
          </mc:Choice>
          <mc:Fallback xmlns=""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00B4DCA6-0105-3CF0-E190-65C52AAFFA0B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222133" y="1853798"/>
                  <a:ext cx="13248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FF94F21F-1881-8984-2FEF-82965CE57C8B}"/>
                    </a:ext>
                  </a:extLst>
                </p14:cNvPr>
                <p14:cNvContentPartPr/>
                <p14:nvPr/>
              </p14:nvContentPartPr>
              <p14:xfrm>
                <a:off x="119173" y="2029118"/>
                <a:ext cx="225720" cy="12240"/>
              </p14:xfrm>
            </p:contentPart>
          </mc:Choice>
          <mc:Fallback xmlns=""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FF94F21F-1881-8984-2FEF-82965CE57C8B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111613" y="2021558"/>
                  <a:ext cx="24084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A0896556-ECBB-3625-4BD9-313E5D809D82}"/>
                    </a:ext>
                  </a:extLst>
                </p14:cNvPr>
                <p14:cNvContentPartPr/>
                <p14:nvPr/>
              </p14:nvContentPartPr>
              <p14:xfrm>
                <a:off x="236173" y="2032718"/>
                <a:ext cx="20520" cy="122040"/>
              </p14:xfrm>
            </p:contentPart>
          </mc:Choice>
          <mc:Fallback xmlns=""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A0896556-ECBB-3625-4BD9-313E5D809D82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228613" y="2025158"/>
                  <a:ext cx="3564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A94B89BA-C93B-8135-ECD1-2AFFCB5C6BBE}"/>
                    </a:ext>
                  </a:extLst>
                </p14:cNvPr>
                <p14:cNvContentPartPr/>
                <p14:nvPr/>
              </p14:nvContentPartPr>
              <p14:xfrm>
                <a:off x="534973" y="1892318"/>
                <a:ext cx="80280" cy="6480"/>
              </p14:xfrm>
            </p:contentPart>
          </mc:Choice>
          <mc:Fallback xmlns=""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A94B89BA-C93B-8135-ECD1-2AFFCB5C6BBE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527413" y="1884758"/>
                  <a:ext cx="954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6C1BD780-8DE2-46AD-C242-506C4C283FF0}"/>
                    </a:ext>
                  </a:extLst>
                </p14:cNvPr>
                <p14:cNvContentPartPr/>
                <p14:nvPr/>
              </p14:nvContentPartPr>
              <p14:xfrm>
                <a:off x="517693" y="1981598"/>
                <a:ext cx="105840" cy="10800"/>
              </p14:xfrm>
            </p:contentPart>
          </mc:Choice>
          <mc:Fallback xmlns=""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6C1BD780-8DE2-46AD-C242-506C4C283FF0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510133" y="1974038"/>
                  <a:ext cx="12096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CD291EFF-C0F2-17D0-59C3-DE57BBE8DB61}"/>
                    </a:ext>
                  </a:extLst>
                </p14:cNvPr>
                <p14:cNvContentPartPr/>
                <p14:nvPr/>
              </p14:nvContentPartPr>
              <p14:xfrm>
                <a:off x="798133" y="1883318"/>
                <a:ext cx="114840" cy="121680"/>
              </p14:xfrm>
            </p:contentPart>
          </mc:Choice>
          <mc:Fallback xmlns=""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CD291EFF-C0F2-17D0-59C3-DE57BBE8DB61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790573" y="1875758"/>
                  <a:ext cx="12960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01FED12E-7C6B-3644-8433-C0F9DF6D7838}"/>
                    </a:ext>
                  </a:extLst>
                </p14:cNvPr>
                <p14:cNvContentPartPr/>
                <p14:nvPr/>
              </p14:nvContentPartPr>
              <p14:xfrm>
                <a:off x="894613" y="1904918"/>
                <a:ext cx="98280" cy="112680"/>
              </p14:xfrm>
            </p:contentPart>
          </mc:Choice>
          <mc:Fallback xmlns=""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01FED12E-7C6B-3644-8433-C0F9DF6D7838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887053" y="1897358"/>
                  <a:ext cx="11340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EC415513-8191-67BE-3ED7-52518CCC26F7}"/>
                    </a:ext>
                  </a:extLst>
                </p14:cNvPr>
                <p14:cNvContentPartPr/>
                <p14:nvPr/>
              </p14:nvContentPartPr>
              <p14:xfrm>
                <a:off x="1035733" y="1835798"/>
                <a:ext cx="20520" cy="207000"/>
              </p14:xfrm>
            </p:contentPart>
          </mc:Choice>
          <mc:Fallback xmlns=""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EC415513-8191-67BE-3ED7-52518CCC26F7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1028173" y="1828238"/>
                  <a:ext cx="3564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578C0CC8-FE44-1DDC-5D67-18F5B9FEFD15}"/>
                    </a:ext>
                  </a:extLst>
                </p14:cNvPr>
                <p14:cNvContentPartPr/>
                <p14:nvPr/>
              </p14:nvContentPartPr>
              <p14:xfrm>
                <a:off x="1038973" y="1937678"/>
                <a:ext cx="35640" cy="25920"/>
              </p14:xfrm>
            </p:contentPart>
          </mc:Choice>
          <mc:Fallback xmlns=""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578C0CC8-FE44-1DDC-5D67-18F5B9FEFD15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1031413" y="1930118"/>
                  <a:ext cx="5040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4EB44711-058C-7507-098A-0FC584EB90F5}"/>
                    </a:ext>
                  </a:extLst>
                </p14:cNvPr>
                <p14:cNvContentPartPr/>
                <p14:nvPr/>
              </p14:nvContentPartPr>
              <p14:xfrm>
                <a:off x="1081093" y="1835798"/>
                <a:ext cx="19440" cy="181440"/>
              </p14:xfrm>
            </p:contentPart>
          </mc:Choice>
          <mc:Fallback xmlns=""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4EB44711-058C-7507-098A-0FC584EB90F5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1073533" y="1828238"/>
                  <a:ext cx="3456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29E9F7DA-D0E3-2533-F601-E0687811ED79}"/>
                    </a:ext>
                  </a:extLst>
                </p14:cNvPr>
                <p14:cNvContentPartPr/>
                <p14:nvPr/>
              </p14:nvContentPartPr>
              <p14:xfrm>
                <a:off x="1083973" y="1960358"/>
                <a:ext cx="41040" cy="5760"/>
              </p14:xfrm>
            </p:contentPart>
          </mc:Choice>
          <mc:Fallback xmlns=""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29E9F7DA-D0E3-2533-F601-E0687811ED79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1076413" y="1952798"/>
                  <a:ext cx="5616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11731260-D19A-0955-086A-F2D13BEEEBE9}"/>
                    </a:ext>
                  </a:extLst>
                </p14:cNvPr>
                <p14:cNvContentPartPr/>
                <p14:nvPr/>
              </p14:nvContentPartPr>
              <p14:xfrm>
                <a:off x="1139053" y="1935158"/>
                <a:ext cx="19440" cy="98640"/>
              </p14:xfrm>
            </p:contentPart>
          </mc:Choice>
          <mc:Fallback xmlns=""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11731260-D19A-0955-086A-F2D13BEEEBE9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1131493" y="1927598"/>
                  <a:ext cx="3456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B1D0CCA0-08BB-004D-AD18-4068EDEEC15F}"/>
                    </a:ext>
                  </a:extLst>
                </p14:cNvPr>
                <p14:cNvContentPartPr/>
                <p14:nvPr/>
              </p14:nvContentPartPr>
              <p14:xfrm>
                <a:off x="1188013" y="1944518"/>
                <a:ext cx="69480" cy="70920"/>
              </p14:xfrm>
            </p:contentPart>
          </mc:Choice>
          <mc:Fallback xmlns=""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B1D0CCA0-08BB-004D-AD18-4068EDEEC15F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1180453" y="1936958"/>
                  <a:ext cx="8460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270138A2-EFC2-7A48-8722-F2469AB192C4}"/>
                    </a:ext>
                  </a:extLst>
                </p14:cNvPr>
                <p14:cNvContentPartPr/>
                <p14:nvPr/>
              </p14:nvContentPartPr>
              <p14:xfrm>
                <a:off x="1291693" y="1932278"/>
                <a:ext cx="61200" cy="96840"/>
              </p14:xfrm>
            </p:contentPart>
          </mc:Choice>
          <mc:Fallback xmlns=""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270138A2-EFC2-7A48-8722-F2469AB192C4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1284133" y="1924718"/>
                  <a:ext cx="7632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01545B1D-B220-ABE7-EDD7-F3B2F45B30D3}"/>
                    </a:ext>
                  </a:extLst>
                </p14:cNvPr>
                <p14:cNvContentPartPr/>
                <p14:nvPr/>
              </p14:nvContentPartPr>
              <p14:xfrm>
                <a:off x="1377013" y="1934798"/>
                <a:ext cx="64080" cy="71640"/>
              </p14:xfrm>
            </p:contentPart>
          </mc:Choice>
          <mc:Fallback xmlns=""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01545B1D-B220-ABE7-EDD7-F3B2F45B30D3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1369453" y="1927238"/>
                  <a:ext cx="7920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626FC106-4E15-A204-2168-65D976F78C34}"/>
                    </a:ext>
                  </a:extLst>
                </p14:cNvPr>
                <p14:cNvContentPartPr/>
                <p14:nvPr/>
              </p14:nvContentPartPr>
              <p14:xfrm>
                <a:off x="1462693" y="1952438"/>
                <a:ext cx="125280" cy="64800"/>
              </p14:xfrm>
            </p:contentPart>
          </mc:Choice>
          <mc:Fallback xmlns=""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626FC106-4E15-A204-2168-65D976F78C34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455133" y="1944878"/>
                  <a:ext cx="140040" cy="79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1" name="Gruppo 290">
            <a:extLst>
              <a:ext uri="{FF2B5EF4-FFF2-40B4-BE49-F238E27FC236}">
                <a16:creationId xmlns:a16="http://schemas.microsoft.com/office/drawing/2014/main" id="{47E29C89-8C26-935C-69AF-4743B5C4D0A2}"/>
              </a:ext>
            </a:extLst>
          </p:cNvPr>
          <p:cNvGrpSpPr/>
          <p:nvPr/>
        </p:nvGrpSpPr>
        <p:grpSpPr>
          <a:xfrm>
            <a:off x="1778053" y="1544198"/>
            <a:ext cx="1220760" cy="717840"/>
            <a:chOff x="1778053" y="1544198"/>
            <a:chExt cx="1220760" cy="717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DC7D6EE8-BC30-A0E4-C9AC-A466AC9E8D20}"/>
                    </a:ext>
                  </a:extLst>
                </p14:cNvPr>
                <p14:cNvContentPartPr/>
                <p14:nvPr/>
              </p14:nvContentPartPr>
              <p14:xfrm>
                <a:off x="1778053" y="1544198"/>
                <a:ext cx="69120" cy="717840"/>
              </p14:xfrm>
            </p:contentPart>
          </mc:Choice>
          <mc:Fallback xmlns=""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DC7D6EE8-BC30-A0E4-C9AC-A466AC9E8D20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1770493" y="1536638"/>
                  <a:ext cx="84240" cy="73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6B153C9C-6077-F155-9FF5-36486A4E50DB}"/>
                    </a:ext>
                  </a:extLst>
                </p14:cNvPr>
                <p14:cNvContentPartPr/>
                <p14:nvPr/>
              </p14:nvContentPartPr>
              <p14:xfrm>
                <a:off x="1949053" y="1617998"/>
                <a:ext cx="146160" cy="10440"/>
              </p14:xfrm>
            </p:contentPart>
          </mc:Choice>
          <mc:Fallback xmlns=""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6B153C9C-6077-F155-9FF5-36486A4E50DB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1941493" y="1610438"/>
                  <a:ext cx="16128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033F6665-13E8-956B-F4C9-E7FCB6E2389F}"/>
                    </a:ext>
                  </a:extLst>
                </p14:cNvPr>
                <p14:cNvContentPartPr/>
                <p14:nvPr/>
              </p14:nvContentPartPr>
              <p14:xfrm>
                <a:off x="1971373" y="1630598"/>
                <a:ext cx="50040" cy="87480"/>
              </p14:xfrm>
            </p:contentPart>
          </mc:Choice>
          <mc:Fallback xmlns=""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033F6665-13E8-956B-F4C9-E7FCB6E2389F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1963813" y="1623038"/>
                  <a:ext cx="6516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FC7CC910-402A-D3E2-2B19-CD263B96DBD7}"/>
                    </a:ext>
                  </a:extLst>
                </p14:cNvPr>
                <p14:cNvContentPartPr/>
                <p14:nvPr/>
              </p14:nvContentPartPr>
              <p14:xfrm>
                <a:off x="2015293" y="1648958"/>
                <a:ext cx="42120" cy="80640"/>
              </p14:xfrm>
            </p:contentPart>
          </mc:Choice>
          <mc:Fallback xmlns=""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FC7CC910-402A-D3E2-2B19-CD263B96DBD7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2007733" y="1641758"/>
                  <a:ext cx="5688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EBD4E520-C29C-D1F9-56BF-AB97DFE31C23}"/>
                    </a:ext>
                  </a:extLst>
                </p14:cNvPr>
                <p14:cNvContentPartPr/>
                <p14:nvPr/>
              </p14:nvContentPartPr>
              <p14:xfrm>
                <a:off x="2095573" y="1649678"/>
                <a:ext cx="4320" cy="84240"/>
              </p14:xfrm>
            </p:contentPart>
          </mc:Choice>
          <mc:Fallback xmlns=""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EBD4E520-C29C-D1F9-56BF-AB97DFE31C23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2088373" y="1642118"/>
                  <a:ext cx="1944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D398E99A-E1D8-6544-8353-BC3572AE1741}"/>
                    </a:ext>
                  </a:extLst>
                </p14:cNvPr>
                <p14:cNvContentPartPr/>
                <p14:nvPr/>
              </p14:nvContentPartPr>
              <p14:xfrm>
                <a:off x="2144533" y="1648598"/>
                <a:ext cx="58680" cy="103320"/>
              </p14:xfrm>
            </p:contentPart>
          </mc:Choice>
          <mc:Fallback xmlns=""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D398E99A-E1D8-6544-8353-BC3572AE1741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2136973" y="1641038"/>
                  <a:ext cx="7344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D12580B7-BE78-C93C-2AFA-CA5FCBCC0DA1}"/>
                    </a:ext>
                  </a:extLst>
                </p14:cNvPr>
                <p14:cNvContentPartPr/>
                <p14:nvPr/>
              </p14:nvContentPartPr>
              <p14:xfrm>
                <a:off x="2252533" y="1631318"/>
                <a:ext cx="19800" cy="97920"/>
              </p14:xfrm>
            </p:contentPart>
          </mc:Choice>
          <mc:Fallback xmlns=""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D12580B7-BE78-C93C-2AFA-CA5FCBCC0DA1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2244973" y="1623758"/>
                  <a:ext cx="3492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91F9FD9C-58B3-BF68-26C2-18EFCC2AF473}"/>
                    </a:ext>
                  </a:extLst>
                </p14:cNvPr>
                <p14:cNvContentPartPr/>
                <p14:nvPr/>
              </p14:nvContentPartPr>
              <p14:xfrm>
                <a:off x="2253613" y="1710878"/>
                <a:ext cx="45000" cy="8280"/>
              </p14:xfrm>
            </p:contentPart>
          </mc:Choice>
          <mc:Fallback xmlns=""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91F9FD9C-58B3-BF68-26C2-18EFCC2AF473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2246053" y="1703318"/>
                  <a:ext cx="6012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0C6098FC-AF47-417D-3063-641CC7013B0D}"/>
                    </a:ext>
                  </a:extLst>
                </p14:cNvPr>
                <p14:cNvContentPartPr/>
                <p14:nvPr/>
              </p14:nvContentPartPr>
              <p14:xfrm>
                <a:off x="2167573" y="1786838"/>
                <a:ext cx="68760" cy="50400"/>
              </p14:xfrm>
            </p:contentPart>
          </mc:Choice>
          <mc:Fallback xmlns=""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0C6098FC-AF47-417D-3063-641CC7013B0D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2160013" y="1779278"/>
                  <a:ext cx="8388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1691282D-39CB-04B0-7AFE-0D916ABD3820}"/>
                    </a:ext>
                  </a:extLst>
                </p14:cNvPr>
                <p14:cNvContentPartPr/>
                <p14:nvPr/>
              </p14:nvContentPartPr>
              <p14:xfrm>
                <a:off x="2407693" y="1670918"/>
                <a:ext cx="43920" cy="13320"/>
              </p14:xfrm>
            </p:contentPart>
          </mc:Choice>
          <mc:Fallback xmlns=""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1691282D-39CB-04B0-7AFE-0D916ABD3820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2400493" y="1663358"/>
                  <a:ext cx="5904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FD11FA92-5133-BB36-FD73-39C1C06AE625}"/>
                    </a:ext>
                  </a:extLst>
                </p14:cNvPr>
                <p14:cNvContentPartPr/>
                <p14:nvPr/>
              </p14:nvContentPartPr>
              <p14:xfrm>
                <a:off x="2406613" y="1730318"/>
                <a:ext cx="99360" cy="9360"/>
              </p14:xfrm>
            </p:contentPart>
          </mc:Choice>
          <mc:Fallback xmlns=""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FD11FA92-5133-BB36-FD73-39C1C06AE625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2399053" y="1722758"/>
                  <a:ext cx="11448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543CA61C-9D20-6F6A-327A-B391221A4ACE}"/>
                    </a:ext>
                  </a:extLst>
                </p14:cNvPr>
                <p14:cNvContentPartPr/>
                <p14:nvPr/>
              </p14:nvContentPartPr>
              <p14:xfrm>
                <a:off x="2521453" y="1671278"/>
                <a:ext cx="91800" cy="104400"/>
              </p14:xfrm>
            </p:contentPart>
          </mc:Choice>
          <mc:Fallback xmlns=""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543CA61C-9D20-6F6A-327A-B391221A4ACE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2513893" y="1663718"/>
                  <a:ext cx="10656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57ACD650-213A-2A0A-B0B3-8BA2D9058925}"/>
                    </a:ext>
                  </a:extLst>
                </p14:cNvPr>
                <p14:cNvContentPartPr/>
                <p14:nvPr/>
              </p14:nvContentPartPr>
              <p14:xfrm>
                <a:off x="2615773" y="1709798"/>
                <a:ext cx="54000" cy="86040"/>
              </p14:xfrm>
            </p:contentPart>
          </mc:Choice>
          <mc:Fallback xmlns=""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57ACD650-213A-2A0A-B0B3-8BA2D9058925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2608213" y="1702238"/>
                  <a:ext cx="6912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AF65D867-3BA5-6C84-8F5F-BB8EE7890CEB}"/>
                    </a:ext>
                  </a:extLst>
                </p14:cNvPr>
                <p14:cNvContentPartPr/>
                <p14:nvPr/>
              </p14:nvContentPartPr>
              <p14:xfrm>
                <a:off x="2693533" y="1720238"/>
                <a:ext cx="66600" cy="60480"/>
              </p14:xfrm>
            </p:contentPart>
          </mc:Choice>
          <mc:Fallback xmlns=""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AF65D867-3BA5-6C84-8F5F-BB8EE7890CEB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2685973" y="1712678"/>
                  <a:ext cx="8172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C15A9D9F-88E0-EEEA-AE52-E6013B45EC0E}"/>
                    </a:ext>
                  </a:extLst>
                </p14:cNvPr>
                <p14:cNvContentPartPr/>
                <p14:nvPr/>
              </p14:nvContentPartPr>
              <p14:xfrm>
                <a:off x="2777413" y="1720958"/>
                <a:ext cx="27720" cy="74160"/>
              </p14:xfrm>
            </p:contentPart>
          </mc:Choice>
          <mc:Fallback xmlns=""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C15A9D9F-88E0-EEEA-AE52-E6013B45EC0E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2769853" y="1713398"/>
                  <a:ext cx="4284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41445D22-F591-548F-00A1-A0343B30C6A5}"/>
                    </a:ext>
                  </a:extLst>
                </p14:cNvPr>
                <p14:cNvContentPartPr/>
                <p14:nvPr/>
              </p14:nvContentPartPr>
              <p14:xfrm>
                <a:off x="2822413" y="1715558"/>
                <a:ext cx="53640" cy="77400"/>
              </p14:xfrm>
            </p:contentPart>
          </mc:Choice>
          <mc:Fallback xmlns=""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41445D22-F591-548F-00A1-A0343B30C6A5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2815213" y="1707998"/>
                  <a:ext cx="6876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295FB4A9-91FC-F3D9-71F8-8A85AE9A5905}"/>
                    </a:ext>
                  </a:extLst>
                </p14:cNvPr>
                <p14:cNvContentPartPr/>
                <p14:nvPr/>
              </p14:nvContentPartPr>
              <p14:xfrm>
                <a:off x="2904853" y="1718438"/>
                <a:ext cx="93960" cy="48960"/>
              </p14:xfrm>
            </p:contentPart>
          </mc:Choice>
          <mc:Fallback xmlns=""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295FB4A9-91FC-F3D9-71F8-8A85AE9A5905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2897293" y="1710878"/>
                  <a:ext cx="109080" cy="64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3" name="Gruppo 322">
            <a:extLst>
              <a:ext uri="{FF2B5EF4-FFF2-40B4-BE49-F238E27FC236}">
                <a16:creationId xmlns:a16="http://schemas.microsoft.com/office/drawing/2014/main" id="{55CBB0F5-3D7B-B798-074A-B0104EC0DBC1}"/>
              </a:ext>
            </a:extLst>
          </p:cNvPr>
          <p:cNvGrpSpPr/>
          <p:nvPr/>
        </p:nvGrpSpPr>
        <p:grpSpPr>
          <a:xfrm>
            <a:off x="1845013" y="2051798"/>
            <a:ext cx="761040" cy="193680"/>
            <a:chOff x="1845013" y="2051798"/>
            <a:chExt cx="761040" cy="193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E41E6959-BCFB-E25F-75C4-4462190D1701}"/>
                    </a:ext>
                  </a:extLst>
                </p14:cNvPr>
                <p14:cNvContentPartPr/>
                <p14:nvPr/>
              </p14:nvContentPartPr>
              <p14:xfrm>
                <a:off x="1845013" y="2051798"/>
                <a:ext cx="109800" cy="2520"/>
              </p14:xfrm>
            </p:contentPart>
          </mc:Choice>
          <mc:Fallback xmlns=""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E41E6959-BCFB-E25F-75C4-4462190D1701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1837453" y="2044238"/>
                  <a:ext cx="12492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B710BB0C-0EED-EC98-9EF7-67661A9AF4B7}"/>
                    </a:ext>
                  </a:extLst>
                </p14:cNvPr>
                <p14:cNvContentPartPr/>
                <p14:nvPr/>
              </p14:nvContentPartPr>
              <p14:xfrm>
                <a:off x="1853293" y="2053238"/>
                <a:ext cx="55800" cy="60120"/>
              </p14:xfrm>
            </p:contentPart>
          </mc:Choice>
          <mc:Fallback xmlns=""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B710BB0C-0EED-EC98-9EF7-67661A9AF4B7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1846093" y="2045678"/>
                  <a:ext cx="7092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7BB3F911-AFB8-B421-D84C-68A60FADDF4E}"/>
                    </a:ext>
                  </a:extLst>
                </p14:cNvPr>
                <p14:cNvContentPartPr/>
                <p14:nvPr/>
              </p14:nvContentPartPr>
              <p14:xfrm>
                <a:off x="1894693" y="2063678"/>
                <a:ext cx="52920" cy="33840"/>
              </p14:xfrm>
            </p:contentPart>
          </mc:Choice>
          <mc:Fallback xmlns=""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7BB3F911-AFB8-B421-D84C-68A60FADDF4E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1887133" y="2056118"/>
                  <a:ext cx="6804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50464BD1-F0D5-D9B8-D77E-AB92C24FF9F1}"/>
                    </a:ext>
                  </a:extLst>
                </p14:cNvPr>
                <p14:cNvContentPartPr/>
                <p14:nvPr/>
              </p14:nvContentPartPr>
              <p14:xfrm>
                <a:off x="1870573" y="2132798"/>
                <a:ext cx="41400" cy="5040"/>
              </p14:xfrm>
            </p:contentPart>
          </mc:Choice>
          <mc:Fallback xmlns=""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50464BD1-F0D5-D9B8-D77E-AB92C24FF9F1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1863013" y="2125238"/>
                  <a:ext cx="5652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19690923-83FF-7DE9-4CA6-363A0AE9AA46}"/>
                    </a:ext>
                  </a:extLst>
                </p14:cNvPr>
                <p14:cNvContentPartPr/>
                <p14:nvPr/>
              </p14:nvContentPartPr>
              <p14:xfrm>
                <a:off x="1899733" y="2133518"/>
                <a:ext cx="12240" cy="49680"/>
              </p14:xfrm>
            </p:contentPart>
          </mc:Choice>
          <mc:Fallback xmlns=""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19690923-83FF-7DE9-4CA6-363A0AE9AA46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1892533" y="2125958"/>
                  <a:ext cx="2700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5F7ED69E-0BF0-E3F7-96E9-6548229ABC27}"/>
                    </a:ext>
                  </a:extLst>
                </p14:cNvPr>
                <p14:cNvContentPartPr/>
                <p14:nvPr/>
              </p14:nvContentPartPr>
              <p14:xfrm>
                <a:off x="1992613" y="2073758"/>
                <a:ext cx="7920" cy="53280"/>
              </p14:xfrm>
            </p:contentPart>
          </mc:Choice>
          <mc:Fallback xmlns=""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5F7ED69E-0BF0-E3F7-96E9-6548229ABC27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1985053" y="2066198"/>
                  <a:ext cx="2304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8880B735-A52F-A91F-DDE8-CC57535A2320}"/>
                    </a:ext>
                  </a:extLst>
                </p14:cNvPr>
                <p14:cNvContentPartPr/>
                <p14:nvPr/>
              </p14:nvContentPartPr>
              <p14:xfrm>
                <a:off x="1995493" y="2069798"/>
                <a:ext cx="42120" cy="79920"/>
              </p14:xfrm>
            </p:contentPart>
          </mc:Choice>
          <mc:Fallback xmlns=""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8880B735-A52F-A91F-DDE8-CC57535A2320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1987933" y="2062238"/>
                  <a:ext cx="5688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FCEE29E7-855E-2474-7F34-04D21078B3DD}"/>
                    </a:ext>
                  </a:extLst>
                </p14:cNvPr>
                <p14:cNvContentPartPr/>
                <p14:nvPr/>
              </p14:nvContentPartPr>
              <p14:xfrm>
                <a:off x="2067133" y="2066198"/>
                <a:ext cx="12240" cy="64800"/>
              </p14:xfrm>
            </p:contentPart>
          </mc:Choice>
          <mc:Fallback xmlns=""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FCEE29E7-855E-2474-7F34-04D21078B3DD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2059573" y="2058638"/>
                  <a:ext cx="2700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80BAF712-1946-DA74-6656-A1F4CDFB4558}"/>
                    </a:ext>
                  </a:extLst>
                </p14:cNvPr>
                <p14:cNvContentPartPr/>
                <p14:nvPr/>
              </p14:nvContentPartPr>
              <p14:xfrm>
                <a:off x="2070373" y="2106158"/>
                <a:ext cx="37080" cy="3240"/>
              </p14:xfrm>
            </p:contentPart>
          </mc:Choice>
          <mc:Fallback xmlns=""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80BAF712-1946-DA74-6656-A1F4CDFB4558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2062813" y="2098598"/>
                  <a:ext cx="5220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AF1E4701-39F2-C11D-5A1E-3B2331A934CF}"/>
                    </a:ext>
                  </a:extLst>
                </p14:cNvPr>
                <p14:cNvContentPartPr/>
                <p14:nvPr/>
              </p14:nvContentPartPr>
              <p14:xfrm>
                <a:off x="2027173" y="2171318"/>
                <a:ext cx="122760" cy="43560"/>
              </p14:xfrm>
            </p:contentPart>
          </mc:Choice>
          <mc:Fallback xmlns=""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AF1E4701-39F2-C11D-5A1E-3B2331A934CF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2019613" y="2163758"/>
                  <a:ext cx="13788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8D764D00-37D9-B385-BB9D-36BD6298C026}"/>
                    </a:ext>
                  </a:extLst>
                </p14:cNvPr>
                <p14:cNvContentPartPr/>
                <p14:nvPr/>
              </p14:nvContentPartPr>
              <p14:xfrm>
                <a:off x="2215813" y="2097158"/>
                <a:ext cx="24480" cy="8280"/>
              </p14:xfrm>
            </p:contentPart>
          </mc:Choice>
          <mc:Fallback xmlns=""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8D764D00-37D9-B385-BB9D-36BD6298C026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2208253" y="2089598"/>
                  <a:ext cx="3960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0CA019E0-3F5C-C0D2-4A03-FF21E51466C1}"/>
                    </a:ext>
                  </a:extLst>
                </p14:cNvPr>
                <p14:cNvContentPartPr/>
                <p14:nvPr/>
              </p14:nvContentPartPr>
              <p14:xfrm>
                <a:off x="2198173" y="2151158"/>
                <a:ext cx="38160" cy="3240"/>
              </p14:xfrm>
            </p:contentPart>
          </mc:Choice>
          <mc:Fallback xmlns=""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0CA019E0-3F5C-C0D2-4A03-FF21E51466C1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2190613" y="2143598"/>
                  <a:ext cx="5328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EE5593FF-999A-569B-9B77-C3A98E790B25}"/>
                    </a:ext>
                  </a:extLst>
                </p14:cNvPr>
                <p14:cNvContentPartPr/>
                <p14:nvPr/>
              </p14:nvContentPartPr>
              <p14:xfrm>
                <a:off x="2330293" y="2062598"/>
                <a:ext cx="77400" cy="182880"/>
              </p14:xfrm>
            </p:contentPart>
          </mc:Choice>
          <mc:Fallback xmlns=""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EE5593FF-999A-569B-9B77-C3A98E790B25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2322733" y="2055038"/>
                  <a:ext cx="9252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00499D2A-5065-351D-A023-06A46CA1EFEC}"/>
                    </a:ext>
                  </a:extLst>
                </p14:cNvPr>
                <p14:cNvContentPartPr/>
                <p14:nvPr/>
              </p14:nvContentPartPr>
              <p14:xfrm>
                <a:off x="2347933" y="2159078"/>
                <a:ext cx="50760" cy="17280"/>
              </p14:xfrm>
            </p:contentPart>
          </mc:Choice>
          <mc:Fallback xmlns=""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00499D2A-5065-351D-A023-06A46CA1EFEC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2340733" y="2151518"/>
                  <a:ext cx="6588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77DCB8DE-57F4-A630-BA0C-413E210F8EDE}"/>
                    </a:ext>
                  </a:extLst>
                </p14:cNvPr>
                <p14:cNvContentPartPr/>
                <p14:nvPr/>
              </p14:nvContentPartPr>
              <p14:xfrm>
                <a:off x="2413453" y="2146118"/>
                <a:ext cx="20520" cy="62280"/>
              </p14:xfrm>
            </p:contentPart>
          </mc:Choice>
          <mc:Fallback xmlns=""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77DCB8DE-57F4-A630-BA0C-413E210F8EDE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2405893" y="2138558"/>
                  <a:ext cx="3564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7C8936D7-02E8-84A2-9675-335AD039BDA8}"/>
                    </a:ext>
                  </a:extLst>
                </p14:cNvPr>
                <p14:cNvContentPartPr/>
                <p14:nvPr/>
              </p14:nvContentPartPr>
              <p14:xfrm>
                <a:off x="2465653" y="2149358"/>
                <a:ext cx="52200" cy="42120"/>
              </p14:xfrm>
            </p:contentPart>
          </mc:Choice>
          <mc:Fallback xmlns=""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7C8936D7-02E8-84A2-9675-335AD039BDA8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2458093" y="2142158"/>
                  <a:ext cx="6696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147A6C8E-D886-492C-F6DF-E8043B3C6721}"/>
                    </a:ext>
                  </a:extLst>
                </p14:cNvPr>
                <p14:cNvContentPartPr/>
                <p14:nvPr/>
              </p14:nvContentPartPr>
              <p14:xfrm>
                <a:off x="2542693" y="2136398"/>
                <a:ext cx="63360" cy="72720"/>
              </p14:xfrm>
            </p:contentPart>
          </mc:Choice>
          <mc:Fallback xmlns=""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147A6C8E-D886-492C-F6DF-E8043B3C6721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2535133" y="2128838"/>
                  <a:ext cx="78480" cy="87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1" name="Gruppo 320">
            <a:extLst>
              <a:ext uri="{FF2B5EF4-FFF2-40B4-BE49-F238E27FC236}">
                <a16:creationId xmlns:a16="http://schemas.microsoft.com/office/drawing/2014/main" id="{255A91DF-A357-7FC2-CC6E-0958EF5C3D9C}"/>
              </a:ext>
            </a:extLst>
          </p:cNvPr>
          <p:cNvGrpSpPr/>
          <p:nvPr/>
        </p:nvGrpSpPr>
        <p:grpSpPr>
          <a:xfrm>
            <a:off x="2809813" y="2022638"/>
            <a:ext cx="709200" cy="194400"/>
            <a:chOff x="2809813" y="2022638"/>
            <a:chExt cx="709200" cy="194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8D019490-4D21-FD07-69DA-7A419DF8117D}"/>
                    </a:ext>
                  </a:extLst>
                </p14:cNvPr>
                <p14:cNvContentPartPr/>
                <p14:nvPr/>
              </p14:nvContentPartPr>
              <p14:xfrm>
                <a:off x="2809813" y="2136038"/>
                <a:ext cx="29880" cy="67320"/>
              </p14:xfrm>
            </p:contentPart>
          </mc:Choice>
          <mc:Fallback xmlns=""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8D019490-4D21-FD07-69DA-7A419DF8117D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2802253" y="2128478"/>
                  <a:ext cx="4500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50AD1EED-EDB0-3A84-81CC-B24E69C95F90}"/>
                    </a:ext>
                  </a:extLst>
                </p14:cNvPr>
                <p14:cNvContentPartPr/>
                <p14:nvPr/>
              </p14:nvContentPartPr>
              <p14:xfrm>
                <a:off x="2878573" y="2131358"/>
                <a:ext cx="79200" cy="85320"/>
              </p14:xfrm>
            </p:contentPart>
          </mc:Choice>
          <mc:Fallback xmlns=""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50AD1EED-EDB0-3A84-81CC-B24E69C95F90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2871013" y="2123798"/>
                  <a:ext cx="9432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646B02EC-735B-E7D9-EA4C-9261B466C875}"/>
                    </a:ext>
                  </a:extLst>
                </p14:cNvPr>
                <p14:cNvContentPartPr/>
                <p14:nvPr/>
              </p14:nvContentPartPr>
              <p14:xfrm>
                <a:off x="2974693" y="2039918"/>
                <a:ext cx="24840" cy="177120"/>
              </p14:xfrm>
            </p:contentPart>
          </mc:Choice>
          <mc:Fallback xmlns=""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646B02EC-735B-E7D9-EA4C-9261B466C875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2967133" y="2032358"/>
                  <a:ext cx="3996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D3AD5967-AA59-02AA-30D0-7790A3622BCC}"/>
                    </a:ext>
                  </a:extLst>
                </p14:cNvPr>
                <p14:cNvContentPartPr/>
                <p14:nvPr/>
              </p14:nvContentPartPr>
              <p14:xfrm>
                <a:off x="2975053" y="2152598"/>
                <a:ext cx="47520" cy="25200"/>
              </p14:xfrm>
            </p:contentPart>
          </mc:Choice>
          <mc:Fallback xmlns=""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D3AD5967-AA59-02AA-30D0-7790A3622BCC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2967853" y="2145038"/>
                  <a:ext cx="6264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2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E11CE399-174E-1A73-4DE5-D7969A36325D}"/>
                    </a:ext>
                  </a:extLst>
                </p14:cNvPr>
                <p14:cNvContentPartPr/>
                <p14:nvPr/>
              </p14:nvContentPartPr>
              <p14:xfrm>
                <a:off x="3035893" y="2022638"/>
                <a:ext cx="17280" cy="178560"/>
              </p14:xfrm>
            </p:contentPart>
          </mc:Choice>
          <mc:Fallback xmlns=""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E11CE399-174E-1A73-4DE5-D7969A36325D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3028333" y="2015078"/>
                  <a:ext cx="3240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4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BB1B7326-E600-F32A-EBE9-9BFE93436D1B}"/>
                    </a:ext>
                  </a:extLst>
                </p14:cNvPr>
                <p14:cNvContentPartPr/>
                <p14:nvPr/>
              </p14:nvContentPartPr>
              <p14:xfrm>
                <a:off x="3043093" y="2138918"/>
                <a:ext cx="31320" cy="5400"/>
              </p14:xfrm>
            </p:contentPart>
          </mc:Choice>
          <mc:Fallback xmlns=""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BB1B7326-E600-F32A-EBE9-9BFE93436D1B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3035533" y="2131358"/>
                  <a:ext cx="4644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6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916F70BE-6CE5-43F4-C9CD-5A5A5DD6A48E}"/>
                    </a:ext>
                  </a:extLst>
                </p14:cNvPr>
                <p14:cNvContentPartPr/>
                <p14:nvPr/>
              </p14:nvContentPartPr>
              <p14:xfrm>
                <a:off x="3099613" y="2113718"/>
                <a:ext cx="4680" cy="74880"/>
              </p14:xfrm>
            </p:contentPart>
          </mc:Choice>
          <mc:Fallback xmlns=""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916F70BE-6CE5-43F4-C9CD-5A5A5DD6A48E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3092053" y="2106158"/>
                  <a:ext cx="1980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8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B67281B7-0E4C-9BEC-C0C7-C033F7117E64}"/>
                    </a:ext>
                  </a:extLst>
                </p14:cNvPr>
                <p14:cNvContentPartPr/>
                <p14:nvPr/>
              </p14:nvContentPartPr>
              <p14:xfrm>
                <a:off x="3146413" y="2105438"/>
                <a:ext cx="83160" cy="88560"/>
              </p14:xfrm>
            </p:contentPart>
          </mc:Choice>
          <mc:Fallback xmlns=""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B67281B7-0E4C-9BEC-C0C7-C033F7117E64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3138853" y="2097878"/>
                  <a:ext cx="9828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0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729B0B76-8338-CF62-A0F3-49D47D411172}"/>
                    </a:ext>
                  </a:extLst>
                </p14:cNvPr>
                <p14:cNvContentPartPr/>
                <p14:nvPr/>
              </p14:nvContentPartPr>
              <p14:xfrm>
                <a:off x="3263053" y="2119118"/>
                <a:ext cx="59400" cy="63000"/>
              </p14:xfrm>
            </p:contentPart>
          </mc:Choice>
          <mc:Fallback xmlns=""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729B0B76-8338-CF62-A0F3-49D47D411172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3255493" y="2111918"/>
                  <a:ext cx="7452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2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BF4BF98A-12B9-855C-F894-5437DA342096}"/>
                    </a:ext>
                  </a:extLst>
                </p14:cNvPr>
                <p14:cNvContentPartPr/>
                <p14:nvPr/>
              </p14:nvContentPartPr>
              <p14:xfrm>
                <a:off x="3335053" y="2105438"/>
                <a:ext cx="57240" cy="81000"/>
              </p14:xfrm>
            </p:contentPart>
          </mc:Choice>
          <mc:Fallback xmlns=""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BF4BF98A-12B9-855C-F894-5437DA342096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3327493" y="2097878"/>
                  <a:ext cx="7236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4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306A5CF0-1459-A484-A386-447B52FAD7F1}"/>
                    </a:ext>
                  </a:extLst>
                </p14:cNvPr>
                <p14:cNvContentPartPr/>
                <p14:nvPr/>
              </p14:nvContentPartPr>
              <p14:xfrm>
                <a:off x="3411373" y="2139278"/>
                <a:ext cx="107640" cy="63360"/>
              </p14:xfrm>
            </p:contentPart>
          </mc:Choice>
          <mc:Fallback xmlns=""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306A5CF0-1459-A484-A386-447B52FAD7F1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3403813" y="2132078"/>
                  <a:ext cx="122760" cy="78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16">
            <p14:nvContentPartPr>
              <p14:cNvPr id="324" name="Input penna 323">
                <a:extLst>
                  <a:ext uri="{FF2B5EF4-FFF2-40B4-BE49-F238E27FC236}">
                    <a16:creationId xmlns:a16="http://schemas.microsoft.com/office/drawing/2014/main" id="{83839CE8-063A-3D74-8203-DA579580452F}"/>
                  </a:ext>
                </a:extLst>
              </p14:cNvPr>
              <p14:cNvContentPartPr/>
              <p14:nvPr/>
            </p14:nvContentPartPr>
            <p14:xfrm>
              <a:off x="3883640" y="82561"/>
              <a:ext cx="150840" cy="2337480"/>
            </p14:xfrm>
          </p:contentPart>
        </mc:Choice>
        <mc:Fallback xmlns="">
          <p:pic>
            <p:nvPicPr>
              <p:cNvPr id="324" name="Input penna 323">
                <a:extLst>
                  <a:ext uri="{FF2B5EF4-FFF2-40B4-BE49-F238E27FC236}">
                    <a16:creationId xmlns:a16="http://schemas.microsoft.com/office/drawing/2014/main" id="{83839CE8-063A-3D74-8203-DA579580452F}"/>
                  </a:ext>
                </a:extLst>
              </p:cNvPr>
              <p:cNvPicPr/>
              <p:nvPr/>
            </p:nvPicPr>
            <p:blipFill>
              <a:blip r:embed="rId217"/>
              <a:stretch>
                <a:fillRect/>
              </a:stretch>
            </p:blipFill>
            <p:spPr>
              <a:xfrm>
                <a:off x="3876440" y="75001"/>
                <a:ext cx="165960" cy="2352600"/>
              </a:xfrm>
              <a:prstGeom prst="rect">
                <a:avLst/>
              </a:prstGeom>
            </p:spPr>
          </p:pic>
        </mc:Fallback>
      </mc:AlternateContent>
      <p:grpSp>
        <p:nvGrpSpPr>
          <p:cNvPr id="448" name="Gruppo 447">
            <a:extLst>
              <a:ext uri="{FF2B5EF4-FFF2-40B4-BE49-F238E27FC236}">
                <a16:creationId xmlns:a16="http://schemas.microsoft.com/office/drawing/2014/main" id="{783C91F6-270C-7B6C-DDED-067F52B40CA4}"/>
              </a:ext>
            </a:extLst>
          </p:cNvPr>
          <p:cNvGrpSpPr/>
          <p:nvPr/>
        </p:nvGrpSpPr>
        <p:grpSpPr>
          <a:xfrm>
            <a:off x="4089054" y="213601"/>
            <a:ext cx="4377325" cy="1860480"/>
            <a:chOff x="4089054" y="213601"/>
            <a:chExt cx="4377325" cy="1860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8">
              <p14:nvContentPartPr>
                <p14:cNvPr id="325" name="Input penna 324">
                  <a:extLst>
                    <a:ext uri="{FF2B5EF4-FFF2-40B4-BE49-F238E27FC236}">
                      <a16:creationId xmlns:a16="http://schemas.microsoft.com/office/drawing/2014/main" id="{B8B3F2C2-0C0B-80AA-2E11-E37889811F32}"/>
                    </a:ext>
                  </a:extLst>
                </p14:cNvPr>
                <p14:cNvContentPartPr/>
                <p14:nvPr/>
              </p14:nvContentPartPr>
              <p14:xfrm>
                <a:off x="4213974" y="275881"/>
                <a:ext cx="155520" cy="209880"/>
              </p14:xfrm>
            </p:contentPart>
          </mc:Choice>
          <mc:Fallback xmlns="">
            <p:pic>
              <p:nvPicPr>
                <p:cNvPr id="325" name="Input penna 324">
                  <a:extLst>
                    <a:ext uri="{FF2B5EF4-FFF2-40B4-BE49-F238E27FC236}">
                      <a16:creationId xmlns:a16="http://schemas.microsoft.com/office/drawing/2014/main" id="{B8B3F2C2-0C0B-80AA-2E11-E37889811F32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4206414" y="268321"/>
                  <a:ext cx="170640" cy="22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0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93D31FB5-A63F-02D0-62BC-F4C695285F7E}"/>
                    </a:ext>
                  </a:extLst>
                </p14:cNvPr>
                <p14:cNvContentPartPr/>
                <p14:nvPr/>
              </p14:nvContentPartPr>
              <p14:xfrm>
                <a:off x="4427814" y="252841"/>
                <a:ext cx="32760" cy="284040"/>
              </p14:xfrm>
            </p:contentPart>
          </mc:Choice>
          <mc:Fallback xmlns=""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93D31FB5-A63F-02D0-62BC-F4C695285F7E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4420254" y="245281"/>
                  <a:ext cx="47880" cy="29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2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C1C47693-F5D3-3261-0A10-99CF59CB4F3F}"/>
                    </a:ext>
                  </a:extLst>
                </p14:cNvPr>
                <p14:cNvContentPartPr/>
                <p14:nvPr/>
              </p14:nvContentPartPr>
              <p14:xfrm>
                <a:off x="4443654" y="408721"/>
                <a:ext cx="78840" cy="11160"/>
              </p14:xfrm>
            </p:contentPart>
          </mc:Choice>
          <mc:Fallback xmlns=""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C1C47693-F5D3-3261-0A10-99CF59CB4F3F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4436094" y="401521"/>
                  <a:ext cx="9396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4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DD49E0D3-B1CA-3A8A-A7D9-D00A867C2F5E}"/>
                    </a:ext>
                  </a:extLst>
                </p14:cNvPr>
                <p14:cNvContentPartPr/>
                <p14:nvPr/>
              </p14:nvContentPartPr>
              <p14:xfrm>
                <a:off x="4775934" y="213601"/>
                <a:ext cx="4320" cy="104400"/>
              </p14:xfrm>
            </p:contentPart>
          </mc:Choice>
          <mc:Fallback xmlns=""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DD49E0D3-B1CA-3A8A-A7D9-D00A867C2F5E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4768374" y="206041"/>
                  <a:ext cx="1944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6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C557261C-E95C-C0D0-FC13-08CF783E708E}"/>
                    </a:ext>
                  </a:extLst>
                </p14:cNvPr>
                <p14:cNvContentPartPr/>
                <p14:nvPr/>
              </p14:nvContentPartPr>
              <p14:xfrm>
                <a:off x="4639854" y="331321"/>
                <a:ext cx="271080" cy="10080"/>
              </p14:xfrm>
            </p:contentPart>
          </mc:Choice>
          <mc:Fallback xmlns=""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C557261C-E95C-C0D0-FC13-08CF783E708E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4632294" y="323761"/>
                  <a:ext cx="28620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8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E8146983-8B39-99A7-7431-2F1082738B19}"/>
                    </a:ext>
                  </a:extLst>
                </p14:cNvPr>
                <p14:cNvContentPartPr/>
                <p14:nvPr/>
              </p14:nvContentPartPr>
              <p14:xfrm>
                <a:off x="4699614" y="331321"/>
                <a:ext cx="67320" cy="144000"/>
              </p14:xfrm>
            </p:contentPart>
          </mc:Choice>
          <mc:Fallback xmlns=""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E8146983-8B39-99A7-7431-2F1082738B19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4692054" y="323761"/>
                  <a:ext cx="8244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0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A98C5B9B-363C-3B05-A973-9375C47FCFEE}"/>
                    </a:ext>
                  </a:extLst>
                </p14:cNvPr>
                <p14:cNvContentPartPr/>
                <p14:nvPr/>
              </p14:nvContentPartPr>
              <p14:xfrm>
                <a:off x="4779894" y="338521"/>
                <a:ext cx="91800" cy="128520"/>
              </p14:xfrm>
            </p:contentPart>
          </mc:Choice>
          <mc:Fallback xmlns=""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A98C5B9B-363C-3B05-A973-9375C47FCFEE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4772334" y="330961"/>
                  <a:ext cx="10692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2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80B3AF87-3B7C-12F5-AB4D-615D11505B03}"/>
                    </a:ext>
                  </a:extLst>
                </p14:cNvPr>
                <p14:cNvContentPartPr/>
                <p14:nvPr/>
              </p14:nvContentPartPr>
              <p14:xfrm>
                <a:off x="4950534" y="320881"/>
                <a:ext cx="23040" cy="166320"/>
              </p14:xfrm>
            </p:contentPart>
          </mc:Choice>
          <mc:Fallback xmlns=""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80B3AF87-3B7C-12F5-AB4D-615D11505B03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4942974" y="313321"/>
                  <a:ext cx="3816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4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9735EB5D-B501-E0BA-58AA-5C2ECB3A83C1}"/>
                    </a:ext>
                  </a:extLst>
                </p14:cNvPr>
                <p14:cNvContentPartPr/>
                <p14:nvPr/>
              </p14:nvContentPartPr>
              <p14:xfrm>
                <a:off x="4794294" y="557401"/>
                <a:ext cx="11880" cy="100080"/>
              </p14:xfrm>
            </p:contentPart>
          </mc:Choice>
          <mc:Fallback xmlns=""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9735EB5D-B501-E0BA-58AA-5C2ECB3A83C1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4786734" y="549841"/>
                  <a:ext cx="2700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6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14FF1220-5240-F178-CADE-C825838554E6}"/>
                    </a:ext>
                  </a:extLst>
                </p14:cNvPr>
                <p14:cNvContentPartPr/>
                <p14:nvPr/>
              </p14:nvContentPartPr>
              <p14:xfrm>
                <a:off x="4795734" y="564601"/>
                <a:ext cx="107280" cy="132480"/>
              </p14:xfrm>
            </p:contentPart>
          </mc:Choice>
          <mc:Fallback xmlns=""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14FF1220-5240-F178-CADE-C825838554E6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4788174" y="557041"/>
                  <a:ext cx="12240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8">
              <p14:nvContentPartPr>
                <p14:cNvPr id="335" name="Input penna 334">
                  <a:extLst>
                    <a:ext uri="{FF2B5EF4-FFF2-40B4-BE49-F238E27FC236}">
                      <a16:creationId xmlns:a16="http://schemas.microsoft.com/office/drawing/2014/main" id="{1334D527-EC68-08DA-FB2A-FD10B41E5FA8}"/>
                    </a:ext>
                  </a:extLst>
                </p14:cNvPr>
                <p14:cNvContentPartPr/>
                <p14:nvPr/>
              </p14:nvContentPartPr>
              <p14:xfrm>
                <a:off x="5155374" y="365881"/>
                <a:ext cx="89280" cy="33840"/>
              </p14:xfrm>
            </p:contentPart>
          </mc:Choice>
          <mc:Fallback xmlns="">
            <p:pic>
              <p:nvPicPr>
                <p:cNvPr id="335" name="Input penna 334">
                  <a:extLst>
                    <a:ext uri="{FF2B5EF4-FFF2-40B4-BE49-F238E27FC236}">
                      <a16:creationId xmlns:a16="http://schemas.microsoft.com/office/drawing/2014/main" id="{1334D527-EC68-08DA-FB2A-FD10B41E5FA8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5148174" y="358321"/>
                  <a:ext cx="10440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0">
              <p14:nvContentPartPr>
                <p14:cNvPr id="336" name="Input penna 335">
                  <a:extLst>
                    <a:ext uri="{FF2B5EF4-FFF2-40B4-BE49-F238E27FC236}">
                      <a16:creationId xmlns:a16="http://schemas.microsoft.com/office/drawing/2014/main" id="{83897B13-BC69-89ED-A604-F12025C54A5D}"/>
                    </a:ext>
                  </a:extLst>
                </p14:cNvPr>
                <p14:cNvContentPartPr/>
                <p14:nvPr/>
              </p14:nvContentPartPr>
              <p14:xfrm>
                <a:off x="5130534" y="504841"/>
                <a:ext cx="102240" cy="21600"/>
              </p14:xfrm>
            </p:contentPart>
          </mc:Choice>
          <mc:Fallback xmlns="">
            <p:pic>
              <p:nvPicPr>
                <p:cNvPr id="336" name="Input penna 335">
                  <a:extLst>
                    <a:ext uri="{FF2B5EF4-FFF2-40B4-BE49-F238E27FC236}">
                      <a16:creationId xmlns:a16="http://schemas.microsoft.com/office/drawing/2014/main" id="{83897B13-BC69-89ED-A604-F12025C54A5D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5123334" y="497641"/>
                  <a:ext cx="11736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2">
              <p14:nvContentPartPr>
                <p14:cNvPr id="337" name="Input penna 336">
                  <a:extLst>
                    <a:ext uri="{FF2B5EF4-FFF2-40B4-BE49-F238E27FC236}">
                      <a16:creationId xmlns:a16="http://schemas.microsoft.com/office/drawing/2014/main" id="{471035EA-D676-8BAE-9E61-476EB5BEB98C}"/>
                    </a:ext>
                  </a:extLst>
                </p14:cNvPr>
                <p14:cNvContentPartPr/>
                <p14:nvPr/>
              </p14:nvContentPartPr>
              <p14:xfrm>
                <a:off x="5459574" y="358321"/>
                <a:ext cx="114120" cy="167040"/>
              </p14:xfrm>
            </p:contentPart>
          </mc:Choice>
          <mc:Fallback xmlns="">
            <p:pic>
              <p:nvPicPr>
                <p:cNvPr id="337" name="Input penna 336">
                  <a:extLst>
                    <a:ext uri="{FF2B5EF4-FFF2-40B4-BE49-F238E27FC236}">
                      <a16:creationId xmlns:a16="http://schemas.microsoft.com/office/drawing/2014/main" id="{471035EA-D676-8BAE-9E61-476EB5BEB98C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5452014" y="350761"/>
                  <a:ext cx="12924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4">
              <p14:nvContentPartPr>
                <p14:cNvPr id="338" name="Input penna 337">
                  <a:extLst>
                    <a:ext uri="{FF2B5EF4-FFF2-40B4-BE49-F238E27FC236}">
                      <a16:creationId xmlns:a16="http://schemas.microsoft.com/office/drawing/2014/main" id="{B874DE55-14DB-3E36-6A93-89272DCDC1B0}"/>
                    </a:ext>
                  </a:extLst>
                </p14:cNvPr>
                <p14:cNvContentPartPr/>
                <p14:nvPr/>
              </p14:nvContentPartPr>
              <p14:xfrm>
                <a:off x="5635614" y="399001"/>
                <a:ext cx="64080" cy="109440"/>
              </p14:xfrm>
            </p:contentPart>
          </mc:Choice>
          <mc:Fallback xmlns="">
            <p:pic>
              <p:nvPicPr>
                <p:cNvPr id="338" name="Input penna 337">
                  <a:extLst>
                    <a:ext uri="{FF2B5EF4-FFF2-40B4-BE49-F238E27FC236}">
                      <a16:creationId xmlns:a16="http://schemas.microsoft.com/office/drawing/2014/main" id="{B874DE55-14DB-3E36-6A93-89272DCDC1B0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5628054" y="391441"/>
                  <a:ext cx="7884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6">
              <p14:nvContentPartPr>
                <p14:cNvPr id="339" name="Input penna 338">
                  <a:extLst>
                    <a:ext uri="{FF2B5EF4-FFF2-40B4-BE49-F238E27FC236}">
                      <a16:creationId xmlns:a16="http://schemas.microsoft.com/office/drawing/2014/main" id="{C9DBFB8F-58D0-DD23-95D3-AAD3E8708837}"/>
                    </a:ext>
                  </a:extLst>
                </p14:cNvPr>
                <p14:cNvContentPartPr/>
                <p14:nvPr/>
              </p14:nvContentPartPr>
              <p14:xfrm>
                <a:off x="5775654" y="301441"/>
                <a:ext cx="26640" cy="213840"/>
              </p14:xfrm>
            </p:contentPart>
          </mc:Choice>
          <mc:Fallback xmlns="">
            <p:pic>
              <p:nvPicPr>
                <p:cNvPr id="339" name="Input penna 338">
                  <a:extLst>
                    <a:ext uri="{FF2B5EF4-FFF2-40B4-BE49-F238E27FC236}">
                      <a16:creationId xmlns:a16="http://schemas.microsoft.com/office/drawing/2014/main" id="{C9DBFB8F-58D0-DD23-95D3-AAD3E8708837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5768094" y="293881"/>
                  <a:ext cx="41760" cy="22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8">
              <p14:nvContentPartPr>
                <p14:cNvPr id="340" name="Input penna 339">
                  <a:extLst>
                    <a:ext uri="{FF2B5EF4-FFF2-40B4-BE49-F238E27FC236}">
                      <a16:creationId xmlns:a16="http://schemas.microsoft.com/office/drawing/2014/main" id="{F6DA5B8B-B79A-2EA1-5839-F9AB212A6AED}"/>
                    </a:ext>
                  </a:extLst>
                </p14:cNvPr>
                <p14:cNvContentPartPr/>
                <p14:nvPr/>
              </p14:nvContentPartPr>
              <p14:xfrm>
                <a:off x="5779614" y="434281"/>
                <a:ext cx="54360" cy="36720"/>
              </p14:xfrm>
            </p:contentPart>
          </mc:Choice>
          <mc:Fallback xmlns="">
            <p:pic>
              <p:nvPicPr>
                <p:cNvPr id="340" name="Input penna 339">
                  <a:extLst>
                    <a:ext uri="{FF2B5EF4-FFF2-40B4-BE49-F238E27FC236}">
                      <a16:creationId xmlns:a16="http://schemas.microsoft.com/office/drawing/2014/main" id="{F6DA5B8B-B79A-2EA1-5839-F9AB212A6AED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5772054" y="426721"/>
                  <a:ext cx="6948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0">
              <p14:nvContentPartPr>
                <p14:cNvPr id="341" name="Input penna 340">
                  <a:extLst>
                    <a:ext uri="{FF2B5EF4-FFF2-40B4-BE49-F238E27FC236}">
                      <a16:creationId xmlns:a16="http://schemas.microsoft.com/office/drawing/2014/main" id="{4D294E39-B5A5-D15C-00ED-093FED55707D}"/>
                    </a:ext>
                  </a:extLst>
                </p14:cNvPr>
                <p14:cNvContentPartPr/>
                <p14:nvPr/>
              </p14:nvContentPartPr>
              <p14:xfrm>
                <a:off x="5857374" y="283441"/>
                <a:ext cx="35280" cy="256680"/>
              </p14:xfrm>
            </p:contentPart>
          </mc:Choice>
          <mc:Fallback xmlns="">
            <p:pic>
              <p:nvPicPr>
                <p:cNvPr id="341" name="Input penna 340">
                  <a:extLst>
                    <a:ext uri="{FF2B5EF4-FFF2-40B4-BE49-F238E27FC236}">
                      <a16:creationId xmlns:a16="http://schemas.microsoft.com/office/drawing/2014/main" id="{4D294E39-B5A5-D15C-00ED-093FED55707D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5850174" y="275881"/>
                  <a:ext cx="50040" cy="27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2">
              <p14:nvContentPartPr>
                <p14:cNvPr id="342" name="Input penna 341">
                  <a:extLst>
                    <a:ext uri="{FF2B5EF4-FFF2-40B4-BE49-F238E27FC236}">
                      <a16:creationId xmlns:a16="http://schemas.microsoft.com/office/drawing/2014/main" id="{4EA0593C-F465-E061-46C8-B002F8B1FE04}"/>
                    </a:ext>
                  </a:extLst>
                </p14:cNvPr>
                <p14:cNvContentPartPr/>
                <p14:nvPr/>
              </p14:nvContentPartPr>
              <p14:xfrm>
                <a:off x="5861334" y="422761"/>
                <a:ext cx="62640" cy="19080"/>
              </p14:xfrm>
            </p:contentPart>
          </mc:Choice>
          <mc:Fallback xmlns="">
            <p:pic>
              <p:nvPicPr>
                <p:cNvPr id="342" name="Input penna 341">
                  <a:extLst>
                    <a:ext uri="{FF2B5EF4-FFF2-40B4-BE49-F238E27FC236}">
                      <a16:creationId xmlns:a16="http://schemas.microsoft.com/office/drawing/2014/main" id="{4EA0593C-F465-E061-46C8-B002F8B1FE04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5854134" y="415201"/>
                  <a:ext cx="7740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4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4786A989-C9B5-3FDA-426B-6976D536D28B}"/>
                    </a:ext>
                  </a:extLst>
                </p14:cNvPr>
                <p14:cNvContentPartPr/>
                <p14:nvPr/>
              </p14:nvContentPartPr>
              <p14:xfrm>
                <a:off x="5941974" y="389281"/>
                <a:ext cx="25200" cy="116280"/>
              </p14:xfrm>
            </p:contentPart>
          </mc:Choice>
          <mc:Fallback xmlns=""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4786A989-C9B5-3FDA-426B-6976D536D28B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5934414" y="381721"/>
                  <a:ext cx="4032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6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DFED2178-447C-43BF-1BE0-2133E01F3653}"/>
                    </a:ext>
                  </a:extLst>
                </p14:cNvPr>
                <p14:cNvContentPartPr/>
                <p14:nvPr/>
              </p14:nvContentPartPr>
              <p14:xfrm>
                <a:off x="5985174" y="420601"/>
                <a:ext cx="65880" cy="88200"/>
              </p14:xfrm>
            </p:contentPart>
          </mc:Choice>
          <mc:Fallback xmlns=""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DFED2178-447C-43BF-1BE0-2133E01F3653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5977614" y="413401"/>
                  <a:ext cx="8100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8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E8396AB2-0E68-468C-028C-091DE314D6FA}"/>
                    </a:ext>
                  </a:extLst>
                </p14:cNvPr>
                <p14:cNvContentPartPr/>
                <p14:nvPr/>
              </p14:nvContentPartPr>
              <p14:xfrm>
                <a:off x="6098574" y="430681"/>
                <a:ext cx="100800" cy="70560"/>
              </p14:xfrm>
            </p:contentPart>
          </mc:Choice>
          <mc:Fallback xmlns=""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E8396AB2-0E68-468C-028C-091DE314D6FA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6091014" y="423121"/>
                  <a:ext cx="11592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0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C1095A1F-2F1B-093C-3E5F-167B4D5462BE}"/>
                    </a:ext>
                  </a:extLst>
                </p14:cNvPr>
                <p14:cNvContentPartPr/>
                <p14:nvPr/>
              </p14:nvContentPartPr>
              <p14:xfrm>
                <a:off x="4108854" y="895441"/>
                <a:ext cx="261360" cy="37080"/>
              </p14:xfrm>
            </p:contentPart>
          </mc:Choice>
          <mc:Fallback xmlns=""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C1095A1F-2F1B-093C-3E5F-167B4D5462BE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4101294" y="887881"/>
                  <a:ext cx="27612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2">
              <p14:nvContentPartPr>
                <p14:cNvPr id="351" name="Input penna 350">
                  <a:extLst>
                    <a:ext uri="{FF2B5EF4-FFF2-40B4-BE49-F238E27FC236}">
                      <a16:creationId xmlns:a16="http://schemas.microsoft.com/office/drawing/2014/main" id="{B9C2626A-B8FD-0807-76E5-07D84B87CC1B}"/>
                    </a:ext>
                  </a:extLst>
                </p14:cNvPr>
                <p14:cNvContentPartPr/>
                <p14:nvPr/>
              </p14:nvContentPartPr>
              <p14:xfrm>
                <a:off x="4164294" y="919561"/>
                <a:ext cx="90720" cy="122760"/>
              </p14:xfrm>
            </p:contentPart>
          </mc:Choice>
          <mc:Fallback xmlns="">
            <p:pic>
              <p:nvPicPr>
                <p:cNvPr id="351" name="Input penna 350">
                  <a:extLst>
                    <a:ext uri="{FF2B5EF4-FFF2-40B4-BE49-F238E27FC236}">
                      <a16:creationId xmlns:a16="http://schemas.microsoft.com/office/drawing/2014/main" id="{B9C2626A-B8FD-0807-76E5-07D84B87CC1B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4156734" y="912001"/>
                  <a:ext cx="10584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4">
              <p14:nvContentPartPr>
                <p14:cNvPr id="352" name="Input penna 351">
                  <a:extLst>
                    <a:ext uri="{FF2B5EF4-FFF2-40B4-BE49-F238E27FC236}">
                      <a16:creationId xmlns:a16="http://schemas.microsoft.com/office/drawing/2014/main" id="{21A27E7B-09A3-54A2-3927-320FAA26C042}"/>
                    </a:ext>
                  </a:extLst>
                </p14:cNvPr>
                <p14:cNvContentPartPr/>
                <p14:nvPr/>
              </p14:nvContentPartPr>
              <p14:xfrm>
                <a:off x="4246374" y="925681"/>
                <a:ext cx="99360" cy="148320"/>
              </p14:xfrm>
            </p:contentPart>
          </mc:Choice>
          <mc:Fallback xmlns="">
            <p:pic>
              <p:nvPicPr>
                <p:cNvPr id="352" name="Input penna 351">
                  <a:extLst>
                    <a:ext uri="{FF2B5EF4-FFF2-40B4-BE49-F238E27FC236}">
                      <a16:creationId xmlns:a16="http://schemas.microsoft.com/office/drawing/2014/main" id="{21A27E7B-09A3-54A2-3927-320FAA26C042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4238814" y="918121"/>
                  <a:ext cx="11412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6">
              <p14:nvContentPartPr>
                <p14:cNvPr id="353" name="Input penna 352">
                  <a:extLst>
                    <a:ext uri="{FF2B5EF4-FFF2-40B4-BE49-F238E27FC236}">
                      <a16:creationId xmlns:a16="http://schemas.microsoft.com/office/drawing/2014/main" id="{25C266A9-456F-7A11-4A86-6A5FC12E3318}"/>
                    </a:ext>
                  </a:extLst>
                </p14:cNvPr>
                <p14:cNvContentPartPr/>
                <p14:nvPr/>
              </p14:nvContentPartPr>
              <p14:xfrm>
                <a:off x="4395774" y="989761"/>
                <a:ext cx="79920" cy="16920"/>
              </p14:xfrm>
            </p:contentPart>
          </mc:Choice>
          <mc:Fallback xmlns="">
            <p:pic>
              <p:nvPicPr>
                <p:cNvPr id="353" name="Input penna 352">
                  <a:extLst>
                    <a:ext uri="{FF2B5EF4-FFF2-40B4-BE49-F238E27FC236}">
                      <a16:creationId xmlns:a16="http://schemas.microsoft.com/office/drawing/2014/main" id="{25C266A9-456F-7A11-4A86-6A5FC12E3318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4388214" y="982561"/>
                  <a:ext cx="9504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8">
              <p14:nvContentPartPr>
                <p14:cNvPr id="354" name="Input penna 353">
                  <a:extLst>
                    <a:ext uri="{FF2B5EF4-FFF2-40B4-BE49-F238E27FC236}">
                      <a16:creationId xmlns:a16="http://schemas.microsoft.com/office/drawing/2014/main" id="{99FACB67-306B-33B7-1FC5-E4C06A813FC8}"/>
                    </a:ext>
                  </a:extLst>
                </p14:cNvPr>
                <p14:cNvContentPartPr/>
                <p14:nvPr/>
              </p14:nvContentPartPr>
              <p14:xfrm>
                <a:off x="4483974" y="917401"/>
                <a:ext cx="23040" cy="148680"/>
              </p14:xfrm>
            </p:contentPart>
          </mc:Choice>
          <mc:Fallback xmlns="">
            <p:pic>
              <p:nvPicPr>
                <p:cNvPr id="354" name="Input penna 353">
                  <a:extLst>
                    <a:ext uri="{FF2B5EF4-FFF2-40B4-BE49-F238E27FC236}">
                      <a16:creationId xmlns:a16="http://schemas.microsoft.com/office/drawing/2014/main" id="{99FACB67-306B-33B7-1FC5-E4C06A813FC8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4476414" y="909841"/>
                  <a:ext cx="3816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0">
              <p14:nvContentPartPr>
                <p14:cNvPr id="355" name="Input penna 354">
                  <a:extLst>
                    <a:ext uri="{FF2B5EF4-FFF2-40B4-BE49-F238E27FC236}">
                      <a16:creationId xmlns:a16="http://schemas.microsoft.com/office/drawing/2014/main" id="{79561A54-3D10-1922-7CBB-C6CA924FF4A4}"/>
                    </a:ext>
                  </a:extLst>
                </p14:cNvPr>
                <p14:cNvContentPartPr/>
                <p14:nvPr/>
              </p14:nvContentPartPr>
              <p14:xfrm>
                <a:off x="4296054" y="1162561"/>
                <a:ext cx="18720" cy="141480"/>
              </p14:xfrm>
            </p:contentPart>
          </mc:Choice>
          <mc:Fallback xmlns="">
            <p:pic>
              <p:nvPicPr>
                <p:cNvPr id="355" name="Input penna 354">
                  <a:extLst>
                    <a:ext uri="{FF2B5EF4-FFF2-40B4-BE49-F238E27FC236}">
                      <a16:creationId xmlns:a16="http://schemas.microsoft.com/office/drawing/2014/main" id="{79561A54-3D10-1922-7CBB-C6CA924FF4A4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4288494" y="1155001"/>
                  <a:ext cx="3384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2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8DBACFF8-2163-8EAF-04BF-1CFCAC7AA58D}"/>
                    </a:ext>
                  </a:extLst>
                </p14:cNvPr>
                <p14:cNvContentPartPr/>
                <p14:nvPr/>
              </p14:nvContentPartPr>
              <p14:xfrm>
                <a:off x="4320894" y="1154281"/>
                <a:ext cx="118440" cy="157320"/>
              </p14:xfrm>
            </p:contentPart>
          </mc:Choice>
          <mc:Fallback xmlns=""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8DBACFF8-2163-8EAF-04BF-1CFCAC7AA58D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4313334" y="1147081"/>
                  <a:ext cx="13356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4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09E3CA30-57BE-06BD-6A0B-B40226CFE7CA}"/>
                    </a:ext>
                  </a:extLst>
                </p14:cNvPr>
                <p14:cNvContentPartPr/>
                <p14:nvPr/>
              </p14:nvContentPartPr>
              <p14:xfrm>
                <a:off x="4664694" y="944401"/>
                <a:ext cx="59040" cy="149400"/>
              </p14:xfrm>
            </p:contentPart>
          </mc:Choice>
          <mc:Fallback xmlns=""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09E3CA30-57BE-06BD-6A0B-B40226CFE7CA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4657134" y="936841"/>
                  <a:ext cx="7416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6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6B031D93-CF03-9F73-0717-8B7D2926915D}"/>
                    </a:ext>
                  </a:extLst>
                </p14:cNvPr>
                <p14:cNvContentPartPr/>
                <p14:nvPr/>
              </p14:nvContentPartPr>
              <p14:xfrm>
                <a:off x="4697814" y="1021801"/>
                <a:ext cx="86760" cy="60480"/>
              </p14:xfrm>
            </p:contentPart>
          </mc:Choice>
          <mc:Fallback xmlns=""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6B031D93-CF03-9F73-0717-8B7D2926915D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4690614" y="1014601"/>
                  <a:ext cx="10188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8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569B1824-E0D1-09AB-C8AB-8A18D5E1915A}"/>
                    </a:ext>
                  </a:extLst>
                </p14:cNvPr>
                <p14:cNvContentPartPr/>
                <p14:nvPr/>
              </p14:nvContentPartPr>
              <p14:xfrm>
                <a:off x="4845054" y="954841"/>
                <a:ext cx="19800" cy="161640"/>
              </p14:xfrm>
            </p:contentPart>
          </mc:Choice>
          <mc:Fallback xmlns=""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569B1824-E0D1-09AB-C8AB-8A18D5E1915A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4837494" y="947281"/>
                  <a:ext cx="3492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0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8C895A8E-4106-2DC7-99DF-FC357174B878}"/>
                    </a:ext>
                  </a:extLst>
                </p14:cNvPr>
                <p14:cNvContentPartPr/>
                <p14:nvPr/>
              </p14:nvContentPartPr>
              <p14:xfrm>
                <a:off x="4724814" y="1195681"/>
                <a:ext cx="8640" cy="74160"/>
              </p14:xfrm>
            </p:contentPart>
          </mc:Choice>
          <mc:Fallback xmlns=""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8C895A8E-4106-2DC7-99DF-FC357174B878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4717254" y="1188121"/>
                  <a:ext cx="2376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2">
              <p14:nvContentPartPr>
                <p14:cNvPr id="361" name="Input penna 360">
                  <a:extLst>
                    <a:ext uri="{FF2B5EF4-FFF2-40B4-BE49-F238E27FC236}">
                      <a16:creationId xmlns:a16="http://schemas.microsoft.com/office/drawing/2014/main" id="{F62C8220-95A8-878D-4C3D-CA8CF58DDBB3}"/>
                    </a:ext>
                  </a:extLst>
                </p14:cNvPr>
                <p14:cNvContentPartPr/>
                <p14:nvPr/>
              </p14:nvContentPartPr>
              <p14:xfrm>
                <a:off x="4715454" y="1156801"/>
                <a:ext cx="97200" cy="127080"/>
              </p14:xfrm>
            </p:contentPart>
          </mc:Choice>
          <mc:Fallback xmlns="">
            <p:pic>
              <p:nvPicPr>
                <p:cNvPr id="361" name="Input penna 360">
                  <a:extLst>
                    <a:ext uri="{FF2B5EF4-FFF2-40B4-BE49-F238E27FC236}">
                      <a16:creationId xmlns:a16="http://schemas.microsoft.com/office/drawing/2014/main" id="{F62C8220-95A8-878D-4C3D-CA8CF58DDBB3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4707894" y="1149241"/>
                  <a:ext cx="11232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4">
              <p14:nvContentPartPr>
                <p14:cNvPr id="362" name="Input penna 361">
                  <a:extLst>
                    <a:ext uri="{FF2B5EF4-FFF2-40B4-BE49-F238E27FC236}">
                      <a16:creationId xmlns:a16="http://schemas.microsoft.com/office/drawing/2014/main" id="{60415E4B-B776-897A-83E8-88D26A652E96}"/>
                    </a:ext>
                  </a:extLst>
                </p14:cNvPr>
                <p14:cNvContentPartPr/>
                <p14:nvPr/>
              </p14:nvContentPartPr>
              <p14:xfrm>
                <a:off x="5052054" y="1010641"/>
                <a:ext cx="77400" cy="12960"/>
              </p14:xfrm>
            </p:contentPart>
          </mc:Choice>
          <mc:Fallback xmlns="">
            <p:pic>
              <p:nvPicPr>
                <p:cNvPr id="362" name="Input penna 361">
                  <a:extLst>
                    <a:ext uri="{FF2B5EF4-FFF2-40B4-BE49-F238E27FC236}">
                      <a16:creationId xmlns:a16="http://schemas.microsoft.com/office/drawing/2014/main" id="{60415E4B-B776-897A-83E8-88D26A652E96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5044494" y="1003081"/>
                  <a:ext cx="9252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6">
              <p14:nvContentPartPr>
                <p14:cNvPr id="363" name="Input penna 362">
                  <a:extLst>
                    <a:ext uri="{FF2B5EF4-FFF2-40B4-BE49-F238E27FC236}">
                      <a16:creationId xmlns:a16="http://schemas.microsoft.com/office/drawing/2014/main" id="{C074CD25-9873-449D-34BA-95F5C73D2127}"/>
                    </a:ext>
                  </a:extLst>
                </p14:cNvPr>
                <p14:cNvContentPartPr/>
                <p14:nvPr/>
              </p14:nvContentPartPr>
              <p14:xfrm>
                <a:off x="5027214" y="1099561"/>
                <a:ext cx="127080" cy="22680"/>
              </p14:xfrm>
            </p:contentPart>
          </mc:Choice>
          <mc:Fallback xmlns="">
            <p:pic>
              <p:nvPicPr>
                <p:cNvPr id="363" name="Input penna 362">
                  <a:extLst>
                    <a:ext uri="{FF2B5EF4-FFF2-40B4-BE49-F238E27FC236}">
                      <a16:creationId xmlns:a16="http://schemas.microsoft.com/office/drawing/2014/main" id="{C074CD25-9873-449D-34BA-95F5C73D2127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5019654" y="1092001"/>
                  <a:ext cx="14220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8">
              <p14:nvContentPartPr>
                <p14:cNvPr id="364" name="Input penna 363">
                  <a:extLst>
                    <a:ext uri="{FF2B5EF4-FFF2-40B4-BE49-F238E27FC236}">
                      <a16:creationId xmlns:a16="http://schemas.microsoft.com/office/drawing/2014/main" id="{874F6501-ABB6-DE95-3980-2F85C6501DA7}"/>
                    </a:ext>
                  </a:extLst>
                </p14:cNvPr>
                <p14:cNvContentPartPr/>
                <p14:nvPr/>
              </p14:nvContentPartPr>
              <p14:xfrm>
                <a:off x="5337894" y="993721"/>
                <a:ext cx="142200" cy="217440"/>
              </p14:xfrm>
            </p:contentPart>
          </mc:Choice>
          <mc:Fallback xmlns="">
            <p:pic>
              <p:nvPicPr>
                <p:cNvPr id="364" name="Input penna 363">
                  <a:extLst>
                    <a:ext uri="{FF2B5EF4-FFF2-40B4-BE49-F238E27FC236}">
                      <a16:creationId xmlns:a16="http://schemas.microsoft.com/office/drawing/2014/main" id="{874F6501-ABB6-DE95-3980-2F85C6501DA7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5330334" y="986161"/>
                  <a:ext cx="157320" cy="23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0">
              <p14:nvContentPartPr>
                <p14:cNvPr id="365" name="Input penna 364">
                  <a:extLst>
                    <a:ext uri="{FF2B5EF4-FFF2-40B4-BE49-F238E27FC236}">
                      <a16:creationId xmlns:a16="http://schemas.microsoft.com/office/drawing/2014/main" id="{ADA7EB33-A0FB-257B-9300-675F6870B473}"/>
                    </a:ext>
                  </a:extLst>
                </p14:cNvPr>
                <p14:cNvContentPartPr/>
                <p14:nvPr/>
              </p14:nvContentPartPr>
              <p14:xfrm>
                <a:off x="5486574" y="999121"/>
                <a:ext cx="81720" cy="111960"/>
              </p14:xfrm>
            </p:contentPart>
          </mc:Choice>
          <mc:Fallback xmlns="">
            <p:pic>
              <p:nvPicPr>
                <p:cNvPr id="365" name="Input penna 364">
                  <a:extLst>
                    <a:ext uri="{FF2B5EF4-FFF2-40B4-BE49-F238E27FC236}">
                      <a16:creationId xmlns:a16="http://schemas.microsoft.com/office/drawing/2014/main" id="{ADA7EB33-A0FB-257B-9300-675F6870B473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5479014" y="991561"/>
                  <a:ext cx="9684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2">
              <p14:nvContentPartPr>
                <p14:cNvPr id="366" name="Input penna 365">
                  <a:extLst>
                    <a:ext uri="{FF2B5EF4-FFF2-40B4-BE49-F238E27FC236}">
                      <a16:creationId xmlns:a16="http://schemas.microsoft.com/office/drawing/2014/main" id="{A14FC76E-DFCE-B50B-5A75-B97E93977722}"/>
                    </a:ext>
                  </a:extLst>
                </p14:cNvPr>
                <p14:cNvContentPartPr/>
                <p14:nvPr/>
              </p14:nvContentPartPr>
              <p14:xfrm>
                <a:off x="5579454" y="1014601"/>
                <a:ext cx="93240" cy="69480"/>
              </p14:xfrm>
            </p:contentPart>
          </mc:Choice>
          <mc:Fallback xmlns="">
            <p:pic>
              <p:nvPicPr>
                <p:cNvPr id="366" name="Input penna 365">
                  <a:extLst>
                    <a:ext uri="{FF2B5EF4-FFF2-40B4-BE49-F238E27FC236}">
                      <a16:creationId xmlns:a16="http://schemas.microsoft.com/office/drawing/2014/main" id="{A14FC76E-DFCE-B50B-5A75-B97E93977722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5571894" y="1007041"/>
                  <a:ext cx="10836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4">
              <p14:nvContentPartPr>
                <p14:cNvPr id="367" name="Input penna 366">
                  <a:extLst>
                    <a:ext uri="{FF2B5EF4-FFF2-40B4-BE49-F238E27FC236}">
                      <a16:creationId xmlns:a16="http://schemas.microsoft.com/office/drawing/2014/main" id="{0F653D17-41B4-3A4C-5806-F4043CD2615B}"/>
                    </a:ext>
                  </a:extLst>
                </p14:cNvPr>
                <p14:cNvContentPartPr/>
                <p14:nvPr/>
              </p14:nvContentPartPr>
              <p14:xfrm>
                <a:off x="5707974" y="995521"/>
                <a:ext cx="68400" cy="86040"/>
              </p14:xfrm>
            </p:contentPart>
          </mc:Choice>
          <mc:Fallback xmlns="">
            <p:pic>
              <p:nvPicPr>
                <p:cNvPr id="367" name="Input penna 366">
                  <a:extLst>
                    <a:ext uri="{FF2B5EF4-FFF2-40B4-BE49-F238E27FC236}">
                      <a16:creationId xmlns:a16="http://schemas.microsoft.com/office/drawing/2014/main" id="{0F653D17-41B4-3A4C-5806-F4043CD2615B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5700414" y="987961"/>
                  <a:ext cx="8352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6">
              <p14:nvContentPartPr>
                <p14:cNvPr id="368" name="Input penna 367">
                  <a:extLst>
                    <a:ext uri="{FF2B5EF4-FFF2-40B4-BE49-F238E27FC236}">
                      <a16:creationId xmlns:a16="http://schemas.microsoft.com/office/drawing/2014/main" id="{D218EFA8-73D3-4C96-5B64-8E235F13CF33}"/>
                    </a:ext>
                  </a:extLst>
                </p14:cNvPr>
                <p14:cNvContentPartPr/>
                <p14:nvPr/>
              </p14:nvContentPartPr>
              <p14:xfrm>
                <a:off x="5835054" y="993721"/>
                <a:ext cx="91800" cy="85320"/>
              </p14:xfrm>
            </p:contentPart>
          </mc:Choice>
          <mc:Fallback xmlns="">
            <p:pic>
              <p:nvPicPr>
                <p:cNvPr id="368" name="Input penna 367">
                  <a:extLst>
                    <a:ext uri="{FF2B5EF4-FFF2-40B4-BE49-F238E27FC236}">
                      <a16:creationId xmlns:a16="http://schemas.microsoft.com/office/drawing/2014/main" id="{D218EFA8-73D3-4C96-5B64-8E235F13CF33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5827494" y="986161"/>
                  <a:ext cx="10692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8">
              <p14:nvContentPartPr>
                <p14:cNvPr id="369" name="Input penna 368">
                  <a:extLst>
                    <a:ext uri="{FF2B5EF4-FFF2-40B4-BE49-F238E27FC236}">
                      <a16:creationId xmlns:a16="http://schemas.microsoft.com/office/drawing/2014/main" id="{8F0BF8A0-CAD1-5854-F5F1-349274517FAC}"/>
                    </a:ext>
                  </a:extLst>
                </p14:cNvPr>
                <p14:cNvContentPartPr/>
                <p14:nvPr/>
              </p14:nvContentPartPr>
              <p14:xfrm>
                <a:off x="5932974" y="1005601"/>
                <a:ext cx="85680" cy="83520"/>
              </p14:xfrm>
            </p:contentPart>
          </mc:Choice>
          <mc:Fallback xmlns="">
            <p:pic>
              <p:nvPicPr>
                <p:cNvPr id="369" name="Input penna 368">
                  <a:extLst>
                    <a:ext uri="{FF2B5EF4-FFF2-40B4-BE49-F238E27FC236}">
                      <a16:creationId xmlns:a16="http://schemas.microsoft.com/office/drawing/2014/main" id="{8F0BF8A0-CAD1-5854-F5F1-349274517FAC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5925414" y="998041"/>
                  <a:ext cx="10080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0">
              <p14:nvContentPartPr>
                <p14:cNvPr id="378" name="Input penna 377">
                  <a:extLst>
                    <a:ext uri="{FF2B5EF4-FFF2-40B4-BE49-F238E27FC236}">
                      <a16:creationId xmlns:a16="http://schemas.microsoft.com/office/drawing/2014/main" id="{9C0BBA6B-24C0-615D-49A6-74A456DEDCA0}"/>
                    </a:ext>
                  </a:extLst>
                </p14:cNvPr>
                <p14:cNvContentPartPr/>
                <p14:nvPr/>
              </p14:nvContentPartPr>
              <p14:xfrm>
                <a:off x="4089054" y="1727041"/>
                <a:ext cx="241920" cy="13320"/>
              </p14:xfrm>
            </p:contentPart>
          </mc:Choice>
          <mc:Fallback xmlns="">
            <p:pic>
              <p:nvPicPr>
                <p:cNvPr id="378" name="Input penna 377">
                  <a:extLst>
                    <a:ext uri="{FF2B5EF4-FFF2-40B4-BE49-F238E27FC236}">
                      <a16:creationId xmlns:a16="http://schemas.microsoft.com/office/drawing/2014/main" id="{9C0BBA6B-24C0-615D-49A6-74A456DEDCA0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4081494" y="1719481"/>
                  <a:ext cx="25704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2">
              <p14:nvContentPartPr>
                <p14:cNvPr id="379" name="Input penna 378">
                  <a:extLst>
                    <a:ext uri="{FF2B5EF4-FFF2-40B4-BE49-F238E27FC236}">
                      <a16:creationId xmlns:a16="http://schemas.microsoft.com/office/drawing/2014/main" id="{DAE13B88-6EDC-B523-F406-67153E0441F1}"/>
                    </a:ext>
                  </a:extLst>
                </p14:cNvPr>
                <p14:cNvContentPartPr/>
                <p14:nvPr/>
              </p14:nvContentPartPr>
              <p14:xfrm>
                <a:off x="4104174" y="1734961"/>
                <a:ext cx="105120" cy="174600"/>
              </p14:xfrm>
            </p:contentPart>
          </mc:Choice>
          <mc:Fallback xmlns="">
            <p:pic>
              <p:nvPicPr>
                <p:cNvPr id="379" name="Input penna 378">
                  <a:extLst>
                    <a:ext uri="{FF2B5EF4-FFF2-40B4-BE49-F238E27FC236}">
                      <a16:creationId xmlns:a16="http://schemas.microsoft.com/office/drawing/2014/main" id="{DAE13B88-6EDC-B523-F406-67153E0441F1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4096614" y="1727401"/>
                  <a:ext cx="120240" cy="18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4">
              <p14:nvContentPartPr>
                <p14:cNvPr id="380" name="Input penna 379">
                  <a:extLst>
                    <a:ext uri="{FF2B5EF4-FFF2-40B4-BE49-F238E27FC236}">
                      <a16:creationId xmlns:a16="http://schemas.microsoft.com/office/drawing/2014/main" id="{C39D0C16-2E73-971A-9B74-110278AE504C}"/>
                    </a:ext>
                  </a:extLst>
                </p14:cNvPr>
                <p14:cNvContentPartPr/>
                <p14:nvPr/>
              </p14:nvContentPartPr>
              <p14:xfrm>
                <a:off x="4195614" y="1769161"/>
                <a:ext cx="83880" cy="128520"/>
              </p14:xfrm>
            </p:contentPart>
          </mc:Choice>
          <mc:Fallback xmlns="">
            <p:pic>
              <p:nvPicPr>
                <p:cNvPr id="380" name="Input penna 379">
                  <a:extLst>
                    <a:ext uri="{FF2B5EF4-FFF2-40B4-BE49-F238E27FC236}">
                      <a16:creationId xmlns:a16="http://schemas.microsoft.com/office/drawing/2014/main" id="{C39D0C16-2E73-971A-9B74-110278AE504C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4188054" y="1761601"/>
                  <a:ext cx="9900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6">
              <p14:nvContentPartPr>
                <p14:cNvPr id="381" name="Input penna 380">
                  <a:extLst>
                    <a:ext uri="{FF2B5EF4-FFF2-40B4-BE49-F238E27FC236}">
                      <a16:creationId xmlns:a16="http://schemas.microsoft.com/office/drawing/2014/main" id="{50813B3E-DC09-7B08-863E-0E81A78D3A93}"/>
                    </a:ext>
                  </a:extLst>
                </p14:cNvPr>
                <p14:cNvContentPartPr/>
                <p14:nvPr/>
              </p14:nvContentPartPr>
              <p14:xfrm>
                <a:off x="4352574" y="1810201"/>
                <a:ext cx="68040" cy="19440"/>
              </p14:xfrm>
            </p:contentPart>
          </mc:Choice>
          <mc:Fallback xmlns="">
            <p:pic>
              <p:nvPicPr>
                <p:cNvPr id="381" name="Input penna 380">
                  <a:extLst>
                    <a:ext uri="{FF2B5EF4-FFF2-40B4-BE49-F238E27FC236}">
                      <a16:creationId xmlns:a16="http://schemas.microsoft.com/office/drawing/2014/main" id="{50813B3E-DC09-7B08-863E-0E81A78D3A93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4345014" y="1802641"/>
                  <a:ext cx="8316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8">
              <p14:nvContentPartPr>
                <p14:cNvPr id="382" name="Input penna 381">
                  <a:extLst>
                    <a:ext uri="{FF2B5EF4-FFF2-40B4-BE49-F238E27FC236}">
                      <a16:creationId xmlns:a16="http://schemas.microsoft.com/office/drawing/2014/main" id="{E7B0AD46-9AEF-53B7-983C-BFEE56628B99}"/>
                    </a:ext>
                  </a:extLst>
                </p14:cNvPr>
                <p14:cNvContentPartPr/>
                <p14:nvPr/>
              </p14:nvContentPartPr>
              <p14:xfrm>
                <a:off x="4425294" y="1754041"/>
                <a:ext cx="38520" cy="156600"/>
              </p14:xfrm>
            </p:contentPart>
          </mc:Choice>
          <mc:Fallback xmlns="">
            <p:pic>
              <p:nvPicPr>
                <p:cNvPr id="382" name="Input penna 381">
                  <a:extLst>
                    <a:ext uri="{FF2B5EF4-FFF2-40B4-BE49-F238E27FC236}">
                      <a16:creationId xmlns:a16="http://schemas.microsoft.com/office/drawing/2014/main" id="{E7B0AD46-9AEF-53B7-983C-BFEE56628B99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4417734" y="1746481"/>
                  <a:ext cx="5364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0">
              <p14:nvContentPartPr>
                <p14:cNvPr id="383" name="Input penna 382">
                  <a:extLst>
                    <a:ext uri="{FF2B5EF4-FFF2-40B4-BE49-F238E27FC236}">
                      <a16:creationId xmlns:a16="http://schemas.microsoft.com/office/drawing/2014/main" id="{A19F5098-371F-D2D1-3F9C-34608E01904F}"/>
                    </a:ext>
                  </a:extLst>
                </p14:cNvPr>
                <p14:cNvContentPartPr/>
                <p14:nvPr/>
              </p14:nvContentPartPr>
              <p14:xfrm>
                <a:off x="4564254" y="1760161"/>
                <a:ext cx="156960" cy="140400"/>
              </p14:xfrm>
            </p:contentPart>
          </mc:Choice>
          <mc:Fallback xmlns="">
            <p:pic>
              <p:nvPicPr>
                <p:cNvPr id="383" name="Input penna 382">
                  <a:extLst>
                    <a:ext uri="{FF2B5EF4-FFF2-40B4-BE49-F238E27FC236}">
                      <a16:creationId xmlns:a16="http://schemas.microsoft.com/office/drawing/2014/main" id="{A19F5098-371F-D2D1-3F9C-34608E01904F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4556694" y="1752601"/>
                  <a:ext cx="17208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2">
              <p14:nvContentPartPr>
                <p14:cNvPr id="384" name="Input penna 383">
                  <a:extLst>
                    <a:ext uri="{FF2B5EF4-FFF2-40B4-BE49-F238E27FC236}">
                      <a16:creationId xmlns:a16="http://schemas.microsoft.com/office/drawing/2014/main" id="{728B21CF-369F-C57E-3FC5-A4C85C8BC91A}"/>
                    </a:ext>
                  </a:extLst>
                </p14:cNvPr>
                <p14:cNvContentPartPr/>
                <p14:nvPr/>
              </p14:nvContentPartPr>
              <p14:xfrm>
                <a:off x="4689534" y="1779241"/>
                <a:ext cx="78840" cy="13320"/>
              </p14:xfrm>
            </p:contentPart>
          </mc:Choice>
          <mc:Fallback xmlns="">
            <p:pic>
              <p:nvPicPr>
                <p:cNvPr id="384" name="Input penna 383">
                  <a:extLst>
                    <a:ext uri="{FF2B5EF4-FFF2-40B4-BE49-F238E27FC236}">
                      <a16:creationId xmlns:a16="http://schemas.microsoft.com/office/drawing/2014/main" id="{728B21CF-369F-C57E-3FC5-A4C85C8BC91A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4681974" y="1771681"/>
                  <a:ext cx="9396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4">
              <p14:nvContentPartPr>
                <p14:cNvPr id="385" name="Input penna 384">
                  <a:extLst>
                    <a:ext uri="{FF2B5EF4-FFF2-40B4-BE49-F238E27FC236}">
                      <a16:creationId xmlns:a16="http://schemas.microsoft.com/office/drawing/2014/main" id="{F61A7461-AEBB-713C-837E-D5B0C318DAD4}"/>
                    </a:ext>
                  </a:extLst>
                </p14:cNvPr>
                <p14:cNvContentPartPr/>
                <p14:nvPr/>
              </p14:nvContentPartPr>
              <p14:xfrm>
                <a:off x="4697094" y="1787521"/>
                <a:ext cx="107640" cy="50400"/>
              </p14:xfrm>
            </p:contentPart>
          </mc:Choice>
          <mc:Fallback xmlns="">
            <p:pic>
              <p:nvPicPr>
                <p:cNvPr id="385" name="Input penna 384">
                  <a:extLst>
                    <a:ext uri="{FF2B5EF4-FFF2-40B4-BE49-F238E27FC236}">
                      <a16:creationId xmlns:a16="http://schemas.microsoft.com/office/drawing/2014/main" id="{F61A7461-AEBB-713C-837E-D5B0C318DAD4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4689534" y="1779961"/>
                  <a:ext cx="12276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6">
              <p14:nvContentPartPr>
                <p14:cNvPr id="386" name="Input penna 385">
                  <a:extLst>
                    <a:ext uri="{FF2B5EF4-FFF2-40B4-BE49-F238E27FC236}">
                      <a16:creationId xmlns:a16="http://schemas.microsoft.com/office/drawing/2014/main" id="{C6DCBE02-5927-E79E-35D4-4AC44D63D70C}"/>
                    </a:ext>
                  </a:extLst>
                </p14:cNvPr>
                <p14:cNvContentPartPr/>
                <p14:nvPr/>
              </p14:nvContentPartPr>
              <p14:xfrm>
                <a:off x="4788894" y="1709041"/>
                <a:ext cx="39960" cy="149400"/>
              </p14:xfrm>
            </p:contentPart>
          </mc:Choice>
          <mc:Fallback xmlns="">
            <p:pic>
              <p:nvPicPr>
                <p:cNvPr id="386" name="Input penna 385">
                  <a:extLst>
                    <a:ext uri="{FF2B5EF4-FFF2-40B4-BE49-F238E27FC236}">
                      <a16:creationId xmlns:a16="http://schemas.microsoft.com/office/drawing/2014/main" id="{C6DCBE02-5927-E79E-35D4-4AC44D63D70C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4781334" y="1701481"/>
                  <a:ext cx="5508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8">
              <p14:nvContentPartPr>
                <p14:cNvPr id="387" name="Input penna 386">
                  <a:extLst>
                    <a:ext uri="{FF2B5EF4-FFF2-40B4-BE49-F238E27FC236}">
                      <a16:creationId xmlns:a16="http://schemas.microsoft.com/office/drawing/2014/main" id="{B98C5B6A-5D77-8249-2900-4B2A9B8DA584}"/>
                    </a:ext>
                  </a:extLst>
                </p14:cNvPr>
                <p14:cNvContentPartPr/>
                <p14:nvPr/>
              </p14:nvContentPartPr>
              <p14:xfrm>
                <a:off x="4693854" y="1904521"/>
                <a:ext cx="123120" cy="169560"/>
              </p14:xfrm>
            </p:contentPart>
          </mc:Choice>
          <mc:Fallback xmlns="">
            <p:pic>
              <p:nvPicPr>
                <p:cNvPr id="387" name="Input penna 386">
                  <a:extLst>
                    <a:ext uri="{FF2B5EF4-FFF2-40B4-BE49-F238E27FC236}">
                      <a16:creationId xmlns:a16="http://schemas.microsoft.com/office/drawing/2014/main" id="{B98C5B6A-5D77-8249-2900-4B2A9B8DA584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4686294" y="1896961"/>
                  <a:ext cx="13824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0">
              <p14:nvContentPartPr>
                <p14:cNvPr id="390" name="Input penna 389">
                  <a:extLst>
                    <a:ext uri="{FF2B5EF4-FFF2-40B4-BE49-F238E27FC236}">
                      <a16:creationId xmlns:a16="http://schemas.microsoft.com/office/drawing/2014/main" id="{A69B739F-F239-688F-FF1C-EDED7D18CDDF}"/>
                    </a:ext>
                  </a:extLst>
                </p14:cNvPr>
                <p14:cNvContentPartPr/>
                <p14:nvPr/>
              </p14:nvContentPartPr>
              <p14:xfrm>
                <a:off x="5064654" y="1741081"/>
                <a:ext cx="114120" cy="13320"/>
              </p14:xfrm>
            </p:contentPart>
          </mc:Choice>
          <mc:Fallback xmlns="">
            <p:pic>
              <p:nvPicPr>
                <p:cNvPr id="390" name="Input penna 389">
                  <a:extLst>
                    <a:ext uri="{FF2B5EF4-FFF2-40B4-BE49-F238E27FC236}">
                      <a16:creationId xmlns:a16="http://schemas.microsoft.com/office/drawing/2014/main" id="{A69B739F-F239-688F-FF1C-EDED7D18CDDF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5057094" y="1733521"/>
                  <a:ext cx="12924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2">
              <p14:nvContentPartPr>
                <p14:cNvPr id="391" name="Input penna 390">
                  <a:extLst>
                    <a:ext uri="{FF2B5EF4-FFF2-40B4-BE49-F238E27FC236}">
                      <a16:creationId xmlns:a16="http://schemas.microsoft.com/office/drawing/2014/main" id="{FE79ADDE-1D9A-C91E-0DB9-BB161F133377}"/>
                    </a:ext>
                  </a:extLst>
                </p14:cNvPr>
                <p14:cNvContentPartPr/>
                <p14:nvPr/>
              </p14:nvContentPartPr>
              <p14:xfrm>
                <a:off x="5039454" y="1838641"/>
                <a:ext cx="139320" cy="15480"/>
              </p14:xfrm>
            </p:contentPart>
          </mc:Choice>
          <mc:Fallback xmlns="">
            <p:pic>
              <p:nvPicPr>
                <p:cNvPr id="391" name="Input penna 390">
                  <a:extLst>
                    <a:ext uri="{FF2B5EF4-FFF2-40B4-BE49-F238E27FC236}">
                      <a16:creationId xmlns:a16="http://schemas.microsoft.com/office/drawing/2014/main" id="{FE79ADDE-1D9A-C91E-0DB9-BB161F133377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5031894" y="1831081"/>
                  <a:ext cx="15444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4">
              <p14:nvContentPartPr>
                <p14:cNvPr id="392" name="Input penna 391">
                  <a:extLst>
                    <a:ext uri="{FF2B5EF4-FFF2-40B4-BE49-F238E27FC236}">
                      <a16:creationId xmlns:a16="http://schemas.microsoft.com/office/drawing/2014/main" id="{F8DB37C1-E33C-6A75-F015-1B94D96B7830}"/>
                    </a:ext>
                  </a:extLst>
                </p14:cNvPr>
                <p14:cNvContentPartPr/>
                <p14:nvPr/>
              </p14:nvContentPartPr>
              <p14:xfrm>
                <a:off x="5316654" y="1736401"/>
                <a:ext cx="152640" cy="148680"/>
              </p14:xfrm>
            </p:contentPart>
          </mc:Choice>
          <mc:Fallback xmlns="">
            <p:pic>
              <p:nvPicPr>
                <p:cNvPr id="392" name="Input penna 391">
                  <a:extLst>
                    <a:ext uri="{FF2B5EF4-FFF2-40B4-BE49-F238E27FC236}">
                      <a16:creationId xmlns:a16="http://schemas.microsoft.com/office/drawing/2014/main" id="{F8DB37C1-E33C-6A75-F015-1B94D96B7830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5309094" y="1728841"/>
                  <a:ext cx="16776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6">
              <p14:nvContentPartPr>
                <p14:cNvPr id="393" name="Input penna 392">
                  <a:extLst>
                    <a:ext uri="{FF2B5EF4-FFF2-40B4-BE49-F238E27FC236}">
                      <a16:creationId xmlns:a16="http://schemas.microsoft.com/office/drawing/2014/main" id="{3377A1BB-9832-48F3-5215-94D5EEED136A}"/>
                    </a:ext>
                  </a:extLst>
                </p14:cNvPr>
                <p14:cNvContentPartPr/>
                <p14:nvPr/>
              </p14:nvContentPartPr>
              <p14:xfrm>
                <a:off x="5459214" y="1780321"/>
                <a:ext cx="160200" cy="131040"/>
              </p14:xfrm>
            </p:contentPart>
          </mc:Choice>
          <mc:Fallback xmlns="">
            <p:pic>
              <p:nvPicPr>
                <p:cNvPr id="393" name="Input penna 392">
                  <a:extLst>
                    <a:ext uri="{FF2B5EF4-FFF2-40B4-BE49-F238E27FC236}">
                      <a16:creationId xmlns:a16="http://schemas.microsoft.com/office/drawing/2014/main" id="{3377A1BB-9832-48F3-5215-94D5EEED136A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5451654" y="1772761"/>
                  <a:ext cx="17532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8">
              <p14:nvContentPartPr>
                <p14:cNvPr id="394" name="Input penna 393">
                  <a:extLst>
                    <a:ext uri="{FF2B5EF4-FFF2-40B4-BE49-F238E27FC236}">
                      <a16:creationId xmlns:a16="http://schemas.microsoft.com/office/drawing/2014/main" id="{3ECC2AFF-909C-4A8B-0B61-9CE96086DA6E}"/>
                    </a:ext>
                  </a:extLst>
                </p14:cNvPr>
                <p14:cNvContentPartPr/>
                <p14:nvPr/>
              </p14:nvContentPartPr>
              <p14:xfrm>
                <a:off x="5620494" y="1763401"/>
                <a:ext cx="67320" cy="115200"/>
              </p14:xfrm>
            </p:contentPart>
          </mc:Choice>
          <mc:Fallback xmlns="">
            <p:pic>
              <p:nvPicPr>
                <p:cNvPr id="394" name="Input penna 393">
                  <a:extLst>
                    <a:ext uri="{FF2B5EF4-FFF2-40B4-BE49-F238E27FC236}">
                      <a16:creationId xmlns:a16="http://schemas.microsoft.com/office/drawing/2014/main" id="{3ECC2AFF-909C-4A8B-0B61-9CE96086DA6E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5612934" y="1755841"/>
                  <a:ext cx="8244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0">
              <p14:nvContentPartPr>
                <p14:cNvPr id="395" name="Input penna 394">
                  <a:extLst>
                    <a:ext uri="{FF2B5EF4-FFF2-40B4-BE49-F238E27FC236}">
                      <a16:creationId xmlns:a16="http://schemas.microsoft.com/office/drawing/2014/main" id="{9F0A3380-44CD-341F-C730-D1C17D2D20FB}"/>
                    </a:ext>
                  </a:extLst>
                </p14:cNvPr>
                <p14:cNvContentPartPr/>
                <p14:nvPr/>
              </p14:nvContentPartPr>
              <p14:xfrm>
                <a:off x="5722374" y="1780321"/>
                <a:ext cx="177840" cy="99720"/>
              </p14:xfrm>
            </p:contentPart>
          </mc:Choice>
          <mc:Fallback xmlns="">
            <p:pic>
              <p:nvPicPr>
                <p:cNvPr id="395" name="Input penna 394">
                  <a:extLst>
                    <a:ext uri="{FF2B5EF4-FFF2-40B4-BE49-F238E27FC236}">
                      <a16:creationId xmlns:a16="http://schemas.microsoft.com/office/drawing/2014/main" id="{9F0A3380-44CD-341F-C730-D1C17D2D20FB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5714814" y="1772761"/>
                  <a:ext cx="19296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2">
              <p14:nvContentPartPr>
                <p14:cNvPr id="399" name="Input penna 398">
                  <a:extLst>
                    <a:ext uri="{FF2B5EF4-FFF2-40B4-BE49-F238E27FC236}">
                      <a16:creationId xmlns:a16="http://schemas.microsoft.com/office/drawing/2014/main" id="{7F5EC6F2-607B-0B98-8641-E1918867D4A5}"/>
                    </a:ext>
                  </a:extLst>
                </p14:cNvPr>
                <p14:cNvContentPartPr/>
                <p14:nvPr/>
              </p14:nvContentPartPr>
              <p14:xfrm>
                <a:off x="6099492" y="295641"/>
                <a:ext cx="702360" cy="1528920"/>
              </p14:xfrm>
            </p:contentPart>
          </mc:Choice>
          <mc:Fallback xmlns="">
            <p:pic>
              <p:nvPicPr>
                <p:cNvPr id="399" name="Input penna 398">
                  <a:extLst>
                    <a:ext uri="{FF2B5EF4-FFF2-40B4-BE49-F238E27FC236}">
                      <a16:creationId xmlns:a16="http://schemas.microsoft.com/office/drawing/2014/main" id="{7F5EC6F2-607B-0B98-8641-E1918867D4A5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6091932" y="288081"/>
                  <a:ext cx="717480" cy="154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4">
              <p14:nvContentPartPr>
                <p14:cNvPr id="400" name="Input penna 399">
                  <a:extLst>
                    <a:ext uri="{FF2B5EF4-FFF2-40B4-BE49-F238E27FC236}">
                      <a16:creationId xmlns:a16="http://schemas.microsoft.com/office/drawing/2014/main" id="{B7F3A33B-8491-37D1-4B96-43F4CB7201A3}"/>
                    </a:ext>
                  </a:extLst>
                </p14:cNvPr>
                <p14:cNvContentPartPr/>
                <p14:nvPr/>
              </p14:nvContentPartPr>
              <p14:xfrm>
                <a:off x="6887532" y="881721"/>
                <a:ext cx="14400" cy="193320"/>
              </p14:xfrm>
            </p:contentPart>
          </mc:Choice>
          <mc:Fallback xmlns="">
            <p:pic>
              <p:nvPicPr>
                <p:cNvPr id="400" name="Input penna 399">
                  <a:extLst>
                    <a:ext uri="{FF2B5EF4-FFF2-40B4-BE49-F238E27FC236}">
                      <a16:creationId xmlns:a16="http://schemas.microsoft.com/office/drawing/2014/main" id="{B7F3A33B-8491-37D1-4B96-43F4CB7201A3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6879972" y="874161"/>
                  <a:ext cx="2916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6">
              <p14:nvContentPartPr>
                <p14:cNvPr id="401" name="Input penna 400">
                  <a:extLst>
                    <a:ext uri="{FF2B5EF4-FFF2-40B4-BE49-F238E27FC236}">
                      <a16:creationId xmlns:a16="http://schemas.microsoft.com/office/drawing/2014/main" id="{69594870-2382-E8CA-D8B3-06FBD11939D2}"/>
                    </a:ext>
                  </a:extLst>
                </p14:cNvPr>
                <p14:cNvContentPartPr/>
                <p14:nvPr/>
              </p14:nvContentPartPr>
              <p14:xfrm>
                <a:off x="6905532" y="901881"/>
                <a:ext cx="72360" cy="203400"/>
              </p14:xfrm>
            </p:contentPart>
          </mc:Choice>
          <mc:Fallback xmlns="">
            <p:pic>
              <p:nvPicPr>
                <p:cNvPr id="401" name="Input penna 400">
                  <a:extLst>
                    <a:ext uri="{FF2B5EF4-FFF2-40B4-BE49-F238E27FC236}">
                      <a16:creationId xmlns:a16="http://schemas.microsoft.com/office/drawing/2014/main" id="{69594870-2382-E8CA-D8B3-06FBD11939D2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6897972" y="894321"/>
                  <a:ext cx="87480" cy="21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8">
              <p14:nvContentPartPr>
                <p14:cNvPr id="402" name="Input penna 401">
                  <a:extLst>
                    <a:ext uri="{FF2B5EF4-FFF2-40B4-BE49-F238E27FC236}">
                      <a16:creationId xmlns:a16="http://schemas.microsoft.com/office/drawing/2014/main" id="{C5E562FE-6DE6-BEA4-B5BC-AE3F18EAF20F}"/>
                    </a:ext>
                  </a:extLst>
                </p14:cNvPr>
                <p14:cNvContentPartPr/>
                <p14:nvPr/>
              </p14:nvContentPartPr>
              <p14:xfrm>
                <a:off x="7030092" y="965961"/>
                <a:ext cx="64440" cy="30960"/>
              </p14:xfrm>
            </p:contentPart>
          </mc:Choice>
          <mc:Fallback xmlns="">
            <p:pic>
              <p:nvPicPr>
                <p:cNvPr id="402" name="Input penna 401">
                  <a:extLst>
                    <a:ext uri="{FF2B5EF4-FFF2-40B4-BE49-F238E27FC236}">
                      <a16:creationId xmlns:a16="http://schemas.microsoft.com/office/drawing/2014/main" id="{C5E562FE-6DE6-BEA4-B5BC-AE3F18EAF20F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7022532" y="958401"/>
                  <a:ext cx="7956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0">
              <p14:nvContentPartPr>
                <p14:cNvPr id="403" name="Input penna 402">
                  <a:extLst>
                    <a:ext uri="{FF2B5EF4-FFF2-40B4-BE49-F238E27FC236}">
                      <a16:creationId xmlns:a16="http://schemas.microsoft.com/office/drawing/2014/main" id="{FDD55720-F04F-8399-0C15-A9A8E27BBBAF}"/>
                    </a:ext>
                  </a:extLst>
                </p14:cNvPr>
                <p14:cNvContentPartPr/>
                <p14:nvPr/>
              </p14:nvContentPartPr>
              <p14:xfrm>
                <a:off x="7079052" y="892881"/>
                <a:ext cx="51480" cy="224640"/>
              </p14:xfrm>
            </p:contentPart>
          </mc:Choice>
          <mc:Fallback xmlns="">
            <p:pic>
              <p:nvPicPr>
                <p:cNvPr id="403" name="Input penna 402">
                  <a:extLst>
                    <a:ext uri="{FF2B5EF4-FFF2-40B4-BE49-F238E27FC236}">
                      <a16:creationId xmlns:a16="http://schemas.microsoft.com/office/drawing/2014/main" id="{FDD55720-F04F-8399-0C15-A9A8E27BBBAF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7071852" y="885321"/>
                  <a:ext cx="66600" cy="23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2">
              <p14:nvContentPartPr>
                <p14:cNvPr id="404" name="Input penna 403">
                  <a:extLst>
                    <a:ext uri="{FF2B5EF4-FFF2-40B4-BE49-F238E27FC236}">
                      <a16:creationId xmlns:a16="http://schemas.microsoft.com/office/drawing/2014/main" id="{2A6EDA31-31CB-4A7D-4535-BD9AB7984F74}"/>
                    </a:ext>
                  </a:extLst>
                </p14:cNvPr>
                <p14:cNvContentPartPr/>
                <p14:nvPr/>
              </p14:nvContentPartPr>
              <p14:xfrm>
                <a:off x="6980412" y="1106001"/>
                <a:ext cx="117000" cy="134640"/>
              </p14:xfrm>
            </p:contentPart>
          </mc:Choice>
          <mc:Fallback xmlns="">
            <p:pic>
              <p:nvPicPr>
                <p:cNvPr id="404" name="Input penna 403">
                  <a:extLst>
                    <a:ext uri="{FF2B5EF4-FFF2-40B4-BE49-F238E27FC236}">
                      <a16:creationId xmlns:a16="http://schemas.microsoft.com/office/drawing/2014/main" id="{2A6EDA31-31CB-4A7D-4535-BD9AB7984F74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6972852" y="1098441"/>
                  <a:ext cx="13212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4">
              <p14:nvContentPartPr>
                <p14:cNvPr id="405" name="Input penna 404">
                  <a:extLst>
                    <a:ext uri="{FF2B5EF4-FFF2-40B4-BE49-F238E27FC236}">
                      <a16:creationId xmlns:a16="http://schemas.microsoft.com/office/drawing/2014/main" id="{B28DBF54-0CF0-4D10-FEAC-8937F2C30F48}"/>
                    </a:ext>
                  </a:extLst>
                </p14:cNvPr>
                <p14:cNvContentPartPr/>
                <p14:nvPr/>
              </p14:nvContentPartPr>
              <p14:xfrm>
                <a:off x="7225212" y="920961"/>
                <a:ext cx="112680" cy="7560"/>
              </p14:xfrm>
            </p:contentPart>
          </mc:Choice>
          <mc:Fallback xmlns="">
            <p:pic>
              <p:nvPicPr>
                <p:cNvPr id="405" name="Input penna 404">
                  <a:extLst>
                    <a:ext uri="{FF2B5EF4-FFF2-40B4-BE49-F238E27FC236}">
                      <a16:creationId xmlns:a16="http://schemas.microsoft.com/office/drawing/2014/main" id="{B28DBF54-0CF0-4D10-FEAC-8937F2C30F48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7217652" y="913401"/>
                  <a:ext cx="12780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6">
              <p14:nvContentPartPr>
                <p14:cNvPr id="406" name="Input penna 405">
                  <a:extLst>
                    <a:ext uri="{FF2B5EF4-FFF2-40B4-BE49-F238E27FC236}">
                      <a16:creationId xmlns:a16="http://schemas.microsoft.com/office/drawing/2014/main" id="{6665C5AC-0934-726F-8D21-A17047C73560}"/>
                    </a:ext>
                  </a:extLst>
                </p14:cNvPr>
                <p14:cNvContentPartPr/>
                <p14:nvPr/>
              </p14:nvContentPartPr>
              <p14:xfrm>
                <a:off x="7171212" y="920961"/>
                <a:ext cx="147240" cy="183240"/>
              </p14:xfrm>
            </p:contentPart>
          </mc:Choice>
          <mc:Fallback xmlns="">
            <p:pic>
              <p:nvPicPr>
                <p:cNvPr id="406" name="Input penna 405">
                  <a:extLst>
                    <a:ext uri="{FF2B5EF4-FFF2-40B4-BE49-F238E27FC236}">
                      <a16:creationId xmlns:a16="http://schemas.microsoft.com/office/drawing/2014/main" id="{6665C5AC-0934-726F-8D21-A17047C73560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7163652" y="913401"/>
                  <a:ext cx="16236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8">
              <p14:nvContentPartPr>
                <p14:cNvPr id="407" name="Input penna 406">
                  <a:extLst>
                    <a:ext uri="{FF2B5EF4-FFF2-40B4-BE49-F238E27FC236}">
                      <a16:creationId xmlns:a16="http://schemas.microsoft.com/office/drawing/2014/main" id="{A693BACE-D095-7D0A-2EC6-DE66AA1A6557}"/>
                    </a:ext>
                  </a:extLst>
                </p14:cNvPr>
                <p14:cNvContentPartPr/>
                <p14:nvPr/>
              </p14:nvContentPartPr>
              <p14:xfrm>
                <a:off x="7341492" y="951921"/>
                <a:ext cx="39960" cy="153000"/>
              </p14:xfrm>
            </p:contentPart>
          </mc:Choice>
          <mc:Fallback xmlns="">
            <p:pic>
              <p:nvPicPr>
                <p:cNvPr id="407" name="Input penna 406">
                  <a:extLst>
                    <a:ext uri="{FF2B5EF4-FFF2-40B4-BE49-F238E27FC236}">
                      <a16:creationId xmlns:a16="http://schemas.microsoft.com/office/drawing/2014/main" id="{A693BACE-D095-7D0A-2EC6-DE66AA1A6557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7333932" y="944361"/>
                  <a:ext cx="5508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0">
              <p14:nvContentPartPr>
                <p14:cNvPr id="408" name="Input penna 407">
                  <a:extLst>
                    <a:ext uri="{FF2B5EF4-FFF2-40B4-BE49-F238E27FC236}">
                      <a16:creationId xmlns:a16="http://schemas.microsoft.com/office/drawing/2014/main" id="{9C812B80-C7AA-A8FC-67BD-EFE485108431}"/>
                    </a:ext>
                  </a:extLst>
                </p14:cNvPr>
                <p14:cNvContentPartPr/>
                <p14:nvPr/>
              </p14:nvContentPartPr>
              <p14:xfrm>
                <a:off x="7341492" y="1041561"/>
                <a:ext cx="102240" cy="30240"/>
              </p14:xfrm>
            </p:contentPart>
          </mc:Choice>
          <mc:Fallback xmlns="">
            <p:pic>
              <p:nvPicPr>
                <p:cNvPr id="408" name="Input penna 407">
                  <a:extLst>
                    <a:ext uri="{FF2B5EF4-FFF2-40B4-BE49-F238E27FC236}">
                      <a16:creationId xmlns:a16="http://schemas.microsoft.com/office/drawing/2014/main" id="{9C812B80-C7AA-A8FC-67BD-EFE485108431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7333932" y="1034001"/>
                  <a:ext cx="11736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2">
              <p14:nvContentPartPr>
                <p14:cNvPr id="411" name="Input penna 410">
                  <a:extLst>
                    <a:ext uri="{FF2B5EF4-FFF2-40B4-BE49-F238E27FC236}">
                      <a16:creationId xmlns:a16="http://schemas.microsoft.com/office/drawing/2014/main" id="{64F013E1-0879-9E4E-C073-6669986C8322}"/>
                    </a:ext>
                  </a:extLst>
                </p14:cNvPr>
                <p14:cNvContentPartPr/>
                <p14:nvPr/>
              </p14:nvContentPartPr>
              <p14:xfrm>
                <a:off x="7504758" y="256441"/>
                <a:ext cx="112320" cy="176040"/>
              </p14:xfrm>
            </p:contentPart>
          </mc:Choice>
          <mc:Fallback xmlns="">
            <p:pic>
              <p:nvPicPr>
                <p:cNvPr id="411" name="Input penna 410">
                  <a:extLst>
                    <a:ext uri="{FF2B5EF4-FFF2-40B4-BE49-F238E27FC236}">
                      <a16:creationId xmlns:a16="http://schemas.microsoft.com/office/drawing/2014/main" id="{64F013E1-0879-9E4E-C073-6669986C8322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7497198" y="248881"/>
                  <a:ext cx="12708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4">
              <p14:nvContentPartPr>
                <p14:cNvPr id="412" name="Input penna 411">
                  <a:extLst>
                    <a:ext uri="{FF2B5EF4-FFF2-40B4-BE49-F238E27FC236}">
                      <a16:creationId xmlns:a16="http://schemas.microsoft.com/office/drawing/2014/main" id="{21B0DB24-BD94-1196-6569-246B1BF4012B}"/>
                    </a:ext>
                  </a:extLst>
                </p14:cNvPr>
                <p14:cNvContentPartPr/>
                <p14:nvPr/>
              </p14:nvContentPartPr>
              <p14:xfrm>
                <a:off x="7617078" y="314401"/>
                <a:ext cx="68760" cy="89280"/>
              </p14:xfrm>
            </p:contentPart>
          </mc:Choice>
          <mc:Fallback xmlns="">
            <p:pic>
              <p:nvPicPr>
                <p:cNvPr id="412" name="Input penna 411">
                  <a:extLst>
                    <a:ext uri="{FF2B5EF4-FFF2-40B4-BE49-F238E27FC236}">
                      <a16:creationId xmlns:a16="http://schemas.microsoft.com/office/drawing/2014/main" id="{21B0DB24-BD94-1196-6569-246B1BF4012B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7609518" y="306841"/>
                  <a:ext cx="8388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6">
              <p14:nvContentPartPr>
                <p14:cNvPr id="413" name="Input penna 412">
                  <a:extLst>
                    <a:ext uri="{FF2B5EF4-FFF2-40B4-BE49-F238E27FC236}">
                      <a16:creationId xmlns:a16="http://schemas.microsoft.com/office/drawing/2014/main" id="{F038F781-F21F-2DBA-EA17-A8EDB86CA314}"/>
                    </a:ext>
                  </a:extLst>
                </p14:cNvPr>
                <p14:cNvContentPartPr/>
                <p14:nvPr/>
              </p14:nvContentPartPr>
              <p14:xfrm>
                <a:off x="7700598" y="229081"/>
                <a:ext cx="71280" cy="174960"/>
              </p14:xfrm>
            </p:contentPart>
          </mc:Choice>
          <mc:Fallback xmlns="">
            <p:pic>
              <p:nvPicPr>
                <p:cNvPr id="413" name="Input penna 412">
                  <a:extLst>
                    <a:ext uri="{FF2B5EF4-FFF2-40B4-BE49-F238E27FC236}">
                      <a16:creationId xmlns:a16="http://schemas.microsoft.com/office/drawing/2014/main" id="{F038F781-F21F-2DBA-EA17-A8EDB86CA314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7693038" y="221521"/>
                  <a:ext cx="8640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8">
              <p14:nvContentPartPr>
                <p14:cNvPr id="414" name="Input penna 413">
                  <a:extLst>
                    <a:ext uri="{FF2B5EF4-FFF2-40B4-BE49-F238E27FC236}">
                      <a16:creationId xmlns:a16="http://schemas.microsoft.com/office/drawing/2014/main" id="{C9751D2F-C381-5B15-E23E-235869FDEE9B}"/>
                    </a:ext>
                  </a:extLst>
                </p14:cNvPr>
                <p14:cNvContentPartPr/>
                <p14:nvPr/>
              </p14:nvContentPartPr>
              <p14:xfrm>
                <a:off x="7740198" y="321601"/>
                <a:ext cx="52920" cy="64080"/>
              </p14:xfrm>
            </p:contentPart>
          </mc:Choice>
          <mc:Fallback xmlns="">
            <p:pic>
              <p:nvPicPr>
                <p:cNvPr id="414" name="Input penna 413">
                  <a:extLst>
                    <a:ext uri="{FF2B5EF4-FFF2-40B4-BE49-F238E27FC236}">
                      <a16:creationId xmlns:a16="http://schemas.microsoft.com/office/drawing/2014/main" id="{C9751D2F-C381-5B15-E23E-235869FDEE9B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7732638" y="314041"/>
                  <a:ext cx="6804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0">
              <p14:nvContentPartPr>
                <p14:cNvPr id="415" name="Input penna 414">
                  <a:extLst>
                    <a:ext uri="{FF2B5EF4-FFF2-40B4-BE49-F238E27FC236}">
                      <a16:creationId xmlns:a16="http://schemas.microsoft.com/office/drawing/2014/main" id="{D847B287-6231-07F5-1CB6-A2C55E6CA6A5}"/>
                    </a:ext>
                  </a:extLst>
                </p14:cNvPr>
                <p14:cNvContentPartPr/>
                <p14:nvPr/>
              </p14:nvContentPartPr>
              <p14:xfrm>
                <a:off x="7838478" y="294241"/>
                <a:ext cx="60120" cy="102600"/>
              </p14:xfrm>
            </p:contentPart>
          </mc:Choice>
          <mc:Fallback xmlns="">
            <p:pic>
              <p:nvPicPr>
                <p:cNvPr id="415" name="Input penna 414">
                  <a:extLst>
                    <a:ext uri="{FF2B5EF4-FFF2-40B4-BE49-F238E27FC236}">
                      <a16:creationId xmlns:a16="http://schemas.microsoft.com/office/drawing/2014/main" id="{D847B287-6231-07F5-1CB6-A2C55E6CA6A5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7830918" y="286681"/>
                  <a:ext cx="7524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2">
              <p14:nvContentPartPr>
                <p14:cNvPr id="416" name="Input penna 415">
                  <a:extLst>
                    <a:ext uri="{FF2B5EF4-FFF2-40B4-BE49-F238E27FC236}">
                      <a16:creationId xmlns:a16="http://schemas.microsoft.com/office/drawing/2014/main" id="{B23103EE-8569-29E6-BC74-6C34AE9E59E9}"/>
                    </a:ext>
                  </a:extLst>
                </p14:cNvPr>
                <p14:cNvContentPartPr/>
                <p14:nvPr/>
              </p14:nvContentPartPr>
              <p14:xfrm>
                <a:off x="7927398" y="319441"/>
                <a:ext cx="42480" cy="68760"/>
              </p14:xfrm>
            </p:contentPart>
          </mc:Choice>
          <mc:Fallback xmlns="">
            <p:pic>
              <p:nvPicPr>
                <p:cNvPr id="416" name="Input penna 415">
                  <a:extLst>
                    <a:ext uri="{FF2B5EF4-FFF2-40B4-BE49-F238E27FC236}">
                      <a16:creationId xmlns:a16="http://schemas.microsoft.com/office/drawing/2014/main" id="{B23103EE-8569-29E6-BC74-6C34AE9E59E9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7919838" y="311881"/>
                  <a:ext cx="5760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4">
              <p14:nvContentPartPr>
                <p14:cNvPr id="417" name="Input penna 416">
                  <a:extLst>
                    <a:ext uri="{FF2B5EF4-FFF2-40B4-BE49-F238E27FC236}">
                      <a16:creationId xmlns:a16="http://schemas.microsoft.com/office/drawing/2014/main" id="{09A85DC3-5B10-1A4E-620C-40BF482DFABE}"/>
                    </a:ext>
                  </a:extLst>
                </p14:cNvPr>
                <p14:cNvContentPartPr/>
                <p14:nvPr/>
              </p14:nvContentPartPr>
              <p14:xfrm>
                <a:off x="7964478" y="329881"/>
                <a:ext cx="66960" cy="68760"/>
              </p14:xfrm>
            </p:contentPart>
          </mc:Choice>
          <mc:Fallback xmlns="">
            <p:pic>
              <p:nvPicPr>
                <p:cNvPr id="417" name="Input penna 416">
                  <a:extLst>
                    <a:ext uri="{FF2B5EF4-FFF2-40B4-BE49-F238E27FC236}">
                      <a16:creationId xmlns:a16="http://schemas.microsoft.com/office/drawing/2014/main" id="{09A85DC3-5B10-1A4E-620C-40BF482DFABE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7956918" y="322321"/>
                  <a:ext cx="8208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6">
              <p14:nvContentPartPr>
                <p14:cNvPr id="418" name="Input penna 417">
                  <a:extLst>
                    <a:ext uri="{FF2B5EF4-FFF2-40B4-BE49-F238E27FC236}">
                      <a16:creationId xmlns:a16="http://schemas.microsoft.com/office/drawing/2014/main" id="{C08ED6B0-31E1-244F-B88E-CF6E6022E400}"/>
                    </a:ext>
                  </a:extLst>
                </p14:cNvPr>
                <p14:cNvContentPartPr/>
                <p14:nvPr/>
              </p14:nvContentPartPr>
              <p14:xfrm>
                <a:off x="8009838" y="341761"/>
                <a:ext cx="56880" cy="50400"/>
              </p14:xfrm>
            </p:contentPart>
          </mc:Choice>
          <mc:Fallback xmlns="">
            <p:pic>
              <p:nvPicPr>
                <p:cNvPr id="418" name="Input penna 417">
                  <a:extLst>
                    <a:ext uri="{FF2B5EF4-FFF2-40B4-BE49-F238E27FC236}">
                      <a16:creationId xmlns:a16="http://schemas.microsoft.com/office/drawing/2014/main" id="{C08ED6B0-31E1-244F-B88E-CF6E6022E400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8002638" y="334201"/>
                  <a:ext cx="7200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8">
              <p14:nvContentPartPr>
                <p14:cNvPr id="419" name="Input penna 418">
                  <a:extLst>
                    <a:ext uri="{FF2B5EF4-FFF2-40B4-BE49-F238E27FC236}">
                      <a16:creationId xmlns:a16="http://schemas.microsoft.com/office/drawing/2014/main" id="{7A6E5CEB-98F2-9674-189E-C49F24718795}"/>
                    </a:ext>
                  </a:extLst>
                </p14:cNvPr>
                <p14:cNvContentPartPr/>
                <p14:nvPr/>
              </p14:nvContentPartPr>
              <p14:xfrm>
                <a:off x="8074998" y="348241"/>
                <a:ext cx="50040" cy="81360"/>
              </p14:xfrm>
            </p:contentPart>
          </mc:Choice>
          <mc:Fallback xmlns="">
            <p:pic>
              <p:nvPicPr>
                <p:cNvPr id="419" name="Input penna 418">
                  <a:extLst>
                    <a:ext uri="{FF2B5EF4-FFF2-40B4-BE49-F238E27FC236}">
                      <a16:creationId xmlns:a16="http://schemas.microsoft.com/office/drawing/2014/main" id="{7A6E5CEB-98F2-9674-189E-C49F24718795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8067438" y="341041"/>
                  <a:ext cx="6516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0">
              <p14:nvContentPartPr>
                <p14:cNvPr id="422" name="Input penna 421">
                  <a:extLst>
                    <a:ext uri="{FF2B5EF4-FFF2-40B4-BE49-F238E27FC236}">
                      <a16:creationId xmlns:a16="http://schemas.microsoft.com/office/drawing/2014/main" id="{114EF8DF-CBB5-7ECD-FCA0-EF94C9A99107}"/>
                    </a:ext>
                  </a:extLst>
                </p14:cNvPr>
                <p14:cNvContentPartPr/>
                <p14:nvPr/>
              </p14:nvContentPartPr>
              <p14:xfrm>
                <a:off x="7700598" y="1026481"/>
                <a:ext cx="124560" cy="189360"/>
              </p14:xfrm>
            </p:contentPart>
          </mc:Choice>
          <mc:Fallback xmlns="">
            <p:pic>
              <p:nvPicPr>
                <p:cNvPr id="422" name="Input penna 421">
                  <a:extLst>
                    <a:ext uri="{FF2B5EF4-FFF2-40B4-BE49-F238E27FC236}">
                      <a16:creationId xmlns:a16="http://schemas.microsoft.com/office/drawing/2014/main" id="{114EF8DF-CBB5-7ECD-FCA0-EF94C9A99107}"/>
                    </a:ext>
                  </a:extLst>
                </p:cNvPr>
                <p:cNvPicPr/>
                <p:nvPr/>
              </p:nvPicPr>
              <p:blipFill>
                <a:blip r:embed="rId371"/>
                <a:stretch>
                  <a:fillRect/>
                </a:stretch>
              </p:blipFill>
              <p:spPr>
                <a:xfrm>
                  <a:off x="7693038" y="1018921"/>
                  <a:ext cx="13968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2">
              <p14:nvContentPartPr>
                <p14:cNvPr id="423" name="Input penna 422">
                  <a:extLst>
                    <a:ext uri="{FF2B5EF4-FFF2-40B4-BE49-F238E27FC236}">
                      <a16:creationId xmlns:a16="http://schemas.microsoft.com/office/drawing/2014/main" id="{138FD193-4938-99B3-F386-F21B4D893709}"/>
                    </a:ext>
                  </a:extLst>
                </p14:cNvPr>
                <p14:cNvContentPartPr/>
                <p14:nvPr/>
              </p14:nvContentPartPr>
              <p14:xfrm>
                <a:off x="7848198" y="1046281"/>
                <a:ext cx="65520" cy="93960"/>
              </p14:xfrm>
            </p:contentPart>
          </mc:Choice>
          <mc:Fallback xmlns="">
            <p:pic>
              <p:nvPicPr>
                <p:cNvPr id="423" name="Input penna 422">
                  <a:extLst>
                    <a:ext uri="{FF2B5EF4-FFF2-40B4-BE49-F238E27FC236}">
                      <a16:creationId xmlns:a16="http://schemas.microsoft.com/office/drawing/2014/main" id="{138FD193-4938-99B3-F386-F21B4D893709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7840638" y="1038721"/>
                  <a:ext cx="8064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4">
              <p14:nvContentPartPr>
                <p14:cNvPr id="424" name="Input penna 423">
                  <a:extLst>
                    <a:ext uri="{FF2B5EF4-FFF2-40B4-BE49-F238E27FC236}">
                      <a16:creationId xmlns:a16="http://schemas.microsoft.com/office/drawing/2014/main" id="{37B1799B-CC2F-37F6-76E6-EB34F14EA3C5}"/>
                    </a:ext>
                  </a:extLst>
                </p14:cNvPr>
                <p14:cNvContentPartPr/>
                <p14:nvPr/>
              </p14:nvContentPartPr>
              <p14:xfrm>
                <a:off x="7910118" y="1049881"/>
                <a:ext cx="50400" cy="67680"/>
              </p14:xfrm>
            </p:contentPart>
          </mc:Choice>
          <mc:Fallback xmlns="">
            <p:pic>
              <p:nvPicPr>
                <p:cNvPr id="424" name="Input penna 423">
                  <a:extLst>
                    <a:ext uri="{FF2B5EF4-FFF2-40B4-BE49-F238E27FC236}">
                      <a16:creationId xmlns:a16="http://schemas.microsoft.com/office/drawing/2014/main" id="{37B1799B-CC2F-37F6-76E6-EB34F14EA3C5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7902558" y="1042321"/>
                  <a:ext cx="6552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6">
              <p14:nvContentPartPr>
                <p14:cNvPr id="425" name="Input penna 424">
                  <a:extLst>
                    <a:ext uri="{FF2B5EF4-FFF2-40B4-BE49-F238E27FC236}">
                      <a16:creationId xmlns:a16="http://schemas.microsoft.com/office/drawing/2014/main" id="{4BCA991C-6C12-3876-3C32-4D5ED7073E25}"/>
                    </a:ext>
                  </a:extLst>
                </p14:cNvPr>
                <p14:cNvContentPartPr/>
                <p14:nvPr/>
              </p14:nvContentPartPr>
              <p14:xfrm>
                <a:off x="7982838" y="1025761"/>
                <a:ext cx="41040" cy="72360"/>
              </p14:xfrm>
            </p:contentPart>
          </mc:Choice>
          <mc:Fallback xmlns="">
            <p:pic>
              <p:nvPicPr>
                <p:cNvPr id="425" name="Input penna 424">
                  <a:extLst>
                    <a:ext uri="{FF2B5EF4-FFF2-40B4-BE49-F238E27FC236}">
                      <a16:creationId xmlns:a16="http://schemas.microsoft.com/office/drawing/2014/main" id="{4BCA991C-6C12-3876-3C32-4D5ED7073E25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7975278" y="1018201"/>
                  <a:ext cx="5616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8">
              <p14:nvContentPartPr>
                <p14:cNvPr id="426" name="Input penna 425">
                  <a:extLst>
                    <a:ext uri="{FF2B5EF4-FFF2-40B4-BE49-F238E27FC236}">
                      <a16:creationId xmlns:a16="http://schemas.microsoft.com/office/drawing/2014/main" id="{C3E1E637-7D86-910C-50B2-84DD2FC811D2}"/>
                    </a:ext>
                  </a:extLst>
                </p14:cNvPr>
                <p14:cNvContentPartPr/>
                <p14:nvPr/>
              </p14:nvContentPartPr>
              <p14:xfrm>
                <a:off x="8043318" y="1034761"/>
                <a:ext cx="39240" cy="64800"/>
              </p14:xfrm>
            </p:contentPart>
          </mc:Choice>
          <mc:Fallback xmlns="">
            <p:pic>
              <p:nvPicPr>
                <p:cNvPr id="426" name="Input penna 425">
                  <a:extLst>
                    <a:ext uri="{FF2B5EF4-FFF2-40B4-BE49-F238E27FC236}">
                      <a16:creationId xmlns:a16="http://schemas.microsoft.com/office/drawing/2014/main" id="{C3E1E637-7D86-910C-50B2-84DD2FC811D2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8035758" y="1027201"/>
                  <a:ext cx="5400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0">
              <p14:nvContentPartPr>
                <p14:cNvPr id="433" name="Input penna 432">
                  <a:extLst>
                    <a:ext uri="{FF2B5EF4-FFF2-40B4-BE49-F238E27FC236}">
                      <a16:creationId xmlns:a16="http://schemas.microsoft.com/office/drawing/2014/main" id="{C1AE043B-08CB-036A-07CD-A21DE04182CD}"/>
                    </a:ext>
                  </a:extLst>
                </p14:cNvPr>
                <p14:cNvContentPartPr/>
                <p14:nvPr/>
              </p14:nvContentPartPr>
              <p14:xfrm>
                <a:off x="8108899" y="1029721"/>
                <a:ext cx="86760" cy="69480"/>
              </p14:xfrm>
            </p:contentPart>
          </mc:Choice>
          <mc:Fallback xmlns="">
            <p:pic>
              <p:nvPicPr>
                <p:cNvPr id="433" name="Input penna 432">
                  <a:extLst>
                    <a:ext uri="{FF2B5EF4-FFF2-40B4-BE49-F238E27FC236}">
                      <a16:creationId xmlns:a16="http://schemas.microsoft.com/office/drawing/2014/main" id="{C1AE043B-08CB-036A-07CD-A21DE04182CD}"/>
                    </a:ext>
                  </a:extLst>
                </p:cNvPr>
                <p:cNvPicPr/>
                <p:nvPr/>
              </p:nvPicPr>
              <p:blipFill>
                <a:blip r:embed="rId381"/>
                <a:stretch>
                  <a:fillRect/>
                </a:stretch>
              </p:blipFill>
              <p:spPr>
                <a:xfrm>
                  <a:off x="8101339" y="1022161"/>
                  <a:ext cx="10188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2">
              <p14:nvContentPartPr>
                <p14:cNvPr id="434" name="Input penna 433">
                  <a:extLst>
                    <a:ext uri="{FF2B5EF4-FFF2-40B4-BE49-F238E27FC236}">
                      <a16:creationId xmlns:a16="http://schemas.microsoft.com/office/drawing/2014/main" id="{E8A73592-1D0A-139B-8F7F-6DFCE314622A}"/>
                    </a:ext>
                  </a:extLst>
                </p14:cNvPr>
                <p14:cNvContentPartPr/>
                <p14:nvPr/>
              </p14:nvContentPartPr>
              <p14:xfrm>
                <a:off x="8241379" y="1012081"/>
                <a:ext cx="28800" cy="75240"/>
              </p14:xfrm>
            </p:contentPart>
          </mc:Choice>
          <mc:Fallback xmlns="">
            <p:pic>
              <p:nvPicPr>
                <p:cNvPr id="434" name="Input penna 433">
                  <a:extLst>
                    <a:ext uri="{FF2B5EF4-FFF2-40B4-BE49-F238E27FC236}">
                      <a16:creationId xmlns:a16="http://schemas.microsoft.com/office/drawing/2014/main" id="{E8A73592-1D0A-139B-8F7F-6DFCE314622A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8233819" y="1004521"/>
                  <a:ext cx="4392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4">
              <p14:nvContentPartPr>
                <p14:cNvPr id="435" name="Input penna 434">
                  <a:extLst>
                    <a:ext uri="{FF2B5EF4-FFF2-40B4-BE49-F238E27FC236}">
                      <a16:creationId xmlns:a16="http://schemas.microsoft.com/office/drawing/2014/main" id="{606099BF-B77E-4BD1-4A9A-19323405EFF7}"/>
                    </a:ext>
                  </a:extLst>
                </p14:cNvPr>
                <p14:cNvContentPartPr/>
                <p14:nvPr/>
              </p14:nvContentPartPr>
              <p14:xfrm>
                <a:off x="8302939" y="1016401"/>
                <a:ext cx="163440" cy="115200"/>
              </p14:xfrm>
            </p:contentPart>
          </mc:Choice>
          <mc:Fallback xmlns="">
            <p:pic>
              <p:nvPicPr>
                <p:cNvPr id="435" name="Input penna 434">
                  <a:extLst>
                    <a:ext uri="{FF2B5EF4-FFF2-40B4-BE49-F238E27FC236}">
                      <a16:creationId xmlns:a16="http://schemas.microsoft.com/office/drawing/2014/main" id="{606099BF-B77E-4BD1-4A9A-19323405EFF7}"/>
                    </a:ext>
                  </a:extLst>
                </p:cNvPr>
                <p:cNvPicPr/>
                <p:nvPr/>
              </p:nvPicPr>
              <p:blipFill>
                <a:blip r:embed="rId385"/>
                <a:stretch>
                  <a:fillRect/>
                </a:stretch>
              </p:blipFill>
              <p:spPr>
                <a:xfrm>
                  <a:off x="8295379" y="1008841"/>
                  <a:ext cx="17856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6">
              <p14:nvContentPartPr>
                <p14:cNvPr id="436" name="Input penna 435">
                  <a:extLst>
                    <a:ext uri="{FF2B5EF4-FFF2-40B4-BE49-F238E27FC236}">
                      <a16:creationId xmlns:a16="http://schemas.microsoft.com/office/drawing/2014/main" id="{F5C80E87-D652-BB16-391C-8FD973CEA9B7}"/>
                    </a:ext>
                  </a:extLst>
                </p14:cNvPr>
                <p14:cNvContentPartPr/>
                <p14:nvPr/>
              </p14:nvContentPartPr>
              <p14:xfrm>
                <a:off x="7638739" y="1586641"/>
                <a:ext cx="173160" cy="140040"/>
              </p14:xfrm>
            </p:contentPart>
          </mc:Choice>
          <mc:Fallback xmlns="">
            <p:pic>
              <p:nvPicPr>
                <p:cNvPr id="436" name="Input penna 435">
                  <a:extLst>
                    <a:ext uri="{FF2B5EF4-FFF2-40B4-BE49-F238E27FC236}">
                      <a16:creationId xmlns:a16="http://schemas.microsoft.com/office/drawing/2014/main" id="{F5C80E87-D652-BB16-391C-8FD973CEA9B7}"/>
                    </a:ext>
                  </a:extLst>
                </p:cNvPr>
                <p:cNvPicPr/>
                <p:nvPr/>
              </p:nvPicPr>
              <p:blipFill>
                <a:blip r:embed="rId387"/>
                <a:stretch>
                  <a:fillRect/>
                </a:stretch>
              </p:blipFill>
              <p:spPr>
                <a:xfrm>
                  <a:off x="7631179" y="1579081"/>
                  <a:ext cx="18828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8">
              <p14:nvContentPartPr>
                <p14:cNvPr id="437" name="Input penna 436">
                  <a:extLst>
                    <a:ext uri="{FF2B5EF4-FFF2-40B4-BE49-F238E27FC236}">
                      <a16:creationId xmlns:a16="http://schemas.microsoft.com/office/drawing/2014/main" id="{D3EE8A9A-1C43-4CA3-58A3-E7E9AF898CBD}"/>
                    </a:ext>
                  </a:extLst>
                </p14:cNvPr>
                <p14:cNvContentPartPr/>
                <p14:nvPr/>
              </p14:nvContentPartPr>
              <p14:xfrm>
                <a:off x="7771579" y="1614361"/>
                <a:ext cx="126000" cy="131400"/>
              </p14:xfrm>
            </p:contentPart>
          </mc:Choice>
          <mc:Fallback xmlns="">
            <p:pic>
              <p:nvPicPr>
                <p:cNvPr id="437" name="Input penna 436">
                  <a:extLst>
                    <a:ext uri="{FF2B5EF4-FFF2-40B4-BE49-F238E27FC236}">
                      <a16:creationId xmlns:a16="http://schemas.microsoft.com/office/drawing/2014/main" id="{D3EE8A9A-1C43-4CA3-58A3-E7E9AF898CBD}"/>
                    </a:ext>
                  </a:extLst>
                </p:cNvPr>
                <p:cNvPicPr/>
                <p:nvPr/>
              </p:nvPicPr>
              <p:blipFill>
                <a:blip r:embed="rId389"/>
                <a:stretch>
                  <a:fillRect/>
                </a:stretch>
              </p:blipFill>
              <p:spPr>
                <a:xfrm>
                  <a:off x="7764019" y="1606801"/>
                  <a:ext cx="14112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0">
              <p14:nvContentPartPr>
                <p14:cNvPr id="438" name="Input penna 437">
                  <a:extLst>
                    <a:ext uri="{FF2B5EF4-FFF2-40B4-BE49-F238E27FC236}">
                      <a16:creationId xmlns:a16="http://schemas.microsoft.com/office/drawing/2014/main" id="{AFB4BBAD-79EA-523B-634A-D78EEE8BD7FF}"/>
                    </a:ext>
                  </a:extLst>
                </p14:cNvPr>
                <p14:cNvContentPartPr/>
                <p14:nvPr/>
              </p14:nvContentPartPr>
              <p14:xfrm>
                <a:off x="7906939" y="1650001"/>
                <a:ext cx="70920" cy="74880"/>
              </p14:xfrm>
            </p:contentPart>
          </mc:Choice>
          <mc:Fallback xmlns="">
            <p:pic>
              <p:nvPicPr>
                <p:cNvPr id="438" name="Input penna 437">
                  <a:extLst>
                    <a:ext uri="{FF2B5EF4-FFF2-40B4-BE49-F238E27FC236}">
                      <a16:creationId xmlns:a16="http://schemas.microsoft.com/office/drawing/2014/main" id="{AFB4BBAD-79EA-523B-634A-D78EEE8BD7FF}"/>
                    </a:ext>
                  </a:extLst>
                </p:cNvPr>
                <p:cNvPicPr/>
                <p:nvPr/>
              </p:nvPicPr>
              <p:blipFill>
                <a:blip r:embed="rId391"/>
                <a:stretch>
                  <a:fillRect/>
                </a:stretch>
              </p:blipFill>
              <p:spPr>
                <a:xfrm>
                  <a:off x="7899379" y="1642441"/>
                  <a:ext cx="8604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2">
              <p14:nvContentPartPr>
                <p14:cNvPr id="439" name="Input penna 438">
                  <a:extLst>
                    <a:ext uri="{FF2B5EF4-FFF2-40B4-BE49-F238E27FC236}">
                      <a16:creationId xmlns:a16="http://schemas.microsoft.com/office/drawing/2014/main" id="{BE793E52-BF70-76F6-5174-D3FB5347BADA}"/>
                    </a:ext>
                  </a:extLst>
                </p14:cNvPr>
                <p14:cNvContentPartPr/>
                <p14:nvPr/>
              </p14:nvContentPartPr>
              <p14:xfrm>
                <a:off x="8029699" y="1654681"/>
                <a:ext cx="64800" cy="68040"/>
              </p14:xfrm>
            </p:contentPart>
          </mc:Choice>
          <mc:Fallback xmlns="">
            <p:pic>
              <p:nvPicPr>
                <p:cNvPr id="439" name="Input penna 438">
                  <a:extLst>
                    <a:ext uri="{FF2B5EF4-FFF2-40B4-BE49-F238E27FC236}">
                      <a16:creationId xmlns:a16="http://schemas.microsoft.com/office/drawing/2014/main" id="{BE793E52-BF70-76F6-5174-D3FB5347BADA}"/>
                    </a:ext>
                  </a:extLst>
                </p:cNvPr>
                <p:cNvPicPr/>
                <p:nvPr/>
              </p:nvPicPr>
              <p:blipFill>
                <a:blip r:embed="rId393"/>
                <a:stretch>
                  <a:fillRect/>
                </a:stretch>
              </p:blipFill>
              <p:spPr>
                <a:xfrm>
                  <a:off x="8022139" y="1647121"/>
                  <a:ext cx="7992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4">
              <p14:nvContentPartPr>
                <p14:cNvPr id="440" name="Input penna 439">
                  <a:extLst>
                    <a:ext uri="{FF2B5EF4-FFF2-40B4-BE49-F238E27FC236}">
                      <a16:creationId xmlns:a16="http://schemas.microsoft.com/office/drawing/2014/main" id="{9D8942ED-2752-3B8E-CCF8-3D0EAE12963B}"/>
                    </a:ext>
                  </a:extLst>
                </p14:cNvPr>
                <p14:cNvContentPartPr/>
                <p14:nvPr/>
              </p14:nvContentPartPr>
              <p14:xfrm>
                <a:off x="8160379" y="1639561"/>
                <a:ext cx="30600" cy="71280"/>
              </p14:xfrm>
            </p:contentPart>
          </mc:Choice>
          <mc:Fallback xmlns="">
            <p:pic>
              <p:nvPicPr>
                <p:cNvPr id="440" name="Input penna 439">
                  <a:extLst>
                    <a:ext uri="{FF2B5EF4-FFF2-40B4-BE49-F238E27FC236}">
                      <a16:creationId xmlns:a16="http://schemas.microsoft.com/office/drawing/2014/main" id="{9D8942ED-2752-3B8E-CCF8-3D0EAE12963B}"/>
                    </a:ext>
                  </a:extLst>
                </p:cNvPr>
                <p:cNvPicPr/>
                <p:nvPr/>
              </p:nvPicPr>
              <p:blipFill>
                <a:blip r:embed="rId395"/>
                <a:stretch>
                  <a:fillRect/>
                </a:stretch>
              </p:blipFill>
              <p:spPr>
                <a:xfrm>
                  <a:off x="8152819" y="1632361"/>
                  <a:ext cx="4572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6">
              <p14:nvContentPartPr>
                <p14:cNvPr id="441" name="Input penna 440">
                  <a:extLst>
                    <a:ext uri="{FF2B5EF4-FFF2-40B4-BE49-F238E27FC236}">
                      <a16:creationId xmlns:a16="http://schemas.microsoft.com/office/drawing/2014/main" id="{B02EF1F4-E21F-59A3-E735-52CFFFC733E9}"/>
                    </a:ext>
                  </a:extLst>
                </p14:cNvPr>
                <p14:cNvContentPartPr/>
                <p14:nvPr/>
              </p14:nvContentPartPr>
              <p14:xfrm>
                <a:off x="8243899" y="1616161"/>
                <a:ext cx="69480" cy="84960"/>
              </p14:xfrm>
            </p:contentPart>
          </mc:Choice>
          <mc:Fallback xmlns="">
            <p:pic>
              <p:nvPicPr>
                <p:cNvPr id="441" name="Input penna 440">
                  <a:extLst>
                    <a:ext uri="{FF2B5EF4-FFF2-40B4-BE49-F238E27FC236}">
                      <a16:creationId xmlns:a16="http://schemas.microsoft.com/office/drawing/2014/main" id="{B02EF1F4-E21F-59A3-E735-52CFFFC733E9}"/>
                    </a:ext>
                  </a:extLst>
                </p:cNvPr>
                <p:cNvPicPr/>
                <p:nvPr/>
              </p:nvPicPr>
              <p:blipFill>
                <a:blip r:embed="rId397"/>
                <a:stretch>
                  <a:fillRect/>
                </a:stretch>
              </p:blipFill>
              <p:spPr>
                <a:xfrm>
                  <a:off x="8236339" y="1608601"/>
                  <a:ext cx="8460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8">
              <p14:nvContentPartPr>
                <p14:cNvPr id="446" name="Input penna 445">
                  <a:extLst>
                    <a:ext uri="{FF2B5EF4-FFF2-40B4-BE49-F238E27FC236}">
                      <a16:creationId xmlns:a16="http://schemas.microsoft.com/office/drawing/2014/main" id="{679E0F30-65FA-4145-581A-B89CBA2001C1}"/>
                    </a:ext>
                  </a:extLst>
                </p14:cNvPr>
                <p14:cNvContentPartPr/>
                <p14:nvPr/>
              </p14:nvContentPartPr>
              <p14:xfrm>
                <a:off x="6673813" y="796081"/>
                <a:ext cx="968040" cy="567360"/>
              </p14:xfrm>
            </p:contentPart>
          </mc:Choice>
          <mc:Fallback xmlns="">
            <p:pic>
              <p:nvPicPr>
                <p:cNvPr id="446" name="Input penna 445">
                  <a:extLst>
                    <a:ext uri="{FF2B5EF4-FFF2-40B4-BE49-F238E27FC236}">
                      <a16:creationId xmlns:a16="http://schemas.microsoft.com/office/drawing/2014/main" id="{679E0F30-65FA-4145-581A-B89CBA2001C1}"/>
                    </a:ext>
                  </a:extLst>
                </p:cNvPr>
                <p:cNvPicPr/>
                <p:nvPr/>
              </p:nvPicPr>
              <p:blipFill>
                <a:blip r:embed="rId399"/>
                <a:stretch>
                  <a:fillRect/>
                </a:stretch>
              </p:blipFill>
              <p:spPr>
                <a:xfrm>
                  <a:off x="6666253" y="788881"/>
                  <a:ext cx="983160" cy="5824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35973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7B515B-594D-5304-ED4B-61C436F26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72445533-AA57-1C33-756F-2D0638878D9E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9DB66D7A-D23A-8B32-3A02-36AF089D1F5F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BB6B248A-D843-5B09-C88F-4E6F61F4A650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6781FFAE-67AF-E81D-66B1-F7BD921190A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1211A7DF-7B74-0339-CEE3-4076B0F24A2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E164D6EE-569F-57EB-AA9A-6553695077E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EE67B3B6-3664-24AF-A47A-243768096D0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3F05B48B-CFEB-C7DD-9C24-2B968656185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E940939C-3729-01CA-48F5-A1816400DB0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E0A753C8-C984-E368-2322-8FAADCA4968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17DDE702-D211-A59A-B50D-503CD48A1F5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9FF0CD75-2216-A964-70DB-BF74D41A8CC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AE6FA90E-1665-8539-3E09-B1912CC0D9D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D920AC48-46DE-A96E-8A29-64ADA79D170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E744782D-D837-028C-507F-DAB5571444F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24BA6817-310F-C169-0A29-6C46A6DC9E7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3DF3B05B-2F96-C092-7391-71AAD1670C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56BC663C-CCE2-26FF-4367-094D22C27321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AFBA664F-8540-58EF-C71D-8BBAFF70E5B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6CA1B6AD-80C5-13CF-1467-76378FEF1C3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1FE5FBF7-8968-34FF-BFB3-072AE792CA6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5281CA18-A302-81B1-A8FF-C9C463483D2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FFCE5076-CBBD-A224-968C-CD7364DD8E0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E1C09840-9B6C-1C7D-BED2-11910A4B99D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A3738797-FEDB-7A93-2E2D-C18E31E8BF0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D4142B6A-555E-730B-0A1C-062495D749A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CCC5A681-D7FF-53D9-E9FE-EFCDA27C315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F0D16AD9-C0A2-08AC-1C69-EA00181839E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AB6E5254-4A8C-887D-BC85-87B5FBED5EE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EFDA60A5-B5EE-677E-7B47-2966DD6DF8D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46C2E894-C68E-A9DE-1208-A3027542641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6C4FB227-8859-B0DD-BF81-326F062229E6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B2378054-08F8-07DA-6AAF-AAC471139A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C4D22FB2-F057-AD5B-0141-677BC5AC40C6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15F4A20C-84AD-4CD3-0C48-4CD7FC6F60A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D6E1F983-9849-4355-DCEB-3F8EC1F84C4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CBA8F396-F924-F9C9-9D82-53F780C2056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878DC114-9CCE-4D61-1744-5D581CE64B6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2B52A7AB-B95D-9603-C39D-6CC44425A47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ADE68C63-E00E-3ACD-36EC-8987F29F236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471E84B2-27E0-F30C-CDBF-C1C3D0783A6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E0749F1A-E9CF-B50C-5574-7CA10356EC6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51E56B12-9203-C07D-E7D4-9CC87FEBF8C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764E39D4-3545-3308-6F35-27B9BC1A00A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9775438F-6A99-9B58-C640-64BA0448AF9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5D5DFF13-3103-7491-E623-FB8106E5A6B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AFC42C94-5FAD-570E-CA65-48730BC6E6E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FE8956FE-125C-CDD4-4936-FD4676ED5BA1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1ECF623C-6FEC-8292-8AF1-D64D8073F8D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65AD7C89-F197-30B6-B19B-A5B04942BBE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E8C8FEE8-C998-E102-6F2D-BD8D9F29E7A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DCBA0FC3-C34C-E4BA-D599-779AE9CC496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04619ABF-1BCC-88B6-6969-0A20FFDDA3E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FE71572D-4C57-FF4B-390E-C479D1567FD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213AB152-B775-20CC-FDDB-3D6FC0E0AD0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CDD19BE3-1377-1347-E4DD-57B38D7A88B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74A7371E-2C31-6F5B-45FD-291AADD2AFF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44E43665-E471-15EC-CB68-4F01A57B79C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5609E389-6AD8-412C-4717-9B329318F29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6DB55795-1397-2ED7-FBF6-8036BD5D53C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057B0F1B-5C9D-05D9-44C9-353F3F5F9A6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5FF56B1A-B595-244C-24BB-2ACDA4CDB4AD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ricevuta, Carattere, linea&#10;&#10;Descrizione generata automaticamente">
            <a:extLst>
              <a:ext uri="{FF2B5EF4-FFF2-40B4-BE49-F238E27FC236}">
                <a16:creationId xmlns:a16="http://schemas.microsoft.com/office/drawing/2014/main" id="{D4B6FBA1-C0C2-462A-D124-F1591C74CC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2143" y="1643777"/>
            <a:ext cx="7332789" cy="3592857"/>
          </a:xfrm>
          <a:prstGeom prst="rect">
            <a:avLst/>
          </a:prstGeom>
        </p:spPr>
      </p:pic>
      <p:grpSp>
        <p:nvGrpSpPr>
          <p:cNvPr id="8" name="Gruppo 7">
            <a:extLst>
              <a:ext uri="{FF2B5EF4-FFF2-40B4-BE49-F238E27FC236}">
                <a16:creationId xmlns:a16="http://schemas.microsoft.com/office/drawing/2014/main" id="{0D4EDE8B-5D37-6CEF-B78A-73E3274381B5}"/>
              </a:ext>
            </a:extLst>
          </p:cNvPr>
          <p:cNvGrpSpPr/>
          <p:nvPr/>
        </p:nvGrpSpPr>
        <p:grpSpPr>
          <a:xfrm>
            <a:off x="5254477" y="2548497"/>
            <a:ext cx="370080" cy="198360"/>
            <a:chOff x="5254477" y="2548497"/>
            <a:chExt cx="370080" cy="198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47DF6C46-DA42-FB66-FED0-69440D315CEC}"/>
                    </a:ext>
                  </a:extLst>
                </p14:cNvPr>
                <p14:cNvContentPartPr/>
                <p14:nvPr/>
              </p14:nvContentPartPr>
              <p14:xfrm>
                <a:off x="5254477" y="2548497"/>
                <a:ext cx="56160" cy="18828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47DF6C46-DA42-FB66-FED0-69440D315CE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246917" y="2540937"/>
                  <a:ext cx="7128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FCF13B5E-2534-F2DF-4068-646C5CBAFBED}"/>
                    </a:ext>
                  </a:extLst>
                </p14:cNvPr>
                <p14:cNvContentPartPr/>
                <p14:nvPr/>
              </p14:nvContentPartPr>
              <p14:xfrm>
                <a:off x="5310277" y="2628417"/>
                <a:ext cx="99720" cy="11844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FCF13B5E-2534-F2DF-4068-646C5CBAFBE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302717" y="2620857"/>
                  <a:ext cx="11484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D19D8BBE-2775-4C46-1AA2-44F62EFD877E}"/>
                    </a:ext>
                  </a:extLst>
                </p14:cNvPr>
                <p14:cNvContentPartPr/>
                <p14:nvPr/>
              </p14:nvContentPartPr>
              <p14:xfrm>
                <a:off x="5420077" y="2628057"/>
                <a:ext cx="70200" cy="9504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D19D8BBE-2775-4C46-1AA2-44F62EFD877E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412517" y="2620497"/>
                  <a:ext cx="8532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E7B726A8-339A-90EB-A8E5-A180B748EA59}"/>
                    </a:ext>
                  </a:extLst>
                </p14:cNvPr>
                <p14:cNvContentPartPr/>
                <p14:nvPr/>
              </p14:nvContentPartPr>
              <p14:xfrm>
                <a:off x="5519077" y="2593137"/>
                <a:ext cx="105480" cy="11628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E7B726A8-339A-90EB-A8E5-A180B748EA5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511517" y="2585577"/>
                  <a:ext cx="120600" cy="131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8B8B8A55-24EA-F155-03D7-8205C071B4FD}"/>
              </a:ext>
            </a:extLst>
          </p:cNvPr>
          <p:cNvGrpSpPr/>
          <p:nvPr/>
        </p:nvGrpSpPr>
        <p:grpSpPr>
          <a:xfrm>
            <a:off x="6368708" y="2745991"/>
            <a:ext cx="486720" cy="242280"/>
            <a:chOff x="6368708" y="2745991"/>
            <a:chExt cx="486720" cy="242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5611273D-89E1-2511-BDEF-DB12359781C3}"/>
                    </a:ext>
                  </a:extLst>
                </p14:cNvPr>
                <p14:cNvContentPartPr/>
                <p14:nvPr/>
              </p14:nvContentPartPr>
              <p14:xfrm>
                <a:off x="6368708" y="2765791"/>
                <a:ext cx="205920" cy="1620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5611273D-89E1-2511-BDEF-DB12359781C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361148" y="2758591"/>
                  <a:ext cx="22104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A66E0576-BCEA-3B6D-EE3A-726B8AF106AB}"/>
                    </a:ext>
                  </a:extLst>
                </p14:cNvPr>
                <p14:cNvContentPartPr/>
                <p14:nvPr/>
              </p14:nvContentPartPr>
              <p14:xfrm>
                <a:off x="6400028" y="2773351"/>
                <a:ext cx="71640" cy="13176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A66E0576-BCEA-3B6D-EE3A-726B8AF106AB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392468" y="2765791"/>
                  <a:ext cx="8640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E2692B9B-2CCB-F53D-EB97-72484A31CE99}"/>
                    </a:ext>
                  </a:extLst>
                </p14:cNvPr>
                <p14:cNvContentPartPr/>
                <p14:nvPr/>
              </p14:nvContentPartPr>
              <p14:xfrm>
                <a:off x="6457268" y="2805391"/>
                <a:ext cx="42480" cy="6696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E2692B9B-2CCB-F53D-EB97-72484A31CE99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449708" y="2797831"/>
                  <a:ext cx="5760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6482D56D-76C9-C7BB-2AF7-E90BD8D286F0}"/>
                    </a:ext>
                  </a:extLst>
                </p14:cNvPr>
                <p14:cNvContentPartPr/>
                <p14:nvPr/>
              </p14:nvContentPartPr>
              <p14:xfrm>
                <a:off x="6529628" y="2817271"/>
                <a:ext cx="88200" cy="3852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6482D56D-76C9-C7BB-2AF7-E90BD8D286F0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522068" y="2809711"/>
                  <a:ext cx="10332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4045179A-9957-3067-A6F7-B5E1E57C8BF1}"/>
                    </a:ext>
                  </a:extLst>
                </p14:cNvPr>
                <p14:cNvContentPartPr/>
                <p14:nvPr/>
              </p14:nvContentPartPr>
              <p14:xfrm>
                <a:off x="6595868" y="2770471"/>
                <a:ext cx="42480" cy="12708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4045179A-9957-3067-A6F7-B5E1E57C8BF1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588308" y="2762911"/>
                  <a:ext cx="5760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67BD8BFD-3D74-D170-9AAC-8BFA4B19956A}"/>
                    </a:ext>
                  </a:extLst>
                </p14:cNvPr>
                <p14:cNvContentPartPr/>
                <p14:nvPr/>
              </p14:nvContentPartPr>
              <p14:xfrm>
                <a:off x="6729428" y="2745991"/>
                <a:ext cx="126000" cy="7776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67BD8BFD-3D74-D170-9AAC-8BFA4B19956A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721868" y="2738431"/>
                  <a:ext cx="14112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81604AD1-47D6-0901-F8DB-FB5FD79C1CFA}"/>
                    </a:ext>
                  </a:extLst>
                </p14:cNvPr>
                <p14:cNvContentPartPr/>
                <p14:nvPr/>
              </p14:nvContentPartPr>
              <p14:xfrm>
                <a:off x="6673628" y="2862631"/>
                <a:ext cx="138240" cy="2700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81604AD1-47D6-0901-F8DB-FB5FD79C1CFA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666068" y="2855071"/>
                  <a:ext cx="15336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4CD3AC99-7047-BA36-5B70-9694C5FFA3FD}"/>
                    </a:ext>
                  </a:extLst>
                </p14:cNvPr>
                <p14:cNvContentPartPr/>
                <p14:nvPr/>
              </p14:nvContentPartPr>
              <p14:xfrm>
                <a:off x="6719708" y="2916631"/>
                <a:ext cx="100800" cy="7164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4CD3AC99-7047-BA36-5B70-9694C5FFA3FD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712148" y="2909071"/>
                  <a:ext cx="115920" cy="86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DD97083C-3B20-47DE-DC32-F12069D2CED6}"/>
              </a:ext>
            </a:extLst>
          </p:cNvPr>
          <p:cNvGrpSpPr/>
          <p:nvPr/>
        </p:nvGrpSpPr>
        <p:grpSpPr>
          <a:xfrm>
            <a:off x="7140908" y="2737351"/>
            <a:ext cx="673560" cy="244800"/>
            <a:chOff x="7140908" y="2737351"/>
            <a:chExt cx="673560" cy="244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AA397C72-3A80-9A21-F205-CD217A13C26D}"/>
                    </a:ext>
                  </a:extLst>
                </p14:cNvPr>
                <p14:cNvContentPartPr/>
                <p14:nvPr/>
              </p14:nvContentPartPr>
              <p14:xfrm>
                <a:off x="7140908" y="2743831"/>
                <a:ext cx="128880" cy="16452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AA397C72-3A80-9A21-F205-CD217A13C26D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133348" y="2736271"/>
                  <a:ext cx="14400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5AF16177-9F41-09EB-DFD9-A15D0B6E5268}"/>
                    </a:ext>
                  </a:extLst>
                </p14:cNvPr>
                <p14:cNvContentPartPr/>
                <p14:nvPr/>
              </p14:nvContentPartPr>
              <p14:xfrm>
                <a:off x="7153148" y="2861911"/>
                <a:ext cx="75960" cy="1368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5AF16177-9F41-09EB-DFD9-A15D0B6E5268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145588" y="2854351"/>
                  <a:ext cx="9108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B724A3DE-EBA3-BC99-4CC9-633DDA8644DA}"/>
                    </a:ext>
                  </a:extLst>
                </p14:cNvPr>
                <p14:cNvContentPartPr/>
                <p14:nvPr/>
              </p14:nvContentPartPr>
              <p14:xfrm>
                <a:off x="7257548" y="2828791"/>
                <a:ext cx="45720" cy="30960"/>
              </p14:xfrm>
            </p:contentPart>
          </mc:Choice>
          <mc:Fallback xmlns=""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B724A3DE-EBA3-BC99-4CC9-633DDA8644DA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249988" y="2821231"/>
                  <a:ext cx="6084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DB968BA6-CAB6-14FA-3D8F-892A7AD89544}"/>
                    </a:ext>
                  </a:extLst>
                </p14:cNvPr>
                <p14:cNvContentPartPr/>
                <p14:nvPr/>
              </p14:nvContentPartPr>
              <p14:xfrm>
                <a:off x="7300388" y="2779111"/>
                <a:ext cx="20880" cy="13788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DB968BA6-CAB6-14FA-3D8F-892A7AD89544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292828" y="2771911"/>
                  <a:ext cx="3600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BEB2D5B8-5CC0-0CDF-BC10-EF611AE8769A}"/>
                    </a:ext>
                  </a:extLst>
                </p14:cNvPr>
                <p14:cNvContentPartPr/>
                <p14:nvPr/>
              </p14:nvContentPartPr>
              <p14:xfrm>
                <a:off x="7436108" y="2765791"/>
                <a:ext cx="71640" cy="16920"/>
              </p14:xfrm>
            </p:contentPart>
          </mc:Choice>
          <mc:Fallback xmlns=""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BEB2D5B8-5CC0-0CDF-BC10-EF611AE8769A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428548" y="2758591"/>
                  <a:ext cx="8640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CA12ECF4-AE8C-BF0D-5EB7-D3CD8F79C466}"/>
                    </a:ext>
                  </a:extLst>
                </p14:cNvPr>
                <p14:cNvContentPartPr/>
                <p14:nvPr/>
              </p14:nvContentPartPr>
              <p14:xfrm>
                <a:off x="7435028" y="2785951"/>
                <a:ext cx="30600" cy="74880"/>
              </p14:xfrm>
            </p:contentPart>
          </mc:Choice>
          <mc:Fallback xmlns=""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CA12ECF4-AE8C-BF0D-5EB7-D3CD8F79C466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427468" y="2778391"/>
                  <a:ext cx="4536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CA58D3F7-8D44-E663-547C-CF91287850EF}"/>
                    </a:ext>
                  </a:extLst>
                </p14:cNvPr>
                <p14:cNvContentPartPr/>
                <p14:nvPr/>
              </p14:nvContentPartPr>
              <p14:xfrm>
                <a:off x="7468148" y="2796031"/>
                <a:ext cx="9360" cy="5508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CA58D3F7-8D44-E663-547C-CF91287850EF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460588" y="2788471"/>
                  <a:ext cx="2448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EEF948C0-F3B5-E5A2-E449-0846665317E5}"/>
                    </a:ext>
                  </a:extLst>
                </p14:cNvPr>
                <p14:cNvContentPartPr/>
                <p14:nvPr/>
              </p14:nvContentPartPr>
              <p14:xfrm>
                <a:off x="7385708" y="2857951"/>
                <a:ext cx="95760" cy="3024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EEF948C0-F3B5-E5A2-E449-0846665317E5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378148" y="2850391"/>
                  <a:ext cx="11088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D4B734E6-AF54-CAD8-D2FE-D8AFF5937C93}"/>
                    </a:ext>
                  </a:extLst>
                </p14:cNvPr>
                <p14:cNvContentPartPr/>
                <p14:nvPr/>
              </p14:nvContentPartPr>
              <p14:xfrm>
                <a:off x="7513148" y="2772631"/>
                <a:ext cx="39600" cy="11376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D4B734E6-AF54-CAD8-D2FE-D8AFF5937C93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7505588" y="2765071"/>
                  <a:ext cx="5436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0E32FDFE-2469-D4E9-BB9C-BD561091EBD9}"/>
                    </a:ext>
                  </a:extLst>
                </p14:cNvPr>
                <p14:cNvContentPartPr/>
                <p14:nvPr/>
              </p14:nvContentPartPr>
              <p14:xfrm>
                <a:off x="7679828" y="2737351"/>
                <a:ext cx="86760" cy="9648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0E32FDFE-2469-D4E9-BB9C-BD561091EBD9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7672268" y="2729791"/>
                  <a:ext cx="10188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78BB001A-A5BC-9377-5C86-8EA1E792A22B}"/>
                    </a:ext>
                  </a:extLst>
                </p14:cNvPr>
                <p14:cNvContentPartPr/>
                <p14:nvPr/>
              </p14:nvContentPartPr>
              <p14:xfrm>
                <a:off x="7651028" y="2848591"/>
                <a:ext cx="135720" cy="2160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78BB001A-A5BC-9377-5C86-8EA1E792A22B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7643468" y="2841031"/>
                  <a:ext cx="15048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FDBCE99F-FD7C-1F02-A767-80CB50F413CC}"/>
                    </a:ext>
                  </a:extLst>
                </p14:cNvPr>
                <p14:cNvContentPartPr/>
                <p14:nvPr/>
              </p14:nvContentPartPr>
              <p14:xfrm>
                <a:off x="7681628" y="2923831"/>
                <a:ext cx="132840" cy="58320"/>
              </p14:xfrm>
            </p:contentPart>
          </mc:Choice>
          <mc:Fallback xmlns=""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FDBCE99F-FD7C-1F02-A767-80CB50F413CC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7674068" y="2916631"/>
                  <a:ext cx="147960" cy="73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uppo 55">
            <a:extLst>
              <a:ext uri="{FF2B5EF4-FFF2-40B4-BE49-F238E27FC236}">
                <a16:creationId xmlns:a16="http://schemas.microsoft.com/office/drawing/2014/main" id="{71F0BA06-538A-7FD3-352D-5DFEB07B7B59}"/>
              </a:ext>
            </a:extLst>
          </p:cNvPr>
          <p:cNvGrpSpPr/>
          <p:nvPr/>
        </p:nvGrpSpPr>
        <p:grpSpPr>
          <a:xfrm>
            <a:off x="5931005" y="1510346"/>
            <a:ext cx="1332000" cy="280800"/>
            <a:chOff x="5931005" y="1510346"/>
            <a:chExt cx="1332000" cy="280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4932CD9D-655F-4C06-2B9C-32BF02D2A5AB}"/>
                    </a:ext>
                  </a:extLst>
                </p14:cNvPr>
                <p14:cNvContentPartPr/>
                <p14:nvPr/>
              </p14:nvContentPartPr>
              <p14:xfrm>
                <a:off x="5931005" y="1593866"/>
                <a:ext cx="356040" cy="10584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4932CD9D-655F-4C06-2B9C-32BF02D2A5AB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5923445" y="1586306"/>
                  <a:ext cx="37116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D81469BF-9CFB-463B-FD22-5AE6C142AC43}"/>
                    </a:ext>
                  </a:extLst>
                </p14:cNvPr>
                <p14:cNvContentPartPr/>
                <p14:nvPr/>
              </p14:nvContentPartPr>
              <p14:xfrm>
                <a:off x="6395045" y="1659386"/>
                <a:ext cx="102240" cy="131760"/>
              </p14:xfrm>
            </p:contentPart>
          </mc:Choice>
          <mc:Fallback xmlns=""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D81469BF-9CFB-463B-FD22-5AE6C142AC43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6387485" y="1651826"/>
                  <a:ext cx="11736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046D9048-81EE-B539-96B2-AEBF852FD7B1}"/>
                    </a:ext>
                  </a:extLst>
                </p14:cNvPr>
                <p14:cNvContentPartPr/>
                <p14:nvPr/>
              </p14:nvContentPartPr>
              <p14:xfrm>
                <a:off x="6450845" y="1720586"/>
                <a:ext cx="77760" cy="56520"/>
              </p14:xfrm>
            </p:contentPart>
          </mc:Choice>
          <mc:Fallback xmlns=""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046D9048-81EE-B539-96B2-AEBF852FD7B1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6443285" y="1713026"/>
                  <a:ext cx="9288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FC3EFFF3-E007-9A20-FFC5-29264FC1970A}"/>
                    </a:ext>
                  </a:extLst>
                </p14:cNvPr>
                <p14:cNvContentPartPr/>
                <p14:nvPr/>
              </p14:nvContentPartPr>
              <p14:xfrm>
                <a:off x="6541565" y="1661906"/>
                <a:ext cx="79200" cy="101160"/>
              </p14:xfrm>
            </p:contentPart>
          </mc:Choice>
          <mc:Fallback xmlns=""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FC3EFFF3-E007-9A20-FFC5-29264FC1970A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6534365" y="1654346"/>
                  <a:ext cx="9432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148DC714-5A65-93A1-04EC-1B5398279554}"/>
                    </a:ext>
                  </a:extLst>
                </p14:cNvPr>
                <p14:cNvContentPartPr/>
                <p14:nvPr/>
              </p14:nvContentPartPr>
              <p14:xfrm>
                <a:off x="6582245" y="1711946"/>
                <a:ext cx="76680" cy="57240"/>
              </p14:xfrm>
            </p:contentPart>
          </mc:Choice>
          <mc:Fallback xmlns=""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148DC714-5A65-93A1-04EC-1B5398279554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6574685" y="1704386"/>
                  <a:ext cx="9180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0C4A4B6D-D2AE-084F-9C31-BD4ACDEBA4F1}"/>
                    </a:ext>
                  </a:extLst>
                </p14:cNvPr>
                <p14:cNvContentPartPr/>
                <p14:nvPr/>
              </p14:nvContentPartPr>
              <p14:xfrm>
                <a:off x="6737045" y="1558586"/>
                <a:ext cx="86760" cy="92880"/>
              </p14:xfrm>
            </p:contentPart>
          </mc:Choice>
          <mc:Fallback xmlns=""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0C4A4B6D-D2AE-084F-9C31-BD4ACDEBA4F1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6729845" y="1551026"/>
                  <a:ext cx="10188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333D1724-A6B7-CE79-36D1-C9B148512ACB}"/>
                    </a:ext>
                  </a:extLst>
                </p14:cNvPr>
                <p14:cNvContentPartPr/>
                <p14:nvPr/>
              </p14:nvContentPartPr>
              <p14:xfrm>
                <a:off x="6833165" y="1585946"/>
                <a:ext cx="75960" cy="11160"/>
              </p14:xfrm>
            </p:contentPart>
          </mc:Choice>
          <mc:Fallback xmlns=""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333D1724-A6B7-CE79-36D1-C9B148512ACB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6825605" y="1578386"/>
                  <a:ext cx="9108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13882F10-3DFF-A4BA-869B-15829C89A253}"/>
                    </a:ext>
                  </a:extLst>
                </p14:cNvPr>
                <p14:cNvContentPartPr/>
                <p14:nvPr/>
              </p14:nvContentPartPr>
              <p14:xfrm>
                <a:off x="6883925" y="1525826"/>
                <a:ext cx="39960" cy="137880"/>
              </p14:xfrm>
            </p:contentPart>
          </mc:Choice>
          <mc:Fallback xmlns=""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13882F10-3DFF-A4BA-869B-15829C89A253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6876365" y="1518626"/>
                  <a:ext cx="5508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E99E65BF-342F-ABC4-09C6-6BA11D422490}"/>
                    </a:ext>
                  </a:extLst>
                </p14:cNvPr>
                <p14:cNvContentPartPr/>
                <p14:nvPr/>
              </p14:nvContentPartPr>
              <p14:xfrm>
                <a:off x="7052405" y="1510346"/>
                <a:ext cx="98280" cy="85320"/>
              </p14:xfrm>
            </p:contentPart>
          </mc:Choice>
          <mc:Fallback xmlns=""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E99E65BF-342F-ABC4-09C6-6BA11D422490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7044845" y="1502786"/>
                  <a:ext cx="11340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554A50AC-840E-CA20-168D-61EB021E7365}"/>
                    </a:ext>
                  </a:extLst>
                </p14:cNvPr>
                <p14:cNvContentPartPr/>
                <p14:nvPr/>
              </p14:nvContentPartPr>
              <p14:xfrm>
                <a:off x="7067885" y="1626626"/>
                <a:ext cx="2160" cy="69120"/>
              </p14:xfrm>
            </p:contentPart>
          </mc:Choice>
          <mc:Fallback xmlns=""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554A50AC-840E-CA20-168D-61EB021E7365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7060325" y="1619066"/>
                  <a:ext cx="1728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F332E8FF-46D6-F1A6-60C9-E292B7B538C9}"/>
                    </a:ext>
                  </a:extLst>
                </p14:cNvPr>
                <p14:cNvContentPartPr/>
                <p14:nvPr/>
              </p14:nvContentPartPr>
              <p14:xfrm>
                <a:off x="7124405" y="1610066"/>
                <a:ext cx="16560" cy="58320"/>
              </p14:xfrm>
            </p:contentPart>
          </mc:Choice>
          <mc:Fallback xmlns=""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F332E8FF-46D6-F1A6-60C9-E292B7B538C9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116845" y="1602506"/>
                  <a:ext cx="3132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36661DBC-37E9-E431-F524-1AE8937788B9}"/>
                    </a:ext>
                  </a:extLst>
                </p14:cNvPr>
                <p14:cNvContentPartPr/>
                <p14:nvPr/>
              </p14:nvContentPartPr>
              <p14:xfrm>
                <a:off x="7007765" y="1669466"/>
                <a:ext cx="255240" cy="20880"/>
              </p14:xfrm>
            </p:contentPart>
          </mc:Choice>
          <mc:Fallback xmlns=""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36661DBC-37E9-E431-F524-1AE8937788B9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7000205" y="1661906"/>
                  <a:ext cx="270360" cy="3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9" name="Gruppo 288">
            <a:extLst>
              <a:ext uri="{FF2B5EF4-FFF2-40B4-BE49-F238E27FC236}">
                <a16:creationId xmlns:a16="http://schemas.microsoft.com/office/drawing/2014/main" id="{E9DB3A36-4666-32F9-AE44-B533E320C156}"/>
              </a:ext>
            </a:extLst>
          </p:cNvPr>
          <p:cNvGrpSpPr/>
          <p:nvPr/>
        </p:nvGrpSpPr>
        <p:grpSpPr>
          <a:xfrm>
            <a:off x="4296485" y="753250"/>
            <a:ext cx="786960" cy="186840"/>
            <a:chOff x="4296485" y="753250"/>
            <a:chExt cx="786960" cy="186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BD86AA7D-F123-BF85-BFE9-0D8404DE4F20}"/>
                    </a:ext>
                  </a:extLst>
                </p14:cNvPr>
                <p14:cNvContentPartPr/>
                <p14:nvPr/>
              </p14:nvContentPartPr>
              <p14:xfrm>
                <a:off x="4296485" y="791770"/>
                <a:ext cx="14400" cy="147960"/>
              </p14:xfrm>
            </p:contentPart>
          </mc:Choice>
          <mc:Fallback xmlns=""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BD86AA7D-F123-BF85-BFE9-0D8404DE4F20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4288925" y="784210"/>
                  <a:ext cx="2952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41F0DD18-C94D-50CF-5EF0-A0B0DCEB60E7}"/>
                    </a:ext>
                  </a:extLst>
                </p14:cNvPr>
                <p14:cNvContentPartPr/>
                <p14:nvPr/>
              </p14:nvContentPartPr>
              <p14:xfrm>
                <a:off x="4368845" y="830650"/>
                <a:ext cx="98280" cy="109440"/>
              </p14:xfrm>
            </p:contentPart>
          </mc:Choice>
          <mc:Fallback xmlns=""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41F0DD18-C94D-50CF-5EF0-A0B0DCEB60E7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4361285" y="823090"/>
                  <a:ext cx="11340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A0D55ADD-58EE-76C3-A1F5-C909BC810C78}"/>
                    </a:ext>
                  </a:extLst>
                </p14:cNvPr>
                <p14:cNvContentPartPr/>
                <p14:nvPr/>
              </p14:nvContentPartPr>
              <p14:xfrm>
                <a:off x="4488725" y="811210"/>
                <a:ext cx="56160" cy="88920"/>
              </p14:xfrm>
            </p:contentPart>
          </mc:Choice>
          <mc:Fallback xmlns=""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A0D55ADD-58EE-76C3-A1F5-C909BC810C78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4481165" y="803650"/>
                  <a:ext cx="7128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E277379E-48FF-8054-D777-61FD6C985826}"/>
                    </a:ext>
                  </a:extLst>
                </p14:cNvPr>
                <p14:cNvContentPartPr/>
                <p14:nvPr/>
              </p14:nvContentPartPr>
              <p14:xfrm>
                <a:off x="4585205" y="835330"/>
                <a:ext cx="2880" cy="63000"/>
              </p14:xfrm>
            </p:contentPart>
          </mc:Choice>
          <mc:Fallback xmlns=""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E277379E-48FF-8054-D777-61FD6C985826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4577645" y="827770"/>
                  <a:ext cx="1800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BD64C917-D65A-A75F-0D5D-F3F09B1E60AF}"/>
                    </a:ext>
                  </a:extLst>
                </p14:cNvPr>
                <p14:cNvContentPartPr/>
                <p14:nvPr/>
              </p14:nvContentPartPr>
              <p14:xfrm>
                <a:off x="4621925" y="813730"/>
                <a:ext cx="49680" cy="84960"/>
              </p14:xfrm>
            </p:contentPart>
          </mc:Choice>
          <mc:Fallback xmlns=""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BD64C917-D65A-A75F-0D5D-F3F09B1E60AF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4614365" y="806170"/>
                  <a:ext cx="6480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ABDC2A3B-82A4-C97B-B081-CDACA99E44A8}"/>
                    </a:ext>
                  </a:extLst>
                </p14:cNvPr>
                <p14:cNvContentPartPr/>
                <p14:nvPr/>
              </p14:nvContentPartPr>
              <p14:xfrm>
                <a:off x="4716245" y="804010"/>
                <a:ext cx="54360" cy="77760"/>
              </p14:xfrm>
            </p:contentPart>
          </mc:Choice>
          <mc:Fallback xmlns=""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ABDC2A3B-82A4-C97B-B081-CDACA99E44A8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4708685" y="796450"/>
                  <a:ext cx="6912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71157868-F973-E35A-CEDC-1458CAFD9F1A}"/>
                    </a:ext>
                  </a:extLst>
                </p14:cNvPr>
                <p14:cNvContentPartPr/>
                <p14:nvPr/>
              </p14:nvContentPartPr>
              <p14:xfrm>
                <a:off x="4774925" y="811210"/>
                <a:ext cx="59400" cy="77760"/>
              </p14:xfrm>
            </p:contentPart>
          </mc:Choice>
          <mc:Fallback xmlns=""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71157868-F973-E35A-CEDC-1458CAFD9F1A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4767365" y="803650"/>
                  <a:ext cx="7452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F26FF3DE-92EC-013F-19CF-146DE365FCEB}"/>
                    </a:ext>
                  </a:extLst>
                </p14:cNvPr>
                <p14:cNvContentPartPr/>
                <p14:nvPr/>
              </p14:nvContentPartPr>
              <p14:xfrm>
                <a:off x="4864205" y="753250"/>
                <a:ext cx="16560" cy="107640"/>
              </p14:xfrm>
            </p:contentPart>
          </mc:Choice>
          <mc:Fallback xmlns=""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F26FF3DE-92EC-013F-19CF-146DE365FCEB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4856645" y="745690"/>
                  <a:ext cx="3132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271A4B4A-3667-7495-2669-5F7167254241}"/>
                    </a:ext>
                  </a:extLst>
                </p14:cNvPr>
                <p14:cNvContentPartPr/>
                <p14:nvPr/>
              </p14:nvContentPartPr>
              <p14:xfrm>
                <a:off x="4855925" y="828490"/>
                <a:ext cx="90720" cy="30960"/>
              </p14:xfrm>
            </p:contentPart>
          </mc:Choice>
          <mc:Fallback xmlns=""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271A4B4A-3667-7495-2669-5F7167254241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4848365" y="820930"/>
                  <a:ext cx="10584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6C4CA3BE-E6B6-6EF8-7340-1E9D917E132D}"/>
                    </a:ext>
                  </a:extLst>
                </p14:cNvPr>
                <p14:cNvContentPartPr/>
                <p14:nvPr/>
              </p14:nvContentPartPr>
              <p14:xfrm>
                <a:off x="4925765" y="822010"/>
                <a:ext cx="157680" cy="94320"/>
              </p14:xfrm>
            </p:contentPart>
          </mc:Choice>
          <mc:Fallback xmlns=""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6C4CA3BE-E6B6-6EF8-7340-1E9D917E132D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4918205" y="814450"/>
                  <a:ext cx="172800" cy="109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7" name="Gruppo 286">
            <a:extLst>
              <a:ext uri="{FF2B5EF4-FFF2-40B4-BE49-F238E27FC236}">
                <a16:creationId xmlns:a16="http://schemas.microsoft.com/office/drawing/2014/main" id="{0945E9A2-2BD0-5844-A7E2-8619C7FCDB14}"/>
              </a:ext>
            </a:extLst>
          </p:cNvPr>
          <p:cNvGrpSpPr/>
          <p:nvPr/>
        </p:nvGrpSpPr>
        <p:grpSpPr>
          <a:xfrm>
            <a:off x="5321045" y="818410"/>
            <a:ext cx="361080" cy="89640"/>
            <a:chOff x="5321045" y="818410"/>
            <a:chExt cx="361080" cy="89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99C5A20D-75E4-F96D-9264-50D1C6B16B30}"/>
                    </a:ext>
                  </a:extLst>
                </p14:cNvPr>
                <p14:cNvContentPartPr/>
                <p14:nvPr/>
              </p14:nvContentPartPr>
              <p14:xfrm>
                <a:off x="5321045" y="825970"/>
                <a:ext cx="99000" cy="76320"/>
              </p14:xfrm>
            </p:contentPart>
          </mc:Choice>
          <mc:Fallback xmlns=""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99C5A20D-75E4-F96D-9264-50D1C6B16B30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5313485" y="818410"/>
                  <a:ext cx="11412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A1A9FC6A-CE17-342E-40AF-851645EF4582}"/>
                    </a:ext>
                  </a:extLst>
                </p14:cNvPr>
                <p14:cNvContentPartPr/>
                <p14:nvPr/>
              </p14:nvContentPartPr>
              <p14:xfrm>
                <a:off x="5446325" y="838570"/>
                <a:ext cx="74160" cy="54720"/>
              </p14:xfrm>
            </p:contentPart>
          </mc:Choice>
          <mc:Fallback xmlns=""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A1A9FC6A-CE17-342E-40AF-851645EF4582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5438765" y="831010"/>
                  <a:ext cx="8928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6C66EB15-39CC-7D6E-1620-0F3B3A2D9759}"/>
                    </a:ext>
                  </a:extLst>
                </p14:cNvPr>
                <p14:cNvContentPartPr/>
                <p14:nvPr/>
              </p14:nvContentPartPr>
              <p14:xfrm>
                <a:off x="5542805" y="825970"/>
                <a:ext cx="63720" cy="46440"/>
              </p14:xfrm>
            </p:contentPart>
          </mc:Choice>
          <mc:Fallback xmlns=""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6C66EB15-39CC-7D6E-1620-0F3B3A2D9759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5535245" y="818410"/>
                  <a:ext cx="7884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F7463D80-A99B-2D3A-F667-EA1BACFDD855}"/>
                    </a:ext>
                  </a:extLst>
                </p14:cNvPr>
                <p14:cNvContentPartPr/>
                <p14:nvPr/>
              </p14:nvContentPartPr>
              <p14:xfrm>
                <a:off x="5616245" y="818410"/>
                <a:ext cx="65880" cy="89640"/>
              </p14:xfrm>
            </p:contentPart>
          </mc:Choice>
          <mc:Fallback xmlns=""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F7463D80-A99B-2D3A-F667-EA1BACFDD855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5609045" y="810850"/>
                  <a:ext cx="80640" cy="104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5" name="Gruppo 284">
            <a:extLst>
              <a:ext uri="{FF2B5EF4-FFF2-40B4-BE49-F238E27FC236}">
                <a16:creationId xmlns:a16="http://schemas.microsoft.com/office/drawing/2014/main" id="{4CA8AC8A-6623-E70F-3DA6-94DA3F3B4BD4}"/>
              </a:ext>
            </a:extLst>
          </p:cNvPr>
          <p:cNvGrpSpPr/>
          <p:nvPr/>
        </p:nvGrpSpPr>
        <p:grpSpPr>
          <a:xfrm>
            <a:off x="6002165" y="724450"/>
            <a:ext cx="167040" cy="171360"/>
            <a:chOff x="6002165" y="724450"/>
            <a:chExt cx="167040" cy="171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44D4256E-DEC6-C242-69C3-550BAB3949AB}"/>
                    </a:ext>
                  </a:extLst>
                </p14:cNvPr>
                <p14:cNvContentPartPr/>
                <p14:nvPr/>
              </p14:nvContentPartPr>
              <p14:xfrm>
                <a:off x="6002165" y="724450"/>
                <a:ext cx="23400" cy="160560"/>
              </p14:xfrm>
            </p:contentPart>
          </mc:Choice>
          <mc:Fallback xmlns=""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44D4256E-DEC6-C242-69C3-550BAB3949AB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5994605" y="716890"/>
                  <a:ext cx="3852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610B10DC-C8C5-CB83-25E2-E0AFA9AE6259}"/>
                    </a:ext>
                  </a:extLst>
                </p14:cNvPr>
                <p14:cNvContentPartPr/>
                <p14:nvPr/>
              </p14:nvContentPartPr>
              <p14:xfrm>
                <a:off x="6064445" y="847930"/>
                <a:ext cx="104760" cy="47880"/>
              </p14:xfrm>
            </p:contentPart>
          </mc:Choice>
          <mc:Fallback xmlns=""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610B10DC-C8C5-CB83-25E2-E0AFA9AE6259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6056885" y="840370"/>
                  <a:ext cx="119880" cy="62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7" name="Gruppo 296">
            <a:extLst>
              <a:ext uri="{FF2B5EF4-FFF2-40B4-BE49-F238E27FC236}">
                <a16:creationId xmlns:a16="http://schemas.microsoft.com/office/drawing/2014/main" id="{EBA987B1-B07C-75DB-869F-21C3FF01A480}"/>
              </a:ext>
            </a:extLst>
          </p:cNvPr>
          <p:cNvGrpSpPr/>
          <p:nvPr/>
        </p:nvGrpSpPr>
        <p:grpSpPr>
          <a:xfrm>
            <a:off x="6519125" y="683410"/>
            <a:ext cx="1107720" cy="398880"/>
            <a:chOff x="6519125" y="683410"/>
            <a:chExt cx="1107720" cy="398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76135674-1EFC-4C41-A472-39BEE2ECCDF9}"/>
                    </a:ext>
                  </a:extLst>
                </p14:cNvPr>
                <p14:cNvContentPartPr/>
                <p14:nvPr/>
              </p14:nvContentPartPr>
              <p14:xfrm>
                <a:off x="6775805" y="787090"/>
                <a:ext cx="16560" cy="185760"/>
              </p14:xfrm>
            </p:contentPart>
          </mc:Choice>
          <mc:Fallback xmlns=""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76135674-1EFC-4C41-A472-39BEE2ECCDF9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6768245" y="779530"/>
                  <a:ext cx="31320" cy="20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A3132BBB-F849-8CD0-0CF3-D3871A640DB0}"/>
                    </a:ext>
                  </a:extLst>
                </p14:cNvPr>
                <p14:cNvContentPartPr/>
                <p14:nvPr/>
              </p14:nvContentPartPr>
              <p14:xfrm>
                <a:off x="6949685" y="948010"/>
                <a:ext cx="40320" cy="65880"/>
              </p14:xfrm>
            </p:contentPart>
          </mc:Choice>
          <mc:Fallback xmlns=""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A3132BBB-F849-8CD0-0CF3-D3871A640DB0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6942125" y="940450"/>
                  <a:ext cx="5544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53F82887-E9ED-D589-0870-29FB810CC279}"/>
                    </a:ext>
                  </a:extLst>
                </p14:cNvPr>
                <p14:cNvContentPartPr/>
                <p14:nvPr/>
              </p14:nvContentPartPr>
              <p14:xfrm>
                <a:off x="7287005" y="829930"/>
                <a:ext cx="74160" cy="61200"/>
              </p14:xfrm>
            </p:contentPart>
          </mc:Choice>
          <mc:Fallback xmlns=""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53F82887-E9ED-D589-0870-29FB810CC279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7279445" y="822370"/>
                  <a:ext cx="8928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F90C4A1E-A6E7-4624-997D-C1A83823BAC9}"/>
                    </a:ext>
                  </a:extLst>
                </p14:cNvPr>
                <p14:cNvContentPartPr/>
                <p14:nvPr/>
              </p14:nvContentPartPr>
              <p14:xfrm>
                <a:off x="7334525" y="797170"/>
                <a:ext cx="104040" cy="177120"/>
              </p14:xfrm>
            </p:contentPart>
          </mc:Choice>
          <mc:Fallback xmlns=""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F90C4A1E-A6E7-4624-997D-C1A83823BAC9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7326965" y="789610"/>
                  <a:ext cx="11916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6AEA99A2-BB88-8944-E7C4-C08B92B9E895}"/>
                    </a:ext>
                  </a:extLst>
                </p14:cNvPr>
                <p14:cNvContentPartPr/>
                <p14:nvPr/>
              </p14:nvContentPartPr>
              <p14:xfrm>
                <a:off x="6519125" y="683410"/>
                <a:ext cx="604080" cy="398880"/>
              </p14:xfrm>
            </p:contentPart>
          </mc:Choice>
          <mc:Fallback xmlns=""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6AEA99A2-BB88-8944-E7C4-C08B92B9E895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6511565" y="675850"/>
                  <a:ext cx="618840" cy="41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FD1BFDEC-EBE4-5625-2134-5EEAF8A4F06A}"/>
                    </a:ext>
                  </a:extLst>
                </p14:cNvPr>
                <p14:cNvContentPartPr/>
                <p14:nvPr/>
              </p14:nvContentPartPr>
              <p14:xfrm>
                <a:off x="7128965" y="689530"/>
                <a:ext cx="497880" cy="354960"/>
              </p14:xfrm>
            </p:contentPart>
          </mc:Choice>
          <mc:Fallback xmlns=""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FD1BFDEC-EBE4-5625-2134-5EEAF8A4F06A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7121405" y="681970"/>
                  <a:ext cx="512640" cy="369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21">
            <p14:nvContentPartPr>
              <p14:cNvPr id="300" name="Input penna 299">
                <a:extLst>
                  <a:ext uri="{FF2B5EF4-FFF2-40B4-BE49-F238E27FC236}">
                    <a16:creationId xmlns:a16="http://schemas.microsoft.com/office/drawing/2014/main" id="{A3A078AE-B84D-4860-9942-7B200356ED5D}"/>
                  </a:ext>
                </a:extLst>
              </p14:cNvPr>
              <p14:cNvContentPartPr/>
              <p14:nvPr/>
            </p14:nvContentPartPr>
            <p14:xfrm>
              <a:off x="7946447" y="944254"/>
              <a:ext cx="51480" cy="101520"/>
            </p14:xfrm>
          </p:contentPart>
        </mc:Choice>
        <mc:Fallback xmlns="">
          <p:pic>
            <p:nvPicPr>
              <p:cNvPr id="300" name="Input penna 299">
                <a:extLst>
                  <a:ext uri="{FF2B5EF4-FFF2-40B4-BE49-F238E27FC236}">
                    <a16:creationId xmlns:a16="http://schemas.microsoft.com/office/drawing/2014/main" id="{A3A078AE-B84D-4860-9942-7B200356ED5D}"/>
                  </a:ext>
                </a:extLst>
              </p:cNvPr>
              <p:cNvPicPr/>
              <p:nvPr/>
            </p:nvPicPr>
            <p:blipFill>
              <a:blip r:embed="rId122"/>
              <a:stretch>
                <a:fillRect/>
              </a:stretch>
            </p:blipFill>
            <p:spPr>
              <a:xfrm>
                <a:off x="7938887" y="936694"/>
                <a:ext cx="66600" cy="116640"/>
              </a:xfrm>
              <a:prstGeom prst="rect">
                <a:avLst/>
              </a:prstGeom>
            </p:spPr>
          </p:pic>
        </mc:Fallback>
      </mc:AlternateContent>
      <p:grpSp>
        <p:nvGrpSpPr>
          <p:cNvPr id="304" name="Gruppo 303">
            <a:extLst>
              <a:ext uri="{FF2B5EF4-FFF2-40B4-BE49-F238E27FC236}">
                <a16:creationId xmlns:a16="http://schemas.microsoft.com/office/drawing/2014/main" id="{A74906A9-4285-AEA2-AACD-B7850F9113C5}"/>
              </a:ext>
            </a:extLst>
          </p:cNvPr>
          <p:cNvGrpSpPr/>
          <p:nvPr/>
        </p:nvGrpSpPr>
        <p:grpSpPr>
          <a:xfrm>
            <a:off x="8332007" y="719254"/>
            <a:ext cx="314640" cy="199800"/>
            <a:chOff x="8332007" y="719254"/>
            <a:chExt cx="314640" cy="199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14722FD0-EE6E-A189-EB59-73B7D95C8C10}"/>
                    </a:ext>
                  </a:extLst>
                </p14:cNvPr>
                <p14:cNvContentPartPr/>
                <p14:nvPr/>
              </p14:nvContentPartPr>
              <p14:xfrm>
                <a:off x="8332007" y="719254"/>
                <a:ext cx="72720" cy="199800"/>
              </p14:xfrm>
            </p:contentPart>
          </mc:Choice>
          <mc:Fallback xmlns=""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14722FD0-EE6E-A189-EB59-73B7D95C8C10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8324807" y="711694"/>
                  <a:ext cx="8784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88C062A6-8A75-47AB-0289-A2CBB570299F}"/>
                    </a:ext>
                  </a:extLst>
                </p14:cNvPr>
                <p14:cNvContentPartPr/>
                <p14:nvPr/>
              </p14:nvContentPartPr>
              <p14:xfrm>
                <a:off x="8411567" y="833374"/>
                <a:ext cx="235080" cy="83160"/>
              </p14:xfrm>
            </p:contentPart>
          </mc:Choice>
          <mc:Fallback xmlns=""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88C062A6-8A75-47AB-0289-A2CBB570299F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8404007" y="825814"/>
                  <a:ext cx="249840" cy="98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8" name="Gruppo 317">
            <a:extLst>
              <a:ext uri="{FF2B5EF4-FFF2-40B4-BE49-F238E27FC236}">
                <a16:creationId xmlns:a16="http://schemas.microsoft.com/office/drawing/2014/main" id="{071937DC-3954-1770-11A2-8BF3F59A09AF}"/>
              </a:ext>
            </a:extLst>
          </p:cNvPr>
          <p:cNvGrpSpPr/>
          <p:nvPr/>
        </p:nvGrpSpPr>
        <p:grpSpPr>
          <a:xfrm>
            <a:off x="8995570" y="717443"/>
            <a:ext cx="212400" cy="196560"/>
            <a:chOff x="8995570" y="717443"/>
            <a:chExt cx="212400" cy="196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C34B9732-DEAB-C926-6163-DDC9521FD3B1}"/>
                    </a:ext>
                  </a:extLst>
                </p14:cNvPr>
                <p14:cNvContentPartPr/>
                <p14:nvPr/>
              </p14:nvContentPartPr>
              <p14:xfrm>
                <a:off x="8995570" y="717443"/>
                <a:ext cx="160560" cy="187920"/>
              </p14:xfrm>
            </p:contentPart>
          </mc:Choice>
          <mc:Fallback xmlns=""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C34B9732-DEAB-C926-6163-DDC9521FD3B1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8988010" y="709883"/>
                  <a:ext cx="175680" cy="20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B6375774-FBCB-B9CA-2E94-18313748D87C}"/>
                    </a:ext>
                  </a:extLst>
                </p14:cNvPr>
                <p14:cNvContentPartPr/>
                <p14:nvPr/>
              </p14:nvContentPartPr>
              <p14:xfrm>
                <a:off x="9092770" y="799523"/>
                <a:ext cx="115200" cy="114480"/>
              </p14:xfrm>
            </p:contentPart>
          </mc:Choice>
          <mc:Fallback xmlns=""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B6375774-FBCB-B9CA-2E94-18313748D87C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9085210" y="791963"/>
                  <a:ext cx="129960" cy="129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7" name="Gruppo 326">
            <a:extLst>
              <a:ext uri="{FF2B5EF4-FFF2-40B4-BE49-F238E27FC236}">
                <a16:creationId xmlns:a16="http://schemas.microsoft.com/office/drawing/2014/main" id="{18CF2E3D-0CEE-70BE-07CC-DB1A3F9A29FE}"/>
              </a:ext>
            </a:extLst>
          </p:cNvPr>
          <p:cNvGrpSpPr/>
          <p:nvPr/>
        </p:nvGrpSpPr>
        <p:grpSpPr>
          <a:xfrm>
            <a:off x="9430450" y="615417"/>
            <a:ext cx="922174" cy="438120"/>
            <a:chOff x="9430450" y="615417"/>
            <a:chExt cx="922174" cy="438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2D549E82-3E7F-FB95-E080-F225C36DDC01}"/>
                    </a:ext>
                  </a:extLst>
                </p14:cNvPr>
                <p14:cNvContentPartPr/>
                <p14:nvPr/>
              </p14:nvContentPartPr>
              <p14:xfrm>
                <a:off x="9456010" y="753803"/>
                <a:ext cx="76680" cy="19080"/>
              </p14:xfrm>
            </p:contentPart>
          </mc:Choice>
          <mc:Fallback xmlns=""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2D549E82-3E7F-FB95-E080-F225C36DDC01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9448450" y="746243"/>
                  <a:ext cx="9180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2BF3620C-E748-75EF-F83E-B108105BCAE2}"/>
                    </a:ext>
                  </a:extLst>
                </p14:cNvPr>
                <p14:cNvContentPartPr/>
                <p14:nvPr/>
              </p14:nvContentPartPr>
              <p14:xfrm>
                <a:off x="9430450" y="836243"/>
                <a:ext cx="104760" cy="21600"/>
              </p14:xfrm>
            </p:contentPart>
          </mc:Choice>
          <mc:Fallback xmlns=""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2BF3620C-E748-75EF-F83E-B108105BCAE2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9422890" y="828683"/>
                  <a:ext cx="11988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1B7A8F7F-CE74-7DC2-F4B9-32156879F731}"/>
                    </a:ext>
                  </a:extLst>
                </p14:cNvPr>
                <p14:cNvContentPartPr/>
                <p14:nvPr/>
              </p14:nvContentPartPr>
              <p14:xfrm>
                <a:off x="9787930" y="736163"/>
                <a:ext cx="138960" cy="184320"/>
              </p14:xfrm>
            </p:contentPart>
          </mc:Choice>
          <mc:Fallback xmlns=""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1B7A8F7F-CE74-7DC2-F4B9-32156879F731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9780730" y="728603"/>
                  <a:ext cx="15372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AA616D26-F28D-B762-A8E9-7A005FEFE97B}"/>
                    </a:ext>
                  </a:extLst>
                </p14:cNvPr>
                <p14:cNvContentPartPr/>
                <p14:nvPr/>
              </p14:nvContentPartPr>
              <p14:xfrm>
                <a:off x="9970810" y="722843"/>
                <a:ext cx="43920" cy="179640"/>
              </p14:xfrm>
            </p:contentPart>
          </mc:Choice>
          <mc:Fallback xmlns=""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AA616D26-F28D-B762-A8E9-7A005FEFE97B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9963250" y="715283"/>
                  <a:ext cx="5904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65790731-09C9-8E0A-3EAA-B4C6E021B7C8}"/>
                    </a:ext>
                  </a:extLst>
                </p14:cNvPr>
                <p14:cNvContentPartPr/>
                <p14:nvPr/>
              </p14:nvContentPartPr>
              <p14:xfrm>
                <a:off x="9982330" y="833003"/>
                <a:ext cx="68400" cy="7200"/>
              </p14:xfrm>
            </p:contentPart>
          </mc:Choice>
          <mc:Fallback xmlns=""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65790731-09C9-8E0A-3EAA-B4C6E021B7C8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9974770" y="825443"/>
                  <a:ext cx="8352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5469B12D-C089-2AD8-BC97-29786ED5EA5D}"/>
                    </a:ext>
                  </a:extLst>
                </p14:cNvPr>
                <p14:cNvContentPartPr/>
                <p14:nvPr/>
              </p14:nvContentPartPr>
              <p14:xfrm>
                <a:off x="10091770" y="705563"/>
                <a:ext cx="51480" cy="264240"/>
              </p14:xfrm>
            </p:contentPart>
          </mc:Choice>
          <mc:Fallback xmlns=""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5469B12D-C089-2AD8-BC97-29786ED5EA5D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10084210" y="698003"/>
                  <a:ext cx="66600" cy="27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325" name="Input penna 324">
                  <a:extLst>
                    <a:ext uri="{FF2B5EF4-FFF2-40B4-BE49-F238E27FC236}">
                      <a16:creationId xmlns:a16="http://schemas.microsoft.com/office/drawing/2014/main" id="{69B44370-658F-17A5-F578-F24A938738B6}"/>
                    </a:ext>
                  </a:extLst>
                </p14:cNvPr>
                <p14:cNvContentPartPr/>
                <p14:nvPr/>
              </p14:nvContentPartPr>
              <p14:xfrm>
                <a:off x="9650624" y="615417"/>
                <a:ext cx="702000" cy="438120"/>
              </p14:xfrm>
            </p:contentPart>
          </mc:Choice>
          <mc:Fallback xmlns="">
            <p:pic>
              <p:nvPicPr>
                <p:cNvPr id="325" name="Input penna 324">
                  <a:extLst>
                    <a:ext uri="{FF2B5EF4-FFF2-40B4-BE49-F238E27FC236}">
                      <a16:creationId xmlns:a16="http://schemas.microsoft.com/office/drawing/2014/main" id="{69B44370-658F-17A5-F578-F24A938738B6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9643064" y="607857"/>
                  <a:ext cx="716760" cy="453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6" name="Gruppo 335">
            <a:extLst>
              <a:ext uri="{FF2B5EF4-FFF2-40B4-BE49-F238E27FC236}">
                <a16:creationId xmlns:a16="http://schemas.microsoft.com/office/drawing/2014/main" id="{9B1036CA-52A8-2869-A935-577B4A9B0962}"/>
              </a:ext>
            </a:extLst>
          </p:cNvPr>
          <p:cNvGrpSpPr/>
          <p:nvPr/>
        </p:nvGrpSpPr>
        <p:grpSpPr>
          <a:xfrm>
            <a:off x="8186765" y="2680706"/>
            <a:ext cx="1138310" cy="344160"/>
            <a:chOff x="8186765" y="2680706"/>
            <a:chExt cx="1138310" cy="344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2899FB9A-2F9B-3978-D9E5-BABBA86D17E8}"/>
                    </a:ext>
                  </a:extLst>
                </p14:cNvPr>
                <p14:cNvContentPartPr/>
                <p14:nvPr/>
              </p14:nvContentPartPr>
              <p14:xfrm>
                <a:off x="8197565" y="2740826"/>
                <a:ext cx="7560" cy="13968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2899FB9A-2F9B-3978-D9E5-BABBA86D17E8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8190005" y="2733266"/>
                  <a:ext cx="2232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FECAFA15-00BC-8EC1-D062-5FBD2FDC8B2C}"/>
                    </a:ext>
                  </a:extLst>
                </p14:cNvPr>
                <p14:cNvContentPartPr/>
                <p14:nvPr/>
              </p14:nvContentPartPr>
              <p14:xfrm>
                <a:off x="8186765" y="2751626"/>
                <a:ext cx="74520" cy="15444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FECAFA15-00BC-8EC1-D062-5FBD2FDC8B2C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8179205" y="2744066"/>
                  <a:ext cx="8964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9AF4646B-F5BC-BE82-BD08-044F42599639}"/>
                    </a:ext>
                  </a:extLst>
                </p14:cNvPr>
                <p14:cNvContentPartPr/>
                <p14:nvPr/>
              </p14:nvContentPartPr>
              <p14:xfrm>
                <a:off x="8318885" y="2754146"/>
                <a:ext cx="11160" cy="13788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9AF4646B-F5BC-BE82-BD08-044F42599639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8311325" y="2746586"/>
                  <a:ext cx="2628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E85EA7DC-CB53-54B0-B8A2-635191EFDBE2}"/>
                    </a:ext>
                  </a:extLst>
                </p14:cNvPr>
                <p14:cNvContentPartPr/>
                <p14:nvPr/>
              </p14:nvContentPartPr>
              <p14:xfrm>
                <a:off x="8323925" y="2836226"/>
                <a:ext cx="80640" cy="1980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E85EA7DC-CB53-54B0-B8A2-635191EFDBE2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8316365" y="2828666"/>
                  <a:ext cx="9540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8DDBEB63-1C5F-5B30-74C7-4CF1139BC503}"/>
                    </a:ext>
                  </a:extLst>
                </p14:cNvPr>
                <p14:cNvContentPartPr/>
                <p14:nvPr/>
              </p14:nvContentPartPr>
              <p14:xfrm>
                <a:off x="8432285" y="2730026"/>
                <a:ext cx="78480" cy="11916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8DDBEB63-1C5F-5B30-74C7-4CF1139BC503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8424725" y="2722466"/>
                  <a:ext cx="9360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A1F8D2B0-0473-7BB4-43DB-2EFA20A24237}"/>
                    </a:ext>
                  </a:extLst>
                </p14:cNvPr>
                <p14:cNvContentPartPr/>
                <p14:nvPr/>
              </p14:nvContentPartPr>
              <p14:xfrm>
                <a:off x="8469365" y="2793746"/>
                <a:ext cx="53640" cy="6228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A1F8D2B0-0473-7BB4-43DB-2EFA20A24237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8461805" y="2786186"/>
                  <a:ext cx="6876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372D59A7-8CD7-6DFB-A2CF-A37053C920FA}"/>
                    </a:ext>
                  </a:extLst>
                </p14:cNvPr>
                <p14:cNvContentPartPr/>
                <p14:nvPr/>
              </p14:nvContentPartPr>
              <p14:xfrm>
                <a:off x="8538485" y="2754866"/>
                <a:ext cx="58680" cy="10440"/>
              </p14:xfrm>
            </p:contentPart>
          </mc:Choice>
          <mc:Fallback xmlns=""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372D59A7-8CD7-6DFB-A2CF-A37053C920FA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8530925" y="2747306"/>
                  <a:ext cx="7380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C41683CA-11CF-BC45-443D-36A9BC2B5145}"/>
                    </a:ext>
                  </a:extLst>
                </p14:cNvPr>
                <p14:cNvContentPartPr/>
                <p14:nvPr/>
              </p14:nvContentPartPr>
              <p14:xfrm>
                <a:off x="8545685" y="2782946"/>
                <a:ext cx="77400" cy="37080"/>
              </p14:xfrm>
            </p:contentPart>
          </mc:Choice>
          <mc:Fallback xmlns=""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C41683CA-11CF-BC45-443D-36A9BC2B5145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8538125" y="2775386"/>
                  <a:ext cx="9216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2D670BE3-37CA-19DA-B550-45F7F47898FC}"/>
                    </a:ext>
                  </a:extLst>
                </p14:cNvPr>
                <p14:cNvContentPartPr/>
                <p14:nvPr/>
              </p14:nvContentPartPr>
              <p14:xfrm>
                <a:off x="8636045" y="2680706"/>
                <a:ext cx="8640" cy="16308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2D670BE3-37CA-19DA-B550-45F7F47898FC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8628485" y="2673506"/>
                  <a:ext cx="2376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3E5C7EFE-EFAE-F459-CA39-EA5ECDF2D716}"/>
                    </a:ext>
                  </a:extLst>
                </p14:cNvPr>
                <p14:cNvContentPartPr/>
                <p14:nvPr/>
              </p14:nvContentPartPr>
              <p14:xfrm>
                <a:off x="8467925" y="2895626"/>
                <a:ext cx="86040" cy="12456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3E5C7EFE-EFAE-F459-CA39-EA5ECDF2D716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8460365" y="2888066"/>
                  <a:ext cx="10116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BABCACF3-5B2E-6CAF-ACBB-9CEC1BD9498A}"/>
                    </a:ext>
                  </a:extLst>
                </p14:cNvPr>
                <p14:cNvContentPartPr/>
                <p14:nvPr/>
              </p14:nvContentPartPr>
              <p14:xfrm>
                <a:off x="8517245" y="2949626"/>
                <a:ext cx="21600" cy="7488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BABCACF3-5B2E-6CAF-ACBB-9CEC1BD9498A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8509685" y="2942066"/>
                  <a:ext cx="3672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1458C1F4-0022-B0CB-7F26-DBDE8A86A0E0}"/>
                    </a:ext>
                  </a:extLst>
                </p14:cNvPr>
                <p14:cNvContentPartPr/>
                <p14:nvPr/>
              </p14:nvContentPartPr>
              <p14:xfrm>
                <a:off x="8558285" y="2901746"/>
                <a:ext cx="56160" cy="106920"/>
              </p14:xfrm>
            </p:contentPart>
          </mc:Choice>
          <mc:Fallback xmlns=""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1458C1F4-0022-B0CB-7F26-DBDE8A86A0E0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8550725" y="2894186"/>
                  <a:ext cx="7128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E581DFDA-D42C-A576-B456-07D288133B5D}"/>
                    </a:ext>
                  </a:extLst>
                </p14:cNvPr>
                <p14:cNvContentPartPr/>
                <p14:nvPr/>
              </p14:nvContentPartPr>
              <p14:xfrm>
                <a:off x="8610845" y="2945666"/>
                <a:ext cx="74160" cy="79200"/>
              </p14:xfrm>
            </p:contentPart>
          </mc:Choice>
          <mc:Fallback xmlns=""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E581DFDA-D42C-A576-B456-07D288133B5D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8603285" y="2938106"/>
                  <a:ext cx="8928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DDCF3EC8-8A53-A12C-7744-B436DE3BA83D}"/>
                    </a:ext>
                  </a:extLst>
                </p14:cNvPr>
                <p14:cNvContentPartPr/>
                <p14:nvPr/>
              </p14:nvContentPartPr>
              <p14:xfrm>
                <a:off x="8726035" y="2745370"/>
                <a:ext cx="107640" cy="110160"/>
              </p14:xfrm>
            </p:contentPart>
          </mc:Choice>
          <mc:Fallback xmlns=""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DDCF3EC8-8A53-A12C-7744-B436DE3BA83D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8718475" y="2737810"/>
                  <a:ext cx="12276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72314B6C-AA49-3183-4298-F8621EF93D4C}"/>
                    </a:ext>
                  </a:extLst>
                </p14:cNvPr>
                <p14:cNvContentPartPr/>
                <p14:nvPr/>
              </p14:nvContentPartPr>
              <p14:xfrm>
                <a:off x="8847715" y="2781730"/>
                <a:ext cx="83160" cy="15840"/>
              </p14:xfrm>
            </p:contentPart>
          </mc:Choice>
          <mc:Fallback xmlns=""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72314B6C-AA49-3183-4298-F8621EF93D4C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8840155" y="2774170"/>
                  <a:ext cx="9792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53E42163-7000-3BF1-F471-56C0C7AEB7B4}"/>
                    </a:ext>
                  </a:extLst>
                </p14:cNvPr>
                <p14:cNvContentPartPr/>
                <p14:nvPr/>
              </p14:nvContentPartPr>
              <p14:xfrm>
                <a:off x="8917555" y="2727730"/>
                <a:ext cx="31680" cy="146520"/>
              </p14:xfrm>
            </p:contentPart>
          </mc:Choice>
          <mc:Fallback xmlns=""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53E42163-7000-3BF1-F471-56C0C7AEB7B4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8909995" y="2720170"/>
                  <a:ext cx="4680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9744353C-E042-58AF-A475-6BC622516038}"/>
                    </a:ext>
                  </a:extLst>
                </p14:cNvPr>
                <p14:cNvContentPartPr/>
                <p14:nvPr/>
              </p14:nvContentPartPr>
              <p14:xfrm>
                <a:off x="9079195" y="2715490"/>
                <a:ext cx="81000" cy="98640"/>
              </p14:xfrm>
            </p:contentPart>
          </mc:Choice>
          <mc:Fallback xmlns=""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9744353C-E042-58AF-A475-6BC622516038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9071635" y="2707930"/>
                  <a:ext cx="9612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89155754-6AED-909D-8FB1-D10BCA259FB1}"/>
                    </a:ext>
                  </a:extLst>
                </p14:cNvPr>
                <p14:cNvContentPartPr/>
                <p14:nvPr/>
              </p14:nvContentPartPr>
              <p14:xfrm>
                <a:off x="9080995" y="2842570"/>
                <a:ext cx="16920" cy="73080"/>
              </p14:xfrm>
            </p:contentPart>
          </mc:Choice>
          <mc:Fallback xmlns=""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89155754-6AED-909D-8FB1-D10BCA259FB1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9073435" y="2835010"/>
                  <a:ext cx="3204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EF0EE4EC-1482-0E25-21D6-F808D1171299}"/>
                    </a:ext>
                  </a:extLst>
                </p14:cNvPr>
                <p14:cNvContentPartPr/>
                <p14:nvPr/>
              </p14:nvContentPartPr>
              <p14:xfrm>
                <a:off x="9116275" y="2863090"/>
                <a:ext cx="20160" cy="66960"/>
              </p14:xfrm>
            </p:contentPart>
          </mc:Choice>
          <mc:Fallback xmlns=""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EF0EE4EC-1482-0E25-21D6-F808D1171299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9108715" y="2855530"/>
                  <a:ext cx="3528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45FCB5AE-088C-F3D2-0C1E-37F3A5DAC8B9}"/>
                    </a:ext>
                  </a:extLst>
                </p14:cNvPr>
                <p14:cNvContentPartPr/>
                <p14:nvPr/>
              </p14:nvContentPartPr>
              <p14:xfrm>
                <a:off x="8942755" y="2912770"/>
                <a:ext cx="382320" cy="35280"/>
              </p14:xfrm>
            </p:contentPart>
          </mc:Choice>
          <mc:Fallback xmlns=""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45FCB5AE-088C-F3D2-0C1E-37F3A5DAC8B9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8935195" y="2905210"/>
                  <a:ext cx="397440" cy="50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7" name="Gruppo 376">
            <a:extLst>
              <a:ext uri="{FF2B5EF4-FFF2-40B4-BE49-F238E27FC236}">
                <a16:creationId xmlns:a16="http://schemas.microsoft.com/office/drawing/2014/main" id="{8B732820-FFF2-FEDE-F763-564D3D1ED0C2}"/>
              </a:ext>
            </a:extLst>
          </p:cNvPr>
          <p:cNvGrpSpPr/>
          <p:nvPr/>
        </p:nvGrpSpPr>
        <p:grpSpPr>
          <a:xfrm>
            <a:off x="434931" y="2060197"/>
            <a:ext cx="1170000" cy="297360"/>
            <a:chOff x="434931" y="2060197"/>
            <a:chExt cx="1170000" cy="297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5679E951-D450-9114-8940-4E5479452807}"/>
                    </a:ext>
                  </a:extLst>
                </p14:cNvPr>
                <p14:cNvContentPartPr/>
                <p14:nvPr/>
              </p14:nvContentPartPr>
              <p14:xfrm>
                <a:off x="436011" y="2061277"/>
                <a:ext cx="11160" cy="241560"/>
              </p14:xfrm>
            </p:contentPart>
          </mc:Choice>
          <mc:Fallback xmlns=""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5679E951-D450-9114-8940-4E5479452807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428451" y="2053717"/>
                  <a:ext cx="26280" cy="25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AB529580-FE49-9673-8DA3-C95D0148519B}"/>
                    </a:ext>
                  </a:extLst>
                </p14:cNvPr>
                <p14:cNvContentPartPr/>
                <p14:nvPr/>
              </p14:nvContentPartPr>
              <p14:xfrm>
                <a:off x="434931" y="2060197"/>
                <a:ext cx="120600" cy="297360"/>
              </p14:xfrm>
            </p:contentPart>
          </mc:Choice>
          <mc:Fallback xmlns=""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AB529580-FE49-9673-8DA3-C95D0148519B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427371" y="2052637"/>
                  <a:ext cx="135720" cy="31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C01A4D0A-F9BA-E2F5-253C-4D290689B6CF}"/>
                    </a:ext>
                  </a:extLst>
                </p14:cNvPr>
                <p14:cNvContentPartPr/>
                <p14:nvPr/>
              </p14:nvContentPartPr>
              <p14:xfrm>
                <a:off x="592611" y="2078917"/>
                <a:ext cx="42480" cy="245880"/>
              </p14:xfrm>
            </p:contentPart>
          </mc:Choice>
          <mc:Fallback xmlns=""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C01A4D0A-F9BA-E2F5-253C-4D290689B6CF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585051" y="2071357"/>
                  <a:ext cx="57600" cy="26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A54B5320-D079-00F6-1A56-03B3C4268A68}"/>
                    </a:ext>
                  </a:extLst>
                </p14:cNvPr>
                <p14:cNvContentPartPr/>
                <p14:nvPr/>
              </p14:nvContentPartPr>
              <p14:xfrm>
                <a:off x="594411" y="2230117"/>
                <a:ext cx="104400" cy="23400"/>
              </p14:xfrm>
            </p:contentPart>
          </mc:Choice>
          <mc:Fallback xmlns=""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A54B5320-D079-00F6-1A56-03B3C4268A68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586851" y="2222557"/>
                  <a:ext cx="11952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347" name="Input penna 346">
                  <a:extLst>
                    <a:ext uri="{FF2B5EF4-FFF2-40B4-BE49-F238E27FC236}">
                      <a16:creationId xmlns:a16="http://schemas.microsoft.com/office/drawing/2014/main" id="{27E4A613-6EFD-C50E-CBF3-AAF8BA16BD64}"/>
                    </a:ext>
                  </a:extLst>
                </p14:cNvPr>
                <p14:cNvContentPartPr/>
                <p14:nvPr/>
              </p14:nvContentPartPr>
              <p14:xfrm>
                <a:off x="746331" y="2084317"/>
                <a:ext cx="125640" cy="216360"/>
              </p14:xfrm>
            </p:contentPart>
          </mc:Choice>
          <mc:Fallback xmlns="">
            <p:pic>
              <p:nvPicPr>
                <p:cNvPr id="347" name="Input penna 346">
                  <a:extLst>
                    <a:ext uri="{FF2B5EF4-FFF2-40B4-BE49-F238E27FC236}">
                      <a16:creationId xmlns:a16="http://schemas.microsoft.com/office/drawing/2014/main" id="{27E4A613-6EFD-C50E-CBF3-AAF8BA16BD64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738771" y="2076757"/>
                  <a:ext cx="14040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348" name="Input penna 347">
                  <a:extLst>
                    <a:ext uri="{FF2B5EF4-FFF2-40B4-BE49-F238E27FC236}">
                      <a16:creationId xmlns:a16="http://schemas.microsoft.com/office/drawing/2014/main" id="{BFECA254-097B-9D6B-2461-FE0CF3117AEA}"/>
                    </a:ext>
                  </a:extLst>
                </p14:cNvPr>
                <p14:cNvContentPartPr/>
                <p14:nvPr/>
              </p14:nvContentPartPr>
              <p14:xfrm>
                <a:off x="811491" y="2184037"/>
                <a:ext cx="66600" cy="83160"/>
              </p14:xfrm>
            </p:contentPart>
          </mc:Choice>
          <mc:Fallback xmlns="">
            <p:pic>
              <p:nvPicPr>
                <p:cNvPr id="348" name="Input penna 347">
                  <a:extLst>
                    <a:ext uri="{FF2B5EF4-FFF2-40B4-BE49-F238E27FC236}">
                      <a16:creationId xmlns:a16="http://schemas.microsoft.com/office/drawing/2014/main" id="{BFECA254-097B-9D6B-2461-FE0CF3117AEA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803931" y="2176477"/>
                  <a:ext cx="8172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349" name="Input penna 348">
                  <a:extLst>
                    <a:ext uri="{FF2B5EF4-FFF2-40B4-BE49-F238E27FC236}">
                      <a16:creationId xmlns:a16="http://schemas.microsoft.com/office/drawing/2014/main" id="{97FAE16E-67C9-036A-C6FD-460F28F997C9}"/>
                    </a:ext>
                  </a:extLst>
                </p14:cNvPr>
                <p14:cNvContentPartPr/>
                <p14:nvPr/>
              </p14:nvContentPartPr>
              <p14:xfrm>
                <a:off x="970251" y="2100157"/>
                <a:ext cx="25200" cy="184320"/>
              </p14:xfrm>
            </p:contentPart>
          </mc:Choice>
          <mc:Fallback xmlns="">
            <p:pic>
              <p:nvPicPr>
                <p:cNvPr id="349" name="Input penna 348">
                  <a:extLst>
                    <a:ext uri="{FF2B5EF4-FFF2-40B4-BE49-F238E27FC236}">
                      <a16:creationId xmlns:a16="http://schemas.microsoft.com/office/drawing/2014/main" id="{97FAE16E-67C9-036A-C6FD-460F28F997C9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962691" y="2092597"/>
                  <a:ext cx="3996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7BAC49F4-34FF-9765-E451-9880957AC81B}"/>
                    </a:ext>
                  </a:extLst>
                </p14:cNvPr>
                <p14:cNvContentPartPr/>
                <p14:nvPr/>
              </p14:nvContentPartPr>
              <p14:xfrm>
                <a:off x="1142331" y="2093317"/>
                <a:ext cx="160560" cy="9000"/>
              </p14:xfrm>
            </p:contentPart>
          </mc:Choice>
          <mc:Fallback xmlns=""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7BAC49F4-34FF-9765-E451-9880957AC81B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1134771" y="2085757"/>
                  <a:ext cx="17532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351" name="Input penna 350">
                  <a:extLst>
                    <a:ext uri="{FF2B5EF4-FFF2-40B4-BE49-F238E27FC236}">
                      <a16:creationId xmlns:a16="http://schemas.microsoft.com/office/drawing/2014/main" id="{E023930B-02F5-3E0B-1C1F-04A272F3D3A3}"/>
                    </a:ext>
                  </a:extLst>
                </p14:cNvPr>
                <p14:cNvContentPartPr/>
                <p14:nvPr/>
              </p14:nvContentPartPr>
              <p14:xfrm>
                <a:off x="1123611" y="2096917"/>
                <a:ext cx="139320" cy="182520"/>
              </p14:xfrm>
            </p:contentPart>
          </mc:Choice>
          <mc:Fallback xmlns="">
            <p:pic>
              <p:nvPicPr>
                <p:cNvPr id="351" name="Input penna 350">
                  <a:extLst>
                    <a:ext uri="{FF2B5EF4-FFF2-40B4-BE49-F238E27FC236}">
                      <a16:creationId xmlns:a16="http://schemas.microsoft.com/office/drawing/2014/main" id="{E023930B-02F5-3E0B-1C1F-04A272F3D3A3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1116051" y="2089357"/>
                  <a:ext cx="15444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352" name="Input penna 351">
                  <a:extLst>
                    <a:ext uri="{FF2B5EF4-FFF2-40B4-BE49-F238E27FC236}">
                      <a16:creationId xmlns:a16="http://schemas.microsoft.com/office/drawing/2014/main" id="{E734DC64-3BD0-089B-C710-9BC9179B7651}"/>
                    </a:ext>
                  </a:extLst>
                </p14:cNvPr>
                <p14:cNvContentPartPr/>
                <p14:nvPr/>
              </p14:nvContentPartPr>
              <p14:xfrm>
                <a:off x="1372731" y="2088637"/>
                <a:ext cx="22680" cy="263880"/>
              </p14:xfrm>
            </p:contentPart>
          </mc:Choice>
          <mc:Fallback xmlns="">
            <p:pic>
              <p:nvPicPr>
                <p:cNvPr id="352" name="Input penna 351">
                  <a:extLst>
                    <a:ext uri="{FF2B5EF4-FFF2-40B4-BE49-F238E27FC236}">
                      <a16:creationId xmlns:a16="http://schemas.microsoft.com/office/drawing/2014/main" id="{E734DC64-3BD0-089B-C710-9BC9179B7651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1365171" y="2081077"/>
                  <a:ext cx="37800" cy="27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353" name="Input penna 352">
                  <a:extLst>
                    <a:ext uri="{FF2B5EF4-FFF2-40B4-BE49-F238E27FC236}">
                      <a16:creationId xmlns:a16="http://schemas.microsoft.com/office/drawing/2014/main" id="{85070476-EC2B-BF6A-8E15-51050551FBAE}"/>
                    </a:ext>
                  </a:extLst>
                </p14:cNvPr>
                <p14:cNvContentPartPr/>
                <p14:nvPr/>
              </p14:nvContentPartPr>
              <p14:xfrm>
                <a:off x="1424571" y="2191597"/>
                <a:ext cx="180360" cy="28080"/>
              </p14:xfrm>
            </p:contentPart>
          </mc:Choice>
          <mc:Fallback xmlns="">
            <p:pic>
              <p:nvPicPr>
                <p:cNvPr id="353" name="Input penna 352">
                  <a:extLst>
                    <a:ext uri="{FF2B5EF4-FFF2-40B4-BE49-F238E27FC236}">
                      <a16:creationId xmlns:a16="http://schemas.microsoft.com/office/drawing/2014/main" id="{85070476-EC2B-BF6A-8E15-51050551FBAE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1417011" y="2184037"/>
                  <a:ext cx="195480" cy="42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5" name="Gruppo 374">
            <a:extLst>
              <a:ext uri="{FF2B5EF4-FFF2-40B4-BE49-F238E27FC236}">
                <a16:creationId xmlns:a16="http://schemas.microsoft.com/office/drawing/2014/main" id="{15823B90-D2B7-1EC8-7B8F-1888DE1AAAED}"/>
              </a:ext>
            </a:extLst>
          </p:cNvPr>
          <p:cNvGrpSpPr/>
          <p:nvPr/>
        </p:nvGrpSpPr>
        <p:grpSpPr>
          <a:xfrm>
            <a:off x="905811" y="2526397"/>
            <a:ext cx="198000" cy="203400"/>
            <a:chOff x="905811" y="2526397"/>
            <a:chExt cx="198000" cy="203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354" name="Input penna 353">
                  <a:extLst>
                    <a:ext uri="{FF2B5EF4-FFF2-40B4-BE49-F238E27FC236}">
                      <a16:creationId xmlns:a16="http://schemas.microsoft.com/office/drawing/2014/main" id="{18D40975-282F-53F7-FB09-D06B4E58823E}"/>
                    </a:ext>
                  </a:extLst>
                </p14:cNvPr>
                <p14:cNvContentPartPr/>
                <p14:nvPr/>
              </p14:nvContentPartPr>
              <p14:xfrm>
                <a:off x="978171" y="2526397"/>
                <a:ext cx="32760" cy="160560"/>
              </p14:xfrm>
            </p:contentPart>
          </mc:Choice>
          <mc:Fallback xmlns="">
            <p:pic>
              <p:nvPicPr>
                <p:cNvPr id="354" name="Input penna 353">
                  <a:extLst>
                    <a:ext uri="{FF2B5EF4-FFF2-40B4-BE49-F238E27FC236}">
                      <a16:creationId xmlns:a16="http://schemas.microsoft.com/office/drawing/2014/main" id="{18D40975-282F-53F7-FB09-D06B4E58823E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970611" y="2518837"/>
                  <a:ext cx="4788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9">
              <p14:nvContentPartPr>
                <p14:cNvPr id="355" name="Input penna 354">
                  <a:extLst>
                    <a:ext uri="{FF2B5EF4-FFF2-40B4-BE49-F238E27FC236}">
                      <a16:creationId xmlns:a16="http://schemas.microsoft.com/office/drawing/2014/main" id="{374E9C12-5C28-A178-EC4D-666C4E7D7A4F}"/>
                    </a:ext>
                  </a:extLst>
                </p14:cNvPr>
                <p14:cNvContentPartPr/>
                <p14:nvPr/>
              </p14:nvContentPartPr>
              <p14:xfrm>
                <a:off x="905811" y="2666077"/>
                <a:ext cx="198000" cy="63720"/>
              </p14:xfrm>
            </p:contentPart>
          </mc:Choice>
          <mc:Fallback xmlns="">
            <p:pic>
              <p:nvPicPr>
                <p:cNvPr id="355" name="Input penna 354">
                  <a:extLst>
                    <a:ext uri="{FF2B5EF4-FFF2-40B4-BE49-F238E27FC236}">
                      <a16:creationId xmlns:a16="http://schemas.microsoft.com/office/drawing/2014/main" id="{374E9C12-5C28-A178-EC4D-666C4E7D7A4F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898251" y="2658517"/>
                  <a:ext cx="213120" cy="78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3" name="Gruppo 372">
            <a:extLst>
              <a:ext uri="{FF2B5EF4-FFF2-40B4-BE49-F238E27FC236}">
                <a16:creationId xmlns:a16="http://schemas.microsoft.com/office/drawing/2014/main" id="{34721FF7-F8EC-87B4-534D-A003A8428198}"/>
              </a:ext>
            </a:extLst>
          </p:cNvPr>
          <p:cNvGrpSpPr/>
          <p:nvPr/>
        </p:nvGrpSpPr>
        <p:grpSpPr>
          <a:xfrm>
            <a:off x="197691" y="2947597"/>
            <a:ext cx="601560" cy="323640"/>
            <a:chOff x="197691" y="2947597"/>
            <a:chExt cx="601560" cy="323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B8431FA7-3096-82CB-14CE-E2F157CE3F03}"/>
                    </a:ext>
                  </a:extLst>
                </p14:cNvPr>
                <p14:cNvContentPartPr/>
                <p14:nvPr/>
              </p14:nvContentPartPr>
              <p14:xfrm>
                <a:off x="197691" y="2947597"/>
                <a:ext cx="47880" cy="268200"/>
              </p14:xfrm>
            </p:contentPart>
          </mc:Choice>
          <mc:Fallback xmlns=""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B8431FA7-3096-82CB-14CE-E2F157CE3F03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190131" y="2940037"/>
                  <a:ext cx="63000" cy="28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ADDCA279-609E-C3D5-1129-1953440F186A}"/>
                    </a:ext>
                  </a:extLst>
                </p14:cNvPr>
                <p14:cNvContentPartPr/>
                <p14:nvPr/>
              </p14:nvContentPartPr>
              <p14:xfrm>
                <a:off x="200211" y="2990437"/>
                <a:ext cx="111600" cy="280800"/>
              </p14:xfrm>
            </p:contentPart>
          </mc:Choice>
          <mc:Fallback xmlns=""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ADDCA279-609E-C3D5-1129-1953440F186A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192651" y="2982877"/>
                  <a:ext cx="126720" cy="29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5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F4359A5A-0A26-BDB8-014E-CBF99389F81C}"/>
                    </a:ext>
                  </a:extLst>
                </p14:cNvPr>
                <p14:cNvContentPartPr/>
                <p14:nvPr/>
              </p14:nvContentPartPr>
              <p14:xfrm>
                <a:off x="375891" y="3037237"/>
                <a:ext cx="44280" cy="234000"/>
              </p14:xfrm>
            </p:contentPart>
          </mc:Choice>
          <mc:Fallback xmlns=""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F4359A5A-0A26-BDB8-014E-CBF99389F81C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368331" y="3029677"/>
                  <a:ext cx="5940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542FE3DC-1740-9E1E-3390-19AE664CB1CB}"/>
                    </a:ext>
                  </a:extLst>
                </p14:cNvPr>
                <p14:cNvContentPartPr/>
                <p14:nvPr/>
              </p14:nvContentPartPr>
              <p14:xfrm>
                <a:off x="376971" y="3157477"/>
                <a:ext cx="123840" cy="15840"/>
              </p14:xfrm>
            </p:contentPart>
          </mc:Choice>
          <mc:Fallback xmlns=""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542FE3DC-1740-9E1E-3390-19AE664CB1CB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369411" y="3149917"/>
                  <a:ext cx="13860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5ED3B16A-A283-173D-65D3-CF1789071EFB}"/>
                    </a:ext>
                  </a:extLst>
                </p14:cNvPr>
                <p14:cNvContentPartPr/>
                <p14:nvPr/>
              </p14:nvContentPartPr>
              <p14:xfrm>
                <a:off x="578571" y="3021397"/>
                <a:ext cx="105120" cy="216360"/>
              </p14:xfrm>
            </p:contentPart>
          </mc:Choice>
          <mc:Fallback xmlns=""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5ED3B16A-A283-173D-65D3-CF1789071EFB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571011" y="3013837"/>
                  <a:ext cx="12024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1">
              <p14:nvContentPartPr>
                <p14:cNvPr id="361" name="Input penna 360">
                  <a:extLst>
                    <a:ext uri="{FF2B5EF4-FFF2-40B4-BE49-F238E27FC236}">
                      <a16:creationId xmlns:a16="http://schemas.microsoft.com/office/drawing/2014/main" id="{1EBFEEA0-359C-E678-ABCA-96D77B2E6DB0}"/>
                    </a:ext>
                  </a:extLst>
                </p14:cNvPr>
                <p14:cNvContentPartPr/>
                <p14:nvPr/>
              </p14:nvContentPartPr>
              <p14:xfrm>
                <a:off x="627891" y="3134077"/>
                <a:ext cx="56160" cy="65520"/>
              </p14:xfrm>
            </p:contentPart>
          </mc:Choice>
          <mc:Fallback xmlns="">
            <p:pic>
              <p:nvPicPr>
                <p:cNvPr id="361" name="Input penna 360">
                  <a:extLst>
                    <a:ext uri="{FF2B5EF4-FFF2-40B4-BE49-F238E27FC236}">
                      <a16:creationId xmlns:a16="http://schemas.microsoft.com/office/drawing/2014/main" id="{1EBFEEA0-359C-E678-ABCA-96D77B2E6DB0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620331" y="3126517"/>
                  <a:ext cx="7128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3">
              <p14:nvContentPartPr>
                <p14:cNvPr id="362" name="Input penna 361">
                  <a:extLst>
                    <a:ext uri="{FF2B5EF4-FFF2-40B4-BE49-F238E27FC236}">
                      <a16:creationId xmlns:a16="http://schemas.microsoft.com/office/drawing/2014/main" id="{5B23F0C6-6034-1FC4-C025-D4A33AA70055}"/>
                    </a:ext>
                  </a:extLst>
                </p14:cNvPr>
                <p14:cNvContentPartPr/>
                <p14:nvPr/>
              </p14:nvContentPartPr>
              <p14:xfrm>
                <a:off x="743451" y="3013477"/>
                <a:ext cx="55800" cy="252720"/>
              </p14:xfrm>
            </p:contentPart>
          </mc:Choice>
          <mc:Fallback xmlns="">
            <p:pic>
              <p:nvPicPr>
                <p:cNvPr id="362" name="Input penna 361">
                  <a:extLst>
                    <a:ext uri="{FF2B5EF4-FFF2-40B4-BE49-F238E27FC236}">
                      <a16:creationId xmlns:a16="http://schemas.microsoft.com/office/drawing/2014/main" id="{5B23F0C6-6034-1FC4-C025-D4A33AA70055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735891" y="3005917"/>
                  <a:ext cx="70920" cy="267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1" name="Gruppo 370">
            <a:extLst>
              <a:ext uri="{FF2B5EF4-FFF2-40B4-BE49-F238E27FC236}">
                <a16:creationId xmlns:a16="http://schemas.microsoft.com/office/drawing/2014/main" id="{510AA009-C140-0ADC-A277-49D95E02E044}"/>
              </a:ext>
            </a:extLst>
          </p:cNvPr>
          <p:cNvGrpSpPr/>
          <p:nvPr/>
        </p:nvGrpSpPr>
        <p:grpSpPr>
          <a:xfrm>
            <a:off x="960171" y="3053437"/>
            <a:ext cx="929160" cy="294480"/>
            <a:chOff x="960171" y="3053437"/>
            <a:chExt cx="929160" cy="294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5">
              <p14:nvContentPartPr>
                <p14:cNvPr id="363" name="Input penna 362">
                  <a:extLst>
                    <a:ext uri="{FF2B5EF4-FFF2-40B4-BE49-F238E27FC236}">
                      <a16:creationId xmlns:a16="http://schemas.microsoft.com/office/drawing/2014/main" id="{B92D35AF-D2BE-CE53-CD1F-06AAC1B28C4F}"/>
                    </a:ext>
                  </a:extLst>
                </p14:cNvPr>
                <p14:cNvContentPartPr/>
                <p14:nvPr/>
              </p14:nvContentPartPr>
              <p14:xfrm>
                <a:off x="960171" y="3053437"/>
                <a:ext cx="128160" cy="125640"/>
              </p14:xfrm>
            </p:contentPart>
          </mc:Choice>
          <mc:Fallback xmlns="">
            <p:pic>
              <p:nvPicPr>
                <p:cNvPr id="363" name="Input penna 362">
                  <a:extLst>
                    <a:ext uri="{FF2B5EF4-FFF2-40B4-BE49-F238E27FC236}">
                      <a16:creationId xmlns:a16="http://schemas.microsoft.com/office/drawing/2014/main" id="{B92D35AF-D2BE-CE53-CD1F-06AAC1B28C4F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952611" y="3045877"/>
                  <a:ext cx="14328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7">
              <p14:nvContentPartPr>
                <p14:cNvPr id="364" name="Input penna 363">
                  <a:extLst>
                    <a:ext uri="{FF2B5EF4-FFF2-40B4-BE49-F238E27FC236}">
                      <a16:creationId xmlns:a16="http://schemas.microsoft.com/office/drawing/2014/main" id="{17CA53D0-793D-BC17-F41A-046DE920BD49}"/>
                    </a:ext>
                  </a:extLst>
                </p14:cNvPr>
                <p14:cNvContentPartPr/>
                <p14:nvPr/>
              </p14:nvContentPartPr>
              <p14:xfrm>
                <a:off x="1143411" y="3132997"/>
                <a:ext cx="97920" cy="14040"/>
              </p14:xfrm>
            </p:contentPart>
          </mc:Choice>
          <mc:Fallback xmlns="">
            <p:pic>
              <p:nvPicPr>
                <p:cNvPr id="364" name="Input penna 363">
                  <a:extLst>
                    <a:ext uri="{FF2B5EF4-FFF2-40B4-BE49-F238E27FC236}">
                      <a16:creationId xmlns:a16="http://schemas.microsoft.com/office/drawing/2014/main" id="{17CA53D0-793D-BC17-F41A-046DE920BD49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1135851" y="3125437"/>
                  <a:ext cx="11304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9">
              <p14:nvContentPartPr>
                <p14:cNvPr id="365" name="Input penna 364">
                  <a:extLst>
                    <a:ext uri="{FF2B5EF4-FFF2-40B4-BE49-F238E27FC236}">
                      <a16:creationId xmlns:a16="http://schemas.microsoft.com/office/drawing/2014/main" id="{057C85EE-7F79-DB63-1582-E4122D648881}"/>
                    </a:ext>
                  </a:extLst>
                </p14:cNvPr>
                <p14:cNvContentPartPr/>
                <p14:nvPr/>
              </p14:nvContentPartPr>
              <p14:xfrm>
                <a:off x="1202451" y="3060277"/>
                <a:ext cx="41400" cy="207000"/>
              </p14:xfrm>
            </p:contentPart>
          </mc:Choice>
          <mc:Fallback xmlns="">
            <p:pic>
              <p:nvPicPr>
                <p:cNvPr id="365" name="Input penna 364">
                  <a:extLst>
                    <a:ext uri="{FF2B5EF4-FFF2-40B4-BE49-F238E27FC236}">
                      <a16:creationId xmlns:a16="http://schemas.microsoft.com/office/drawing/2014/main" id="{057C85EE-7F79-DB63-1582-E4122D648881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1194891" y="3052717"/>
                  <a:ext cx="5616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1">
              <p14:nvContentPartPr>
                <p14:cNvPr id="366" name="Input penna 365">
                  <a:extLst>
                    <a:ext uri="{FF2B5EF4-FFF2-40B4-BE49-F238E27FC236}">
                      <a16:creationId xmlns:a16="http://schemas.microsoft.com/office/drawing/2014/main" id="{9FD042F5-8062-AEF2-9BD0-6418743DE470}"/>
                    </a:ext>
                  </a:extLst>
                </p14:cNvPr>
                <p14:cNvContentPartPr/>
                <p14:nvPr/>
              </p14:nvContentPartPr>
              <p14:xfrm>
                <a:off x="1403331" y="3059197"/>
                <a:ext cx="166320" cy="124200"/>
              </p14:xfrm>
            </p:contentPart>
          </mc:Choice>
          <mc:Fallback xmlns="">
            <p:pic>
              <p:nvPicPr>
                <p:cNvPr id="366" name="Input penna 365">
                  <a:extLst>
                    <a:ext uri="{FF2B5EF4-FFF2-40B4-BE49-F238E27FC236}">
                      <a16:creationId xmlns:a16="http://schemas.microsoft.com/office/drawing/2014/main" id="{9FD042F5-8062-AEF2-9BD0-6418743DE470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1395771" y="3051637"/>
                  <a:ext cx="18144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3">
              <p14:nvContentPartPr>
                <p14:cNvPr id="367" name="Input penna 366">
                  <a:extLst>
                    <a:ext uri="{FF2B5EF4-FFF2-40B4-BE49-F238E27FC236}">
                      <a16:creationId xmlns:a16="http://schemas.microsoft.com/office/drawing/2014/main" id="{0AD96636-F5C0-2FB9-FE6B-DE1859695D70}"/>
                    </a:ext>
                  </a:extLst>
                </p14:cNvPr>
                <p14:cNvContentPartPr/>
                <p14:nvPr/>
              </p14:nvContentPartPr>
              <p14:xfrm>
                <a:off x="1444731" y="3209317"/>
                <a:ext cx="4680" cy="102960"/>
              </p14:xfrm>
            </p:contentPart>
          </mc:Choice>
          <mc:Fallback xmlns="">
            <p:pic>
              <p:nvPicPr>
                <p:cNvPr id="367" name="Input penna 366">
                  <a:extLst>
                    <a:ext uri="{FF2B5EF4-FFF2-40B4-BE49-F238E27FC236}">
                      <a16:creationId xmlns:a16="http://schemas.microsoft.com/office/drawing/2014/main" id="{0AD96636-F5C0-2FB9-FE6B-DE1859695D70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1437531" y="3201757"/>
                  <a:ext cx="1980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5">
              <p14:nvContentPartPr>
                <p14:cNvPr id="368" name="Input penna 367">
                  <a:extLst>
                    <a:ext uri="{FF2B5EF4-FFF2-40B4-BE49-F238E27FC236}">
                      <a16:creationId xmlns:a16="http://schemas.microsoft.com/office/drawing/2014/main" id="{33506E16-1EFA-D039-20BB-73A4E92DAD33}"/>
                    </a:ext>
                  </a:extLst>
                </p14:cNvPr>
                <p14:cNvContentPartPr/>
                <p14:nvPr/>
              </p14:nvContentPartPr>
              <p14:xfrm>
                <a:off x="1514211" y="3214717"/>
                <a:ext cx="14760" cy="79920"/>
              </p14:xfrm>
            </p:contentPart>
          </mc:Choice>
          <mc:Fallback xmlns="">
            <p:pic>
              <p:nvPicPr>
                <p:cNvPr id="368" name="Input penna 367">
                  <a:extLst>
                    <a:ext uri="{FF2B5EF4-FFF2-40B4-BE49-F238E27FC236}">
                      <a16:creationId xmlns:a16="http://schemas.microsoft.com/office/drawing/2014/main" id="{33506E16-1EFA-D039-20BB-73A4E92DAD33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1506651" y="3207517"/>
                  <a:ext cx="2988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7">
              <p14:nvContentPartPr>
                <p14:cNvPr id="369" name="Input penna 368">
                  <a:extLst>
                    <a:ext uri="{FF2B5EF4-FFF2-40B4-BE49-F238E27FC236}">
                      <a16:creationId xmlns:a16="http://schemas.microsoft.com/office/drawing/2014/main" id="{522F2BA6-F5B6-52FD-8A30-5A2BE37648E3}"/>
                    </a:ext>
                  </a:extLst>
                </p14:cNvPr>
                <p14:cNvContentPartPr/>
                <p14:nvPr/>
              </p14:nvContentPartPr>
              <p14:xfrm>
                <a:off x="1313331" y="3302917"/>
                <a:ext cx="576000" cy="45000"/>
              </p14:xfrm>
            </p:contentPart>
          </mc:Choice>
          <mc:Fallback xmlns="">
            <p:pic>
              <p:nvPicPr>
                <p:cNvPr id="369" name="Input penna 368">
                  <a:extLst>
                    <a:ext uri="{FF2B5EF4-FFF2-40B4-BE49-F238E27FC236}">
                      <a16:creationId xmlns:a16="http://schemas.microsoft.com/office/drawing/2014/main" id="{522F2BA6-F5B6-52FD-8A30-5A2BE37648E3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1305771" y="3295717"/>
                  <a:ext cx="591120" cy="59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1" name="Gruppo 380">
            <a:extLst>
              <a:ext uri="{FF2B5EF4-FFF2-40B4-BE49-F238E27FC236}">
                <a16:creationId xmlns:a16="http://schemas.microsoft.com/office/drawing/2014/main" id="{6C1E396B-D7E9-11DA-2BC7-3D6CE5936019}"/>
              </a:ext>
            </a:extLst>
          </p:cNvPr>
          <p:cNvGrpSpPr/>
          <p:nvPr/>
        </p:nvGrpSpPr>
        <p:grpSpPr>
          <a:xfrm>
            <a:off x="707811" y="3376357"/>
            <a:ext cx="345600" cy="275040"/>
            <a:chOff x="707811" y="3376357"/>
            <a:chExt cx="345600" cy="275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9">
              <p14:nvContentPartPr>
                <p14:cNvPr id="378" name="Input penna 377">
                  <a:extLst>
                    <a:ext uri="{FF2B5EF4-FFF2-40B4-BE49-F238E27FC236}">
                      <a16:creationId xmlns:a16="http://schemas.microsoft.com/office/drawing/2014/main" id="{AAFBA95F-15AC-A39E-D478-D209224B1C2A}"/>
                    </a:ext>
                  </a:extLst>
                </p14:cNvPr>
                <p14:cNvContentPartPr/>
                <p14:nvPr/>
              </p14:nvContentPartPr>
              <p14:xfrm>
                <a:off x="707811" y="3384997"/>
                <a:ext cx="142200" cy="244440"/>
              </p14:xfrm>
            </p:contentPart>
          </mc:Choice>
          <mc:Fallback xmlns="">
            <p:pic>
              <p:nvPicPr>
                <p:cNvPr id="378" name="Input penna 377">
                  <a:extLst>
                    <a:ext uri="{FF2B5EF4-FFF2-40B4-BE49-F238E27FC236}">
                      <a16:creationId xmlns:a16="http://schemas.microsoft.com/office/drawing/2014/main" id="{AAFBA95F-15AC-A39E-D478-D209224B1C2A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700611" y="3377797"/>
                  <a:ext cx="157320" cy="25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1">
              <p14:nvContentPartPr>
                <p14:cNvPr id="379" name="Input penna 378">
                  <a:extLst>
                    <a:ext uri="{FF2B5EF4-FFF2-40B4-BE49-F238E27FC236}">
                      <a16:creationId xmlns:a16="http://schemas.microsoft.com/office/drawing/2014/main" id="{9BDF8A6F-ED6D-0301-FAE9-FC0CE84D2411}"/>
                    </a:ext>
                  </a:extLst>
                </p14:cNvPr>
                <p14:cNvContentPartPr/>
                <p14:nvPr/>
              </p14:nvContentPartPr>
              <p14:xfrm>
                <a:off x="849291" y="3376357"/>
                <a:ext cx="204120" cy="275040"/>
              </p14:xfrm>
            </p:contentPart>
          </mc:Choice>
          <mc:Fallback xmlns="">
            <p:pic>
              <p:nvPicPr>
                <p:cNvPr id="379" name="Input penna 378">
                  <a:extLst>
                    <a:ext uri="{FF2B5EF4-FFF2-40B4-BE49-F238E27FC236}">
                      <a16:creationId xmlns:a16="http://schemas.microsoft.com/office/drawing/2014/main" id="{9BDF8A6F-ED6D-0301-FAE9-FC0CE84D2411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841731" y="3368797"/>
                  <a:ext cx="219240" cy="290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4" name="Gruppo 393">
            <a:extLst>
              <a:ext uri="{FF2B5EF4-FFF2-40B4-BE49-F238E27FC236}">
                <a16:creationId xmlns:a16="http://schemas.microsoft.com/office/drawing/2014/main" id="{D44C9F5A-946D-80A8-23FC-5CC22E62A926}"/>
              </a:ext>
            </a:extLst>
          </p:cNvPr>
          <p:cNvGrpSpPr/>
          <p:nvPr/>
        </p:nvGrpSpPr>
        <p:grpSpPr>
          <a:xfrm>
            <a:off x="697011" y="3838957"/>
            <a:ext cx="270000" cy="314640"/>
            <a:chOff x="697011" y="3838957"/>
            <a:chExt cx="270000" cy="314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3">
              <p14:nvContentPartPr>
                <p14:cNvPr id="382" name="Input penna 381">
                  <a:extLst>
                    <a:ext uri="{FF2B5EF4-FFF2-40B4-BE49-F238E27FC236}">
                      <a16:creationId xmlns:a16="http://schemas.microsoft.com/office/drawing/2014/main" id="{2ECBC311-8555-27D1-12FA-BA99B9897296}"/>
                    </a:ext>
                  </a:extLst>
                </p14:cNvPr>
                <p14:cNvContentPartPr/>
                <p14:nvPr/>
              </p14:nvContentPartPr>
              <p14:xfrm>
                <a:off x="697011" y="3838957"/>
                <a:ext cx="37800" cy="314640"/>
              </p14:xfrm>
            </p:contentPart>
          </mc:Choice>
          <mc:Fallback xmlns="">
            <p:pic>
              <p:nvPicPr>
                <p:cNvPr id="382" name="Input penna 381">
                  <a:extLst>
                    <a:ext uri="{FF2B5EF4-FFF2-40B4-BE49-F238E27FC236}">
                      <a16:creationId xmlns:a16="http://schemas.microsoft.com/office/drawing/2014/main" id="{2ECBC311-8555-27D1-12FA-BA99B9897296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689451" y="3831397"/>
                  <a:ext cx="52560" cy="32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5">
              <p14:nvContentPartPr>
                <p14:cNvPr id="383" name="Input penna 382">
                  <a:extLst>
                    <a:ext uri="{FF2B5EF4-FFF2-40B4-BE49-F238E27FC236}">
                      <a16:creationId xmlns:a16="http://schemas.microsoft.com/office/drawing/2014/main" id="{4C22117B-9685-009A-0B4C-F2E7BF9FA573}"/>
                    </a:ext>
                  </a:extLst>
                </p14:cNvPr>
                <p14:cNvContentPartPr/>
                <p14:nvPr/>
              </p14:nvContentPartPr>
              <p14:xfrm>
                <a:off x="870531" y="3953077"/>
                <a:ext cx="86400" cy="33480"/>
              </p14:xfrm>
            </p:contentPart>
          </mc:Choice>
          <mc:Fallback xmlns="">
            <p:pic>
              <p:nvPicPr>
                <p:cNvPr id="383" name="Input penna 382">
                  <a:extLst>
                    <a:ext uri="{FF2B5EF4-FFF2-40B4-BE49-F238E27FC236}">
                      <a16:creationId xmlns:a16="http://schemas.microsoft.com/office/drawing/2014/main" id="{4C22117B-9685-009A-0B4C-F2E7BF9FA573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862971" y="3945517"/>
                  <a:ext cx="10152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7">
              <p14:nvContentPartPr>
                <p14:cNvPr id="384" name="Input penna 383">
                  <a:extLst>
                    <a:ext uri="{FF2B5EF4-FFF2-40B4-BE49-F238E27FC236}">
                      <a16:creationId xmlns:a16="http://schemas.microsoft.com/office/drawing/2014/main" id="{2C1EEBAF-7968-04CA-7764-E7FF0D76C049}"/>
                    </a:ext>
                  </a:extLst>
                </p14:cNvPr>
                <p14:cNvContentPartPr/>
                <p14:nvPr/>
              </p14:nvContentPartPr>
              <p14:xfrm>
                <a:off x="941451" y="3886477"/>
                <a:ext cx="25560" cy="252000"/>
              </p14:xfrm>
            </p:contentPart>
          </mc:Choice>
          <mc:Fallback xmlns="">
            <p:pic>
              <p:nvPicPr>
                <p:cNvPr id="384" name="Input penna 383">
                  <a:extLst>
                    <a:ext uri="{FF2B5EF4-FFF2-40B4-BE49-F238E27FC236}">
                      <a16:creationId xmlns:a16="http://schemas.microsoft.com/office/drawing/2014/main" id="{2C1EEBAF-7968-04CA-7764-E7FF0D76C049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933891" y="3878917"/>
                  <a:ext cx="40680" cy="267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2" name="Gruppo 391">
            <a:extLst>
              <a:ext uri="{FF2B5EF4-FFF2-40B4-BE49-F238E27FC236}">
                <a16:creationId xmlns:a16="http://schemas.microsoft.com/office/drawing/2014/main" id="{C9E70D27-8CD6-93FD-F6A5-FD8F93BF9CB2}"/>
              </a:ext>
            </a:extLst>
          </p:cNvPr>
          <p:cNvGrpSpPr/>
          <p:nvPr/>
        </p:nvGrpSpPr>
        <p:grpSpPr>
          <a:xfrm>
            <a:off x="1181931" y="3685237"/>
            <a:ext cx="785880" cy="607320"/>
            <a:chOff x="1181931" y="3685237"/>
            <a:chExt cx="785880" cy="607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9">
              <p14:nvContentPartPr>
                <p14:cNvPr id="385" name="Input penna 384">
                  <a:extLst>
                    <a:ext uri="{FF2B5EF4-FFF2-40B4-BE49-F238E27FC236}">
                      <a16:creationId xmlns:a16="http://schemas.microsoft.com/office/drawing/2014/main" id="{3596FF5F-7066-9ED6-E4E8-D58E31798EDA}"/>
                    </a:ext>
                  </a:extLst>
                </p14:cNvPr>
                <p14:cNvContentPartPr/>
                <p14:nvPr/>
              </p14:nvContentPartPr>
              <p14:xfrm>
                <a:off x="1181931" y="3924277"/>
                <a:ext cx="115200" cy="3960"/>
              </p14:xfrm>
            </p:contentPart>
          </mc:Choice>
          <mc:Fallback xmlns="">
            <p:pic>
              <p:nvPicPr>
                <p:cNvPr id="385" name="Input penna 384">
                  <a:extLst>
                    <a:ext uri="{FF2B5EF4-FFF2-40B4-BE49-F238E27FC236}">
                      <a16:creationId xmlns:a16="http://schemas.microsoft.com/office/drawing/2014/main" id="{3596FF5F-7066-9ED6-E4E8-D58E31798EDA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1174371" y="3916717"/>
                  <a:ext cx="13032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1">
              <p14:nvContentPartPr>
                <p14:cNvPr id="386" name="Input penna 385">
                  <a:extLst>
                    <a:ext uri="{FF2B5EF4-FFF2-40B4-BE49-F238E27FC236}">
                      <a16:creationId xmlns:a16="http://schemas.microsoft.com/office/drawing/2014/main" id="{B73BE27D-BF00-915C-2E2D-7C6F891AA809}"/>
                    </a:ext>
                  </a:extLst>
                </p14:cNvPr>
                <p14:cNvContentPartPr/>
                <p14:nvPr/>
              </p14:nvContentPartPr>
              <p14:xfrm>
                <a:off x="1190931" y="4007437"/>
                <a:ext cx="107280" cy="10080"/>
              </p14:xfrm>
            </p:contentPart>
          </mc:Choice>
          <mc:Fallback xmlns="">
            <p:pic>
              <p:nvPicPr>
                <p:cNvPr id="386" name="Input penna 385">
                  <a:extLst>
                    <a:ext uri="{FF2B5EF4-FFF2-40B4-BE49-F238E27FC236}">
                      <a16:creationId xmlns:a16="http://schemas.microsoft.com/office/drawing/2014/main" id="{B73BE27D-BF00-915C-2E2D-7C6F891AA809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1183371" y="3999877"/>
                  <a:ext cx="12240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3">
              <p14:nvContentPartPr>
                <p14:cNvPr id="387" name="Input penna 386">
                  <a:extLst>
                    <a:ext uri="{FF2B5EF4-FFF2-40B4-BE49-F238E27FC236}">
                      <a16:creationId xmlns:a16="http://schemas.microsoft.com/office/drawing/2014/main" id="{57E00397-1225-4379-BE46-06009DE2F98D}"/>
                    </a:ext>
                  </a:extLst>
                </p14:cNvPr>
                <p14:cNvContentPartPr/>
                <p14:nvPr/>
              </p14:nvContentPartPr>
              <p14:xfrm>
                <a:off x="1563531" y="3908437"/>
                <a:ext cx="103320" cy="15840"/>
              </p14:xfrm>
            </p:contentPart>
          </mc:Choice>
          <mc:Fallback xmlns="">
            <p:pic>
              <p:nvPicPr>
                <p:cNvPr id="387" name="Input penna 386">
                  <a:extLst>
                    <a:ext uri="{FF2B5EF4-FFF2-40B4-BE49-F238E27FC236}">
                      <a16:creationId xmlns:a16="http://schemas.microsoft.com/office/drawing/2014/main" id="{57E00397-1225-4379-BE46-06009DE2F98D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1555971" y="3900877"/>
                  <a:ext cx="11844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5">
              <p14:nvContentPartPr>
                <p14:cNvPr id="388" name="Input penna 387">
                  <a:extLst>
                    <a:ext uri="{FF2B5EF4-FFF2-40B4-BE49-F238E27FC236}">
                      <a16:creationId xmlns:a16="http://schemas.microsoft.com/office/drawing/2014/main" id="{BC5B2C06-8DB1-5220-FEC2-9FA239C43CA7}"/>
                    </a:ext>
                  </a:extLst>
                </p14:cNvPr>
                <p14:cNvContentPartPr/>
                <p14:nvPr/>
              </p14:nvContentPartPr>
              <p14:xfrm>
                <a:off x="1567491" y="3995917"/>
                <a:ext cx="101520" cy="30960"/>
              </p14:xfrm>
            </p:contentPart>
          </mc:Choice>
          <mc:Fallback xmlns="">
            <p:pic>
              <p:nvPicPr>
                <p:cNvPr id="388" name="Input penna 387">
                  <a:extLst>
                    <a:ext uri="{FF2B5EF4-FFF2-40B4-BE49-F238E27FC236}">
                      <a16:creationId xmlns:a16="http://schemas.microsoft.com/office/drawing/2014/main" id="{BC5B2C06-8DB1-5220-FEC2-9FA239C43CA7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1559931" y="3988717"/>
                  <a:ext cx="11664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7">
              <p14:nvContentPartPr>
                <p14:cNvPr id="389" name="Input penna 388">
                  <a:extLst>
                    <a:ext uri="{FF2B5EF4-FFF2-40B4-BE49-F238E27FC236}">
                      <a16:creationId xmlns:a16="http://schemas.microsoft.com/office/drawing/2014/main" id="{67615DE0-D111-1F8C-3186-99A8B27B9A70}"/>
                    </a:ext>
                  </a:extLst>
                </p14:cNvPr>
                <p14:cNvContentPartPr/>
                <p14:nvPr/>
              </p14:nvContentPartPr>
              <p14:xfrm>
                <a:off x="1674051" y="3801517"/>
                <a:ext cx="20160" cy="405360"/>
              </p14:xfrm>
            </p:contentPart>
          </mc:Choice>
          <mc:Fallback xmlns="">
            <p:pic>
              <p:nvPicPr>
                <p:cNvPr id="389" name="Input penna 388">
                  <a:extLst>
                    <a:ext uri="{FF2B5EF4-FFF2-40B4-BE49-F238E27FC236}">
                      <a16:creationId xmlns:a16="http://schemas.microsoft.com/office/drawing/2014/main" id="{67615DE0-D111-1F8C-3186-99A8B27B9A70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1666491" y="3793957"/>
                  <a:ext cx="35280" cy="42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9">
              <p14:nvContentPartPr>
                <p14:cNvPr id="390" name="Input penna 389">
                  <a:extLst>
                    <a:ext uri="{FF2B5EF4-FFF2-40B4-BE49-F238E27FC236}">
                      <a16:creationId xmlns:a16="http://schemas.microsoft.com/office/drawing/2014/main" id="{5DE801ED-0266-F88E-39A0-FC036A28B6E6}"/>
                    </a:ext>
                  </a:extLst>
                </p14:cNvPr>
                <p14:cNvContentPartPr/>
                <p14:nvPr/>
              </p14:nvContentPartPr>
              <p14:xfrm>
                <a:off x="1444371" y="3685237"/>
                <a:ext cx="523440" cy="607320"/>
              </p14:xfrm>
            </p:contentPart>
          </mc:Choice>
          <mc:Fallback xmlns="">
            <p:pic>
              <p:nvPicPr>
                <p:cNvPr id="390" name="Input penna 389">
                  <a:extLst>
                    <a:ext uri="{FF2B5EF4-FFF2-40B4-BE49-F238E27FC236}">
                      <a16:creationId xmlns:a16="http://schemas.microsoft.com/office/drawing/2014/main" id="{5DE801ED-0266-F88E-39A0-FC036A28B6E6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1436811" y="3677677"/>
                  <a:ext cx="538560" cy="622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9" name="Gruppo 408">
            <a:extLst>
              <a:ext uri="{FF2B5EF4-FFF2-40B4-BE49-F238E27FC236}">
                <a16:creationId xmlns:a16="http://schemas.microsoft.com/office/drawing/2014/main" id="{53C980B7-D892-A266-B543-70CC43137E50}"/>
              </a:ext>
            </a:extLst>
          </p:cNvPr>
          <p:cNvGrpSpPr/>
          <p:nvPr/>
        </p:nvGrpSpPr>
        <p:grpSpPr>
          <a:xfrm>
            <a:off x="578931" y="4583209"/>
            <a:ext cx="1025280" cy="339120"/>
            <a:chOff x="578931" y="4583209"/>
            <a:chExt cx="1025280" cy="339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1">
              <p14:nvContentPartPr>
                <p14:cNvPr id="395" name="Input penna 394">
                  <a:extLst>
                    <a:ext uri="{FF2B5EF4-FFF2-40B4-BE49-F238E27FC236}">
                      <a16:creationId xmlns:a16="http://schemas.microsoft.com/office/drawing/2014/main" id="{B67463CF-D578-403B-B408-670A13F4D61B}"/>
                    </a:ext>
                  </a:extLst>
                </p14:cNvPr>
                <p14:cNvContentPartPr/>
                <p14:nvPr/>
              </p14:nvContentPartPr>
              <p14:xfrm>
                <a:off x="588291" y="4601929"/>
                <a:ext cx="2880" cy="208080"/>
              </p14:xfrm>
            </p:contentPart>
          </mc:Choice>
          <mc:Fallback xmlns="">
            <p:pic>
              <p:nvPicPr>
                <p:cNvPr id="395" name="Input penna 394">
                  <a:extLst>
                    <a:ext uri="{FF2B5EF4-FFF2-40B4-BE49-F238E27FC236}">
                      <a16:creationId xmlns:a16="http://schemas.microsoft.com/office/drawing/2014/main" id="{B67463CF-D578-403B-B408-670A13F4D61B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580731" y="4594369"/>
                  <a:ext cx="18000" cy="22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3">
              <p14:nvContentPartPr>
                <p14:cNvPr id="396" name="Input penna 395">
                  <a:extLst>
                    <a:ext uri="{FF2B5EF4-FFF2-40B4-BE49-F238E27FC236}">
                      <a16:creationId xmlns:a16="http://schemas.microsoft.com/office/drawing/2014/main" id="{75EE7D9B-C02A-C9BA-8392-8E32B6F8FE4D}"/>
                    </a:ext>
                  </a:extLst>
                </p14:cNvPr>
                <p14:cNvContentPartPr/>
                <p14:nvPr/>
              </p14:nvContentPartPr>
              <p14:xfrm>
                <a:off x="578931" y="4646929"/>
                <a:ext cx="100800" cy="249480"/>
              </p14:xfrm>
            </p:contentPart>
          </mc:Choice>
          <mc:Fallback xmlns="">
            <p:pic>
              <p:nvPicPr>
                <p:cNvPr id="396" name="Input penna 395">
                  <a:extLst>
                    <a:ext uri="{FF2B5EF4-FFF2-40B4-BE49-F238E27FC236}">
                      <a16:creationId xmlns:a16="http://schemas.microsoft.com/office/drawing/2014/main" id="{75EE7D9B-C02A-C9BA-8392-8E32B6F8FE4D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571371" y="4639369"/>
                  <a:ext cx="115920" cy="26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5">
              <p14:nvContentPartPr>
                <p14:cNvPr id="397" name="Input penna 396">
                  <a:extLst>
                    <a:ext uri="{FF2B5EF4-FFF2-40B4-BE49-F238E27FC236}">
                      <a16:creationId xmlns:a16="http://schemas.microsoft.com/office/drawing/2014/main" id="{74E974D2-CF60-878C-F08C-163D74DD2A08}"/>
                    </a:ext>
                  </a:extLst>
                </p14:cNvPr>
                <p14:cNvContentPartPr/>
                <p14:nvPr/>
              </p14:nvContentPartPr>
              <p14:xfrm>
                <a:off x="721851" y="4658449"/>
                <a:ext cx="20880" cy="225000"/>
              </p14:xfrm>
            </p:contentPart>
          </mc:Choice>
          <mc:Fallback xmlns="">
            <p:pic>
              <p:nvPicPr>
                <p:cNvPr id="397" name="Input penna 396">
                  <a:extLst>
                    <a:ext uri="{FF2B5EF4-FFF2-40B4-BE49-F238E27FC236}">
                      <a16:creationId xmlns:a16="http://schemas.microsoft.com/office/drawing/2014/main" id="{74E974D2-CF60-878C-F08C-163D74DD2A08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714291" y="4650889"/>
                  <a:ext cx="3600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7">
              <p14:nvContentPartPr>
                <p14:cNvPr id="398" name="Input penna 397">
                  <a:extLst>
                    <a:ext uri="{FF2B5EF4-FFF2-40B4-BE49-F238E27FC236}">
                      <a16:creationId xmlns:a16="http://schemas.microsoft.com/office/drawing/2014/main" id="{1772318D-45B2-EFCC-B540-41F10A95B383}"/>
                    </a:ext>
                  </a:extLst>
                </p14:cNvPr>
                <p14:cNvContentPartPr/>
                <p14:nvPr/>
              </p14:nvContentPartPr>
              <p14:xfrm>
                <a:off x="725451" y="4793449"/>
                <a:ext cx="121320" cy="23400"/>
              </p14:xfrm>
            </p:contentPart>
          </mc:Choice>
          <mc:Fallback xmlns="">
            <p:pic>
              <p:nvPicPr>
                <p:cNvPr id="398" name="Input penna 397">
                  <a:extLst>
                    <a:ext uri="{FF2B5EF4-FFF2-40B4-BE49-F238E27FC236}">
                      <a16:creationId xmlns:a16="http://schemas.microsoft.com/office/drawing/2014/main" id="{1772318D-45B2-EFCC-B540-41F10A95B383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717891" y="4785889"/>
                  <a:ext cx="13644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9">
              <p14:nvContentPartPr>
                <p14:cNvPr id="399" name="Input penna 398">
                  <a:extLst>
                    <a:ext uri="{FF2B5EF4-FFF2-40B4-BE49-F238E27FC236}">
                      <a16:creationId xmlns:a16="http://schemas.microsoft.com/office/drawing/2014/main" id="{B909AE4D-B424-5C96-303C-04DBDB9AF0A7}"/>
                    </a:ext>
                  </a:extLst>
                </p14:cNvPr>
                <p14:cNvContentPartPr/>
                <p14:nvPr/>
              </p14:nvContentPartPr>
              <p14:xfrm>
                <a:off x="911931" y="4651969"/>
                <a:ext cx="122040" cy="232560"/>
              </p14:xfrm>
            </p:contentPart>
          </mc:Choice>
          <mc:Fallback xmlns="">
            <p:pic>
              <p:nvPicPr>
                <p:cNvPr id="399" name="Input penna 398">
                  <a:extLst>
                    <a:ext uri="{FF2B5EF4-FFF2-40B4-BE49-F238E27FC236}">
                      <a16:creationId xmlns:a16="http://schemas.microsoft.com/office/drawing/2014/main" id="{B909AE4D-B424-5C96-303C-04DBDB9AF0A7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904371" y="4644409"/>
                  <a:ext cx="136800" cy="24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1">
              <p14:nvContentPartPr>
                <p14:cNvPr id="400" name="Input penna 399">
                  <a:extLst>
                    <a:ext uri="{FF2B5EF4-FFF2-40B4-BE49-F238E27FC236}">
                      <a16:creationId xmlns:a16="http://schemas.microsoft.com/office/drawing/2014/main" id="{32FCB5D3-F6D4-08AF-EEB4-50711DE26464}"/>
                    </a:ext>
                  </a:extLst>
                </p14:cNvPr>
                <p14:cNvContentPartPr/>
                <p14:nvPr/>
              </p14:nvContentPartPr>
              <p14:xfrm>
                <a:off x="969531" y="4778329"/>
                <a:ext cx="86400" cy="55440"/>
              </p14:xfrm>
            </p:contentPart>
          </mc:Choice>
          <mc:Fallback xmlns="">
            <p:pic>
              <p:nvPicPr>
                <p:cNvPr id="400" name="Input penna 399">
                  <a:extLst>
                    <a:ext uri="{FF2B5EF4-FFF2-40B4-BE49-F238E27FC236}">
                      <a16:creationId xmlns:a16="http://schemas.microsoft.com/office/drawing/2014/main" id="{32FCB5D3-F6D4-08AF-EEB4-50711DE26464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961971" y="4771129"/>
                  <a:ext cx="10152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3">
              <p14:nvContentPartPr>
                <p14:cNvPr id="401" name="Input penna 400">
                  <a:extLst>
                    <a:ext uri="{FF2B5EF4-FFF2-40B4-BE49-F238E27FC236}">
                      <a16:creationId xmlns:a16="http://schemas.microsoft.com/office/drawing/2014/main" id="{054105AD-70D8-90E0-F917-0F40D80051FD}"/>
                    </a:ext>
                  </a:extLst>
                </p14:cNvPr>
                <p14:cNvContentPartPr/>
                <p14:nvPr/>
              </p14:nvContentPartPr>
              <p14:xfrm>
                <a:off x="1093011" y="4696969"/>
                <a:ext cx="71280" cy="4680"/>
              </p14:xfrm>
            </p:contentPart>
          </mc:Choice>
          <mc:Fallback xmlns="">
            <p:pic>
              <p:nvPicPr>
                <p:cNvPr id="401" name="Input penna 400">
                  <a:extLst>
                    <a:ext uri="{FF2B5EF4-FFF2-40B4-BE49-F238E27FC236}">
                      <a16:creationId xmlns:a16="http://schemas.microsoft.com/office/drawing/2014/main" id="{054105AD-70D8-90E0-F917-0F40D80051FD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1085451" y="4689769"/>
                  <a:ext cx="8640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5">
              <p14:nvContentPartPr>
                <p14:cNvPr id="402" name="Input penna 401">
                  <a:extLst>
                    <a:ext uri="{FF2B5EF4-FFF2-40B4-BE49-F238E27FC236}">
                      <a16:creationId xmlns:a16="http://schemas.microsoft.com/office/drawing/2014/main" id="{6F075D5C-2D90-C46F-4552-87F8CB085843}"/>
                    </a:ext>
                  </a:extLst>
                </p14:cNvPr>
                <p14:cNvContentPartPr/>
                <p14:nvPr/>
              </p14:nvContentPartPr>
              <p14:xfrm>
                <a:off x="1115331" y="4737289"/>
                <a:ext cx="48600" cy="31680"/>
              </p14:xfrm>
            </p:contentPart>
          </mc:Choice>
          <mc:Fallback xmlns="">
            <p:pic>
              <p:nvPicPr>
                <p:cNvPr id="402" name="Input penna 401">
                  <a:extLst>
                    <a:ext uri="{FF2B5EF4-FFF2-40B4-BE49-F238E27FC236}">
                      <a16:creationId xmlns:a16="http://schemas.microsoft.com/office/drawing/2014/main" id="{6F075D5C-2D90-C46F-4552-87F8CB085843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1107771" y="4729729"/>
                  <a:ext cx="6336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7">
              <p14:nvContentPartPr>
                <p14:cNvPr id="403" name="Input penna 402">
                  <a:extLst>
                    <a:ext uri="{FF2B5EF4-FFF2-40B4-BE49-F238E27FC236}">
                      <a16:creationId xmlns:a16="http://schemas.microsoft.com/office/drawing/2014/main" id="{90F5AD5D-590C-3EB6-3849-C6D1B5BE1C93}"/>
                    </a:ext>
                  </a:extLst>
                </p14:cNvPr>
                <p14:cNvContentPartPr/>
                <p14:nvPr/>
              </p14:nvContentPartPr>
              <p14:xfrm>
                <a:off x="1157811" y="4583209"/>
                <a:ext cx="57600" cy="332640"/>
              </p14:xfrm>
            </p:contentPart>
          </mc:Choice>
          <mc:Fallback xmlns="">
            <p:pic>
              <p:nvPicPr>
                <p:cNvPr id="403" name="Input penna 402">
                  <a:extLst>
                    <a:ext uri="{FF2B5EF4-FFF2-40B4-BE49-F238E27FC236}">
                      <a16:creationId xmlns:a16="http://schemas.microsoft.com/office/drawing/2014/main" id="{90F5AD5D-590C-3EB6-3849-C6D1B5BE1C93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1150251" y="4575649"/>
                  <a:ext cx="72720" cy="34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9">
              <p14:nvContentPartPr>
                <p14:cNvPr id="404" name="Input penna 403">
                  <a:extLst>
                    <a:ext uri="{FF2B5EF4-FFF2-40B4-BE49-F238E27FC236}">
                      <a16:creationId xmlns:a16="http://schemas.microsoft.com/office/drawing/2014/main" id="{82828B26-A421-1BB1-7EEA-E6CF1510CEDF}"/>
                    </a:ext>
                  </a:extLst>
                </p14:cNvPr>
                <p14:cNvContentPartPr/>
                <p14:nvPr/>
              </p14:nvContentPartPr>
              <p14:xfrm>
                <a:off x="1361211" y="4680409"/>
                <a:ext cx="112320" cy="137520"/>
              </p14:xfrm>
            </p:contentPart>
          </mc:Choice>
          <mc:Fallback xmlns="">
            <p:pic>
              <p:nvPicPr>
                <p:cNvPr id="404" name="Input penna 403">
                  <a:extLst>
                    <a:ext uri="{FF2B5EF4-FFF2-40B4-BE49-F238E27FC236}">
                      <a16:creationId xmlns:a16="http://schemas.microsoft.com/office/drawing/2014/main" id="{82828B26-A421-1BB1-7EEA-E6CF1510CEDF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1353651" y="4672849"/>
                  <a:ext cx="12744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1">
              <p14:nvContentPartPr>
                <p14:cNvPr id="405" name="Input penna 404">
                  <a:extLst>
                    <a:ext uri="{FF2B5EF4-FFF2-40B4-BE49-F238E27FC236}">
                      <a16:creationId xmlns:a16="http://schemas.microsoft.com/office/drawing/2014/main" id="{6B83EE05-8DAE-2812-2F0F-E2CE6EF34795}"/>
                    </a:ext>
                  </a:extLst>
                </p14:cNvPr>
                <p14:cNvContentPartPr/>
                <p14:nvPr/>
              </p14:nvContentPartPr>
              <p14:xfrm>
                <a:off x="1379211" y="4802809"/>
                <a:ext cx="21960" cy="111960"/>
              </p14:xfrm>
            </p:contentPart>
          </mc:Choice>
          <mc:Fallback xmlns="">
            <p:pic>
              <p:nvPicPr>
                <p:cNvPr id="405" name="Input penna 404">
                  <a:extLst>
                    <a:ext uri="{FF2B5EF4-FFF2-40B4-BE49-F238E27FC236}">
                      <a16:creationId xmlns:a16="http://schemas.microsoft.com/office/drawing/2014/main" id="{6B83EE05-8DAE-2812-2F0F-E2CE6EF34795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1371651" y="4795249"/>
                  <a:ext cx="3708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3">
              <p14:nvContentPartPr>
                <p14:cNvPr id="406" name="Input penna 405">
                  <a:extLst>
                    <a:ext uri="{FF2B5EF4-FFF2-40B4-BE49-F238E27FC236}">
                      <a16:creationId xmlns:a16="http://schemas.microsoft.com/office/drawing/2014/main" id="{4D213B25-FE4D-987E-FABE-4125C0FDE99A}"/>
                    </a:ext>
                  </a:extLst>
                </p14:cNvPr>
                <p14:cNvContentPartPr/>
                <p14:nvPr/>
              </p14:nvContentPartPr>
              <p14:xfrm>
                <a:off x="1427451" y="4834129"/>
                <a:ext cx="10080" cy="64080"/>
              </p14:xfrm>
            </p:contentPart>
          </mc:Choice>
          <mc:Fallback xmlns="">
            <p:pic>
              <p:nvPicPr>
                <p:cNvPr id="406" name="Input penna 405">
                  <a:extLst>
                    <a:ext uri="{FF2B5EF4-FFF2-40B4-BE49-F238E27FC236}">
                      <a16:creationId xmlns:a16="http://schemas.microsoft.com/office/drawing/2014/main" id="{4D213B25-FE4D-987E-FABE-4125C0FDE99A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1419891" y="4826569"/>
                  <a:ext cx="2520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5">
              <p14:nvContentPartPr>
                <p14:cNvPr id="407" name="Input penna 406">
                  <a:extLst>
                    <a:ext uri="{FF2B5EF4-FFF2-40B4-BE49-F238E27FC236}">
                      <a16:creationId xmlns:a16="http://schemas.microsoft.com/office/drawing/2014/main" id="{E4D4A0D0-12CC-6505-DD41-702B8A10E96D}"/>
                    </a:ext>
                  </a:extLst>
                </p14:cNvPr>
                <p14:cNvContentPartPr/>
                <p14:nvPr/>
              </p14:nvContentPartPr>
              <p14:xfrm>
                <a:off x="1301091" y="4894969"/>
                <a:ext cx="303120" cy="27360"/>
              </p14:xfrm>
            </p:contentPart>
          </mc:Choice>
          <mc:Fallback xmlns="">
            <p:pic>
              <p:nvPicPr>
                <p:cNvPr id="407" name="Input penna 406">
                  <a:extLst>
                    <a:ext uri="{FF2B5EF4-FFF2-40B4-BE49-F238E27FC236}">
                      <a16:creationId xmlns:a16="http://schemas.microsoft.com/office/drawing/2014/main" id="{E4D4A0D0-12CC-6505-DD41-702B8A10E96D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1293531" y="4887409"/>
                  <a:ext cx="317880" cy="42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0" name="Gruppo 439">
            <a:extLst>
              <a:ext uri="{FF2B5EF4-FFF2-40B4-BE49-F238E27FC236}">
                <a16:creationId xmlns:a16="http://schemas.microsoft.com/office/drawing/2014/main" id="{E9358E44-29B3-26C2-DF12-53DE26A992E5}"/>
              </a:ext>
            </a:extLst>
          </p:cNvPr>
          <p:cNvGrpSpPr/>
          <p:nvPr/>
        </p:nvGrpSpPr>
        <p:grpSpPr>
          <a:xfrm>
            <a:off x="206331" y="5479092"/>
            <a:ext cx="883440" cy="344880"/>
            <a:chOff x="206331" y="5479092"/>
            <a:chExt cx="883440" cy="344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7">
              <p14:nvContentPartPr>
                <p14:cNvPr id="410" name="Input penna 409">
                  <a:extLst>
                    <a:ext uri="{FF2B5EF4-FFF2-40B4-BE49-F238E27FC236}">
                      <a16:creationId xmlns:a16="http://schemas.microsoft.com/office/drawing/2014/main" id="{31FC3120-E80E-A8ED-EBF0-D256B72CAA85}"/>
                    </a:ext>
                  </a:extLst>
                </p14:cNvPr>
                <p14:cNvContentPartPr/>
                <p14:nvPr/>
              </p14:nvContentPartPr>
              <p14:xfrm>
                <a:off x="221451" y="5479092"/>
                <a:ext cx="159120" cy="200160"/>
              </p14:xfrm>
            </p:contentPart>
          </mc:Choice>
          <mc:Fallback xmlns="">
            <p:pic>
              <p:nvPicPr>
                <p:cNvPr id="410" name="Input penna 409">
                  <a:extLst>
                    <a:ext uri="{FF2B5EF4-FFF2-40B4-BE49-F238E27FC236}">
                      <a16:creationId xmlns:a16="http://schemas.microsoft.com/office/drawing/2014/main" id="{31FC3120-E80E-A8ED-EBF0-D256B72CAA85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213891" y="5471532"/>
                  <a:ext cx="17424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9">
              <p14:nvContentPartPr>
                <p14:cNvPr id="411" name="Input penna 410">
                  <a:extLst>
                    <a:ext uri="{FF2B5EF4-FFF2-40B4-BE49-F238E27FC236}">
                      <a16:creationId xmlns:a16="http://schemas.microsoft.com/office/drawing/2014/main" id="{AFA185FD-EC8A-1C47-54FE-A270AF9B6671}"/>
                    </a:ext>
                  </a:extLst>
                </p14:cNvPr>
                <p14:cNvContentPartPr/>
                <p14:nvPr/>
              </p14:nvContentPartPr>
              <p14:xfrm>
                <a:off x="206331" y="5581332"/>
                <a:ext cx="160200" cy="39960"/>
              </p14:xfrm>
            </p:contentPart>
          </mc:Choice>
          <mc:Fallback xmlns="">
            <p:pic>
              <p:nvPicPr>
                <p:cNvPr id="411" name="Input penna 410">
                  <a:extLst>
                    <a:ext uri="{FF2B5EF4-FFF2-40B4-BE49-F238E27FC236}">
                      <a16:creationId xmlns:a16="http://schemas.microsoft.com/office/drawing/2014/main" id="{AFA185FD-EC8A-1C47-54FE-A270AF9B6671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198771" y="5573772"/>
                  <a:ext cx="17532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1">
              <p14:nvContentPartPr>
                <p14:cNvPr id="412" name="Input penna 411">
                  <a:extLst>
                    <a:ext uri="{FF2B5EF4-FFF2-40B4-BE49-F238E27FC236}">
                      <a16:creationId xmlns:a16="http://schemas.microsoft.com/office/drawing/2014/main" id="{BE89D4AB-2263-31C1-E066-AB01224D85F6}"/>
                    </a:ext>
                  </a:extLst>
                </p14:cNvPr>
                <p14:cNvContentPartPr/>
                <p14:nvPr/>
              </p14:nvContentPartPr>
              <p14:xfrm>
                <a:off x="322971" y="5703372"/>
                <a:ext cx="6840" cy="120600"/>
              </p14:xfrm>
            </p:contentPart>
          </mc:Choice>
          <mc:Fallback xmlns="">
            <p:pic>
              <p:nvPicPr>
                <p:cNvPr id="412" name="Input penna 411">
                  <a:extLst>
                    <a:ext uri="{FF2B5EF4-FFF2-40B4-BE49-F238E27FC236}">
                      <a16:creationId xmlns:a16="http://schemas.microsoft.com/office/drawing/2014/main" id="{BE89D4AB-2263-31C1-E066-AB01224D85F6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315411" y="5695812"/>
                  <a:ext cx="2196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3">
              <p14:nvContentPartPr>
                <p14:cNvPr id="413" name="Input penna 412">
                  <a:extLst>
                    <a:ext uri="{FF2B5EF4-FFF2-40B4-BE49-F238E27FC236}">
                      <a16:creationId xmlns:a16="http://schemas.microsoft.com/office/drawing/2014/main" id="{6E6B9A89-86D8-BDF0-7477-10B8232C8E2A}"/>
                    </a:ext>
                  </a:extLst>
                </p14:cNvPr>
                <p14:cNvContentPartPr/>
                <p14:nvPr/>
              </p14:nvContentPartPr>
              <p14:xfrm>
                <a:off x="243051" y="5787252"/>
                <a:ext cx="189720" cy="27360"/>
              </p14:xfrm>
            </p:contentPart>
          </mc:Choice>
          <mc:Fallback xmlns="">
            <p:pic>
              <p:nvPicPr>
                <p:cNvPr id="413" name="Input penna 412">
                  <a:extLst>
                    <a:ext uri="{FF2B5EF4-FFF2-40B4-BE49-F238E27FC236}">
                      <a16:creationId xmlns:a16="http://schemas.microsoft.com/office/drawing/2014/main" id="{6E6B9A89-86D8-BDF0-7477-10B8232C8E2A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235491" y="5779692"/>
                  <a:ext cx="20484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5">
              <p14:nvContentPartPr>
                <p14:cNvPr id="414" name="Input penna 413">
                  <a:extLst>
                    <a:ext uri="{FF2B5EF4-FFF2-40B4-BE49-F238E27FC236}">
                      <a16:creationId xmlns:a16="http://schemas.microsoft.com/office/drawing/2014/main" id="{F6633A59-2D7C-8C55-034A-DF297BE8D88F}"/>
                    </a:ext>
                  </a:extLst>
                </p14:cNvPr>
                <p14:cNvContentPartPr/>
                <p14:nvPr/>
              </p14:nvContentPartPr>
              <p14:xfrm>
                <a:off x="567051" y="5557572"/>
                <a:ext cx="132840" cy="119160"/>
              </p14:xfrm>
            </p:contentPart>
          </mc:Choice>
          <mc:Fallback xmlns="">
            <p:pic>
              <p:nvPicPr>
                <p:cNvPr id="414" name="Input penna 413">
                  <a:extLst>
                    <a:ext uri="{FF2B5EF4-FFF2-40B4-BE49-F238E27FC236}">
                      <a16:creationId xmlns:a16="http://schemas.microsoft.com/office/drawing/2014/main" id="{F6633A59-2D7C-8C55-034A-DF297BE8D88F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559491" y="5550012"/>
                  <a:ext cx="14796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7">
              <p14:nvContentPartPr>
                <p14:cNvPr id="415" name="Input penna 414">
                  <a:extLst>
                    <a:ext uri="{FF2B5EF4-FFF2-40B4-BE49-F238E27FC236}">
                      <a16:creationId xmlns:a16="http://schemas.microsoft.com/office/drawing/2014/main" id="{4D22D8D6-E970-07BF-9FB3-F69F099B2054}"/>
                    </a:ext>
                  </a:extLst>
                </p14:cNvPr>
                <p14:cNvContentPartPr/>
                <p14:nvPr/>
              </p14:nvContentPartPr>
              <p14:xfrm>
                <a:off x="722931" y="5568012"/>
                <a:ext cx="17640" cy="140040"/>
              </p14:xfrm>
            </p:contentPart>
          </mc:Choice>
          <mc:Fallback xmlns="">
            <p:pic>
              <p:nvPicPr>
                <p:cNvPr id="415" name="Input penna 414">
                  <a:extLst>
                    <a:ext uri="{FF2B5EF4-FFF2-40B4-BE49-F238E27FC236}">
                      <a16:creationId xmlns:a16="http://schemas.microsoft.com/office/drawing/2014/main" id="{4D22D8D6-E970-07BF-9FB3-F69F099B2054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715371" y="5560452"/>
                  <a:ext cx="3276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9">
              <p14:nvContentPartPr>
                <p14:cNvPr id="416" name="Input penna 415">
                  <a:extLst>
                    <a:ext uri="{FF2B5EF4-FFF2-40B4-BE49-F238E27FC236}">
                      <a16:creationId xmlns:a16="http://schemas.microsoft.com/office/drawing/2014/main" id="{85B78712-A066-EE81-4A7C-E4CE068476F3}"/>
                    </a:ext>
                  </a:extLst>
                </p14:cNvPr>
                <p14:cNvContentPartPr/>
                <p14:nvPr/>
              </p14:nvContentPartPr>
              <p14:xfrm>
                <a:off x="730131" y="5640732"/>
                <a:ext cx="96120" cy="11520"/>
              </p14:xfrm>
            </p:contentPart>
          </mc:Choice>
          <mc:Fallback xmlns="">
            <p:pic>
              <p:nvPicPr>
                <p:cNvPr id="416" name="Input penna 415">
                  <a:extLst>
                    <a:ext uri="{FF2B5EF4-FFF2-40B4-BE49-F238E27FC236}">
                      <a16:creationId xmlns:a16="http://schemas.microsoft.com/office/drawing/2014/main" id="{85B78712-A066-EE81-4A7C-E4CE068476F3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722571" y="5633172"/>
                  <a:ext cx="11124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1">
              <p14:nvContentPartPr>
                <p14:cNvPr id="417" name="Input penna 416">
                  <a:extLst>
                    <a:ext uri="{FF2B5EF4-FFF2-40B4-BE49-F238E27FC236}">
                      <a16:creationId xmlns:a16="http://schemas.microsoft.com/office/drawing/2014/main" id="{F55AA9F0-CD58-20B3-0D75-7EA60DB48FBA}"/>
                    </a:ext>
                  </a:extLst>
                </p14:cNvPr>
                <p14:cNvContentPartPr/>
                <p14:nvPr/>
              </p14:nvContentPartPr>
              <p14:xfrm>
                <a:off x="919851" y="5545692"/>
                <a:ext cx="96840" cy="104760"/>
              </p14:xfrm>
            </p:contentPart>
          </mc:Choice>
          <mc:Fallback xmlns="">
            <p:pic>
              <p:nvPicPr>
                <p:cNvPr id="417" name="Input penna 416">
                  <a:extLst>
                    <a:ext uri="{FF2B5EF4-FFF2-40B4-BE49-F238E27FC236}">
                      <a16:creationId xmlns:a16="http://schemas.microsoft.com/office/drawing/2014/main" id="{F55AA9F0-CD58-20B3-0D75-7EA60DB48FBA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912291" y="5538132"/>
                  <a:ext cx="11196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3">
              <p14:nvContentPartPr>
                <p14:cNvPr id="418" name="Input penna 417">
                  <a:extLst>
                    <a:ext uri="{FF2B5EF4-FFF2-40B4-BE49-F238E27FC236}">
                      <a16:creationId xmlns:a16="http://schemas.microsoft.com/office/drawing/2014/main" id="{B1A16F66-F2DE-90CB-CAF6-CF8A55948F99}"/>
                    </a:ext>
                  </a:extLst>
                </p14:cNvPr>
                <p14:cNvContentPartPr/>
                <p14:nvPr/>
              </p14:nvContentPartPr>
              <p14:xfrm>
                <a:off x="932811" y="5674572"/>
                <a:ext cx="8280" cy="74880"/>
              </p14:xfrm>
            </p:contentPart>
          </mc:Choice>
          <mc:Fallback xmlns="">
            <p:pic>
              <p:nvPicPr>
                <p:cNvPr id="418" name="Input penna 417">
                  <a:extLst>
                    <a:ext uri="{FF2B5EF4-FFF2-40B4-BE49-F238E27FC236}">
                      <a16:creationId xmlns:a16="http://schemas.microsoft.com/office/drawing/2014/main" id="{B1A16F66-F2DE-90CB-CAF6-CF8A55948F99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925251" y="5667012"/>
                  <a:ext cx="2340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5">
              <p14:nvContentPartPr>
                <p14:cNvPr id="419" name="Input penna 418">
                  <a:extLst>
                    <a:ext uri="{FF2B5EF4-FFF2-40B4-BE49-F238E27FC236}">
                      <a16:creationId xmlns:a16="http://schemas.microsoft.com/office/drawing/2014/main" id="{148DD422-D287-8CDF-7E4E-D35D7B328985}"/>
                    </a:ext>
                  </a:extLst>
                </p14:cNvPr>
                <p14:cNvContentPartPr/>
                <p14:nvPr/>
              </p14:nvContentPartPr>
              <p14:xfrm>
                <a:off x="932811" y="5677452"/>
                <a:ext cx="360" cy="360"/>
              </p14:xfrm>
            </p:contentPart>
          </mc:Choice>
          <mc:Fallback xmlns="">
            <p:pic>
              <p:nvPicPr>
                <p:cNvPr id="419" name="Input penna 418">
                  <a:extLst>
                    <a:ext uri="{FF2B5EF4-FFF2-40B4-BE49-F238E27FC236}">
                      <a16:creationId xmlns:a16="http://schemas.microsoft.com/office/drawing/2014/main" id="{148DD422-D287-8CDF-7E4E-D35D7B328985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925251" y="5670252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7">
              <p14:nvContentPartPr>
                <p14:cNvPr id="420" name="Input penna 419">
                  <a:extLst>
                    <a:ext uri="{FF2B5EF4-FFF2-40B4-BE49-F238E27FC236}">
                      <a16:creationId xmlns:a16="http://schemas.microsoft.com/office/drawing/2014/main" id="{D6E5FF4E-5AA1-23D6-6918-174C00D25220}"/>
                    </a:ext>
                  </a:extLst>
                </p14:cNvPr>
                <p14:cNvContentPartPr/>
                <p14:nvPr/>
              </p14:nvContentPartPr>
              <p14:xfrm>
                <a:off x="932811" y="5677452"/>
                <a:ext cx="360" cy="360"/>
              </p14:xfrm>
            </p:contentPart>
          </mc:Choice>
          <mc:Fallback xmlns="">
            <p:pic>
              <p:nvPicPr>
                <p:cNvPr id="420" name="Input penna 419">
                  <a:extLst>
                    <a:ext uri="{FF2B5EF4-FFF2-40B4-BE49-F238E27FC236}">
                      <a16:creationId xmlns:a16="http://schemas.microsoft.com/office/drawing/2014/main" id="{D6E5FF4E-5AA1-23D6-6918-174C00D25220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925251" y="5670252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8">
              <p14:nvContentPartPr>
                <p14:cNvPr id="421" name="Input penna 420">
                  <a:extLst>
                    <a:ext uri="{FF2B5EF4-FFF2-40B4-BE49-F238E27FC236}">
                      <a16:creationId xmlns:a16="http://schemas.microsoft.com/office/drawing/2014/main" id="{63D8E38E-8E30-8296-8E1E-3EC70A7D26E1}"/>
                    </a:ext>
                  </a:extLst>
                </p14:cNvPr>
                <p14:cNvContentPartPr/>
                <p14:nvPr/>
              </p14:nvContentPartPr>
              <p14:xfrm>
                <a:off x="862611" y="5744772"/>
                <a:ext cx="227160" cy="35280"/>
              </p14:xfrm>
            </p:contentPart>
          </mc:Choice>
          <mc:Fallback xmlns="">
            <p:pic>
              <p:nvPicPr>
                <p:cNvPr id="421" name="Input penna 420">
                  <a:extLst>
                    <a:ext uri="{FF2B5EF4-FFF2-40B4-BE49-F238E27FC236}">
                      <a16:creationId xmlns:a16="http://schemas.microsoft.com/office/drawing/2014/main" id="{63D8E38E-8E30-8296-8E1E-3EC70A7D26E1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855051" y="5737212"/>
                  <a:ext cx="24228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0">
              <p14:nvContentPartPr>
                <p14:cNvPr id="422" name="Input penna 421">
                  <a:extLst>
                    <a:ext uri="{FF2B5EF4-FFF2-40B4-BE49-F238E27FC236}">
                      <a16:creationId xmlns:a16="http://schemas.microsoft.com/office/drawing/2014/main" id="{1A97898C-F561-FB42-81A7-733471653469}"/>
                    </a:ext>
                  </a:extLst>
                </p14:cNvPr>
                <p14:cNvContentPartPr/>
                <p14:nvPr/>
              </p14:nvContentPartPr>
              <p14:xfrm>
                <a:off x="1004451" y="5655132"/>
                <a:ext cx="25200" cy="106920"/>
              </p14:xfrm>
            </p:contentPart>
          </mc:Choice>
          <mc:Fallback xmlns="">
            <p:pic>
              <p:nvPicPr>
                <p:cNvPr id="422" name="Input penna 421">
                  <a:extLst>
                    <a:ext uri="{FF2B5EF4-FFF2-40B4-BE49-F238E27FC236}">
                      <a16:creationId xmlns:a16="http://schemas.microsoft.com/office/drawing/2014/main" id="{1A97898C-F561-FB42-81A7-733471653469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996891" y="5647572"/>
                  <a:ext cx="39960" cy="121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8" name="Gruppo 437">
            <a:extLst>
              <a:ext uri="{FF2B5EF4-FFF2-40B4-BE49-F238E27FC236}">
                <a16:creationId xmlns:a16="http://schemas.microsoft.com/office/drawing/2014/main" id="{AA6B54CC-A1B9-5661-BD0E-91B5FD477E3A}"/>
              </a:ext>
            </a:extLst>
          </p:cNvPr>
          <p:cNvGrpSpPr/>
          <p:nvPr/>
        </p:nvGrpSpPr>
        <p:grpSpPr>
          <a:xfrm>
            <a:off x="1396851" y="5577012"/>
            <a:ext cx="178920" cy="113400"/>
            <a:chOff x="1396851" y="5577012"/>
            <a:chExt cx="178920" cy="113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2">
              <p14:nvContentPartPr>
                <p14:cNvPr id="423" name="Input penna 422">
                  <a:extLst>
                    <a:ext uri="{FF2B5EF4-FFF2-40B4-BE49-F238E27FC236}">
                      <a16:creationId xmlns:a16="http://schemas.microsoft.com/office/drawing/2014/main" id="{AAF0D40A-7B1A-24FD-F586-DB75D255752C}"/>
                    </a:ext>
                  </a:extLst>
                </p14:cNvPr>
                <p14:cNvContentPartPr/>
                <p14:nvPr/>
              </p14:nvContentPartPr>
              <p14:xfrm>
                <a:off x="1419171" y="5577012"/>
                <a:ext cx="124920" cy="20520"/>
              </p14:xfrm>
            </p:contentPart>
          </mc:Choice>
          <mc:Fallback xmlns="">
            <p:pic>
              <p:nvPicPr>
                <p:cNvPr id="423" name="Input penna 422">
                  <a:extLst>
                    <a:ext uri="{FF2B5EF4-FFF2-40B4-BE49-F238E27FC236}">
                      <a16:creationId xmlns:a16="http://schemas.microsoft.com/office/drawing/2014/main" id="{AAF0D40A-7B1A-24FD-F586-DB75D255752C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1411611" y="5569452"/>
                  <a:ext cx="14004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4">
              <p14:nvContentPartPr>
                <p14:cNvPr id="424" name="Input penna 423">
                  <a:extLst>
                    <a:ext uri="{FF2B5EF4-FFF2-40B4-BE49-F238E27FC236}">
                      <a16:creationId xmlns:a16="http://schemas.microsoft.com/office/drawing/2014/main" id="{68CBF2DC-A397-69E6-2118-1746A3CA6055}"/>
                    </a:ext>
                  </a:extLst>
                </p14:cNvPr>
                <p14:cNvContentPartPr/>
                <p14:nvPr/>
              </p14:nvContentPartPr>
              <p14:xfrm>
                <a:off x="1396851" y="5677452"/>
                <a:ext cx="178920" cy="12960"/>
              </p14:xfrm>
            </p:contentPart>
          </mc:Choice>
          <mc:Fallback xmlns="">
            <p:pic>
              <p:nvPicPr>
                <p:cNvPr id="424" name="Input penna 423">
                  <a:extLst>
                    <a:ext uri="{FF2B5EF4-FFF2-40B4-BE49-F238E27FC236}">
                      <a16:creationId xmlns:a16="http://schemas.microsoft.com/office/drawing/2014/main" id="{68CBF2DC-A397-69E6-2118-1746A3CA6055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1389291" y="5670252"/>
                  <a:ext cx="194040" cy="28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6" name="Gruppo 435">
            <a:extLst>
              <a:ext uri="{FF2B5EF4-FFF2-40B4-BE49-F238E27FC236}">
                <a16:creationId xmlns:a16="http://schemas.microsoft.com/office/drawing/2014/main" id="{C3B48779-E9B5-0552-67C1-825485D3A857}"/>
              </a:ext>
            </a:extLst>
          </p:cNvPr>
          <p:cNvGrpSpPr/>
          <p:nvPr/>
        </p:nvGrpSpPr>
        <p:grpSpPr>
          <a:xfrm>
            <a:off x="1810491" y="5507532"/>
            <a:ext cx="696240" cy="375120"/>
            <a:chOff x="1810491" y="5507532"/>
            <a:chExt cx="696240" cy="375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6">
              <p14:nvContentPartPr>
                <p14:cNvPr id="425" name="Input penna 424">
                  <a:extLst>
                    <a:ext uri="{FF2B5EF4-FFF2-40B4-BE49-F238E27FC236}">
                      <a16:creationId xmlns:a16="http://schemas.microsoft.com/office/drawing/2014/main" id="{361FA713-9C72-CAA3-423E-62C2926EDCF6}"/>
                    </a:ext>
                  </a:extLst>
                </p14:cNvPr>
                <p14:cNvContentPartPr/>
                <p14:nvPr/>
              </p14:nvContentPartPr>
              <p14:xfrm>
                <a:off x="1810491" y="5507532"/>
                <a:ext cx="216720" cy="228600"/>
              </p14:xfrm>
            </p:contentPart>
          </mc:Choice>
          <mc:Fallback xmlns="">
            <p:pic>
              <p:nvPicPr>
                <p:cNvPr id="425" name="Input penna 424">
                  <a:extLst>
                    <a:ext uri="{FF2B5EF4-FFF2-40B4-BE49-F238E27FC236}">
                      <a16:creationId xmlns:a16="http://schemas.microsoft.com/office/drawing/2014/main" id="{361FA713-9C72-CAA3-423E-62C2926EDCF6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1803291" y="5499972"/>
                  <a:ext cx="231840" cy="24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8">
              <p14:nvContentPartPr>
                <p14:cNvPr id="426" name="Input penna 425">
                  <a:extLst>
                    <a:ext uri="{FF2B5EF4-FFF2-40B4-BE49-F238E27FC236}">
                      <a16:creationId xmlns:a16="http://schemas.microsoft.com/office/drawing/2014/main" id="{D6FC6F53-8CAD-425B-6E01-C4E9BEB1DC0B}"/>
                    </a:ext>
                  </a:extLst>
                </p14:cNvPr>
                <p14:cNvContentPartPr/>
                <p14:nvPr/>
              </p14:nvContentPartPr>
              <p14:xfrm>
                <a:off x="1863771" y="5638932"/>
                <a:ext cx="120600" cy="14760"/>
              </p14:xfrm>
            </p:contentPart>
          </mc:Choice>
          <mc:Fallback xmlns="">
            <p:pic>
              <p:nvPicPr>
                <p:cNvPr id="426" name="Input penna 425">
                  <a:extLst>
                    <a:ext uri="{FF2B5EF4-FFF2-40B4-BE49-F238E27FC236}">
                      <a16:creationId xmlns:a16="http://schemas.microsoft.com/office/drawing/2014/main" id="{D6FC6F53-8CAD-425B-6E01-C4E9BEB1DC0B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1856211" y="5631372"/>
                  <a:ext cx="13572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0">
              <p14:nvContentPartPr>
                <p14:cNvPr id="427" name="Input penna 426">
                  <a:extLst>
                    <a:ext uri="{FF2B5EF4-FFF2-40B4-BE49-F238E27FC236}">
                      <a16:creationId xmlns:a16="http://schemas.microsoft.com/office/drawing/2014/main" id="{FDD652A7-32D3-95F9-5DAF-FF6A9ECF0429}"/>
                    </a:ext>
                  </a:extLst>
                </p14:cNvPr>
                <p14:cNvContentPartPr/>
                <p14:nvPr/>
              </p14:nvContentPartPr>
              <p14:xfrm>
                <a:off x="1927851" y="5722812"/>
                <a:ext cx="20880" cy="126000"/>
              </p14:xfrm>
            </p:contentPart>
          </mc:Choice>
          <mc:Fallback xmlns="">
            <p:pic>
              <p:nvPicPr>
                <p:cNvPr id="427" name="Input penna 426">
                  <a:extLst>
                    <a:ext uri="{FF2B5EF4-FFF2-40B4-BE49-F238E27FC236}">
                      <a16:creationId xmlns:a16="http://schemas.microsoft.com/office/drawing/2014/main" id="{FDD652A7-32D3-95F9-5DAF-FF6A9ECF0429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1920291" y="5715252"/>
                  <a:ext cx="3600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2">
              <p14:nvContentPartPr>
                <p14:cNvPr id="428" name="Input penna 427">
                  <a:extLst>
                    <a:ext uri="{FF2B5EF4-FFF2-40B4-BE49-F238E27FC236}">
                      <a16:creationId xmlns:a16="http://schemas.microsoft.com/office/drawing/2014/main" id="{C40CA74C-A28A-97C7-8165-A87EB4D2E942}"/>
                    </a:ext>
                  </a:extLst>
                </p14:cNvPr>
                <p14:cNvContentPartPr/>
                <p14:nvPr/>
              </p14:nvContentPartPr>
              <p14:xfrm>
                <a:off x="1843251" y="5817852"/>
                <a:ext cx="205560" cy="32400"/>
              </p14:xfrm>
            </p:contentPart>
          </mc:Choice>
          <mc:Fallback xmlns="">
            <p:pic>
              <p:nvPicPr>
                <p:cNvPr id="428" name="Input penna 427">
                  <a:extLst>
                    <a:ext uri="{FF2B5EF4-FFF2-40B4-BE49-F238E27FC236}">
                      <a16:creationId xmlns:a16="http://schemas.microsoft.com/office/drawing/2014/main" id="{C40CA74C-A28A-97C7-8165-A87EB4D2E942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1835691" y="5810292"/>
                  <a:ext cx="22068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4">
              <p14:nvContentPartPr>
                <p14:cNvPr id="429" name="Input penna 428">
                  <a:extLst>
                    <a:ext uri="{FF2B5EF4-FFF2-40B4-BE49-F238E27FC236}">
                      <a16:creationId xmlns:a16="http://schemas.microsoft.com/office/drawing/2014/main" id="{A7796219-D20A-F20D-6124-94B133C8C048}"/>
                    </a:ext>
                  </a:extLst>
                </p14:cNvPr>
                <p14:cNvContentPartPr/>
                <p14:nvPr/>
              </p14:nvContentPartPr>
              <p14:xfrm>
                <a:off x="2104251" y="5568012"/>
                <a:ext cx="62280" cy="314640"/>
              </p14:xfrm>
            </p:contentPart>
          </mc:Choice>
          <mc:Fallback xmlns="">
            <p:pic>
              <p:nvPicPr>
                <p:cNvPr id="429" name="Input penna 428">
                  <a:extLst>
                    <a:ext uri="{FF2B5EF4-FFF2-40B4-BE49-F238E27FC236}">
                      <a16:creationId xmlns:a16="http://schemas.microsoft.com/office/drawing/2014/main" id="{A7796219-D20A-F20D-6124-94B133C8C048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2096691" y="5560452"/>
                  <a:ext cx="77400" cy="32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6">
              <p14:nvContentPartPr>
                <p14:cNvPr id="430" name="Input penna 429">
                  <a:extLst>
                    <a:ext uri="{FF2B5EF4-FFF2-40B4-BE49-F238E27FC236}">
                      <a16:creationId xmlns:a16="http://schemas.microsoft.com/office/drawing/2014/main" id="{5E007F9C-5E38-A31E-B97B-3625A57E767E}"/>
                    </a:ext>
                  </a:extLst>
                </p14:cNvPr>
                <p14:cNvContentPartPr/>
                <p14:nvPr/>
              </p14:nvContentPartPr>
              <p14:xfrm>
                <a:off x="2128731" y="5728932"/>
                <a:ext cx="135000" cy="25560"/>
              </p14:xfrm>
            </p:contentPart>
          </mc:Choice>
          <mc:Fallback xmlns="">
            <p:pic>
              <p:nvPicPr>
                <p:cNvPr id="430" name="Input penna 429">
                  <a:extLst>
                    <a:ext uri="{FF2B5EF4-FFF2-40B4-BE49-F238E27FC236}">
                      <a16:creationId xmlns:a16="http://schemas.microsoft.com/office/drawing/2014/main" id="{5E007F9C-5E38-A31E-B97B-3625A57E767E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2121531" y="5721372"/>
                  <a:ext cx="15012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8">
              <p14:nvContentPartPr>
                <p14:cNvPr id="431" name="Input penna 430">
                  <a:extLst>
                    <a:ext uri="{FF2B5EF4-FFF2-40B4-BE49-F238E27FC236}">
                      <a16:creationId xmlns:a16="http://schemas.microsoft.com/office/drawing/2014/main" id="{64874E16-57C9-91AB-B38F-7B7CCACFBEC8}"/>
                    </a:ext>
                  </a:extLst>
                </p14:cNvPr>
                <p14:cNvContentPartPr/>
                <p14:nvPr/>
              </p14:nvContentPartPr>
              <p14:xfrm>
                <a:off x="2371011" y="5577012"/>
                <a:ext cx="127080" cy="131040"/>
              </p14:xfrm>
            </p:contentPart>
          </mc:Choice>
          <mc:Fallback xmlns="">
            <p:pic>
              <p:nvPicPr>
                <p:cNvPr id="431" name="Input penna 430">
                  <a:extLst>
                    <a:ext uri="{FF2B5EF4-FFF2-40B4-BE49-F238E27FC236}">
                      <a16:creationId xmlns:a16="http://schemas.microsoft.com/office/drawing/2014/main" id="{64874E16-57C9-91AB-B38F-7B7CCACFBEC8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2363451" y="5569452"/>
                  <a:ext cx="14220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0">
              <p14:nvContentPartPr>
                <p14:cNvPr id="432" name="Input penna 431">
                  <a:extLst>
                    <a:ext uri="{FF2B5EF4-FFF2-40B4-BE49-F238E27FC236}">
                      <a16:creationId xmlns:a16="http://schemas.microsoft.com/office/drawing/2014/main" id="{522C9775-576B-AADD-2243-5557FFDF73CD}"/>
                    </a:ext>
                  </a:extLst>
                </p14:cNvPr>
                <p14:cNvContentPartPr/>
                <p14:nvPr/>
              </p14:nvContentPartPr>
              <p14:xfrm>
                <a:off x="2368851" y="5737572"/>
                <a:ext cx="15840" cy="117360"/>
              </p14:xfrm>
            </p:contentPart>
          </mc:Choice>
          <mc:Fallback xmlns="">
            <p:pic>
              <p:nvPicPr>
                <p:cNvPr id="432" name="Input penna 431">
                  <a:extLst>
                    <a:ext uri="{FF2B5EF4-FFF2-40B4-BE49-F238E27FC236}">
                      <a16:creationId xmlns:a16="http://schemas.microsoft.com/office/drawing/2014/main" id="{522C9775-576B-AADD-2243-5557FFDF73CD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2361291" y="5730012"/>
                  <a:ext cx="3096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2">
              <p14:nvContentPartPr>
                <p14:cNvPr id="433" name="Input penna 432">
                  <a:extLst>
                    <a:ext uri="{FF2B5EF4-FFF2-40B4-BE49-F238E27FC236}">
                      <a16:creationId xmlns:a16="http://schemas.microsoft.com/office/drawing/2014/main" id="{99601E6E-8610-AAEC-5EE9-AB8AF27BAD09}"/>
                    </a:ext>
                  </a:extLst>
                </p14:cNvPr>
                <p14:cNvContentPartPr/>
                <p14:nvPr/>
              </p14:nvContentPartPr>
              <p14:xfrm>
                <a:off x="2464611" y="5733252"/>
                <a:ext cx="12960" cy="101880"/>
              </p14:xfrm>
            </p:contentPart>
          </mc:Choice>
          <mc:Fallback xmlns="">
            <p:pic>
              <p:nvPicPr>
                <p:cNvPr id="433" name="Input penna 432">
                  <a:extLst>
                    <a:ext uri="{FF2B5EF4-FFF2-40B4-BE49-F238E27FC236}">
                      <a16:creationId xmlns:a16="http://schemas.microsoft.com/office/drawing/2014/main" id="{99601E6E-8610-AAEC-5EE9-AB8AF27BAD09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2457051" y="5725692"/>
                  <a:ext cx="2808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4">
              <p14:nvContentPartPr>
                <p14:cNvPr id="434" name="Input penna 433">
                  <a:extLst>
                    <a:ext uri="{FF2B5EF4-FFF2-40B4-BE49-F238E27FC236}">
                      <a16:creationId xmlns:a16="http://schemas.microsoft.com/office/drawing/2014/main" id="{B77CE647-6CFE-7511-4158-79DDD5356D93}"/>
                    </a:ext>
                  </a:extLst>
                </p14:cNvPr>
                <p14:cNvContentPartPr/>
                <p14:nvPr/>
              </p14:nvContentPartPr>
              <p14:xfrm>
                <a:off x="2326371" y="5816412"/>
                <a:ext cx="180360" cy="25560"/>
              </p14:xfrm>
            </p:contentPart>
          </mc:Choice>
          <mc:Fallback xmlns="">
            <p:pic>
              <p:nvPicPr>
                <p:cNvPr id="434" name="Input penna 433">
                  <a:extLst>
                    <a:ext uri="{FF2B5EF4-FFF2-40B4-BE49-F238E27FC236}">
                      <a16:creationId xmlns:a16="http://schemas.microsoft.com/office/drawing/2014/main" id="{B77CE647-6CFE-7511-4158-79DDD5356D93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2318811" y="5809212"/>
                  <a:ext cx="195480" cy="40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36">
            <p14:nvContentPartPr>
              <p14:cNvPr id="441" name="Input penna 440">
                <a:extLst>
                  <a:ext uri="{FF2B5EF4-FFF2-40B4-BE49-F238E27FC236}">
                    <a16:creationId xmlns:a16="http://schemas.microsoft.com/office/drawing/2014/main" id="{9598693F-863A-5AA5-9CEA-9BA536003CA7}"/>
                  </a:ext>
                </a:extLst>
              </p14:cNvPr>
              <p14:cNvContentPartPr/>
              <p14:nvPr/>
            </p14:nvContentPartPr>
            <p14:xfrm>
              <a:off x="267531" y="5799132"/>
              <a:ext cx="117000" cy="19080"/>
            </p14:xfrm>
          </p:contentPart>
        </mc:Choice>
        <mc:Fallback xmlns="">
          <p:pic>
            <p:nvPicPr>
              <p:cNvPr id="441" name="Input penna 440">
                <a:extLst>
                  <a:ext uri="{FF2B5EF4-FFF2-40B4-BE49-F238E27FC236}">
                    <a16:creationId xmlns:a16="http://schemas.microsoft.com/office/drawing/2014/main" id="{9598693F-863A-5AA5-9CEA-9BA536003CA7}"/>
                  </a:ext>
                </a:extLst>
              </p:cNvPr>
              <p:cNvPicPr/>
              <p:nvPr/>
            </p:nvPicPr>
            <p:blipFill>
              <a:blip r:embed="rId337"/>
              <a:stretch>
                <a:fillRect/>
              </a:stretch>
            </p:blipFill>
            <p:spPr>
              <a:xfrm>
                <a:off x="213891" y="5691132"/>
                <a:ext cx="224640" cy="23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8">
            <p14:nvContentPartPr>
              <p14:cNvPr id="442" name="Input penna 441">
                <a:extLst>
                  <a:ext uri="{FF2B5EF4-FFF2-40B4-BE49-F238E27FC236}">
                    <a16:creationId xmlns:a16="http://schemas.microsoft.com/office/drawing/2014/main" id="{D0FC0D1B-2A0B-825F-54D8-4AE62A84A32B}"/>
                  </a:ext>
                </a:extLst>
              </p14:cNvPr>
              <p14:cNvContentPartPr/>
              <p14:nvPr/>
            </p14:nvContentPartPr>
            <p14:xfrm>
              <a:off x="763251" y="5673852"/>
              <a:ext cx="11160" cy="40320"/>
            </p14:xfrm>
          </p:contentPart>
        </mc:Choice>
        <mc:Fallback xmlns="">
          <p:pic>
            <p:nvPicPr>
              <p:cNvPr id="442" name="Input penna 441">
                <a:extLst>
                  <a:ext uri="{FF2B5EF4-FFF2-40B4-BE49-F238E27FC236}">
                    <a16:creationId xmlns:a16="http://schemas.microsoft.com/office/drawing/2014/main" id="{D0FC0D1B-2A0B-825F-54D8-4AE62A84A32B}"/>
                  </a:ext>
                </a:extLst>
              </p:cNvPr>
              <p:cNvPicPr/>
              <p:nvPr/>
            </p:nvPicPr>
            <p:blipFill>
              <a:blip r:embed="rId339"/>
              <a:stretch>
                <a:fillRect/>
              </a:stretch>
            </p:blipFill>
            <p:spPr>
              <a:xfrm>
                <a:off x="709611" y="5566212"/>
                <a:ext cx="118800" cy="255960"/>
              </a:xfrm>
              <a:prstGeom prst="rect">
                <a:avLst/>
              </a:prstGeom>
            </p:spPr>
          </p:pic>
        </mc:Fallback>
      </mc:AlternateContent>
      <p:grpSp>
        <p:nvGrpSpPr>
          <p:cNvPr id="451" name="Gruppo 450">
            <a:extLst>
              <a:ext uri="{FF2B5EF4-FFF2-40B4-BE49-F238E27FC236}">
                <a16:creationId xmlns:a16="http://schemas.microsoft.com/office/drawing/2014/main" id="{F67D93BC-78FB-6BDE-63AB-8ADC36C4C05A}"/>
              </a:ext>
            </a:extLst>
          </p:cNvPr>
          <p:cNvGrpSpPr/>
          <p:nvPr/>
        </p:nvGrpSpPr>
        <p:grpSpPr>
          <a:xfrm>
            <a:off x="2252571" y="4496811"/>
            <a:ext cx="657360" cy="223920"/>
            <a:chOff x="2252571" y="4496811"/>
            <a:chExt cx="657360" cy="223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0">
              <p14:nvContentPartPr>
                <p14:cNvPr id="443" name="Input penna 442">
                  <a:extLst>
                    <a:ext uri="{FF2B5EF4-FFF2-40B4-BE49-F238E27FC236}">
                      <a16:creationId xmlns:a16="http://schemas.microsoft.com/office/drawing/2014/main" id="{5BD4D58E-E4C3-2F40-2E57-F3E3B6F49C42}"/>
                    </a:ext>
                  </a:extLst>
                </p14:cNvPr>
                <p14:cNvContentPartPr/>
                <p14:nvPr/>
              </p14:nvContentPartPr>
              <p14:xfrm>
                <a:off x="2252571" y="4496811"/>
                <a:ext cx="25920" cy="167040"/>
              </p14:xfrm>
            </p:contentPart>
          </mc:Choice>
          <mc:Fallback xmlns="">
            <p:pic>
              <p:nvPicPr>
                <p:cNvPr id="443" name="Input penna 442">
                  <a:extLst>
                    <a:ext uri="{FF2B5EF4-FFF2-40B4-BE49-F238E27FC236}">
                      <a16:creationId xmlns:a16="http://schemas.microsoft.com/office/drawing/2014/main" id="{5BD4D58E-E4C3-2F40-2E57-F3E3B6F49C42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2245011" y="4489251"/>
                  <a:ext cx="4104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2">
              <p14:nvContentPartPr>
                <p14:cNvPr id="444" name="Input penna 443">
                  <a:extLst>
                    <a:ext uri="{FF2B5EF4-FFF2-40B4-BE49-F238E27FC236}">
                      <a16:creationId xmlns:a16="http://schemas.microsoft.com/office/drawing/2014/main" id="{0AA6EC8E-0988-3ECA-CFC5-F869670FB31E}"/>
                    </a:ext>
                  </a:extLst>
                </p14:cNvPr>
                <p14:cNvContentPartPr/>
                <p14:nvPr/>
              </p14:nvContentPartPr>
              <p14:xfrm>
                <a:off x="2338251" y="4535331"/>
                <a:ext cx="72720" cy="101520"/>
              </p14:xfrm>
            </p:contentPart>
          </mc:Choice>
          <mc:Fallback xmlns="">
            <p:pic>
              <p:nvPicPr>
                <p:cNvPr id="444" name="Input penna 443">
                  <a:extLst>
                    <a:ext uri="{FF2B5EF4-FFF2-40B4-BE49-F238E27FC236}">
                      <a16:creationId xmlns:a16="http://schemas.microsoft.com/office/drawing/2014/main" id="{0AA6EC8E-0988-3ECA-CFC5-F869670FB31E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2330691" y="4527771"/>
                  <a:ext cx="8748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4">
              <p14:nvContentPartPr>
                <p14:cNvPr id="445" name="Input penna 444">
                  <a:extLst>
                    <a:ext uri="{FF2B5EF4-FFF2-40B4-BE49-F238E27FC236}">
                      <a16:creationId xmlns:a16="http://schemas.microsoft.com/office/drawing/2014/main" id="{D7A66082-D233-EB70-1327-0F5108BF6D0E}"/>
                    </a:ext>
                  </a:extLst>
                </p14:cNvPr>
                <p14:cNvContentPartPr/>
                <p14:nvPr/>
              </p14:nvContentPartPr>
              <p14:xfrm>
                <a:off x="2487291" y="4544331"/>
                <a:ext cx="81000" cy="13680"/>
              </p14:xfrm>
            </p:contentPart>
          </mc:Choice>
          <mc:Fallback xmlns="">
            <p:pic>
              <p:nvPicPr>
                <p:cNvPr id="445" name="Input penna 444">
                  <a:extLst>
                    <a:ext uri="{FF2B5EF4-FFF2-40B4-BE49-F238E27FC236}">
                      <a16:creationId xmlns:a16="http://schemas.microsoft.com/office/drawing/2014/main" id="{D7A66082-D233-EB70-1327-0F5108BF6D0E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2480091" y="4536771"/>
                  <a:ext cx="9612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6">
              <p14:nvContentPartPr>
                <p14:cNvPr id="446" name="Input penna 445">
                  <a:extLst>
                    <a:ext uri="{FF2B5EF4-FFF2-40B4-BE49-F238E27FC236}">
                      <a16:creationId xmlns:a16="http://schemas.microsoft.com/office/drawing/2014/main" id="{C54351D0-7AA0-4BE0-B7C5-A94320A670E6}"/>
                    </a:ext>
                  </a:extLst>
                </p14:cNvPr>
                <p14:cNvContentPartPr/>
                <p14:nvPr/>
              </p14:nvContentPartPr>
              <p14:xfrm>
                <a:off x="2494131" y="4618131"/>
                <a:ext cx="92520" cy="10800"/>
              </p14:xfrm>
            </p:contentPart>
          </mc:Choice>
          <mc:Fallback xmlns="">
            <p:pic>
              <p:nvPicPr>
                <p:cNvPr id="446" name="Input penna 445">
                  <a:extLst>
                    <a:ext uri="{FF2B5EF4-FFF2-40B4-BE49-F238E27FC236}">
                      <a16:creationId xmlns:a16="http://schemas.microsoft.com/office/drawing/2014/main" id="{C54351D0-7AA0-4BE0-B7C5-A94320A670E6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2486571" y="4610571"/>
                  <a:ext cx="10764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8">
              <p14:nvContentPartPr>
                <p14:cNvPr id="447" name="Input penna 446">
                  <a:extLst>
                    <a:ext uri="{FF2B5EF4-FFF2-40B4-BE49-F238E27FC236}">
                      <a16:creationId xmlns:a16="http://schemas.microsoft.com/office/drawing/2014/main" id="{77400A5D-E400-F172-1B02-880FC2D12398}"/>
                    </a:ext>
                  </a:extLst>
                </p14:cNvPr>
                <p14:cNvContentPartPr/>
                <p14:nvPr/>
              </p14:nvContentPartPr>
              <p14:xfrm>
                <a:off x="2678091" y="4538571"/>
                <a:ext cx="60480" cy="61200"/>
              </p14:xfrm>
            </p:contentPart>
          </mc:Choice>
          <mc:Fallback xmlns="">
            <p:pic>
              <p:nvPicPr>
                <p:cNvPr id="447" name="Input penna 446">
                  <a:extLst>
                    <a:ext uri="{FF2B5EF4-FFF2-40B4-BE49-F238E27FC236}">
                      <a16:creationId xmlns:a16="http://schemas.microsoft.com/office/drawing/2014/main" id="{77400A5D-E400-F172-1B02-880FC2D12398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2670531" y="4531011"/>
                  <a:ext cx="7560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0">
              <p14:nvContentPartPr>
                <p14:cNvPr id="448" name="Input penna 447">
                  <a:extLst>
                    <a:ext uri="{FF2B5EF4-FFF2-40B4-BE49-F238E27FC236}">
                      <a16:creationId xmlns:a16="http://schemas.microsoft.com/office/drawing/2014/main" id="{39D6F019-FF51-1B37-4E89-36898FF9D213}"/>
                    </a:ext>
                  </a:extLst>
                </p14:cNvPr>
                <p14:cNvContentPartPr/>
                <p14:nvPr/>
              </p14:nvContentPartPr>
              <p14:xfrm>
                <a:off x="2697171" y="4503651"/>
                <a:ext cx="104040" cy="217080"/>
              </p14:xfrm>
            </p:contentPart>
          </mc:Choice>
          <mc:Fallback xmlns="">
            <p:pic>
              <p:nvPicPr>
                <p:cNvPr id="448" name="Input penna 447">
                  <a:extLst>
                    <a:ext uri="{FF2B5EF4-FFF2-40B4-BE49-F238E27FC236}">
                      <a16:creationId xmlns:a16="http://schemas.microsoft.com/office/drawing/2014/main" id="{39D6F019-FF51-1B37-4E89-36898FF9D213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2689611" y="4496091"/>
                  <a:ext cx="119160" cy="23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2">
              <p14:nvContentPartPr>
                <p14:cNvPr id="449" name="Input penna 448">
                  <a:extLst>
                    <a:ext uri="{FF2B5EF4-FFF2-40B4-BE49-F238E27FC236}">
                      <a16:creationId xmlns:a16="http://schemas.microsoft.com/office/drawing/2014/main" id="{693144AA-4DF8-C2C5-0F94-254A0EBC49D6}"/>
                    </a:ext>
                  </a:extLst>
                </p14:cNvPr>
                <p14:cNvContentPartPr/>
                <p14:nvPr/>
              </p14:nvContentPartPr>
              <p14:xfrm>
                <a:off x="2818131" y="4542171"/>
                <a:ext cx="91800" cy="116280"/>
              </p14:xfrm>
            </p:contentPart>
          </mc:Choice>
          <mc:Fallback xmlns="">
            <p:pic>
              <p:nvPicPr>
                <p:cNvPr id="449" name="Input penna 448">
                  <a:extLst>
                    <a:ext uri="{FF2B5EF4-FFF2-40B4-BE49-F238E27FC236}">
                      <a16:creationId xmlns:a16="http://schemas.microsoft.com/office/drawing/2014/main" id="{693144AA-4DF8-C2C5-0F94-254A0EBC49D6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2810931" y="4534971"/>
                  <a:ext cx="106920" cy="131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54">
            <p14:nvContentPartPr>
              <p14:cNvPr id="452" name="Input penna 451">
                <a:extLst>
                  <a:ext uri="{FF2B5EF4-FFF2-40B4-BE49-F238E27FC236}">
                    <a16:creationId xmlns:a16="http://schemas.microsoft.com/office/drawing/2014/main" id="{97A2445F-EFF4-2540-5C00-15A39C14A90D}"/>
                  </a:ext>
                </a:extLst>
              </p14:cNvPr>
              <p14:cNvContentPartPr/>
              <p14:nvPr/>
            </p14:nvContentPartPr>
            <p14:xfrm>
              <a:off x="2534451" y="4763211"/>
              <a:ext cx="456840" cy="56160"/>
            </p14:xfrm>
          </p:contentPart>
        </mc:Choice>
        <mc:Fallback xmlns="">
          <p:pic>
            <p:nvPicPr>
              <p:cNvPr id="452" name="Input penna 451">
                <a:extLst>
                  <a:ext uri="{FF2B5EF4-FFF2-40B4-BE49-F238E27FC236}">
                    <a16:creationId xmlns:a16="http://schemas.microsoft.com/office/drawing/2014/main" id="{97A2445F-EFF4-2540-5C00-15A39C14A90D}"/>
                  </a:ext>
                </a:extLst>
              </p:cNvPr>
              <p:cNvPicPr/>
              <p:nvPr/>
            </p:nvPicPr>
            <p:blipFill>
              <a:blip r:embed="rId355"/>
              <a:stretch>
                <a:fillRect/>
              </a:stretch>
            </p:blipFill>
            <p:spPr>
              <a:xfrm>
                <a:off x="2526891" y="4755651"/>
                <a:ext cx="471960" cy="71280"/>
              </a:xfrm>
              <a:prstGeom prst="rect">
                <a:avLst/>
              </a:prstGeom>
            </p:spPr>
          </p:pic>
        </mc:Fallback>
      </mc:AlternateContent>
      <p:grpSp>
        <p:nvGrpSpPr>
          <p:cNvPr id="456" name="Gruppo 455">
            <a:extLst>
              <a:ext uri="{FF2B5EF4-FFF2-40B4-BE49-F238E27FC236}">
                <a16:creationId xmlns:a16="http://schemas.microsoft.com/office/drawing/2014/main" id="{462E2CFE-D5AD-141B-B82B-15EA99246823}"/>
              </a:ext>
            </a:extLst>
          </p:cNvPr>
          <p:cNvGrpSpPr/>
          <p:nvPr/>
        </p:nvGrpSpPr>
        <p:grpSpPr>
          <a:xfrm>
            <a:off x="3201480" y="3367814"/>
            <a:ext cx="128160" cy="131400"/>
            <a:chOff x="3201480" y="3367814"/>
            <a:chExt cx="128160" cy="131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6">
              <p14:nvContentPartPr>
                <p14:cNvPr id="453" name="Input penna 452">
                  <a:extLst>
                    <a:ext uri="{FF2B5EF4-FFF2-40B4-BE49-F238E27FC236}">
                      <a16:creationId xmlns:a16="http://schemas.microsoft.com/office/drawing/2014/main" id="{AC62F0A6-DD38-C189-6D98-7CDD3AFADB0D}"/>
                    </a:ext>
                  </a:extLst>
                </p14:cNvPr>
                <p14:cNvContentPartPr/>
                <p14:nvPr/>
              </p14:nvContentPartPr>
              <p14:xfrm>
                <a:off x="3201480" y="3418574"/>
                <a:ext cx="77040" cy="19080"/>
              </p14:xfrm>
            </p:contentPart>
          </mc:Choice>
          <mc:Fallback xmlns="">
            <p:pic>
              <p:nvPicPr>
                <p:cNvPr id="453" name="Input penna 452">
                  <a:extLst>
                    <a:ext uri="{FF2B5EF4-FFF2-40B4-BE49-F238E27FC236}">
                      <a16:creationId xmlns:a16="http://schemas.microsoft.com/office/drawing/2014/main" id="{AC62F0A6-DD38-C189-6D98-7CDD3AFADB0D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3193920" y="3411014"/>
                  <a:ext cx="9180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8">
              <p14:nvContentPartPr>
                <p14:cNvPr id="454" name="Input penna 453">
                  <a:extLst>
                    <a:ext uri="{FF2B5EF4-FFF2-40B4-BE49-F238E27FC236}">
                      <a16:creationId xmlns:a16="http://schemas.microsoft.com/office/drawing/2014/main" id="{22624CF8-77A8-BCB7-B66F-518A95EE49EC}"/>
                    </a:ext>
                  </a:extLst>
                </p14:cNvPr>
                <p14:cNvContentPartPr/>
                <p14:nvPr/>
              </p14:nvContentPartPr>
              <p14:xfrm>
                <a:off x="3289320" y="3367814"/>
                <a:ext cx="40320" cy="131400"/>
              </p14:xfrm>
            </p:contentPart>
          </mc:Choice>
          <mc:Fallback xmlns="">
            <p:pic>
              <p:nvPicPr>
                <p:cNvPr id="454" name="Input penna 453">
                  <a:extLst>
                    <a:ext uri="{FF2B5EF4-FFF2-40B4-BE49-F238E27FC236}">
                      <a16:creationId xmlns:a16="http://schemas.microsoft.com/office/drawing/2014/main" id="{22624CF8-77A8-BCB7-B66F-518A95EE49EC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3281760" y="3360254"/>
                  <a:ext cx="55440" cy="146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1" name="Gruppo 460">
            <a:extLst>
              <a:ext uri="{FF2B5EF4-FFF2-40B4-BE49-F238E27FC236}">
                <a16:creationId xmlns:a16="http://schemas.microsoft.com/office/drawing/2014/main" id="{0B20AE2C-BFB8-7788-E2A0-988BD635B533}"/>
              </a:ext>
            </a:extLst>
          </p:cNvPr>
          <p:cNvGrpSpPr/>
          <p:nvPr/>
        </p:nvGrpSpPr>
        <p:grpSpPr>
          <a:xfrm>
            <a:off x="3711578" y="3135431"/>
            <a:ext cx="336960" cy="146160"/>
            <a:chOff x="3711578" y="3135431"/>
            <a:chExt cx="336960" cy="146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0">
              <p14:nvContentPartPr>
                <p14:cNvPr id="457" name="Input penna 456">
                  <a:extLst>
                    <a:ext uri="{FF2B5EF4-FFF2-40B4-BE49-F238E27FC236}">
                      <a16:creationId xmlns:a16="http://schemas.microsoft.com/office/drawing/2014/main" id="{B3E342F0-05BF-7FC1-E235-EC73A927D991}"/>
                    </a:ext>
                  </a:extLst>
                </p14:cNvPr>
                <p14:cNvContentPartPr/>
                <p14:nvPr/>
              </p14:nvContentPartPr>
              <p14:xfrm>
                <a:off x="3711578" y="3135431"/>
                <a:ext cx="157320" cy="146160"/>
              </p14:xfrm>
            </p:contentPart>
          </mc:Choice>
          <mc:Fallback xmlns="">
            <p:pic>
              <p:nvPicPr>
                <p:cNvPr id="457" name="Input penna 456">
                  <a:extLst>
                    <a:ext uri="{FF2B5EF4-FFF2-40B4-BE49-F238E27FC236}">
                      <a16:creationId xmlns:a16="http://schemas.microsoft.com/office/drawing/2014/main" id="{B3E342F0-05BF-7FC1-E235-EC73A927D991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3704018" y="3127871"/>
                  <a:ext cx="17208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2">
              <p14:nvContentPartPr>
                <p14:cNvPr id="458" name="Input penna 457">
                  <a:extLst>
                    <a:ext uri="{FF2B5EF4-FFF2-40B4-BE49-F238E27FC236}">
                      <a16:creationId xmlns:a16="http://schemas.microsoft.com/office/drawing/2014/main" id="{99F0C659-D315-249D-1783-39FC284F7CDA}"/>
                    </a:ext>
                  </a:extLst>
                </p14:cNvPr>
                <p14:cNvContentPartPr/>
                <p14:nvPr/>
              </p14:nvContentPartPr>
              <p14:xfrm>
                <a:off x="3887258" y="3139031"/>
                <a:ext cx="82440" cy="112680"/>
              </p14:xfrm>
            </p:contentPart>
          </mc:Choice>
          <mc:Fallback xmlns="">
            <p:pic>
              <p:nvPicPr>
                <p:cNvPr id="458" name="Input penna 457">
                  <a:extLst>
                    <a:ext uri="{FF2B5EF4-FFF2-40B4-BE49-F238E27FC236}">
                      <a16:creationId xmlns:a16="http://schemas.microsoft.com/office/drawing/2014/main" id="{99F0C659-D315-249D-1783-39FC284F7CDA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3879698" y="3131471"/>
                  <a:ext cx="9756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4">
              <p14:nvContentPartPr>
                <p14:cNvPr id="459" name="Input penna 458">
                  <a:extLst>
                    <a:ext uri="{FF2B5EF4-FFF2-40B4-BE49-F238E27FC236}">
                      <a16:creationId xmlns:a16="http://schemas.microsoft.com/office/drawing/2014/main" id="{65DEE9E6-29E7-1D4A-9901-8D8924FF4C2E}"/>
                    </a:ext>
                  </a:extLst>
                </p14:cNvPr>
                <p14:cNvContentPartPr/>
                <p14:nvPr/>
              </p14:nvContentPartPr>
              <p14:xfrm>
                <a:off x="4028738" y="3138311"/>
                <a:ext cx="19800" cy="116280"/>
              </p14:xfrm>
            </p:contentPart>
          </mc:Choice>
          <mc:Fallback xmlns="">
            <p:pic>
              <p:nvPicPr>
                <p:cNvPr id="459" name="Input penna 458">
                  <a:extLst>
                    <a:ext uri="{FF2B5EF4-FFF2-40B4-BE49-F238E27FC236}">
                      <a16:creationId xmlns:a16="http://schemas.microsoft.com/office/drawing/2014/main" id="{65DEE9E6-29E7-1D4A-9901-8D8924FF4C2E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4021178" y="3130751"/>
                  <a:ext cx="34920" cy="131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8" name="Gruppo 467">
            <a:extLst>
              <a:ext uri="{FF2B5EF4-FFF2-40B4-BE49-F238E27FC236}">
                <a16:creationId xmlns:a16="http://schemas.microsoft.com/office/drawing/2014/main" id="{71E6AAAC-5137-7E71-C6E0-E988B9E5EC3B}"/>
              </a:ext>
            </a:extLst>
          </p:cNvPr>
          <p:cNvGrpSpPr/>
          <p:nvPr/>
        </p:nvGrpSpPr>
        <p:grpSpPr>
          <a:xfrm>
            <a:off x="4612725" y="3061991"/>
            <a:ext cx="422640" cy="255600"/>
            <a:chOff x="4612725" y="3061991"/>
            <a:chExt cx="422640" cy="255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6">
              <p14:nvContentPartPr>
                <p14:cNvPr id="462" name="Input penna 461">
                  <a:extLst>
                    <a:ext uri="{FF2B5EF4-FFF2-40B4-BE49-F238E27FC236}">
                      <a16:creationId xmlns:a16="http://schemas.microsoft.com/office/drawing/2014/main" id="{1C5DBD20-F19C-2B00-380E-6DD1E096FE09}"/>
                    </a:ext>
                  </a:extLst>
                </p14:cNvPr>
                <p14:cNvContentPartPr/>
                <p14:nvPr/>
              </p14:nvContentPartPr>
              <p14:xfrm>
                <a:off x="4612725" y="3061991"/>
                <a:ext cx="118800" cy="255600"/>
              </p14:xfrm>
            </p:contentPart>
          </mc:Choice>
          <mc:Fallback xmlns="">
            <p:pic>
              <p:nvPicPr>
                <p:cNvPr id="462" name="Input penna 461">
                  <a:extLst>
                    <a:ext uri="{FF2B5EF4-FFF2-40B4-BE49-F238E27FC236}">
                      <a16:creationId xmlns:a16="http://schemas.microsoft.com/office/drawing/2014/main" id="{1C5DBD20-F19C-2B00-380E-6DD1E096FE09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4605165" y="3054431"/>
                  <a:ext cx="133920" cy="27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8">
              <p14:nvContentPartPr>
                <p14:cNvPr id="463" name="Input penna 462">
                  <a:extLst>
                    <a:ext uri="{FF2B5EF4-FFF2-40B4-BE49-F238E27FC236}">
                      <a16:creationId xmlns:a16="http://schemas.microsoft.com/office/drawing/2014/main" id="{0590951F-47D9-DB11-BD0E-655F8D76E9E2}"/>
                    </a:ext>
                  </a:extLst>
                </p14:cNvPr>
                <p14:cNvContentPartPr/>
                <p14:nvPr/>
              </p14:nvContentPartPr>
              <p14:xfrm>
                <a:off x="4616325" y="3176471"/>
                <a:ext cx="107280" cy="19080"/>
              </p14:xfrm>
            </p:contentPart>
          </mc:Choice>
          <mc:Fallback xmlns="">
            <p:pic>
              <p:nvPicPr>
                <p:cNvPr id="463" name="Input penna 462">
                  <a:extLst>
                    <a:ext uri="{FF2B5EF4-FFF2-40B4-BE49-F238E27FC236}">
                      <a16:creationId xmlns:a16="http://schemas.microsoft.com/office/drawing/2014/main" id="{0590951F-47D9-DB11-BD0E-655F8D76E9E2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4608765" y="3168911"/>
                  <a:ext cx="12240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0">
              <p14:nvContentPartPr>
                <p14:cNvPr id="464" name="Input penna 463">
                  <a:extLst>
                    <a:ext uri="{FF2B5EF4-FFF2-40B4-BE49-F238E27FC236}">
                      <a16:creationId xmlns:a16="http://schemas.microsoft.com/office/drawing/2014/main" id="{BE0137C2-68B8-9AA6-70EE-C31864A56478}"/>
                    </a:ext>
                  </a:extLst>
                </p14:cNvPr>
                <p14:cNvContentPartPr/>
                <p14:nvPr/>
              </p14:nvContentPartPr>
              <p14:xfrm>
                <a:off x="4762125" y="3115271"/>
                <a:ext cx="15480" cy="131040"/>
              </p14:xfrm>
            </p:contentPart>
          </mc:Choice>
          <mc:Fallback xmlns="">
            <p:pic>
              <p:nvPicPr>
                <p:cNvPr id="464" name="Input penna 463">
                  <a:extLst>
                    <a:ext uri="{FF2B5EF4-FFF2-40B4-BE49-F238E27FC236}">
                      <a16:creationId xmlns:a16="http://schemas.microsoft.com/office/drawing/2014/main" id="{BE0137C2-68B8-9AA6-70EE-C31864A56478}"/>
                    </a:ext>
                  </a:extLst>
                </p:cNvPr>
                <p:cNvPicPr/>
                <p:nvPr/>
              </p:nvPicPr>
              <p:blipFill>
                <a:blip r:embed="rId371"/>
                <a:stretch>
                  <a:fillRect/>
                </a:stretch>
              </p:blipFill>
              <p:spPr>
                <a:xfrm>
                  <a:off x="4754565" y="3107711"/>
                  <a:ext cx="3060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2">
              <p14:nvContentPartPr>
                <p14:cNvPr id="465" name="Input penna 464">
                  <a:extLst>
                    <a:ext uri="{FF2B5EF4-FFF2-40B4-BE49-F238E27FC236}">
                      <a16:creationId xmlns:a16="http://schemas.microsoft.com/office/drawing/2014/main" id="{B19AAFBB-D591-1A14-A291-6C39416AE1A6}"/>
                    </a:ext>
                  </a:extLst>
                </p14:cNvPr>
                <p14:cNvContentPartPr/>
                <p14:nvPr/>
              </p14:nvContentPartPr>
              <p14:xfrm>
                <a:off x="4820085" y="3129671"/>
                <a:ext cx="77040" cy="123120"/>
              </p14:xfrm>
            </p:contentPart>
          </mc:Choice>
          <mc:Fallback xmlns="">
            <p:pic>
              <p:nvPicPr>
                <p:cNvPr id="465" name="Input penna 464">
                  <a:extLst>
                    <a:ext uri="{FF2B5EF4-FFF2-40B4-BE49-F238E27FC236}">
                      <a16:creationId xmlns:a16="http://schemas.microsoft.com/office/drawing/2014/main" id="{B19AAFBB-D591-1A14-A291-6C39416AE1A6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4812525" y="3122111"/>
                  <a:ext cx="9216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4">
              <p14:nvContentPartPr>
                <p14:cNvPr id="466" name="Input penna 465">
                  <a:extLst>
                    <a:ext uri="{FF2B5EF4-FFF2-40B4-BE49-F238E27FC236}">
                      <a16:creationId xmlns:a16="http://schemas.microsoft.com/office/drawing/2014/main" id="{11281A6F-15B1-6FC2-2B73-2BF89D7447B4}"/>
                    </a:ext>
                  </a:extLst>
                </p14:cNvPr>
                <p14:cNvContentPartPr/>
                <p14:nvPr/>
              </p14:nvContentPartPr>
              <p14:xfrm>
                <a:off x="4924485" y="3103391"/>
                <a:ext cx="110880" cy="129240"/>
              </p14:xfrm>
            </p:contentPart>
          </mc:Choice>
          <mc:Fallback xmlns="">
            <p:pic>
              <p:nvPicPr>
                <p:cNvPr id="466" name="Input penna 465">
                  <a:extLst>
                    <a:ext uri="{FF2B5EF4-FFF2-40B4-BE49-F238E27FC236}">
                      <a16:creationId xmlns:a16="http://schemas.microsoft.com/office/drawing/2014/main" id="{11281A6F-15B1-6FC2-2B73-2BF89D7447B4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4916925" y="3095831"/>
                  <a:ext cx="126000" cy="144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0" name="Gruppo 479">
            <a:extLst>
              <a:ext uri="{FF2B5EF4-FFF2-40B4-BE49-F238E27FC236}">
                <a16:creationId xmlns:a16="http://schemas.microsoft.com/office/drawing/2014/main" id="{8038A2B4-3F1B-7A6F-FFFA-BCBA386F3612}"/>
              </a:ext>
            </a:extLst>
          </p:cNvPr>
          <p:cNvGrpSpPr/>
          <p:nvPr/>
        </p:nvGrpSpPr>
        <p:grpSpPr>
          <a:xfrm>
            <a:off x="6400474" y="3232440"/>
            <a:ext cx="667080" cy="274680"/>
            <a:chOff x="6400474" y="3232440"/>
            <a:chExt cx="667080" cy="274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6">
              <p14:nvContentPartPr>
                <p14:cNvPr id="469" name="Input penna 468">
                  <a:extLst>
                    <a:ext uri="{FF2B5EF4-FFF2-40B4-BE49-F238E27FC236}">
                      <a16:creationId xmlns:a16="http://schemas.microsoft.com/office/drawing/2014/main" id="{13DC57F6-916D-9C6A-1F27-1DD2463AACF2}"/>
                    </a:ext>
                  </a:extLst>
                </p14:cNvPr>
                <p14:cNvContentPartPr/>
                <p14:nvPr/>
              </p14:nvContentPartPr>
              <p14:xfrm>
                <a:off x="6452314" y="3232440"/>
                <a:ext cx="135720" cy="113760"/>
              </p14:xfrm>
            </p:contentPart>
          </mc:Choice>
          <mc:Fallback xmlns="">
            <p:pic>
              <p:nvPicPr>
                <p:cNvPr id="469" name="Input penna 468">
                  <a:extLst>
                    <a:ext uri="{FF2B5EF4-FFF2-40B4-BE49-F238E27FC236}">
                      <a16:creationId xmlns:a16="http://schemas.microsoft.com/office/drawing/2014/main" id="{13DC57F6-916D-9C6A-1F27-1DD2463AACF2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6444754" y="3224880"/>
                  <a:ext cx="15084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8">
              <p14:nvContentPartPr>
                <p14:cNvPr id="470" name="Input penna 469">
                  <a:extLst>
                    <a:ext uri="{FF2B5EF4-FFF2-40B4-BE49-F238E27FC236}">
                      <a16:creationId xmlns:a16="http://schemas.microsoft.com/office/drawing/2014/main" id="{0D7C4D2F-6E3C-D6F0-6A15-7A5948792CE1}"/>
                    </a:ext>
                  </a:extLst>
                </p14:cNvPr>
                <p14:cNvContentPartPr/>
                <p14:nvPr/>
              </p14:nvContentPartPr>
              <p14:xfrm>
                <a:off x="6400474" y="3379320"/>
                <a:ext cx="234720" cy="37080"/>
              </p14:xfrm>
            </p:contentPart>
          </mc:Choice>
          <mc:Fallback xmlns="">
            <p:pic>
              <p:nvPicPr>
                <p:cNvPr id="470" name="Input penna 469">
                  <a:extLst>
                    <a:ext uri="{FF2B5EF4-FFF2-40B4-BE49-F238E27FC236}">
                      <a16:creationId xmlns:a16="http://schemas.microsoft.com/office/drawing/2014/main" id="{0D7C4D2F-6E3C-D6F0-6A15-7A5948792CE1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6392914" y="3371760"/>
                  <a:ext cx="24948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0">
              <p14:nvContentPartPr>
                <p14:cNvPr id="471" name="Input penna 470">
                  <a:extLst>
                    <a:ext uri="{FF2B5EF4-FFF2-40B4-BE49-F238E27FC236}">
                      <a16:creationId xmlns:a16="http://schemas.microsoft.com/office/drawing/2014/main" id="{52CC9FE1-2CB4-6209-0BA3-F56766E74A99}"/>
                    </a:ext>
                  </a:extLst>
                </p14:cNvPr>
                <p14:cNvContentPartPr/>
                <p14:nvPr/>
              </p14:nvContentPartPr>
              <p14:xfrm>
                <a:off x="6532954" y="3407400"/>
                <a:ext cx="16920" cy="99720"/>
              </p14:xfrm>
            </p:contentPart>
          </mc:Choice>
          <mc:Fallback xmlns="">
            <p:pic>
              <p:nvPicPr>
                <p:cNvPr id="471" name="Input penna 470">
                  <a:extLst>
                    <a:ext uri="{FF2B5EF4-FFF2-40B4-BE49-F238E27FC236}">
                      <a16:creationId xmlns:a16="http://schemas.microsoft.com/office/drawing/2014/main" id="{52CC9FE1-2CB4-6209-0BA3-F56766E74A99}"/>
                    </a:ext>
                  </a:extLst>
                </p:cNvPr>
                <p:cNvPicPr/>
                <p:nvPr/>
              </p:nvPicPr>
              <p:blipFill>
                <a:blip r:embed="rId381"/>
                <a:stretch>
                  <a:fillRect/>
                </a:stretch>
              </p:blipFill>
              <p:spPr>
                <a:xfrm>
                  <a:off x="6525394" y="3399840"/>
                  <a:ext cx="3204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2">
              <p14:nvContentPartPr>
                <p14:cNvPr id="472" name="Input penna 471">
                  <a:extLst>
                    <a:ext uri="{FF2B5EF4-FFF2-40B4-BE49-F238E27FC236}">
                      <a16:creationId xmlns:a16="http://schemas.microsoft.com/office/drawing/2014/main" id="{78DE9335-5E04-97D3-892D-7CEB4251D05E}"/>
                    </a:ext>
                  </a:extLst>
                </p14:cNvPr>
                <p14:cNvContentPartPr/>
                <p14:nvPr/>
              </p14:nvContentPartPr>
              <p14:xfrm>
                <a:off x="6680194" y="3241080"/>
                <a:ext cx="88200" cy="154080"/>
              </p14:xfrm>
            </p:contentPart>
          </mc:Choice>
          <mc:Fallback xmlns="">
            <p:pic>
              <p:nvPicPr>
                <p:cNvPr id="472" name="Input penna 471">
                  <a:extLst>
                    <a:ext uri="{FF2B5EF4-FFF2-40B4-BE49-F238E27FC236}">
                      <a16:creationId xmlns:a16="http://schemas.microsoft.com/office/drawing/2014/main" id="{78DE9335-5E04-97D3-892D-7CEB4251D05E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6672634" y="3233520"/>
                  <a:ext cx="10332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4">
              <p14:nvContentPartPr>
                <p14:cNvPr id="473" name="Input penna 472">
                  <a:extLst>
                    <a:ext uri="{FF2B5EF4-FFF2-40B4-BE49-F238E27FC236}">
                      <a16:creationId xmlns:a16="http://schemas.microsoft.com/office/drawing/2014/main" id="{E365DE89-FF04-9B3E-27AD-8B50F8E2BC4B}"/>
                    </a:ext>
                  </a:extLst>
                </p14:cNvPr>
                <p14:cNvContentPartPr/>
                <p14:nvPr/>
              </p14:nvContentPartPr>
              <p14:xfrm>
                <a:off x="6814114" y="3237480"/>
                <a:ext cx="38880" cy="174240"/>
              </p14:xfrm>
            </p:contentPart>
          </mc:Choice>
          <mc:Fallback xmlns="">
            <p:pic>
              <p:nvPicPr>
                <p:cNvPr id="473" name="Input penna 472">
                  <a:extLst>
                    <a:ext uri="{FF2B5EF4-FFF2-40B4-BE49-F238E27FC236}">
                      <a16:creationId xmlns:a16="http://schemas.microsoft.com/office/drawing/2014/main" id="{E365DE89-FF04-9B3E-27AD-8B50F8E2BC4B}"/>
                    </a:ext>
                  </a:extLst>
                </p:cNvPr>
                <p:cNvPicPr/>
                <p:nvPr/>
              </p:nvPicPr>
              <p:blipFill>
                <a:blip r:embed="rId385"/>
                <a:stretch>
                  <a:fillRect/>
                </a:stretch>
              </p:blipFill>
              <p:spPr>
                <a:xfrm>
                  <a:off x="6806554" y="3229920"/>
                  <a:ext cx="5400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6">
              <p14:nvContentPartPr>
                <p14:cNvPr id="476" name="Input penna 475">
                  <a:extLst>
                    <a:ext uri="{FF2B5EF4-FFF2-40B4-BE49-F238E27FC236}">
                      <a16:creationId xmlns:a16="http://schemas.microsoft.com/office/drawing/2014/main" id="{3BE2CEBF-12D7-A7B4-8001-1A538E39159F}"/>
                    </a:ext>
                  </a:extLst>
                </p14:cNvPr>
                <p14:cNvContentPartPr/>
                <p14:nvPr/>
              </p14:nvContentPartPr>
              <p14:xfrm>
                <a:off x="6931834" y="3233880"/>
                <a:ext cx="124560" cy="77400"/>
              </p14:xfrm>
            </p:contentPart>
          </mc:Choice>
          <mc:Fallback xmlns="">
            <p:pic>
              <p:nvPicPr>
                <p:cNvPr id="476" name="Input penna 475">
                  <a:extLst>
                    <a:ext uri="{FF2B5EF4-FFF2-40B4-BE49-F238E27FC236}">
                      <a16:creationId xmlns:a16="http://schemas.microsoft.com/office/drawing/2014/main" id="{3BE2CEBF-12D7-A7B4-8001-1A538E39159F}"/>
                    </a:ext>
                  </a:extLst>
                </p:cNvPr>
                <p:cNvPicPr/>
                <p:nvPr/>
              </p:nvPicPr>
              <p:blipFill>
                <a:blip r:embed="rId387"/>
                <a:stretch>
                  <a:fillRect/>
                </a:stretch>
              </p:blipFill>
              <p:spPr>
                <a:xfrm>
                  <a:off x="6924274" y="3226320"/>
                  <a:ext cx="13968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8">
              <p14:nvContentPartPr>
                <p14:cNvPr id="477" name="Input penna 476">
                  <a:extLst>
                    <a:ext uri="{FF2B5EF4-FFF2-40B4-BE49-F238E27FC236}">
                      <a16:creationId xmlns:a16="http://schemas.microsoft.com/office/drawing/2014/main" id="{A49A349B-2E54-BD9E-04B9-D853F9312C5F}"/>
                    </a:ext>
                  </a:extLst>
                </p14:cNvPr>
                <p14:cNvContentPartPr/>
                <p14:nvPr/>
              </p14:nvContentPartPr>
              <p14:xfrm>
                <a:off x="6892954" y="3364200"/>
                <a:ext cx="174600" cy="27000"/>
              </p14:xfrm>
            </p:contentPart>
          </mc:Choice>
          <mc:Fallback xmlns="">
            <p:pic>
              <p:nvPicPr>
                <p:cNvPr id="477" name="Input penna 476">
                  <a:extLst>
                    <a:ext uri="{FF2B5EF4-FFF2-40B4-BE49-F238E27FC236}">
                      <a16:creationId xmlns:a16="http://schemas.microsoft.com/office/drawing/2014/main" id="{A49A349B-2E54-BD9E-04B9-D853F9312C5F}"/>
                    </a:ext>
                  </a:extLst>
                </p:cNvPr>
                <p:cNvPicPr/>
                <p:nvPr/>
              </p:nvPicPr>
              <p:blipFill>
                <a:blip r:embed="rId389"/>
                <a:stretch>
                  <a:fillRect/>
                </a:stretch>
              </p:blipFill>
              <p:spPr>
                <a:xfrm>
                  <a:off x="6885394" y="3356640"/>
                  <a:ext cx="18936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0">
              <p14:nvContentPartPr>
                <p14:cNvPr id="478" name="Input penna 477">
                  <a:extLst>
                    <a:ext uri="{FF2B5EF4-FFF2-40B4-BE49-F238E27FC236}">
                      <a16:creationId xmlns:a16="http://schemas.microsoft.com/office/drawing/2014/main" id="{83F14125-8394-8C6B-973F-5DACB82CA874}"/>
                    </a:ext>
                  </a:extLst>
                </p14:cNvPr>
                <p14:cNvContentPartPr/>
                <p14:nvPr/>
              </p14:nvContentPartPr>
              <p14:xfrm>
                <a:off x="6940834" y="3427200"/>
                <a:ext cx="103320" cy="79560"/>
              </p14:xfrm>
            </p:contentPart>
          </mc:Choice>
          <mc:Fallback xmlns="">
            <p:pic>
              <p:nvPicPr>
                <p:cNvPr id="478" name="Input penna 477">
                  <a:extLst>
                    <a:ext uri="{FF2B5EF4-FFF2-40B4-BE49-F238E27FC236}">
                      <a16:creationId xmlns:a16="http://schemas.microsoft.com/office/drawing/2014/main" id="{83F14125-8394-8C6B-973F-5DACB82CA874}"/>
                    </a:ext>
                  </a:extLst>
                </p:cNvPr>
                <p:cNvPicPr/>
                <p:nvPr/>
              </p:nvPicPr>
              <p:blipFill>
                <a:blip r:embed="rId391"/>
                <a:stretch>
                  <a:fillRect/>
                </a:stretch>
              </p:blipFill>
              <p:spPr>
                <a:xfrm>
                  <a:off x="6933274" y="3419640"/>
                  <a:ext cx="118440" cy="94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4" name="Gruppo 503">
            <a:extLst>
              <a:ext uri="{FF2B5EF4-FFF2-40B4-BE49-F238E27FC236}">
                <a16:creationId xmlns:a16="http://schemas.microsoft.com/office/drawing/2014/main" id="{5C8E1732-B501-67E5-3DF8-ABC0F6BACFEC}"/>
              </a:ext>
            </a:extLst>
          </p:cNvPr>
          <p:cNvGrpSpPr/>
          <p:nvPr/>
        </p:nvGrpSpPr>
        <p:grpSpPr>
          <a:xfrm>
            <a:off x="7457434" y="3204360"/>
            <a:ext cx="823860" cy="299801"/>
            <a:chOff x="7457434" y="3204360"/>
            <a:chExt cx="823860" cy="299801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92">
              <p14:nvContentPartPr>
                <p14:cNvPr id="481" name="Input penna 480">
                  <a:extLst>
                    <a:ext uri="{FF2B5EF4-FFF2-40B4-BE49-F238E27FC236}">
                      <a16:creationId xmlns:a16="http://schemas.microsoft.com/office/drawing/2014/main" id="{21EAEC6C-5F01-AB86-15D5-170F0DD5D407}"/>
                    </a:ext>
                  </a:extLst>
                </p14:cNvPr>
                <p14:cNvContentPartPr/>
                <p14:nvPr/>
              </p14:nvContentPartPr>
              <p14:xfrm>
                <a:off x="7457434" y="3231000"/>
                <a:ext cx="104760" cy="109440"/>
              </p14:xfrm>
            </p:contentPart>
          </mc:Choice>
          <mc:Fallback xmlns="">
            <p:pic>
              <p:nvPicPr>
                <p:cNvPr id="481" name="Input penna 480">
                  <a:extLst>
                    <a:ext uri="{FF2B5EF4-FFF2-40B4-BE49-F238E27FC236}">
                      <a16:creationId xmlns:a16="http://schemas.microsoft.com/office/drawing/2014/main" id="{21EAEC6C-5F01-AB86-15D5-170F0DD5D407}"/>
                    </a:ext>
                  </a:extLst>
                </p:cNvPr>
                <p:cNvPicPr/>
                <p:nvPr/>
              </p:nvPicPr>
              <p:blipFill>
                <a:blip r:embed="rId393"/>
                <a:stretch>
                  <a:fillRect/>
                </a:stretch>
              </p:blipFill>
              <p:spPr>
                <a:xfrm>
                  <a:off x="7449874" y="3223440"/>
                  <a:ext cx="11988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4">
              <p14:nvContentPartPr>
                <p14:cNvPr id="482" name="Input penna 481">
                  <a:extLst>
                    <a:ext uri="{FF2B5EF4-FFF2-40B4-BE49-F238E27FC236}">
                      <a16:creationId xmlns:a16="http://schemas.microsoft.com/office/drawing/2014/main" id="{450F7D01-10B4-3578-853F-903EB500735D}"/>
                    </a:ext>
                  </a:extLst>
                </p14:cNvPr>
                <p14:cNvContentPartPr/>
                <p14:nvPr/>
              </p14:nvContentPartPr>
              <p14:xfrm>
                <a:off x="7617634" y="3238200"/>
                <a:ext cx="38520" cy="1800"/>
              </p14:xfrm>
            </p:contentPart>
          </mc:Choice>
          <mc:Fallback xmlns="">
            <p:pic>
              <p:nvPicPr>
                <p:cNvPr id="482" name="Input penna 481">
                  <a:extLst>
                    <a:ext uri="{FF2B5EF4-FFF2-40B4-BE49-F238E27FC236}">
                      <a16:creationId xmlns:a16="http://schemas.microsoft.com/office/drawing/2014/main" id="{450F7D01-10B4-3578-853F-903EB500735D}"/>
                    </a:ext>
                  </a:extLst>
                </p:cNvPr>
                <p:cNvPicPr/>
                <p:nvPr/>
              </p:nvPicPr>
              <p:blipFill>
                <a:blip r:embed="rId395"/>
                <a:stretch>
                  <a:fillRect/>
                </a:stretch>
              </p:blipFill>
              <p:spPr>
                <a:xfrm>
                  <a:off x="7610074" y="3230640"/>
                  <a:ext cx="5364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6">
              <p14:nvContentPartPr>
                <p14:cNvPr id="483" name="Input penna 482">
                  <a:extLst>
                    <a:ext uri="{FF2B5EF4-FFF2-40B4-BE49-F238E27FC236}">
                      <a16:creationId xmlns:a16="http://schemas.microsoft.com/office/drawing/2014/main" id="{F2579EC3-483D-53A7-2066-712E58A97E0B}"/>
                    </a:ext>
                  </a:extLst>
                </p14:cNvPr>
                <p14:cNvContentPartPr/>
                <p14:nvPr/>
              </p14:nvContentPartPr>
              <p14:xfrm>
                <a:off x="7590274" y="3302280"/>
                <a:ext cx="71640" cy="19800"/>
              </p14:xfrm>
            </p:contentPart>
          </mc:Choice>
          <mc:Fallback xmlns="">
            <p:pic>
              <p:nvPicPr>
                <p:cNvPr id="483" name="Input penna 482">
                  <a:extLst>
                    <a:ext uri="{FF2B5EF4-FFF2-40B4-BE49-F238E27FC236}">
                      <a16:creationId xmlns:a16="http://schemas.microsoft.com/office/drawing/2014/main" id="{F2579EC3-483D-53A7-2066-712E58A97E0B}"/>
                    </a:ext>
                  </a:extLst>
                </p:cNvPr>
                <p:cNvPicPr/>
                <p:nvPr/>
              </p:nvPicPr>
              <p:blipFill>
                <a:blip r:embed="rId397"/>
                <a:stretch>
                  <a:fillRect/>
                </a:stretch>
              </p:blipFill>
              <p:spPr>
                <a:xfrm>
                  <a:off x="7582714" y="3294720"/>
                  <a:ext cx="8676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8">
              <p14:nvContentPartPr>
                <p14:cNvPr id="484" name="Input penna 483">
                  <a:extLst>
                    <a:ext uri="{FF2B5EF4-FFF2-40B4-BE49-F238E27FC236}">
                      <a16:creationId xmlns:a16="http://schemas.microsoft.com/office/drawing/2014/main" id="{71B7972A-B42B-7258-A012-78C50E8FC8A8}"/>
                    </a:ext>
                  </a:extLst>
                </p14:cNvPr>
                <p14:cNvContentPartPr/>
                <p14:nvPr/>
              </p14:nvContentPartPr>
              <p14:xfrm>
                <a:off x="7661914" y="3204360"/>
                <a:ext cx="15480" cy="170640"/>
              </p14:xfrm>
            </p:contentPart>
          </mc:Choice>
          <mc:Fallback xmlns="">
            <p:pic>
              <p:nvPicPr>
                <p:cNvPr id="484" name="Input penna 483">
                  <a:extLst>
                    <a:ext uri="{FF2B5EF4-FFF2-40B4-BE49-F238E27FC236}">
                      <a16:creationId xmlns:a16="http://schemas.microsoft.com/office/drawing/2014/main" id="{71B7972A-B42B-7258-A012-78C50E8FC8A8}"/>
                    </a:ext>
                  </a:extLst>
                </p:cNvPr>
                <p:cNvPicPr/>
                <p:nvPr/>
              </p:nvPicPr>
              <p:blipFill>
                <a:blip r:embed="rId399"/>
                <a:stretch>
                  <a:fillRect/>
                </a:stretch>
              </p:blipFill>
              <p:spPr>
                <a:xfrm>
                  <a:off x="7654354" y="3196800"/>
                  <a:ext cx="3060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0">
              <p14:nvContentPartPr>
                <p14:cNvPr id="487" name="Input penna 486">
                  <a:extLst>
                    <a:ext uri="{FF2B5EF4-FFF2-40B4-BE49-F238E27FC236}">
                      <a16:creationId xmlns:a16="http://schemas.microsoft.com/office/drawing/2014/main" id="{20BC9F34-2326-D1FE-0663-62BC231A95B3}"/>
                    </a:ext>
                  </a:extLst>
                </p14:cNvPr>
                <p14:cNvContentPartPr/>
                <p14:nvPr/>
              </p14:nvContentPartPr>
              <p14:xfrm>
                <a:off x="7521154" y="3402360"/>
                <a:ext cx="113760" cy="88920"/>
              </p14:xfrm>
            </p:contentPart>
          </mc:Choice>
          <mc:Fallback xmlns="">
            <p:pic>
              <p:nvPicPr>
                <p:cNvPr id="487" name="Input penna 486">
                  <a:extLst>
                    <a:ext uri="{FF2B5EF4-FFF2-40B4-BE49-F238E27FC236}">
                      <a16:creationId xmlns:a16="http://schemas.microsoft.com/office/drawing/2014/main" id="{20BC9F34-2326-D1FE-0663-62BC231A95B3}"/>
                    </a:ext>
                  </a:extLst>
                </p:cNvPr>
                <p:cNvPicPr/>
                <p:nvPr/>
              </p:nvPicPr>
              <p:blipFill>
                <a:blip r:embed="rId401"/>
                <a:stretch>
                  <a:fillRect/>
                </a:stretch>
              </p:blipFill>
              <p:spPr>
                <a:xfrm>
                  <a:off x="7513594" y="3394800"/>
                  <a:ext cx="12888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2">
              <p14:nvContentPartPr>
                <p14:cNvPr id="488" name="Input penna 487">
                  <a:extLst>
                    <a:ext uri="{FF2B5EF4-FFF2-40B4-BE49-F238E27FC236}">
                      <a16:creationId xmlns:a16="http://schemas.microsoft.com/office/drawing/2014/main" id="{8CC36463-0E43-0578-A546-CCDAF8B07351}"/>
                    </a:ext>
                  </a:extLst>
                </p14:cNvPr>
                <p14:cNvContentPartPr/>
                <p14:nvPr/>
              </p14:nvContentPartPr>
              <p14:xfrm>
                <a:off x="7864954" y="3217320"/>
                <a:ext cx="6480" cy="44280"/>
              </p14:xfrm>
            </p:contentPart>
          </mc:Choice>
          <mc:Fallback xmlns="">
            <p:pic>
              <p:nvPicPr>
                <p:cNvPr id="488" name="Input penna 487">
                  <a:extLst>
                    <a:ext uri="{FF2B5EF4-FFF2-40B4-BE49-F238E27FC236}">
                      <a16:creationId xmlns:a16="http://schemas.microsoft.com/office/drawing/2014/main" id="{8CC36463-0E43-0578-A546-CCDAF8B07351}"/>
                    </a:ext>
                  </a:extLst>
                </p:cNvPr>
                <p:cNvPicPr/>
                <p:nvPr/>
              </p:nvPicPr>
              <p:blipFill>
                <a:blip r:embed="rId403"/>
                <a:stretch>
                  <a:fillRect/>
                </a:stretch>
              </p:blipFill>
              <p:spPr>
                <a:xfrm>
                  <a:off x="7857394" y="3209760"/>
                  <a:ext cx="2160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4">
              <p14:nvContentPartPr>
                <p14:cNvPr id="489" name="Input penna 488">
                  <a:extLst>
                    <a:ext uri="{FF2B5EF4-FFF2-40B4-BE49-F238E27FC236}">
                      <a16:creationId xmlns:a16="http://schemas.microsoft.com/office/drawing/2014/main" id="{613CDE0B-5508-061B-FD1D-F030BAAEE658}"/>
                    </a:ext>
                  </a:extLst>
                </p14:cNvPr>
                <p14:cNvContentPartPr/>
                <p14:nvPr/>
              </p14:nvContentPartPr>
              <p14:xfrm>
                <a:off x="7789714" y="3261240"/>
                <a:ext cx="149400" cy="27000"/>
              </p14:xfrm>
            </p:contentPart>
          </mc:Choice>
          <mc:Fallback xmlns="">
            <p:pic>
              <p:nvPicPr>
                <p:cNvPr id="489" name="Input penna 488">
                  <a:extLst>
                    <a:ext uri="{FF2B5EF4-FFF2-40B4-BE49-F238E27FC236}">
                      <a16:creationId xmlns:a16="http://schemas.microsoft.com/office/drawing/2014/main" id="{613CDE0B-5508-061B-FD1D-F030BAAEE658}"/>
                    </a:ext>
                  </a:extLst>
                </p:cNvPr>
                <p:cNvPicPr/>
                <p:nvPr/>
              </p:nvPicPr>
              <p:blipFill>
                <a:blip r:embed="rId405"/>
                <a:stretch>
                  <a:fillRect/>
                </a:stretch>
              </p:blipFill>
              <p:spPr>
                <a:xfrm>
                  <a:off x="7782154" y="3253680"/>
                  <a:ext cx="16452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6">
              <p14:nvContentPartPr>
                <p14:cNvPr id="490" name="Input penna 489">
                  <a:extLst>
                    <a:ext uri="{FF2B5EF4-FFF2-40B4-BE49-F238E27FC236}">
                      <a16:creationId xmlns:a16="http://schemas.microsoft.com/office/drawing/2014/main" id="{575AAFEC-8A52-84D6-AD0E-F32BE3253F39}"/>
                    </a:ext>
                  </a:extLst>
                </p14:cNvPr>
                <p14:cNvContentPartPr/>
                <p14:nvPr/>
              </p14:nvContentPartPr>
              <p14:xfrm>
                <a:off x="7853434" y="3304440"/>
                <a:ext cx="44640" cy="65880"/>
              </p14:xfrm>
            </p:contentPart>
          </mc:Choice>
          <mc:Fallback xmlns="">
            <p:pic>
              <p:nvPicPr>
                <p:cNvPr id="490" name="Input penna 489">
                  <a:extLst>
                    <a:ext uri="{FF2B5EF4-FFF2-40B4-BE49-F238E27FC236}">
                      <a16:creationId xmlns:a16="http://schemas.microsoft.com/office/drawing/2014/main" id="{575AAFEC-8A52-84D6-AD0E-F32BE3253F39}"/>
                    </a:ext>
                  </a:extLst>
                </p:cNvPr>
                <p:cNvPicPr/>
                <p:nvPr/>
              </p:nvPicPr>
              <p:blipFill>
                <a:blip r:embed="rId407"/>
                <a:stretch>
                  <a:fillRect/>
                </a:stretch>
              </p:blipFill>
              <p:spPr>
                <a:xfrm>
                  <a:off x="7845874" y="3296880"/>
                  <a:ext cx="5976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8">
              <p14:nvContentPartPr>
                <p14:cNvPr id="491" name="Input penna 490">
                  <a:extLst>
                    <a:ext uri="{FF2B5EF4-FFF2-40B4-BE49-F238E27FC236}">
                      <a16:creationId xmlns:a16="http://schemas.microsoft.com/office/drawing/2014/main" id="{3EDF6153-C973-D7B1-111B-ECB31D232BAD}"/>
                    </a:ext>
                  </a:extLst>
                </p14:cNvPr>
                <p14:cNvContentPartPr/>
                <p14:nvPr/>
              </p14:nvContentPartPr>
              <p14:xfrm>
                <a:off x="7882954" y="3304440"/>
                <a:ext cx="360" cy="360"/>
              </p14:xfrm>
            </p:contentPart>
          </mc:Choice>
          <mc:Fallback xmlns="">
            <p:pic>
              <p:nvPicPr>
                <p:cNvPr id="491" name="Input penna 490">
                  <a:extLst>
                    <a:ext uri="{FF2B5EF4-FFF2-40B4-BE49-F238E27FC236}">
                      <a16:creationId xmlns:a16="http://schemas.microsoft.com/office/drawing/2014/main" id="{3EDF6153-C973-D7B1-111B-ECB31D232BAD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7875394" y="329688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9">
              <p14:nvContentPartPr>
                <p14:cNvPr id="492" name="Input penna 491">
                  <a:extLst>
                    <a:ext uri="{FF2B5EF4-FFF2-40B4-BE49-F238E27FC236}">
                      <a16:creationId xmlns:a16="http://schemas.microsoft.com/office/drawing/2014/main" id="{1611C136-5D72-5B2E-6AFF-AB21FC04D0F7}"/>
                    </a:ext>
                  </a:extLst>
                </p14:cNvPr>
                <p14:cNvContentPartPr/>
                <p14:nvPr/>
              </p14:nvContentPartPr>
              <p14:xfrm>
                <a:off x="7882954" y="3304440"/>
                <a:ext cx="360" cy="360"/>
              </p14:xfrm>
            </p:contentPart>
          </mc:Choice>
          <mc:Fallback xmlns="">
            <p:pic>
              <p:nvPicPr>
                <p:cNvPr id="492" name="Input penna 491">
                  <a:extLst>
                    <a:ext uri="{FF2B5EF4-FFF2-40B4-BE49-F238E27FC236}">
                      <a16:creationId xmlns:a16="http://schemas.microsoft.com/office/drawing/2014/main" id="{1611C136-5D72-5B2E-6AFF-AB21FC04D0F7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7875394" y="329688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0">
              <p14:nvContentPartPr>
                <p14:cNvPr id="493" name="Input penna 492">
                  <a:extLst>
                    <a:ext uri="{FF2B5EF4-FFF2-40B4-BE49-F238E27FC236}">
                      <a16:creationId xmlns:a16="http://schemas.microsoft.com/office/drawing/2014/main" id="{14953C99-CCB7-B24D-6404-234D66DDF6F7}"/>
                    </a:ext>
                  </a:extLst>
                </p14:cNvPr>
                <p14:cNvContentPartPr/>
                <p14:nvPr/>
              </p14:nvContentPartPr>
              <p14:xfrm>
                <a:off x="7830394" y="3385800"/>
                <a:ext cx="82440" cy="37800"/>
              </p14:xfrm>
            </p:contentPart>
          </mc:Choice>
          <mc:Fallback xmlns="">
            <p:pic>
              <p:nvPicPr>
                <p:cNvPr id="493" name="Input penna 492">
                  <a:extLst>
                    <a:ext uri="{FF2B5EF4-FFF2-40B4-BE49-F238E27FC236}">
                      <a16:creationId xmlns:a16="http://schemas.microsoft.com/office/drawing/2014/main" id="{14953C99-CCB7-B24D-6404-234D66DDF6F7}"/>
                    </a:ext>
                  </a:extLst>
                </p:cNvPr>
                <p:cNvPicPr/>
                <p:nvPr/>
              </p:nvPicPr>
              <p:blipFill>
                <a:blip r:embed="rId411"/>
                <a:stretch>
                  <a:fillRect/>
                </a:stretch>
              </p:blipFill>
              <p:spPr>
                <a:xfrm>
                  <a:off x="7822834" y="3378240"/>
                  <a:ext cx="9756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2">
              <p14:nvContentPartPr>
                <p14:cNvPr id="494" name="Input penna 493">
                  <a:extLst>
                    <a:ext uri="{FF2B5EF4-FFF2-40B4-BE49-F238E27FC236}">
                      <a16:creationId xmlns:a16="http://schemas.microsoft.com/office/drawing/2014/main" id="{EB58A008-95FA-3677-89D9-BB97203356C3}"/>
                    </a:ext>
                  </a:extLst>
                </p14:cNvPr>
                <p14:cNvContentPartPr/>
                <p14:nvPr/>
              </p14:nvContentPartPr>
              <p14:xfrm>
                <a:off x="7948114" y="3274920"/>
                <a:ext cx="360" cy="360"/>
              </p14:xfrm>
            </p:contentPart>
          </mc:Choice>
          <mc:Fallback xmlns="">
            <p:pic>
              <p:nvPicPr>
                <p:cNvPr id="494" name="Input penna 493">
                  <a:extLst>
                    <a:ext uri="{FF2B5EF4-FFF2-40B4-BE49-F238E27FC236}">
                      <a16:creationId xmlns:a16="http://schemas.microsoft.com/office/drawing/2014/main" id="{EB58A008-95FA-3677-89D9-BB97203356C3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7940554" y="326736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3">
              <p14:nvContentPartPr>
                <p14:cNvPr id="495" name="Input penna 494">
                  <a:extLst>
                    <a:ext uri="{FF2B5EF4-FFF2-40B4-BE49-F238E27FC236}">
                      <a16:creationId xmlns:a16="http://schemas.microsoft.com/office/drawing/2014/main" id="{4F6BBB1D-6DEE-C224-AD6F-3078EC49BDED}"/>
                    </a:ext>
                  </a:extLst>
                </p14:cNvPr>
                <p14:cNvContentPartPr/>
                <p14:nvPr/>
              </p14:nvContentPartPr>
              <p14:xfrm>
                <a:off x="7869994" y="3379320"/>
                <a:ext cx="18360" cy="55080"/>
              </p14:xfrm>
            </p:contentPart>
          </mc:Choice>
          <mc:Fallback xmlns="">
            <p:pic>
              <p:nvPicPr>
                <p:cNvPr id="495" name="Input penna 494">
                  <a:extLst>
                    <a:ext uri="{FF2B5EF4-FFF2-40B4-BE49-F238E27FC236}">
                      <a16:creationId xmlns:a16="http://schemas.microsoft.com/office/drawing/2014/main" id="{4F6BBB1D-6DEE-C224-AD6F-3078EC49BDED}"/>
                    </a:ext>
                  </a:extLst>
                </p:cNvPr>
                <p:cNvPicPr/>
                <p:nvPr/>
              </p:nvPicPr>
              <p:blipFill>
                <a:blip r:embed="rId414"/>
                <a:stretch>
                  <a:fillRect/>
                </a:stretch>
              </p:blipFill>
              <p:spPr>
                <a:xfrm>
                  <a:off x="7862434" y="3371760"/>
                  <a:ext cx="3348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5">
              <p14:nvContentPartPr>
                <p14:cNvPr id="496" name="Input penna 495">
                  <a:extLst>
                    <a:ext uri="{FF2B5EF4-FFF2-40B4-BE49-F238E27FC236}">
                      <a16:creationId xmlns:a16="http://schemas.microsoft.com/office/drawing/2014/main" id="{2F56AE12-93EA-19E8-D6C1-1C14EDAA25D9}"/>
                    </a:ext>
                  </a:extLst>
                </p14:cNvPr>
                <p14:cNvContentPartPr/>
                <p14:nvPr/>
              </p14:nvContentPartPr>
              <p14:xfrm>
                <a:off x="7947394" y="3283560"/>
                <a:ext cx="3960" cy="119880"/>
              </p14:xfrm>
            </p:contentPart>
          </mc:Choice>
          <mc:Fallback xmlns="">
            <p:pic>
              <p:nvPicPr>
                <p:cNvPr id="496" name="Input penna 495">
                  <a:extLst>
                    <a:ext uri="{FF2B5EF4-FFF2-40B4-BE49-F238E27FC236}">
                      <a16:creationId xmlns:a16="http://schemas.microsoft.com/office/drawing/2014/main" id="{2F56AE12-93EA-19E8-D6C1-1C14EDAA25D9}"/>
                    </a:ext>
                  </a:extLst>
                </p:cNvPr>
                <p:cNvPicPr/>
                <p:nvPr/>
              </p:nvPicPr>
              <p:blipFill>
                <a:blip r:embed="rId416"/>
                <a:stretch>
                  <a:fillRect/>
                </a:stretch>
              </p:blipFill>
              <p:spPr>
                <a:xfrm>
                  <a:off x="7939834" y="3276000"/>
                  <a:ext cx="1872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7">
              <p14:nvContentPartPr>
                <p14:cNvPr id="497" name="Input penna 496">
                  <a:extLst>
                    <a:ext uri="{FF2B5EF4-FFF2-40B4-BE49-F238E27FC236}">
                      <a16:creationId xmlns:a16="http://schemas.microsoft.com/office/drawing/2014/main" id="{7F2F58E6-C1FD-3C89-7F6D-87DDDA8895B5}"/>
                    </a:ext>
                  </a:extLst>
                </p14:cNvPr>
                <p14:cNvContentPartPr/>
                <p14:nvPr/>
              </p14:nvContentPartPr>
              <p14:xfrm>
                <a:off x="7971514" y="3348360"/>
                <a:ext cx="34920" cy="11880"/>
              </p14:xfrm>
            </p:contentPart>
          </mc:Choice>
          <mc:Fallback xmlns="">
            <p:pic>
              <p:nvPicPr>
                <p:cNvPr id="497" name="Input penna 496">
                  <a:extLst>
                    <a:ext uri="{FF2B5EF4-FFF2-40B4-BE49-F238E27FC236}">
                      <a16:creationId xmlns:a16="http://schemas.microsoft.com/office/drawing/2014/main" id="{7F2F58E6-C1FD-3C89-7F6D-87DDDA8895B5}"/>
                    </a:ext>
                  </a:extLst>
                </p:cNvPr>
                <p:cNvPicPr/>
                <p:nvPr/>
              </p:nvPicPr>
              <p:blipFill>
                <a:blip r:embed="rId418"/>
                <a:stretch>
                  <a:fillRect/>
                </a:stretch>
              </p:blipFill>
              <p:spPr>
                <a:xfrm>
                  <a:off x="7963954" y="3340800"/>
                  <a:ext cx="5004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9">
              <p14:nvContentPartPr>
                <p14:cNvPr id="500" name="Input penna 499">
                  <a:extLst>
                    <a:ext uri="{FF2B5EF4-FFF2-40B4-BE49-F238E27FC236}">
                      <a16:creationId xmlns:a16="http://schemas.microsoft.com/office/drawing/2014/main" id="{1079928C-18D3-2A07-6895-D099ED594766}"/>
                    </a:ext>
                  </a:extLst>
                </p14:cNvPr>
                <p14:cNvContentPartPr/>
                <p14:nvPr/>
              </p14:nvContentPartPr>
              <p14:xfrm>
                <a:off x="8157814" y="3219041"/>
                <a:ext cx="76320" cy="95400"/>
              </p14:xfrm>
            </p:contentPart>
          </mc:Choice>
          <mc:Fallback xmlns="">
            <p:pic>
              <p:nvPicPr>
                <p:cNvPr id="500" name="Input penna 499">
                  <a:extLst>
                    <a:ext uri="{FF2B5EF4-FFF2-40B4-BE49-F238E27FC236}">
                      <a16:creationId xmlns:a16="http://schemas.microsoft.com/office/drawing/2014/main" id="{1079928C-18D3-2A07-6895-D099ED594766}"/>
                    </a:ext>
                  </a:extLst>
                </p:cNvPr>
                <p:cNvPicPr/>
                <p:nvPr/>
              </p:nvPicPr>
              <p:blipFill>
                <a:blip r:embed="rId420"/>
                <a:stretch>
                  <a:fillRect/>
                </a:stretch>
              </p:blipFill>
              <p:spPr>
                <a:xfrm>
                  <a:off x="8150254" y="3211481"/>
                  <a:ext cx="9144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1">
              <p14:nvContentPartPr>
                <p14:cNvPr id="501" name="Input penna 500">
                  <a:extLst>
                    <a:ext uri="{FF2B5EF4-FFF2-40B4-BE49-F238E27FC236}">
                      <a16:creationId xmlns:a16="http://schemas.microsoft.com/office/drawing/2014/main" id="{9FE2B671-776C-12E4-CE41-69763146A228}"/>
                    </a:ext>
                  </a:extLst>
                </p14:cNvPr>
                <p14:cNvContentPartPr/>
                <p14:nvPr/>
              </p14:nvContentPartPr>
              <p14:xfrm>
                <a:off x="8119294" y="3342161"/>
                <a:ext cx="119160" cy="27720"/>
              </p14:xfrm>
            </p:contentPart>
          </mc:Choice>
          <mc:Fallback xmlns="">
            <p:pic>
              <p:nvPicPr>
                <p:cNvPr id="501" name="Input penna 500">
                  <a:extLst>
                    <a:ext uri="{FF2B5EF4-FFF2-40B4-BE49-F238E27FC236}">
                      <a16:creationId xmlns:a16="http://schemas.microsoft.com/office/drawing/2014/main" id="{9FE2B671-776C-12E4-CE41-69763146A228}"/>
                    </a:ext>
                  </a:extLst>
                </p:cNvPr>
                <p:cNvPicPr/>
                <p:nvPr/>
              </p:nvPicPr>
              <p:blipFill>
                <a:blip r:embed="rId422"/>
                <a:stretch>
                  <a:fillRect/>
                </a:stretch>
              </p:blipFill>
              <p:spPr>
                <a:xfrm>
                  <a:off x="8111734" y="3334601"/>
                  <a:ext cx="13428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3">
              <p14:nvContentPartPr>
                <p14:cNvPr id="502" name="Input penna 501">
                  <a:extLst>
                    <a:ext uri="{FF2B5EF4-FFF2-40B4-BE49-F238E27FC236}">
                      <a16:creationId xmlns:a16="http://schemas.microsoft.com/office/drawing/2014/main" id="{3AAF342A-9E39-5C01-B458-5B4B75FBB3AB}"/>
                    </a:ext>
                  </a:extLst>
                </p14:cNvPr>
                <p14:cNvContentPartPr/>
                <p14:nvPr/>
              </p14:nvContentPartPr>
              <p14:xfrm>
                <a:off x="8153134" y="3390401"/>
                <a:ext cx="128160" cy="113760"/>
              </p14:xfrm>
            </p:contentPart>
          </mc:Choice>
          <mc:Fallback xmlns="">
            <p:pic>
              <p:nvPicPr>
                <p:cNvPr id="502" name="Input penna 501">
                  <a:extLst>
                    <a:ext uri="{FF2B5EF4-FFF2-40B4-BE49-F238E27FC236}">
                      <a16:creationId xmlns:a16="http://schemas.microsoft.com/office/drawing/2014/main" id="{3AAF342A-9E39-5C01-B458-5B4B75FBB3AB}"/>
                    </a:ext>
                  </a:extLst>
                </p:cNvPr>
                <p:cNvPicPr/>
                <p:nvPr/>
              </p:nvPicPr>
              <p:blipFill>
                <a:blip r:embed="rId424"/>
                <a:stretch>
                  <a:fillRect/>
                </a:stretch>
              </p:blipFill>
              <p:spPr>
                <a:xfrm>
                  <a:off x="8145574" y="3382841"/>
                  <a:ext cx="143280" cy="128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1" name="Gruppo 530">
            <a:extLst>
              <a:ext uri="{FF2B5EF4-FFF2-40B4-BE49-F238E27FC236}">
                <a16:creationId xmlns:a16="http://schemas.microsoft.com/office/drawing/2014/main" id="{C22B6EB6-485A-55AB-D23C-7F8AD19CB75F}"/>
              </a:ext>
            </a:extLst>
          </p:cNvPr>
          <p:cNvGrpSpPr/>
          <p:nvPr/>
        </p:nvGrpSpPr>
        <p:grpSpPr>
          <a:xfrm>
            <a:off x="8668654" y="3203201"/>
            <a:ext cx="589477" cy="343440"/>
            <a:chOff x="8668654" y="3203201"/>
            <a:chExt cx="589477" cy="343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25">
              <p14:nvContentPartPr>
                <p14:cNvPr id="505" name="Input penna 504">
                  <a:extLst>
                    <a:ext uri="{FF2B5EF4-FFF2-40B4-BE49-F238E27FC236}">
                      <a16:creationId xmlns:a16="http://schemas.microsoft.com/office/drawing/2014/main" id="{FAB1BF1F-2A71-2E6A-AAA5-7A8431012362}"/>
                    </a:ext>
                  </a:extLst>
                </p14:cNvPr>
                <p14:cNvContentPartPr/>
                <p14:nvPr/>
              </p14:nvContentPartPr>
              <p14:xfrm>
                <a:off x="8668654" y="3212921"/>
                <a:ext cx="110880" cy="142920"/>
              </p14:xfrm>
            </p:contentPart>
          </mc:Choice>
          <mc:Fallback xmlns="">
            <p:pic>
              <p:nvPicPr>
                <p:cNvPr id="505" name="Input penna 504">
                  <a:extLst>
                    <a:ext uri="{FF2B5EF4-FFF2-40B4-BE49-F238E27FC236}">
                      <a16:creationId xmlns:a16="http://schemas.microsoft.com/office/drawing/2014/main" id="{FAB1BF1F-2A71-2E6A-AAA5-7A8431012362}"/>
                    </a:ext>
                  </a:extLst>
                </p:cNvPr>
                <p:cNvPicPr/>
                <p:nvPr/>
              </p:nvPicPr>
              <p:blipFill>
                <a:blip r:embed="rId426"/>
                <a:stretch>
                  <a:fillRect/>
                </a:stretch>
              </p:blipFill>
              <p:spPr>
                <a:xfrm>
                  <a:off x="8661094" y="3205361"/>
                  <a:ext cx="12600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7">
              <p14:nvContentPartPr>
                <p14:cNvPr id="506" name="Input penna 505">
                  <a:extLst>
                    <a:ext uri="{FF2B5EF4-FFF2-40B4-BE49-F238E27FC236}">
                      <a16:creationId xmlns:a16="http://schemas.microsoft.com/office/drawing/2014/main" id="{D3E1D089-A313-C9DC-5DE6-6BFD72BF22B5}"/>
                    </a:ext>
                  </a:extLst>
                </p14:cNvPr>
                <p14:cNvContentPartPr/>
                <p14:nvPr/>
              </p14:nvContentPartPr>
              <p14:xfrm>
                <a:off x="8674774" y="3270161"/>
                <a:ext cx="86040" cy="35640"/>
              </p14:xfrm>
            </p:contentPart>
          </mc:Choice>
          <mc:Fallback xmlns="">
            <p:pic>
              <p:nvPicPr>
                <p:cNvPr id="506" name="Input penna 505">
                  <a:extLst>
                    <a:ext uri="{FF2B5EF4-FFF2-40B4-BE49-F238E27FC236}">
                      <a16:creationId xmlns:a16="http://schemas.microsoft.com/office/drawing/2014/main" id="{D3E1D089-A313-C9DC-5DE6-6BFD72BF22B5}"/>
                    </a:ext>
                  </a:extLst>
                </p:cNvPr>
                <p:cNvPicPr/>
                <p:nvPr/>
              </p:nvPicPr>
              <p:blipFill>
                <a:blip r:embed="rId428"/>
                <a:stretch>
                  <a:fillRect/>
                </a:stretch>
              </p:blipFill>
              <p:spPr>
                <a:xfrm>
                  <a:off x="8667214" y="3262601"/>
                  <a:ext cx="10116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9">
              <p14:nvContentPartPr>
                <p14:cNvPr id="507" name="Input penna 506">
                  <a:extLst>
                    <a:ext uri="{FF2B5EF4-FFF2-40B4-BE49-F238E27FC236}">
                      <a16:creationId xmlns:a16="http://schemas.microsoft.com/office/drawing/2014/main" id="{0350A6E3-E77A-7B88-9DC7-698BAB400A98}"/>
                    </a:ext>
                  </a:extLst>
                </p14:cNvPr>
                <p14:cNvContentPartPr/>
                <p14:nvPr/>
              </p14:nvContentPartPr>
              <p14:xfrm>
                <a:off x="8734174" y="3351521"/>
                <a:ext cx="4320" cy="42840"/>
              </p14:xfrm>
            </p:contentPart>
          </mc:Choice>
          <mc:Fallback xmlns="">
            <p:pic>
              <p:nvPicPr>
                <p:cNvPr id="507" name="Input penna 506">
                  <a:extLst>
                    <a:ext uri="{FF2B5EF4-FFF2-40B4-BE49-F238E27FC236}">
                      <a16:creationId xmlns:a16="http://schemas.microsoft.com/office/drawing/2014/main" id="{0350A6E3-E77A-7B88-9DC7-698BAB400A98}"/>
                    </a:ext>
                  </a:extLst>
                </p:cNvPr>
                <p:cNvPicPr/>
                <p:nvPr/>
              </p:nvPicPr>
              <p:blipFill>
                <a:blip r:embed="rId430"/>
                <a:stretch>
                  <a:fillRect/>
                </a:stretch>
              </p:blipFill>
              <p:spPr>
                <a:xfrm>
                  <a:off x="8726614" y="3343961"/>
                  <a:ext cx="1944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1">
              <p14:nvContentPartPr>
                <p14:cNvPr id="508" name="Input penna 507">
                  <a:extLst>
                    <a:ext uri="{FF2B5EF4-FFF2-40B4-BE49-F238E27FC236}">
                      <a16:creationId xmlns:a16="http://schemas.microsoft.com/office/drawing/2014/main" id="{EBF2767D-4C47-6AF4-E895-5BDC3D95A9A5}"/>
                    </a:ext>
                  </a:extLst>
                </p14:cNvPr>
                <p14:cNvContentPartPr/>
                <p14:nvPr/>
              </p14:nvContentPartPr>
              <p14:xfrm>
                <a:off x="8678734" y="3355841"/>
                <a:ext cx="112320" cy="50040"/>
              </p14:xfrm>
            </p:contentPart>
          </mc:Choice>
          <mc:Fallback xmlns="">
            <p:pic>
              <p:nvPicPr>
                <p:cNvPr id="508" name="Input penna 507">
                  <a:extLst>
                    <a:ext uri="{FF2B5EF4-FFF2-40B4-BE49-F238E27FC236}">
                      <a16:creationId xmlns:a16="http://schemas.microsoft.com/office/drawing/2014/main" id="{EBF2767D-4C47-6AF4-E895-5BDC3D95A9A5}"/>
                    </a:ext>
                  </a:extLst>
                </p:cNvPr>
                <p:cNvPicPr/>
                <p:nvPr/>
              </p:nvPicPr>
              <p:blipFill>
                <a:blip r:embed="rId432"/>
                <a:stretch>
                  <a:fillRect/>
                </a:stretch>
              </p:blipFill>
              <p:spPr>
                <a:xfrm>
                  <a:off x="8671174" y="3348281"/>
                  <a:ext cx="12744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3">
              <p14:nvContentPartPr>
                <p14:cNvPr id="509" name="Input penna 508">
                  <a:extLst>
                    <a:ext uri="{FF2B5EF4-FFF2-40B4-BE49-F238E27FC236}">
                      <a16:creationId xmlns:a16="http://schemas.microsoft.com/office/drawing/2014/main" id="{9A078B85-03F5-B968-94CB-F13849E38A43}"/>
                    </a:ext>
                  </a:extLst>
                </p14:cNvPr>
                <p14:cNvContentPartPr/>
                <p14:nvPr/>
              </p14:nvContentPartPr>
              <p14:xfrm>
                <a:off x="8866654" y="3203201"/>
                <a:ext cx="37080" cy="162000"/>
              </p14:xfrm>
            </p:contentPart>
          </mc:Choice>
          <mc:Fallback xmlns="">
            <p:pic>
              <p:nvPicPr>
                <p:cNvPr id="509" name="Input penna 508">
                  <a:extLst>
                    <a:ext uri="{FF2B5EF4-FFF2-40B4-BE49-F238E27FC236}">
                      <a16:creationId xmlns:a16="http://schemas.microsoft.com/office/drawing/2014/main" id="{9A078B85-03F5-B968-94CB-F13849E38A43}"/>
                    </a:ext>
                  </a:extLst>
                </p:cNvPr>
                <p:cNvPicPr/>
                <p:nvPr/>
              </p:nvPicPr>
              <p:blipFill>
                <a:blip r:embed="rId434"/>
                <a:stretch>
                  <a:fillRect/>
                </a:stretch>
              </p:blipFill>
              <p:spPr>
                <a:xfrm>
                  <a:off x="8859094" y="3195641"/>
                  <a:ext cx="5220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5">
              <p14:nvContentPartPr>
                <p14:cNvPr id="510" name="Input penna 509">
                  <a:extLst>
                    <a:ext uri="{FF2B5EF4-FFF2-40B4-BE49-F238E27FC236}">
                      <a16:creationId xmlns:a16="http://schemas.microsoft.com/office/drawing/2014/main" id="{187E248A-C918-20E2-AA9B-172EEFB19833}"/>
                    </a:ext>
                  </a:extLst>
                </p14:cNvPr>
                <p14:cNvContentPartPr/>
                <p14:nvPr/>
              </p14:nvContentPartPr>
              <p14:xfrm>
                <a:off x="8864134" y="3280241"/>
                <a:ext cx="136440" cy="39240"/>
              </p14:xfrm>
            </p:contentPart>
          </mc:Choice>
          <mc:Fallback xmlns="">
            <p:pic>
              <p:nvPicPr>
                <p:cNvPr id="510" name="Input penna 509">
                  <a:extLst>
                    <a:ext uri="{FF2B5EF4-FFF2-40B4-BE49-F238E27FC236}">
                      <a16:creationId xmlns:a16="http://schemas.microsoft.com/office/drawing/2014/main" id="{187E248A-C918-20E2-AA9B-172EEFB19833}"/>
                    </a:ext>
                  </a:extLst>
                </p:cNvPr>
                <p:cNvPicPr/>
                <p:nvPr/>
              </p:nvPicPr>
              <p:blipFill>
                <a:blip r:embed="rId436"/>
                <a:stretch>
                  <a:fillRect/>
                </a:stretch>
              </p:blipFill>
              <p:spPr>
                <a:xfrm>
                  <a:off x="8856574" y="3272681"/>
                  <a:ext cx="15156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7">
              <p14:nvContentPartPr>
                <p14:cNvPr id="513" name="Input penna 512">
                  <a:extLst>
                    <a:ext uri="{FF2B5EF4-FFF2-40B4-BE49-F238E27FC236}">
                      <a16:creationId xmlns:a16="http://schemas.microsoft.com/office/drawing/2014/main" id="{2C9C94B9-C37D-12B8-5933-DBBE18668C96}"/>
                    </a:ext>
                  </a:extLst>
                </p14:cNvPr>
                <p14:cNvContentPartPr/>
                <p14:nvPr/>
              </p14:nvContentPartPr>
              <p14:xfrm>
                <a:off x="8698894" y="3441881"/>
                <a:ext cx="63360" cy="81000"/>
              </p14:xfrm>
            </p:contentPart>
          </mc:Choice>
          <mc:Fallback xmlns="">
            <p:pic>
              <p:nvPicPr>
                <p:cNvPr id="513" name="Input penna 512">
                  <a:extLst>
                    <a:ext uri="{FF2B5EF4-FFF2-40B4-BE49-F238E27FC236}">
                      <a16:creationId xmlns:a16="http://schemas.microsoft.com/office/drawing/2014/main" id="{2C9C94B9-C37D-12B8-5933-DBBE18668C96}"/>
                    </a:ext>
                  </a:extLst>
                </p:cNvPr>
                <p:cNvPicPr/>
                <p:nvPr/>
              </p:nvPicPr>
              <p:blipFill>
                <a:blip r:embed="rId438"/>
                <a:stretch>
                  <a:fillRect/>
                </a:stretch>
              </p:blipFill>
              <p:spPr>
                <a:xfrm>
                  <a:off x="8691334" y="3434321"/>
                  <a:ext cx="7812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9">
              <p14:nvContentPartPr>
                <p14:cNvPr id="514" name="Input penna 513">
                  <a:extLst>
                    <a:ext uri="{FF2B5EF4-FFF2-40B4-BE49-F238E27FC236}">
                      <a16:creationId xmlns:a16="http://schemas.microsoft.com/office/drawing/2014/main" id="{0948FE33-9BEB-CABD-4A75-F2D47EFFF91F}"/>
                    </a:ext>
                  </a:extLst>
                </p14:cNvPr>
                <p14:cNvContentPartPr/>
                <p14:nvPr/>
              </p14:nvContentPartPr>
              <p14:xfrm>
                <a:off x="8749294" y="3479321"/>
                <a:ext cx="43200" cy="67320"/>
              </p14:xfrm>
            </p:contentPart>
          </mc:Choice>
          <mc:Fallback xmlns="">
            <p:pic>
              <p:nvPicPr>
                <p:cNvPr id="514" name="Input penna 513">
                  <a:extLst>
                    <a:ext uri="{FF2B5EF4-FFF2-40B4-BE49-F238E27FC236}">
                      <a16:creationId xmlns:a16="http://schemas.microsoft.com/office/drawing/2014/main" id="{0948FE33-9BEB-CABD-4A75-F2D47EFFF91F}"/>
                    </a:ext>
                  </a:extLst>
                </p:cNvPr>
                <p:cNvPicPr/>
                <p:nvPr/>
              </p:nvPicPr>
              <p:blipFill>
                <a:blip r:embed="rId440"/>
                <a:stretch>
                  <a:fillRect/>
                </a:stretch>
              </p:blipFill>
              <p:spPr>
                <a:xfrm>
                  <a:off x="8741734" y="3471761"/>
                  <a:ext cx="5832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1">
              <p14:nvContentPartPr>
                <p14:cNvPr id="515" name="Input penna 514">
                  <a:extLst>
                    <a:ext uri="{FF2B5EF4-FFF2-40B4-BE49-F238E27FC236}">
                      <a16:creationId xmlns:a16="http://schemas.microsoft.com/office/drawing/2014/main" id="{89C85F91-82F7-0EE1-FE96-7AE23BDAD812}"/>
                    </a:ext>
                  </a:extLst>
                </p14:cNvPr>
                <p14:cNvContentPartPr/>
                <p14:nvPr/>
              </p14:nvContentPartPr>
              <p14:xfrm>
                <a:off x="8804734" y="3426761"/>
                <a:ext cx="55800" cy="66600"/>
              </p14:xfrm>
            </p:contentPart>
          </mc:Choice>
          <mc:Fallback xmlns="">
            <p:pic>
              <p:nvPicPr>
                <p:cNvPr id="515" name="Input penna 514">
                  <a:extLst>
                    <a:ext uri="{FF2B5EF4-FFF2-40B4-BE49-F238E27FC236}">
                      <a16:creationId xmlns:a16="http://schemas.microsoft.com/office/drawing/2014/main" id="{89C85F91-82F7-0EE1-FE96-7AE23BDAD812}"/>
                    </a:ext>
                  </a:extLst>
                </p:cNvPr>
                <p:cNvPicPr/>
                <p:nvPr/>
              </p:nvPicPr>
              <p:blipFill>
                <a:blip r:embed="rId442"/>
                <a:stretch>
                  <a:fillRect/>
                </a:stretch>
              </p:blipFill>
              <p:spPr>
                <a:xfrm>
                  <a:off x="8797174" y="3419201"/>
                  <a:ext cx="7056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3">
              <p14:nvContentPartPr>
                <p14:cNvPr id="516" name="Input penna 515">
                  <a:extLst>
                    <a:ext uri="{FF2B5EF4-FFF2-40B4-BE49-F238E27FC236}">
                      <a16:creationId xmlns:a16="http://schemas.microsoft.com/office/drawing/2014/main" id="{AEA6354D-C86B-B15C-73AE-7E371E70EA0C}"/>
                    </a:ext>
                  </a:extLst>
                </p14:cNvPr>
                <p14:cNvContentPartPr/>
                <p14:nvPr/>
              </p14:nvContentPartPr>
              <p14:xfrm>
                <a:off x="8825974" y="3480041"/>
                <a:ext cx="64080" cy="39240"/>
              </p14:xfrm>
            </p:contentPart>
          </mc:Choice>
          <mc:Fallback xmlns="">
            <p:pic>
              <p:nvPicPr>
                <p:cNvPr id="516" name="Input penna 515">
                  <a:extLst>
                    <a:ext uri="{FF2B5EF4-FFF2-40B4-BE49-F238E27FC236}">
                      <a16:creationId xmlns:a16="http://schemas.microsoft.com/office/drawing/2014/main" id="{AEA6354D-C86B-B15C-73AE-7E371E70EA0C}"/>
                    </a:ext>
                  </a:extLst>
                </p:cNvPr>
                <p:cNvPicPr/>
                <p:nvPr/>
              </p:nvPicPr>
              <p:blipFill>
                <a:blip r:embed="rId444"/>
                <a:stretch>
                  <a:fillRect/>
                </a:stretch>
              </p:blipFill>
              <p:spPr>
                <a:xfrm>
                  <a:off x="8818414" y="3472481"/>
                  <a:ext cx="7884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5">
              <p14:nvContentPartPr>
                <p14:cNvPr id="517" name="Input penna 516">
                  <a:extLst>
                    <a:ext uri="{FF2B5EF4-FFF2-40B4-BE49-F238E27FC236}">
                      <a16:creationId xmlns:a16="http://schemas.microsoft.com/office/drawing/2014/main" id="{05004D50-825D-A254-1442-08D36B05BDF6}"/>
                    </a:ext>
                  </a:extLst>
                </p14:cNvPr>
                <p14:cNvContentPartPr/>
                <p14:nvPr/>
              </p14:nvContentPartPr>
              <p14:xfrm>
                <a:off x="8971774" y="3306881"/>
                <a:ext cx="86040" cy="95400"/>
              </p14:xfrm>
            </p:contentPart>
          </mc:Choice>
          <mc:Fallback xmlns="">
            <p:pic>
              <p:nvPicPr>
                <p:cNvPr id="517" name="Input penna 516">
                  <a:extLst>
                    <a:ext uri="{FF2B5EF4-FFF2-40B4-BE49-F238E27FC236}">
                      <a16:creationId xmlns:a16="http://schemas.microsoft.com/office/drawing/2014/main" id="{05004D50-825D-A254-1442-08D36B05BDF6}"/>
                    </a:ext>
                  </a:extLst>
                </p:cNvPr>
                <p:cNvPicPr/>
                <p:nvPr/>
              </p:nvPicPr>
              <p:blipFill>
                <a:blip r:embed="rId446"/>
                <a:stretch>
                  <a:fillRect/>
                </a:stretch>
              </p:blipFill>
              <p:spPr>
                <a:xfrm>
                  <a:off x="8964214" y="3299321"/>
                  <a:ext cx="10116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7">
              <p14:nvContentPartPr>
                <p14:cNvPr id="518" name="Input penna 517">
                  <a:extLst>
                    <a:ext uri="{FF2B5EF4-FFF2-40B4-BE49-F238E27FC236}">
                      <a16:creationId xmlns:a16="http://schemas.microsoft.com/office/drawing/2014/main" id="{6EF59635-1041-5766-5E4B-198A4CB0D14B}"/>
                    </a:ext>
                  </a:extLst>
                </p14:cNvPr>
                <p14:cNvContentPartPr/>
                <p14:nvPr/>
              </p14:nvContentPartPr>
              <p14:xfrm>
                <a:off x="9004894" y="3312641"/>
                <a:ext cx="360" cy="360"/>
              </p14:xfrm>
            </p:contentPart>
          </mc:Choice>
          <mc:Fallback xmlns="">
            <p:pic>
              <p:nvPicPr>
                <p:cNvPr id="518" name="Input penna 517">
                  <a:extLst>
                    <a:ext uri="{FF2B5EF4-FFF2-40B4-BE49-F238E27FC236}">
                      <a16:creationId xmlns:a16="http://schemas.microsoft.com/office/drawing/2014/main" id="{6EF59635-1041-5766-5E4B-198A4CB0D14B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8997334" y="3305081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8">
              <p14:nvContentPartPr>
                <p14:cNvPr id="519" name="Input penna 518">
                  <a:extLst>
                    <a:ext uri="{FF2B5EF4-FFF2-40B4-BE49-F238E27FC236}">
                      <a16:creationId xmlns:a16="http://schemas.microsoft.com/office/drawing/2014/main" id="{D844E26E-F02C-2E0F-88B9-838196B81BC8}"/>
                    </a:ext>
                  </a:extLst>
                </p14:cNvPr>
                <p14:cNvContentPartPr/>
                <p14:nvPr/>
              </p14:nvContentPartPr>
              <p14:xfrm>
                <a:off x="9004894" y="3312641"/>
                <a:ext cx="360" cy="360"/>
              </p14:xfrm>
            </p:contentPart>
          </mc:Choice>
          <mc:Fallback xmlns="">
            <p:pic>
              <p:nvPicPr>
                <p:cNvPr id="519" name="Input penna 518">
                  <a:extLst>
                    <a:ext uri="{FF2B5EF4-FFF2-40B4-BE49-F238E27FC236}">
                      <a16:creationId xmlns:a16="http://schemas.microsoft.com/office/drawing/2014/main" id="{D844E26E-F02C-2E0F-88B9-838196B81BC8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8997334" y="3305081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9">
              <p14:nvContentPartPr>
                <p14:cNvPr id="520" name="Input penna 519">
                  <a:extLst>
                    <a:ext uri="{FF2B5EF4-FFF2-40B4-BE49-F238E27FC236}">
                      <a16:creationId xmlns:a16="http://schemas.microsoft.com/office/drawing/2014/main" id="{6EA4D062-1B56-BA22-A2FC-F2B06F0950BB}"/>
                    </a:ext>
                  </a:extLst>
                </p14:cNvPr>
                <p14:cNvContentPartPr/>
                <p14:nvPr/>
              </p14:nvContentPartPr>
              <p14:xfrm>
                <a:off x="9103174" y="3291761"/>
                <a:ext cx="10440" cy="122760"/>
              </p14:xfrm>
            </p:contentPart>
          </mc:Choice>
          <mc:Fallback xmlns="">
            <p:pic>
              <p:nvPicPr>
                <p:cNvPr id="520" name="Input penna 519">
                  <a:extLst>
                    <a:ext uri="{FF2B5EF4-FFF2-40B4-BE49-F238E27FC236}">
                      <a16:creationId xmlns:a16="http://schemas.microsoft.com/office/drawing/2014/main" id="{6EA4D062-1B56-BA22-A2FC-F2B06F0950BB}"/>
                    </a:ext>
                  </a:extLst>
                </p:cNvPr>
                <p:cNvPicPr/>
                <p:nvPr/>
              </p:nvPicPr>
              <p:blipFill>
                <a:blip r:embed="rId450"/>
                <a:stretch>
                  <a:fillRect/>
                </a:stretch>
              </p:blipFill>
              <p:spPr>
                <a:xfrm>
                  <a:off x="9095614" y="3284201"/>
                  <a:ext cx="2556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1">
              <p14:nvContentPartPr>
                <p14:cNvPr id="521" name="Input penna 520">
                  <a:extLst>
                    <a:ext uri="{FF2B5EF4-FFF2-40B4-BE49-F238E27FC236}">
                      <a16:creationId xmlns:a16="http://schemas.microsoft.com/office/drawing/2014/main" id="{6945A718-BA70-6C12-4BDE-138B1429DAA7}"/>
                    </a:ext>
                  </a:extLst>
                </p14:cNvPr>
                <p14:cNvContentPartPr/>
                <p14:nvPr/>
              </p14:nvContentPartPr>
              <p14:xfrm>
                <a:off x="9197854" y="3281681"/>
                <a:ext cx="41040" cy="109800"/>
              </p14:xfrm>
            </p:contentPart>
          </mc:Choice>
          <mc:Fallback xmlns="">
            <p:pic>
              <p:nvPicPr>
                <p:cNvPr id="521" name="Input penna 520">
                  <a:extLst>
                    <a:ext uri="{FF2B5EF4-FFF2-40B4-BE49-F238E27FC236}">
                      <a16:creationId xmlns:a16="http://schemas.microsoft.com/office/drawing/2014/main" id="{6945A718-BA70-6C12-4BDE-138B1429DAA7}"/>
                    </a:ext>
                  </a:extLst>
                </p:cNvPr>
                <p:cNvPicPr/>
                <p:nvPr/>
              </p:nvPicPr>
              <p:blipFill>
                <a:blip r:embed="rId452"/>
                <a:stretch>
                  <a:fillRect/>
                </a:stretch>
              </p:blipFill>
              <p:spPr>
                <a:xfrm>
                  <a:off x="9190294" y="3274121"/>
                  <a:ext cx="5616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3">
              <p14:nvContentPartPr>
                <p14:cNvPr id="522" name="Input penna 521">
                  <a:extLst>
                    <a:ext uri="{FF2B5EF4-FFF2-40B4-BE49-F238E27FC236}">
                      <a16:creationId xmlns:a16="http://schemas.microsoft.com/office/drawing/2014/main" id="{75D3BD7F-1A3C-23ED-AB33-1387C082E23E}"/>
                    </a:ext>
                  </a:extLst>
                </p14:cNvPr>
                <p14:cNvContentPartPr/>
                <p14:nvPr/>
              </p14:nvContentPartPr>
              <p14:xfrm>
                <a:off x="9197134" y="3373121"/>
                <a:ext cx="5040" cy="57960"/>
              </p14:xfrm>
            </p:contentPart>
          </mc:Choice>
          <mc:Fallback xmlns="">
            <p:pic>
              <p:nvPicPr>
                <p:cNvPr id="522" name="Input penna 521">
                  <a:extLst>
                    <a:ext uri="{FF2B5EF4-FFF2-40B4-BE49-F238E27FC236}">
                      <a16:creationId xmlns:a16="http://schemas.microsoft.com/office/drawing/2014/main" id="{75D3BD7F-1A3C-23ED-AB33-1387C082E23E}"/>
                    </a:ext>
                  </a:extLst>
                </p:cNvPr>
                <p:cNvPicPr/>
                <p:nvPr/>
              </p:nvPicPr>
              <p:blipFill>
                <a:blip r:embed="rId454"/>
                <a:stretch>
                  <a:fillRect/>
                </a:stretch>
              </p:blipFill>
              <p:spPr>
                <a:xfrm>
                  <a:off x="9189574" y="3365561"/>
                  <a:ext cx="2016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5">
              <p14:nvContentPartPr>
                <p14:cNvPr id="523" name="Input penna 522">
                  <a:extLst>
                    <a:ext uri="{FF2B5EF4-FFF2-40B4-BE49-F238E27FC236}">
                      <a16:creationId xmlns:a16="http://schemas.microsoft.com/office/drawing/2014/main" id="{44C3A9B7-F6FE-623B-1801-17377DFFEAF6}"/>
                    </a:ext>
                  </a:extLst>
                </p14:cNvPr>
                <p14:cNvContentPartPr/>
                <p14:nvPr/>
              </p14:nvContentPartPr>
              <p14:xfrm>
                <a:off x="9199654" y="3373841"/>
                <a:ext cx="360" cy="360"/>
              </p14:xfrm>
            </p:contentPart>
          </mc:Choice>
          <mc:Fallback xmlns="">
            <p:pic>
              <p:nvPicPr>
                <p:cNvPr id="523" name="Input penna 522">
                  <a:extLst>
                    <a:ext uri="{FF2B5EF4-FFF2-40B4-BE49-F238E27FC236}">
                      <a16:creationId xmlns:a16="http://schemas.microsoft.com/office/drawing/2014/main" id="{44C3A9B7-F6FE-623B-1801-17377DFFEAF6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9192094" y="3366281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6">
              <p14:nvContentPartPr>
                <p14:cNvPr id="524" name="Input penna 523">
                  <a:extLst>
                    <a:ext uri="{FF2B5EF4-FFF2-40B4-BE49-F238E27FC236}">
                      <a16:creationId xmlns:a16="http://schemas.microsoft.com/office/drawing/2014/main" id="{2CFEAFD9-0B86-A0BE-632B-D69CC6396532}"/>
                    </a:ext>
                  </a:extLst>
                </p14:cNvPr>
                <p14:cNvContentPartPr/>
                <p14:nvPr/>
              </p14:nvContentPartPr>
              <p14:xfrm>
                <a:off x="9199654" y="3373841"/>
                <a:ext cx="360" cy="360"/>
              </p14:xfrm>
            </p:contentPart>
          </mc:Choice>
          <mc:Fallback xmlns="">
            <p:pic>
              <p:nvPicPr>
                <p:cNvPr id="524" name="Input penna 523">
                  <a:extLst>
                    <a:ext uri="{FF2B5EF4-FFF2-40B4-BE49-F238E27FC236}">
                      <a16:creationId xmlns:a16="http://schemas.microsoft.com/office/drawing/2014/main" id="{2CFEAFD9-0B86-A0BE-632B-D69CC6396532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9192094" y="3366281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7">
              <p14:nvContentPartPr>
                <p14:cNvPr id="525" name="Input penna 524">
                  <a:extLst>
                    <a:ext uri="{FF2B5EF4-FFF2-40B4-BE49-F238E27FC236}">
                      <a16:creationId xmlns:a16="http://schemas.microsoft.com/office/drawing/2014/main" id="{C527EB08-34C9-D5CC-8925-3B3CF74C09F1}"/>
                    </a:ext>
                  </a:extLst>
                </p14:cNvPr>
                <p14:cNvContentPartPr/>
                <p14:nvPr/>
              </p14:nvContentPartPr>
              <p14:xfrm>
                <a:off x="9141694" y="3415961"/>
                <a:ext cx="92880" cy="26280"/>
              </p14:xfrm>
            </p:contentPart>
          </mc:Choice>
          <mc:Fallback xmlns="">
            <p:pic>
              <p:nvPicPr>
                <p:cNvPr id="525" name="Input penna 524">
                  <a:extLst>
                    <a:ext uri="{FF2B5EF4-FFF2-40B4-BE49-F238E27FC236}">
                      <a16:creationId xmlns:a16="http://schemas.microsoft.com/office/drawing/2014/main" id="{C527EB08-34C9-D5CC-8925-3B3CF74C09F1}"/>
                    </a:ext>
                  </a:extLst>
                </p:cNvPr>
                <p:cNvPicPr/>
                <p:nvPr/>
              </p:nvPicPr>
              <p:blipFill>
                <a:blip r:embed="rId458"/>
                <a:stretch>
                  <a:fillRect/>
                </a:stretch>
              </p:blipFill>
              <p:spPr>
                <a:xfrm>
                  <a:off x="9134134" y="3408401"/>
                  <a:ext cx="10800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9">
              <p14:nvContentPartPr>
                <p14:cNvPr id="526" name="Input penna 525">
                  <a:extLst>
                    <a:ext uri="{FF2B5EF4-FFF2-40B4-BE49-F238E27FC236}">
                      <a16:creationId xmlns:a16="http://schemas.microsoft.com/office/drawing/2014/main" id="{C221BC4B-5A7D-7893-5A41-4EE4A071F980}"/>
                    </a:ext>
                  </a:extLst>
                </p14:cNvPr>
                <p14:cNvContentPartPr/>
                <p14:nvPr/>
              </p14:nvContentPartPr>
              <p14:xfrm>
                <a:off x="9074014" y="3349361"/>
                <a:ext cx="49320" cy="18360"/>
              </p14:xfrm>
            </p:contentPart>
          </mc:Choice>
          <mc:Fallback xmlns="">
            <p:pic>
              <p:nvPicPr>
                <p:cNvPr id="526" name="Input penna 525">
                  <a:extLst>
                    <a:ext uri="{FF2B5EF4-FFF2-40B4-BE49-F238E27FC236}">
                      <a16:creationId xmlns:a16="http://schemas.microsoft.com/office/drawing/2014/main" id="{C221BC4B-5A7D-7893-5A41-4EE4A071F980}"/>
                    </a:ext>
                  </a:extLst>
                </p:cNvPr>
                <p:cNvPicPr/>
                <p:nvPr/>
              </p:nvPicPr>
              <p:blipFill>
                <a:blip r:embed="rId460"/>
                <a:stretch>
                  <a:fillRect/>
                </a:stretch>
              </p:blipFill>
              <p:spPr>
                <a:xfrm>
                  <a:off x="9066454" y="3341801"/>
                  <a:ext cx="6444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1">
              <p14:nvContentPartPr>
                <p14:cNvPr id="529" name="Input penna 528">
                  <a:extLst>
                    <a:ext uri="{FF2B5EF4-FFF2-40B4-BE49-F238E27FC236}">
                      <a16:creationId xmlns:a16="http://schemas.microsoft.com/office/drawing/2014/main" id="{3865A99F-AEE2-06E1-C223-7170CAEEBB08}"/>
                    </a:ext>
                  </a:extLst>
                </p14:cNvPr>
                <p14:cNvContentPartPr/>
                <p14:nvPr/>
              </p14:nvContentPartPr>
              <p14:xfrm>
                <a:off x="9208091" y="3379928"/>
                <a:ext cx="50040" cy="75960"/>
              </p14:xfrm>
            </p:contentPart>
          </mc:Choice>
          <mc:Fallback xmlns="">
            <p:pic>
              <p:nvPicPr>
                <p:cNvPr id="529" name="Input penna 528">
                  <a:extLst>
                    <a:ext uri="{FF2B5EF4-FFF2-40B4-BE49-F238E27FC236}">
                      <a16:creationId xmlns:a16="http://schemas.microsoft.com/office/drawing/2014/main" id="{3865A99F-AEE2-06E1-C223-7170CAEEBB08}"/>
                    </a:ext>
                  </a:extLst>
                </p:cNvPr>
                <p:cNvPicPr/>
                <p:nvPr/>
              </p:nvPicPr>
              <p:blipFill>
                <a:blip r:embed="rId462"/>
                <a:stretch>
                  <a:fillRect/>
                </a:stretch>
              </p:blipFill>
              <p:spPr>
                <a:xfrm>
                  <a:off x="9200531" y="3372368"/>
                  <a:ext cx="65160" cy="91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9" name="Gruppo 538">
            <a:extLst>
              <a:ext uri="{FF2B5EF4-FFF2-40B4-BE49-F238E27FC236}">
                <a16:creationId xmlns:a16="http://schemas.microsoft.com/office/drawing/2014/main" id="{D417C8D9-2929-76AC-F8AF-DD0C6C5EB4E4}"/>
              </a:ext>
            </a:extLst>
          </p:cNvPr>
          <p:cNvGrpSpPr/>
          <p:nvPr/>
        </p:nvGrpSpPr>
        <p:grpSpPr>
          <a:xfrm>
            <a:off x="3160823" y="3822660"/>
            <a:ext cx="139320" cy="131760"/>
            <a:chOff x="3160823" y="3822660"/>
            <a:chExt cx="139320" cy="131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63">
              <p14:nvContentPartPr>
                <p14:cNvPr id="532" name="Input penna 531">
                  <a:extLst>
                    <a:ext uri="{FF2B5EF4-FFF2-40B4-BE49-F238E27FC236}">
                      <a16:creationId xmlns:a16="http://schemas.microsoft.com/office/drawing/2014/main" id="{F55BF9BB-369D-4A26-ED33-DF213A1EA66D}"/>
                    </a:ext>
                  </a:extLst>
                </p14:cNvPr>
                <p14:cNvContentPartPr/>
                <p14:nvPr/>
              </p14:nvContentPartPr>
              <p14:xfrm>
                <a:off x="3160823" y="3886740"/>
                <a:ext cx="92160" cy="32760"/>
              </p14:xfrm>
            </p:contentPart>
          </mc:Choice>
          <mc:Fallback xmlns="">
            <p:pic>
              <p:nvPicPr>
                <p:cNvPr id="532" name="Input penna 531">
                  <a:extLst>
                    <a:ext uri="{FF2B5EF4-FFF2-40B4-BE49-F238E27FC236}">
                      <a16:creationId xmlns:a16="http://schemas.microsoft.com/office/drawing/2014/main" id="{F55BF9BB-369D-4A26-ED33-DF213A1EA66D}"/>
                    </a:ext>
                  </a:extLst>
                </p:cNvPr>
                <p:cNvPicPr/>
                <p:nvPr/>
              </p:nvPicPr>
              <p:blipFill>
                <a:blip r:embed="rId464"/>
                <a:stretch>
                  <a:fillRect/>
                </a:stretch>
              </p:blipFill>
              <p:spPr>
                <a:xfrm>
                  <a:off x="3153263" y="3879180"/>
                  <a:ext cx="10728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5">
              <p14:nvContentPartPr>
                <p14:cNvPr id="533" name="Input penna 532">
                  <a:extLst>
                    <a:ext uri="{FF2B5EF4-FFF2-40B4-BE49-F238E27FC236}">
                      <a16:creationId xmlns:a16="http://schemas.microsoft.com/office/drawing/2014/main" id="{A5F844D0-722C-C237-6773-E8F11058852C}"/>
                    </a:ext>
                  </a:extLst>
                </p14:cNvPr>
                <p14:cNvContentPartPr/>
                <p14:nvPr/>
              </p14:nvContentPartPr>
              <p14:xfrm>
                <a:off x="3271343" y="3822660"/>
                <a:ext cx="28800" cy="131760"/>
              </p14:xfrm>
            </p:contentPart>
          </mc:Choice>
          <mc:Fallback xmlns="">
            <p:pic>
              <p:nvPicPr>
                <p:cNvPr id="533" name="Input penna 532">
                  <a:extLst>
                    <a:ext uri="{FF2B5EF4-FFF2-40B4-BE49-F238E27FC236}">
                      <a16:creationId xmlns:a16="http://schemas.microsoft.com/office/drawing/2014/main" id="{A5F844D0-722C-C237-6773-E8F11058852C}"/>
                    </a:ext>
                  </a:extLst>
                </p:cNvPr>
                <p:cNvPicPr/>
                <p:nvPr/>
              </p:nvPicPr>
              <p:blipFill>
                <a:blip r:embed="rId466"/>
                <a:stretch>
                  <a:fillRect/>
                </a:stretch>
              </p:blipFill>
              <p:spPr>
                <a:xfrm>
                  <a:off x="3263783" y="3815100"/>
                  <a:ext cx="43920" cy="146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7" name="Gruppo 536">
            <a:extLst>
              <a:ext uri="{FF2B5EF4-FFF2-40B4-BE49-F238E27FC236}">
                <a16:creationId xmlns:a16="http://schemas.microsoft.com/office/drawing/2014/main" id="{A9A62D88-6ECD-7117-DD27-2EAB4BC614C6}"/>
              </a:ext>
            </a:extLst>
          </p:cNvPr>
          <p:cNvGrpSpPr/>
          <p:nvPr/>
        </p:nvGrpSpPr>
        <p:grpSpPr>
          <a:xfrm>
            <a:off x="3184223" y="3032100"/>
            <a:ext cx="93600" cy="113760"/>
            <a:chOff x="3184223" y="3032100"/>
            <a:chExt cx="93600" cy="113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67">
              <p14:nvContentPartPr>
                <p14:cNvPr id="534" name="Input penna 533">
                  <a:extLst>
                    <a:ext uri="{FF2B5EF4-FFF2-40B4-BE49-F238E27FC236}">
                      <a16:creationId xmlns:a16="http://schemas.microsoft.com/office/drawing/2014/main" id="{22F76B1C-7454-15DC-8C1A-063B8E12DB58}"/>
                    </a:ext>
                  </a:extLst>
                </p14:cNvPr>
                <p14:cNvContentPartPr/>
                <p14:nvPr/>
              </p14:nvContentPartPr>
              <p14:xfrm>
                <a:off x="3184223" y="3032100"/>
                <a:ext cx="43920" cy="2520"/>
              </p14:xfrm>
            </p:contentPart>
          </mc:Choice>
          <mc:Fallback xmlns="">
            <p:pic>
              <p:nvPicPr>
                <p:cNvPr id="534" name="Input penna 533">
                  <a:extLst>
                    <a:ext uri="{FF2B5EF4-FFF2-40B4-BE49-F238E27FC236}">
                      <a16:creationId xmlns:a16="http://schemas.microsoft.com/office/drawing/2014/main" id="{22F76B1C-7454-15DC-8C1A-063B8E12DB58}"/>
                    </a:ext>
                  </a:extLst>
                </p:cNvPr>
                <p:cNvPicPr/>
                <p:nvPr/>
              </p:nvPicPr>
              <p:blipFill>
                <a:blip r:embed="rId468"/>
                <a:stretch>
                  <a:fillRect/>
                </a:stretch>
              </p:blipFill>
              <p:spPr>
                <a:xfrm>
                  <a:off x="3176663" y="3024540"/>
                  <a:ext cx="5904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9">
              <p14:nvContentPartPr>
                <p14:cNvPr id="535" name="Input penna 534">
                  <a:extLst>
                    <a:ext uri="{FF2B5EF4-FFF2-40B4-BE49-F238E27FC236}">
                      <a16:creationId xmlns:a16="http://schemas.microsoft.com/office/drawing/2014/main" id="{6A9341C4-E2CC-F37C-B340-A7D255A71508}"/>
                    </a:ext>
                  </a:extLst>
                </p14:cNvPr>
                <p14:cNvContentPartPr/>
                <p14:nvPr/>
              </p14:nvContentPartPr>
              <p14:xfrm>
                <a:off x="3252623" y="3036420"/>
                <a:ext cx="25200" cy="109440"/>
              </p14:xfrm>
            </p:contentPart>
          </mc:Choice>
          <mc:Fallback xmlns="">
            <p:pic>
              <p:nvPicPr>
                <p:cNvPr id="535" name="Input penna 534">
                  <a:extLst>
                    <a:ext uri="{FF2B5EF4-FFF2-40B4-BE49-F238E27FC236}">
                      <a16:creationId xmlns:a16="http://schemas.microsoft.com/office/drawing/2014/main" id="{6A9341C4-E2CC-F37C-B340-A7D255A71508}"/>
                    </a:ext>
                  </a:extLst>
                </p:cNvPr>
                <p:cNvPicPr/>
                <p:nvPr/>
              </p:nvPicPr>
              <p:blipFill>
                <a:blip r:embed="rId470"/>
                <a:stretch>
                  <a:fillRect/>
                </a:stretch>
              </p:blipFill>
              <p:spPr>
                <a:xfrm>
                  <a:off x="3245063" y="3028860"/>
                  <a:ext cx="40320" cy="124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3" name="Gruppo 552">
            <a:extLst>
              <a:ext uri="{FF2B5EF4-FFF2-40B4-BE49-F238E27FC236}">
                <a16:creationId xmlns:a16="http://schemas.microsoft.com/office/drawing/2014/main" id="{854A00CD-D87A-F880-89B5-3AABA90E8A53}"/>
              </a:ext>
            </a:extLst>
          </p:cNvPr>
          <p:cNvGrpSpPr/>
          <p:nvPr/>
        </p:nvGrpSpPr>
        <p:grpSpPr>
          <a:xfrm>
            <a:off x="3529463" y="3560940"/>
            <a:ext cx="760320" cy="234720"/>
            <a:chOff x="3529463" y="3560940"/>
            <a:chExt cx="760320" cy="234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71">
              <p14:nvContentPartPr>
                <p14:cNvPr id="540" name="Input penna 539">
                  <a:extLst>
                    <a:ext uri="{FF2B5EF4-FFF2-40B4-BE49-F238E27FC236}">
                      <a16:creationId xmlns:a16="http://schemas.microsoft.com/office/drawing/2014/main" id="{764B79C7-1050-09A0-9F78-87E178979B00}"/>
                    </a:ext>
                  </a:extLst>
                </p14:cNvPr>
                <p14:cNvContentPartPr/>
                <p14:nvPr/>
              </p14:nvContentPartPr>
              <p14:xfrm>
                <a:off x="3536663" y="3568140"/>
                <a:ext cx="109440" cy="227520"/>
              </p14:xfrm>
            </p:contentPart>
          </mc:Choice>
          <mc:Fallback xmlns="">
            <p:pic>
              <p:nvPicPr>
                <p:cNvPr id="540" name="Input penna 539">
                  <a:extLst>
                    <a:ext uri="{FF2B5EF4-FFF2-40B4-BE49-F238E27FC236}">
                      <a16:creationId xmlns:a16="http://schemas.microsoft.com/office/drawing/2014/main" id="{764B79C7-1050-09A0-9F78-87E178979B00}"/>
                    </a:ext>
                  </a:extLst>
                </p:cNvPr>
                <p:cNvPicPr/>
                <p:nvPr/>
              </p:nvPicPr>
              <p:blipFill>
                <a:blip r:embed="rId472"/>
                <a:stretch>
                  <a:fillRect/>
                </a:stretch>
              </p:blipFill>
              <p:spPr>
                <a:xfrm>
                  <a:off x="3529103" y="3560580"/>
                  <a:ext cx="124560" cy="24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3">
              <p14:nvContentPartPr>
                <p14:cNvPr id="541" name="Input penna 540">
                  <a:extLst>
                    <a:ext uri="{FF2B5EF4-FFF2-40B4-BE49-F238E27FC236}">
                      <a16:creationId xmlns:a16="http://schemas.microsoft.com/office/drawing/2014/main" id="{FB0E06DD-C12C-A2E8-CFCC-B4072FECF0BC}"/>
                    </a:ext>
                  </a:extLst>
                </p14:cNvPr>
                <p14:cNvContentPartPr/>
                <p14:nvPr/>
              </p14:nvContentPartPr>
              <p14:xfrm>
                <a:off x="3529463" y="3694140"/>
                <a:ext cx="58320" cy="10440"/>
              </p14:xfrm>
            </p:contentPart>
          </mc:Choice>
          <mc:Fallback xmlns="">
            <p:pic>
              <p:nvPicPr>
                <p:cNvPr id="541" name="Input penna 540">
                  <a:extLst>
                    <a:ext uri="{FF2B5EF4-FFF2-40B4-BE49-F238E27FC236}">
                      <a16:creationId xmlns:a16="http://schemas.microsoft.com/office/drawing/2014/main" id="{FB0E06DD-C12C-A2E8-CFCC-B4072FECF0BC}"/>
                    </a:ext>
                  </a:extLst>
                </p:cNvPr>
                <p:cNvPicPr/>
                <p:nvPr/>
              </p:nvPicPr>
              <p:blipFill>
                <a:blip r:embed="rId474"/>
                <a:stretch>
                  <a:fillRect/>
                </a:stretch>
              </p:blipFill>
              <p:spPr>
                <a:xfrm>
                  <a:off x="3521903" y="3686580"/>
                  <a:ext cx="7344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5">
              <p14:nvContentPartPr>
                <p14:cNvPr id="542" name="Input penna 541">
                  <a:extLst>
                    <a:ext uri="{FF2B5EF4-FFF2-40B4-BE49-F238E27FC236}">
                      <a16:creationId xmlns:a16="http://schemas.microsoft.com/office/drawing/2014/main" id="{2C1DC2D3-5ED2-9840-ECAA-E0333B4495A0}"/>
                    </a:ext>
                  </a:extLst>
                </p14:cNvPr>
                <p14:cNvContentPartPr/>
                <p14:nvPr/>
              </p14:nvContentPartPr>
              <p14:xfrm>
                <a:off x="3638183" y="3634380"/>
                <a:ext cx="50040" cy="117360"/>
              </p14:xfrm>
            </p:contentPart>
          </mc:Choice>
          <mc:Fallback xmlns="">
            <p:pic>
              <p:nvPicPr>
                <p:cNvPr id="542" name="Input penna 541">
                  <a:extLst>
                    <a:ext uri="{FF2B5EF4-FFF2-40B4-BE49-F238E27FC236}">
                      <a16:creationId xmlns:a16="http://schemas.microsoft.com/office/drawing/2014/main" id="{2C1DC2D3-5ED2-9840-ECAA-E0333B4495A0}"/>
                    </a:ext>
                  </a:extLst>
                </p:cNvPr>
                <p:cNvPicPr/>
                <p:nvPr/>
              </p:nvPicPr>
              <p:blipFill>
                <a:blip r:embed="rId476"/>
                <a:stretch>
                  <a:fillRect/>
                </a:stretch>
              </p:blipFill>
              <p:spPr>
                <a:xfrm>
                  <a:off x="3630623" y="3626820"/>
                  <a:ext cx="6516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7">
              <p14:nvContentPartPr>
                <p14:cNvPr id="543" name="Input penna 542">
                  <a:extLst>
                    <a:ext uri="{FF2B5EF4-FFF2-40B4-BE49-F238E27FC236}">
                      <a16:creationId xmlns:a16="http://schemas.microsoft.com/office/drawing/2014/main" id="{7D9116C6-65F1-F2BC-A140-A530942DB675}"/>
                    </a:ext>
                  </a:extLst>
                </p14:cNvPr>
                <p14:cNvContentPartPr/>
                <p14:nvPr/>
              </p14:nvContentPartPr>
              <p14:xfrm>
                <a:off x="3707303" y="3653100"/>
                <a:ext cx="73440" cy="84600"/>
              </p14:xfrm>
            </p:contentPart>
          </mc:Choice>
          <mc:Fallback xmlns="">
            <p:pic>
              <p:nvPicPr>
                <p:cNvPr id="543" name="Input penna 542">
                  <a:extLst>
                    <a:ext uri="{FF2B5EF4-FFF2-40B4-BE49-F238E27FC236}">
                      <a16:creationId xmlns:a16="http://schemas.microsoft.com/office/drawing/2014/main" id="{7D9116C6-65F1-F2BC-A140-A530942DB675}"/>
                    </a:ext>
                  </a:extLst>
                </p:cNvPr>
                <p:cNvPicPr/>
                <p:nvPr/>
              </p:nvPicPr>
              <p:blipFill>
                <a:blip r:embed="rId478"/>
                <a:stretch>
                  <a:fillRect/>
                </a:stretch>
              </p:blipFill>
              <p:spPr>
                <a:xfrm>
                  <a:off x="3699743" y="3645540"/>
                  <a:ext cx="8856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9">
              <p14:nvContentPartPr>
                <p14:cNvPr id="544" name="Input penna 543">
                  <a:extLst>
                    <a:ext uri="{FF2B5EF4-FFF2-40B4-BE49-F238E27FC236}">
                      <a16:creationId xmlns:a16="http://schemas.microsoft.com/office/drawing/2014/main" id="{C1D615B4-AE49-0D71-51E9-FC57CC371A16}"/>
                    </a:ext>
                  </a:extLst>
                </p14:cNvPr>
                <p14:cNvContentPartPr/>
                <p14:nvPr/>
              </p14:nvContentPartPr>
              <p14:xfrm>
                <a:off x="3815663" y="3599100"/>
                <a:ext cx="32040" cy="144720"/>
              </p14:xfrm>
            </p:contentPart>
          </mc:Choice>
          <mc:Fallback xmlns="">
            <p:pic>
              <p:nvPicPr>
                <p:cNvPr id="544" name="Input penna 543">
                  <a:extLst>
                    <a:ext uri="{FF2B5EF4-FFF2-40B4-BE49-F238E27FC236}">
                      <a16:creationId xmlns:a16="http://schemas.microsoft.com/office/drawing/2014/main" id="{C1D615B4-AE49-0D71-51E9-FC57CC371A16}"/>
                    </a:ext>
                  </a:extLst>
                </p:cNvPr>
                <p:cNvPicPr/>
                <p:nvPr/>
              </p:nvPicPr>
              <p:blipFill>
                <a:blip r:embed="rId480"/>
                <a:stretch>
                  <a:fillRect/>
                </a:stretch>
              </p:blipFill>
              <p:spPr>
                <a:xfrm>
                  <a:off x="3808103" y="3591540"/>
                  <a:ext cx="4716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1">
              <p14:nvContentPartPr>
                <p14:cNvPr id="545" name="Input penna 544">
                  <a:extLst>
                    <a:ext uri="{FF2B5EF4-FFF2-40B4-BE49-F238E27FC236}">
                      <a16:creationId xmlns:a16="http://schemas.microsoft.com/office/drawing/2014/main" id="{D8185F82-AE11-0640-D464-540AC43C4D4D}"/>
                    </a:ext>
                  </a:extLst>
                </p14:cNvPr>
                <p14:cNvContentPartPr/>
                <p14:nvPr/>
              </p14:nvContentPartPr>
              <p14:xfrm>
                <a:off x="3823223" y="3676860"/>
                <a:ext cx="43200" cy="8280"/>
              </p14:xfrm>
            </p:contentPart>
          </mc:Choice>
          <mc:Fallback xmlns="">
            <p:pic>
              <p:nvPicPr>
                <p:cNvPr id="545" name="Input penna 544">
                  <a:extLst>
                    <a:ext uri="{FF2B5EF4-FFF2-40B4-BE49-F238E27FC236}">
                      <a16:creationId xmlns:a16="http://schemas.microsoft.com/office/drawing/2014/main" id="{D8185F82-AE11-0640-D464-540AC43C4D4D}"/>
                    </a:ext>
                  </a:extLst>
                </p:cNvPr>
                <p:cNvPicPr/>
                <p:nvPr/>
              </p:nvPicPr>
              <p:blipFill>
                <a:blip r:embed="rId482"/>
                <a:stretch>
                  <a:fillRect/>
                </a:stretch>
              </p:blipFill>
              <p:spPr>
                <a:xfrm>
                  <a:off x="3815663" y="3669300"/>
                  <a:ext cx="5832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3">
              <p14:nvContentPartPr>
                <p14:cNvPr id="546" name="Input penna 545">
                  <a:extLst>
                    <a:ext uri="{FF2B5EF4-FFF2-40B4-BE49-F238E27FC236}">
                      <a16:creationId xmlns:a16="http://schemas.microsoft.com/office/drawing/2014/main" id="{6F154D65-7719-2152-F889-EBCDEC836CAE}"/>
                    </a:ext>
                  </a:extLst>
                </p14:cNvPr>
                <p14:cNvContentPartPr/>
                <p14:nvPr/>
              </p14:nvContentPartPr>
              <p14:xfrm>
                <a:off x="3880463" y="3645180"/>
                <a:ext cx="54360" cy="83880"/>
              </p14:xfrm>
            </p:contentPart>
          </mc:Choice>
          <mc:Fallback xmlns="">
            <p:pic>
              <p:nvPicPr>
                <p:cNvPr id="546" name="Input penna 545">
                  <a:extLst>
                    <a:ext uri="{FF2B5EF4-FFF2-40B4-BE49-F238E27FC236}">
                      <a16:creationId xmlns:a16="http://schemas.microsoft.com/office/drawing/2014/main" id="{6F154D65-7719-2152-F889-EBCDEC836CAE}"/>
                    </a:ext>
                  </a:extLst>
                </p:cNvPr>
                <p:cNvPicPr/>
                <p:nvPr/>
              </p:nvPicPr>
              <p:blipFill>
                <a:blip r:embed="rId484"/>
                <a:stretch>
                  <a:fillRect/>
                </a:stretch>
              </p:blipFill>
              <p:spPr>
                <a:xfrm>
                  <a:off x="3872903" y="3637620"/>
                  <a:ext cx="6948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5">
              <p14:nvContentPartPr>
                <p14:cNvPr id="547" name="Input penna 546">
                  <a:extLst>
                    <a:ext uri="{FF2B5EF4-FFF2-40B4-BE49-F238E27FC236}">
                      <a16:creationId xmlns:a16="http://schemas.microsoft.com/office/drawing/2014/main" id="{7D4C47F4-B5FB-FC5F-54C0-E097C824828F}"/>
                    </a:ext>
                  </a:extLst>
                </p14:cNvPr>
                <p14:cNvContentPartPr/>
                <p14:nvPr/>
              </p14:nvContentPartPr>
              <p14:xfrm>
                <a:off x="3984863" y="3577500"/>
                <a:ext cx="40320" cy="146880"/>
              </p14:xfrm>
            </p:contentPart>
          </mc:Choice>
          <mc:Fallback xmlns="">
            <p:pic>
              <p:nvPicPr>
                <p:cNvPr id="547" name="Input penna 546">
                  <a:extLst>
                    <a:ext uri="{FF2B5EF4-FFF2-40B4-BE49-F238E27FC236}">
                      <a16:creationId xmlns:a16="http://schemas.microsoft.com/office/drawing/2014/main" id="{7D4C47F4-B5FB-FC5F-54C0-E097C824828F}"/>
                    </a:ext>
                  </a:extLst>
                </p:cNvPr>
                <p:cNvPicPr/>
                <p:nvPr/>
              </p:nvPicPr>
              <p:blipFill>
                <a:blip r:embed="rId486"/>
                <a:stretch>
                  <a:fillRect/>
                </a:stretch>
              </p:blipFill>
              <p:spPr>
                <a:xfrm>
                  <a:off x="3977303" y="3569940"/>
                  <a:ext cx="5544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7">
              <p14:nvContentPartPr>
                <p14:cNvPr id="548" name="Input penna 547">
                  <a:extLst>
                    <a:ext uri="{FF2B5EF4-FFF2-40B4-BE49-F238E27FC236}">
                      <a16:creationId xmlns:a16="http://schemas.microsoft.com/office/drawing/2014/main" id="{2A974C48-62D5-E64E-60A7-CC30C8636358}"/>
                    </a:ext>
                  </a:extLst>
                </p14:cNvPr>
                <p14:cNvContentPartPr/>
                <p14:nvPr/>
              </p14:nvContentPartPr>
              <p14:xfrm>
                <a:off x="4042823" y="3560940"/>
                <a:ext cx="28800" cy="148320"/>
              </p14:xfrm>
            </p:contentPart>
          </mc:Choice>
          <mc:Fallback xmlns="">
            <p:pic>
              <p:nvPicPr>
                <p:cNvPr id="548" name="Input penna 547">
                  <a:extLst>
                    <a:ext uri="{FF2B5EF4-FFF2-40B4-BE49-F238E27FC236}">
                      <a16:creationId xmlns:a16="http://schemas.microsoft.com/office/drawing/2014/main" id="{2A974C48-62D5-E64E-60A7-CC30C8636358}"/>
                    </a:ext>
                  </a:extLst>
                </p:cNvPr>
                <p:cNvPicPr/>
                <p:nvPr/>
              </p:nvPicPr>
              <p:blipFill>
                <a:blip r:embed="rId488"/>
                <a:stretch>
                  <a:fillRect/>
                </a:stretch>
              </p:blipFill>
              <p:spPr>
                <a:xfrm>
                  <a:off x="4035263" y="3553380"/>
                  <a:ext cx="4392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9">
              <p14:nvContentPartPr>
                <p14:cNvPr id="549" name="Input penna 548">
                  <a:extLst>
                    <a:ext uri="{FF2B5EF4-FFF2-40B4-BE49-F238E27FC236}">
                      <a16:creationId xmlns:a16="http://schemas.microsoft.com/office/drawing/2014/main" id="{18983498-F586-260F-5D07-AD5C64606298}"/>
                    </a:ext>
                  </a:extLst>
                </p14:cNvPr>
                <p14:cNvContentPartPr/>
                <p14:nvPr/>
              </p14:nvContentPartPr>
              <p14:xfrm>
                <a:off x="4110503" y="3632220"/>
                <a:ext cx="32760" cy="91800"/>
              </p14:xfrm>
            </p:contentPart>
          </mc:Choice>
          <mc:Fallback xmlns="">
            <p:pic>
              <p:nvPicPr>
                <p:cNvPr id="549" name="Input penna 548">
                  <a:extLst>
                    <a:ext uri="{FF2B5EF4-FFF2-40B4-BE49-F238E27FC236}">
                      <a16:creationId xmlns:a16="http://schemas.microsoft.com/office/drawing/2014/main" id="{18983498-F586-260F-5D07-AD5C64606298}"/>
                    </a:ext>
                  </a:extLst>
                </p:cNvPr>
                <p:cNvPicPr/>
                <p:nvPr/>
              </p:nvPicPr>
              <p:blipFill>
                <a:blip r:embed="rId490"/>
                <a:stretch>
                  <a:fillRect/>
                </a:stretch>
              </p:blipFill>
              <p:spPr>
                <a:xfrm>
                  <a:off x="4102943" y="3624660"/>
                  <a:ext cx="4788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1">
              <p14:nvContentPartPr>
                <p14:cNvPr id="550" name="Input penna 549">
                  <a:extLst>
                    <a:ext uri="{FF2B5EF4-FFF2-40B4-BE49-F238E27FC236}">
                      <a16:creationId xmlns:a16="http://schemas.microsoft.com/office/drawing/2014/main" id="{57EDAC07-94FE-414E-2793-1F45095D9136}"/>
                    </a:ext>
                  </a:extLst>
                </p14:cNvPr>
                <p14:cNvContentPartPr/>
                <p14:nvPr/>
              </p14:nvContentPartPr>
              <p14:xfrm>
                <a:off x="4159103" y="3645180"/>
                <a:ext cx="49320" cy="80280"/>
              </p14:xfrm>
            </p:contentPart>
          </mc:Choice>
          <mc:Fallback xmlns="">
            <p:pic>
              <p:nvPicPr>
                <p:cNvPr id="550" name="Input penna 549">
                  <a:extLst>
                    <a:ext uri="{FF2B5EF4-FFF2-40B4-BE49-F238E27FC236}">
                      <a16:creationId xmlns:a16="http://schemas.microsoft.com/office/drawing/2014/main" id="{57EDAC07-94FE-414E-2793-1F45095D9136}"/>
                    </a:ext>
                  </a:extLst>
                </p:cNvPr>
                <p:cNvPicPr/>
                <p:nvPr/>
              </p:nvPicPr>
              <p:blipFill>
                <a:blip r:embed="rId492"/>
                <a:stretch>
                  <a:fillRect/>
                </a:stretch>
              </p:blipFill>
              <p:spPr>
                <a:xfrm>
                  <a:off x="4151543" y="3637620"/>
                  <a:ext cx="6444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3">
              <p14:nvContentPartPr>
                <p14:cNvPr id="551" name="Input penna 550">
                  <a:extLst>
                    <a:ext uri="{FF2B5EF4-FFF2-40B4-BE49-F238E27FC236}">
                      <a16:creationId xmlns:a16="http://schemas.microsoft.com/office/drawing/2014/main" id="{86980088-7851-BA12-20B6-ABDE3EBD1517}"/>
                    </a:ext>
                  </a:extLst>
                </p14:cNvPr>
                <p14:cNvContentPartPr/>
                <p14:nvPr/>
              </p14:nvContentPartPr>
              <p14:xfrm>
                <a:off x="4230023" y="3643740"/>
                <a:ext cx="59760" cy="64440"/>
              </p14:xfrm>
            </p:contentPart>
          </mc:Choice>
          <mc:Fallback xmlns="">
            <p:pic>
              <p:nvPicPr>
                <p:cNvPr id="551" name="Input penna 550">
                  <a:extLst>
                    <a:ext uri="{FF2B5EF4-FFF2-40B4-BE49-F238E27FC236}">
                      <a16:creationId xmlns:a16="http://schemas.microsoft.com/office/drawing/2014/main" id="{86980088-7851-BA12-20B6-ABDE3EBD1517}"/>
                    </a:ext>
                  </a:extLst>
                </p:cNvPr>
                <p:cNvPicPr/>
                <p:nvPr/>
              </p:nvPicPr>
              <p:blipFill>
                <a:blip r:embed="rId494"/>
                <a:stretch>
                  <a:fillRect/>
                </a:stretch>
              </p:blipFill>
              <p:spPr>
                <a:xfrm>
                  <a:off x="4222463" y="3636180"/>
                  <a:ext cx="74880" cy="79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3" name="Gruppo 562">
            <a:extLst>
              <a:ext uri="{FF2B5EF4-FFF2-40B4-BE49-F238E27FC236}">
                <a16:creationId xmlns:a16="http://schemas.microsoft.com/office/drawing/2014/main" id="{5AB10EB5-7D57-A0A4-98AF-7D166FF4EE82}"/>
              </a:ext>
            </a:extLst>
          </p:cNvPr>
          <p:cNvGrpSpPr/>
          <p:nvPr/>
        </p:nvGrpSpPr>
        <p:grpSpPr>
          <a:xfrm>
            <a:off x="4653743" y="3603420"/>
            <a:ext cx="512280" cy="129960"/>
            <a:chOff x="4653743" y="3603420"/>
            <a:chExt cx="512280" cy="129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95">
              <p14:nvContentPartPr>
                <p14:cNvPr id="554" name="Input penna 553">
                  <a:extLst>
                    <a:ext uri="{FF2B5EF4-FFF2-40B4-BE49-F238E27FC236}">
                      <a16:creationId xmlns:a16="http://schemas.microsoft.com/office/drawing/2014/main" id="{A1FD391F-094C-3C38-520C-19EBA041DF14}"/>
                    </a:ext>
                  </a:extLst>
                </p14:cNvPr>
                <p14:cNvContentPartPr/>
                <p14:nvPr/>
              </p14:nvContentPartPr>
              <p14:xfrm>
                <a:off x="4653743" y="3642300"/>
                <a:ext cx="55800" cy="83880"/>
              </p14:xfrm>
            </p:contentPart>
          </mc:Choice>
          <mc:Fallback xmlns="">
            <p:pic>
              <p:nvPicPr>
                <p:cNvPr id="554" name="Input penna 553">
                  <a:extLst>
                    <a:ext uri="{FF2B5EF4-FFF2-40B4-BE49-F238E27FC236}">
                      <a16:creationId xmlns:a16="http://schemas.microsoft.com/office/drawing/2014/main" id="{A1FD391F-094C-3C38-520C-19EBA041DF14}"/>
                    </a:ext>
                  </a:extLst>
                </p:cNvPr>
                <p:cNvPicPr/>
                <p:nvPr/>
              </p:nvPicPr>
              <p:blipFill>
                <a:blip r:embed="rId496"/>
                <a:stretch>
                  <a:fillRect/>
                </a:stretch>
              </p:blipFill>
              <p:spPr>
                <a:xfrm>
                  <a:off x="4646183" y="3634740"/>
                  <a:ext cx="7056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7">
              <p14:nvContentPartPr>
                <p14:cNvPr id="555" name="Input penna 554">
                  <a:extLst>
                    <a:ext uri="{FF2B5EF4-FFF2-40B4-BE49-F238E27FC236}">
                      <a16:creationId xmlns:a16="http://schemas.microsoft.com/office/drawing/2014/main" id="{747EACA4-C04F-2645-119C-1254F9C81978}"/>
                    </a:ext>
                  </a:extLst>
                </p14:cNvPr>
                <p14:cNvContentPartPr/>
                <p14:nvPr/>
              </p14:nvContentPartPr>
              <p14:xfrm>
                <a:off x="4736543" y="3645900"/>
                <a:ext cx="81360" cy="73800"/>
              </p14:xfrm>
            </p:contentPart>
          </mc:Choice>
          <mc:Fallback xmlns="">
            <p:pic>
              <p:nvPicPr>
                <p:cNvPr id="555" name="Input penna 554">
                  <a:extLst>
                    <a:ext uri="{FF2B5EF4-FFF2-40B4-BE49-F238E27FC236}">
                      <a16:creationId xmlns:a16="http://schemas.microsoft.com/office/drawing/2014/main" id="{747EACA4-C04F-2645-119C-1254F9C81978}"/>
                    </a:ext>
                  </a:extLst>
                </p:cNvPr>
                <p:cNvPicPr/>
                <p:nvPr/>
              </p:nvPicPr>
              <p:blipFill>
                <a:blip r:embed="rId498"/>
                <a:stretch>
                  <a:fillRect/>
                </a:stretch>
              </p:blipFill>
              <p:spPr>
                <a:xfrm>
                  <a:off x="4728983" y="3638340"/>
                  <a:ext cx="9612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9">
              <p14:nvContentPartPr>
                <p14:cNvPr id="556" name="Input penna 555">
                  <a:extLst>
                    <a:ext uri="{FF2B5EF4-FFF2-40B4-BE49-F238E27FC236}">
                      <a16:creationId xmlns:a16="http://schemas.microsoft.com/office/drawing/2014/main" id="{0FADC0B4-0B90-360D-859D-E51DF5A09B97}"/>
                    </a:ext>
                  </a:extLst>
                </p14:cNvPr>
                <p14:cNvContentPartPr/>
                <p14:nvPr/>
              </p14:nvContentPartPr>
              <p14:xfrm>
                <a:off x="4842383" y="3635100"/>
                <a:ext cx="70200" cy="88200"/>
              </p14:xfrm>
            </p:contentPart>
          </mc:Choice>
          <mc:Fallback xmlns="">
            <p:pic>
              <p:nvPicPr>
                <p:cNvPr id="556" name="Input penna 555">
                  <a:extLst>
                    <a:ext uri="{FF2B5EF4-FFF2-40B4-BE49-F238E27FC236}">
                      <a16:creationId xmlns:a16="http://schemas.microsoft.com/office/drawing/2014/main" id="{0FADC0B4-0B90-360D-859D-E51DF5A09B97}"/>
                    </a:ext>
                  </a:extLst>
                </p:cNvPr>
                <p:cNvPicPr/>
                <p:nvPr/>
              </p:nvPicPr>
              <p:blipFill>
                <a:blip r:embed="rId500"/>
                <a:stretch>
                  <a:fillRect/>
                </a:stretch>
              </p:blipFill>
              <p:spPr>
                <a:xfrm>
                  <a:off x="4834823" y="3627540"/>
                  <a:ext cx="8532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1">
              <p14:nvContentPartPr>
                <p14:cNvPr id="557" name="Input penna 556">
                  <a:extLst>
                    <a:ext uri="{FF2B5EF4-FFF2-40B4-BE49-F238E27FC236}">
                      <a16:creationId xmlns:a16="http://schemas.microsoft.com/office/drawing/2014/main" id="{D73667DF-55EE-2A9A-AFC8-6AF54E47F27E}"/>
                    </a:ext>
                  </a:extLst>
                </p14:cNvPr>
                <p14:cNvContentPartPr/>
                <p14:nvPr/>
              </p14:nvContentPartPr>
              <p14:xfrm>
                <a:off x="4940303" y="3633660"/>
                <a:ext cx="52920" cy="99720"/>
              </p14:xfrm>
            </p:contentPart>
          </mc:Choice>
          <mc:Fallback xmlns="">
            <p:pic>
              <p:nvPicPr>
                <p:cNvPr id="557" name="Input penna 556">
                  <a:extLst>
                    <a:ext uri="{FF2B5EF4-FFF2-40B4-BE49-F238E27FC236}">
                      <a16:creationId xmlns:a16="http://schemas.microsoft.com/office/drawing/2014/main" id="{D73667DF-55EE-2A9A-AFC8-6AF54E47F27E}"/>
                    </a:ext>
                  </a:extLst>
                </p:cNvPr>
                <p:cNvPicPr/>
                <p:nvPr/>
              </p:nvPicPr>
              <p:blipFill>
                <a:blip r:embed="rId502"/>
                <a:stretch>
                  <a:fillRect/>
                </a:stretch>
              </p:blipFill>
              <p:spPr>
                <a:xfrm>
                  <a:off x="4932743" y="3626100"/>
                  <a:ext cx="6804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3">
              <p14:nvContentPartPr>
                <p14:cNvPr id="558" name="Input penna 557">
                  <a:extLst>
                    <a:ext uri="{FF2B5EF4-FFF2-40B4-BE49-F238E27FC236}">
                      <a16:creationId xmlns:a16="http://schemas.microsoft.com/office/drawing/2014/main" id="{D8086C2A-A8AF-6AAF-66F0-7E6114D2FC66}"/>
                    </a:ext>
                  </a:extLst>
                </p14:cNvPr>
                <p14:cNvContentPartPr/>
                <p14:nvPr/>
              </p14:nvContentPartPr>
              <p14:xfrm>
                <a:off x="5006543" y="3648060"/>
                <a:ext cx="28080" cy="75960"/>
              </p14:xfrm>
            </p:contentPart>
          </mc:Choice>
          <mc:Fallback xmlns="">
            <p:pic>
              <p:nvPicPr>
                <p:cNvPr id="558" name="Input penna 557">
                  <a:extLst>
                    <a:ext uri="{FF2B5EF4-FFF2-40B4-BE49-F238E27FC236}">
                      <a16:creationId xmlns:a16="http://schemas.microsoft.com/office/drawing/2014/main" id="{D8086C2A-A8AF-6AAF-66F0-7E6114D2FC66}"/>
                    </a:ext>
                  </a:extLst>
                </p:cNvPr>
                <p:cNvPicPr/>
                <p:nvPr/>
              </p:nvPicPr>
              <p:blipFill>
                <a:blip r:embed="rId504"/>
                <a:stretch>
                  <a:fillRect/>
                </a:stretch>
              </p:blipFill>
              <p:spPr>
                <a:xfrm>
                  <a:off x="4998983" y="3640500"/>
                  <a:ext cx="4320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5">
              <p14:nvContentPartPr>
                <p14:cNvPr id="559" name="Input penna 558">
                  <a:extLst>
                    <a:ext uri="{FF2B5EF4-FFF2-40B4-BE49-F238E27FC236}">
                      <a16:creationId xmlns:a16="http://schemas.microsoft.com/office/drawing/2014/main" id="{FC3CD374-C233-B962-A8C1-82A33F66581D}"/>
                    </a:ext>
                  </a:extLst>
                </p14:cNvPr>
                <p14:cNvContentPartPr/>
                <p14:nvPr/>
              </p14:nvContentPartPr>
              <p14:xfrm>
                <a:off x="5059103" y="3603420"/>
                <a:ext cx="39600" cy="129600"/>
              </p14:xfrm>
            </p:contentPart>
          </mc:Choice>
          <mc:Fallback xmlns="">
            <p:pic>
              <p:nvPicPr>
                <p:cNvPr id="559" name="Input penna 558">
                  <a:extLst>
                    <a:ext uri="{FF2B5EF4-FFF2-40B4-BE49-F238E27FC236}">
                      <a16:creationId xmlns:a16="http://schemas.microsoft.com/office/drawing/2014/main" id="{FC3CD374-C233-B962-A8C1-82A33F66581D}"/>
                    </a:ext>
                  </a:extLst>
                </p:cNvPr>
                <p:cNvPicPr/>
                <p:nvPr/>
              </p:nvPicPr>
              <p:blipFill>
                <a:blip r:embed="rId506"/>
                <a:stretch>
                  <a:fillRect/>
                </a:stretch>
              </p:blipFill>
              <p:spPr>
                <a:xfrm>
                  <a:off x="5051543" y="3595860"/>
                  <a:ext cx="5472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7">
              <p14:nvContentPartPr>
                <p14:cNvPr id="560" name="Input penna 559">
                  <a:extLst>
                    <a:ext uri="{FF2B5EF4-FFF2-40B4-BE49-F238E27FC236}">
                      <a16:creationId xmlns:a16="http://schemas.microsoft.com/office/drawing/2014/main" id="{7ACF6285-E500-F12F-8268-F3F34A2E007C}"/>
                    </a:ext>
                  </a:extLst>
                </p14:cNvPr>
                <p14:cNvContentPartPr/>
                <p14:nvPr/>
              </p14:nvContentPartPr>
              <p14:xfrm>
                <a:off x="5079983" y="3669660"/>
                <a:ext cx="29880" cy="16200"/>
              </p14:xfrm>
            </p:contentPart>
          </mc:Choice>
          <mc:Fallback xmlns="">
            <p:pic>
              <p:nvPicPr>
                <p:cNvPr id="560" name="Input penna 559">
                  <a:extLst>
                    <a:ext uri="{FF2B5EF4-FFF2-40B4-BE49-F238E27FC236}">
                      <a16:creationId xmlns:a16="http://schemas.microsoft.com/office/drawing/2014/main" id="{7ACF6285-E500-F12F-8268-F3F34A2E007C}"/>
                    </a:ext>
                  </a:extLst>
                </p:cNvPr>
                <p:cNvPicPr/>
                <p:nvPr/>
              </p:nvPicPr>
              <p:blipFill>
                <a:blip r:embed="rId508"/>
                <a:stretch>
                  <a:fillRect/>
                </a:stretch>
              </p:blipFill>
              <p:spPr>
                <a:xfrm>
                  <a:off x="5072423" y="3662100"/>
                  <a:ext cx="4500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9">
              <p14:nvContentPartPr>
                <p14:cNvPr id="561" name="Input penna 560">
                  <a:extLst>
                    <a:ext uri="{FF2B5EF4-FFF2-40B4-BE49-F238E27FC236}">
                      <a16:creationId xmlns:a16="http://schemas.microsoft.com/office/drawing/2014/main" id="{73093436-F6C8-EE60-FE69-3F4BB3B31B52}"/>
                    </a:ext>
                  </a:extLst>
                </p14:cNvPr>
                <p14:cNvContentPartPr/>
                <p14:nvPr/>
              </p14:nvContentPartPr>
              <p14:xfrm>
                <a:off x="5152343" y="3627180"/>
                <a:ext cx="13680" cy="91080"/>
              </p14:xfrm>
            </p:contentPart>
          </mc:Choice>
          <mc:Fallback xmlns="">
            <p:pic>
              <p:nvPicPr>
                <p:cNvPr id="561" name="Input penna 560">
                  <a:extLst>
                    <a:ext uri="{FF2B5EF4-FFF2-40B4-BE49-F238E27FC236}">
                      <a16:creationId xmlns:a16="http://schemas.microsoft.com/office/drawing/2014/main" id="{73093436-F6C8-EE60-FE69-3F4BB3B31B52}"/>
                    </a:ext>
                  </a:extLst>
                </p:cNvPr>
                <p:cNvPicPr/>
                <p:nvPr/>
              </p:nvPicPr>
              <p:blipFill>
                <a:blip r:embed="rId510"/>
                <a:stretch>
                  <a:fillRect/>
                </a:stretch>
              </p:blipFill>
              <p:spPr>
                <a:xfrm>
                  <a:off x="5144783" y="3619620"/>
                  <a:ext cx="28440" cy="105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8" name="Gruppo 577">
            <a:extLst>
              <a:ext uri="{FF2B5EF4-FFF2-40B4-BE49-F238E27FC236}">
                <a16:creationId xmlns:a16="http://schemas.microsoft.com/office/drawing/2014/main" id="{5D29387E-470D-4F83-096C-EE1CF675860E}"/>
              </a:ext>
            </a:extLst>
          </p:cNvPr>
          <p:cNvGrpSpPr/>
          <p:nvPr/>
        </p:nvGrpSpPr>
        <p:grpSpPr>
          <a:xfrm>
            <a:off x="6443663" y="3668580"/>
            <a:ext cx="604440" cy="255240"/>
            <a:chOff x="6443663" y="3668580"/>
            <a:chExt cx="604440" cy="255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11">
              <p14:nvContentPartPr>
                <p14:cNvPr id="564" name="Input penna 563">
                  <a:extLst>
                    <a:ext uri="{FF2B5EF4-FFF2-40B4-BE49-F238E27FC236}">
                      <a16:creationId xmlns:a16="http://schemas.microsoft.com/office/drawing/2014/main" id="{848D3C17-2D92-7A36-915F-D71E3DCF6830}"/>
                    </a:ext>
                  </a:extLst>
                </p14:cNvPr>
                <p14:cNvContentPartPr/>
                <p14:nvPr/>
              </p14:nvContentPartPr>
              <p14:xfrm>
                <a:off x="6447983" y="3668580"/>
                <a:ext cx="97200" cy="9000"/>
              </p14:xfrm>
            </p:contentPart>
          </mc:Choice>
          <mc:Fallback xmlns="">
            <p:pic>
              <p:nvPicPr>
                <p:cNvPr id="564" name="Input penna 563">
                  <a:extLst>
                    <a:ext uri="{FF2B5EF4-FFF2-40B4-BE49-F238E27FC236}">
                      <a16:creationId xmlns:a16="http://schemas.microsoft.com/office/drawing/2014/main" id="{848D3C17-2D92-7A36-915F-D71E3DCF6830}"/>
                    </a:ext>
                  </a:extLst>
                </p:cNvPr>
                <p:cNvPicPr/>
                <p:nvPr/>
              </p:nvPicPr>
              <p:blipFill>
                <a:blip r:embed="rId512"/>
                <a:stretch>
                  <a:fillRect/>
                </a:stretch>
              </p:blipFill>
              <p:spPr>
                <a:xfrm>
                  <a:off x="6440423" y="3661380"/>
                  <a:ext cx="11232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3">
              <p14:nvContentPartPr>
                <p14:cNvPr id="565" name="Input penna 564">
                  <a:extLst>
                    <a:ext uri="{FF2B5EF4-FFF2-40B4-BE49-F238E27FC236}">
                      <a16:creationId xmlns:a16="http://schemas.microsoft.com/office/drawing/2014/main" id="{39CFF8CD-27E7-8D52-48F1-9E2F35C2DD7A}"/>
                    </a:ext>
                  </a:extLst>
                </p14:cNvPr>
                <p14:cNvContentPartPr/>
                <p14:nvPr/>
              </p14:nvContentPartPr>
              <p14:xfrm>
                <a:off x="6454103" y="3674700"/>
                <a:ext cx="67320" cy="77400"/>
              </p14:xfrm>
            </p:contentPart>
          </mc:Choice>
          <mc:Fallback xmlns="">
            <p:pic>
              <p:nvPicPr>
                <p:cNvPr id="565" name="Input penna 564">
                  <a:extLst>
                    <a:ext uri="{FF2B5EF4-FFF2-40B4-BE49-F238E27FC236}">
                      <a16:creationId xmlns:a16="http://schemas.microsoft.com/office/drawing/2014/main" id="{39CFF8CD-27E7-8D52-48F1-9E2F35C2DD7A}"/>
                    </a:ext>
                  </a:extLst>
                </p:cNvPr>
                <p:cNvPicPr/>
                <p:nvPr/>
              </p:nvPicPr>
              <p:blipFill>
                <a:blip r:embed="rId514"/>
                <a:stretch>
                  <a:fillRect/>
                </a:stretch>
              </p:blipFill>
              <p:spPr>
                <a:xfrm>
                  <a:off x="6446543" y="3667140"/>
                  <a:ext cx="8244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5">
              <p14:nvContentPartPr>
                <p14:cNvPr id="566" name="Input penna 565">
                  <a:extLst>
                    <a:ext uri="{FF2B5EF4-FFF2-40B4-BE49-F238E27FC236}">
                      <a16:creationId xmlns:a16="http://schemas.microsoft.com/office/drawing/2014/main" id="{E263F3E4-BB7B-FE20-C87E-772507221DF5}"/>
                    </a:ext>
                  </a:extLst>
                </p14:cNvPr>
                <p14:cNvContentPartPr/>
                <p14:nvPr/>
              </p14:nvContentPartPr>
              <p14:xfrm>
                <a:off x="6507383" y="3767220"/>
                <a:ext cx="3960" cy="62280"/>
              </p14:xfrm>
            </p:contentPart>
          </mc:Choice>
          <mc:Fallback xmlns="">
            <p:pic>
              <p:nvPicPr>
                <p:cNvPr id="566" name="Input penna 565">
                  <a:extLst>
                    <a:ext uri="{FF2B5EF4-FFF2-40B4-BE49-F238E27FC236}">
                      <a16:creationId xmlns:a16="http://schemas.microsoft.com/office/drawing/2014/main" id="{E263F3E4-BB7B-FE20-C87E-772507221DF5}"/>
                    </a:ext>
                  </a:extLst>
                </p:cNvPr>
                <p:cNvPicPr/>
                <p:nvPr/>
              </p:nvPicPr>
              <p:blipFill>
                <a:blip r:embed="rId516"/>
                <a:stretch>
                  <a:fillRect/>
                </a:stretch>
              </p:blipFill>
              <p:spPr>
                <a:xfrm>
                  <a:off x="6499823" y="3760020"/>
                  <a:ext cx="1872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7">
              <p14:nvContentPartPr>
                <p14:cNvPr id="567" name="Input penna 566">
                  <a:extLst>
                    <a:ext uri="{FF2B5EF4-FFF2-40B4-BE49-F238E27FC236}">
                      <a16:creationId xmlns:a16="http://schemas.microsoft.com/office/drawing/2014/main" id="{3D649413-1DA9-801D-9EF1-9956848B2868}"/>
                    </a:ext>
                  </a:extLst>
                </p14:cNvPr>
                <p14:cNvContentPartPr/>
                <p14:nvPr/>
              </p14:nvContentPartPr>
              <p14:xfrm>
                <a:off x="6443663" y="3826980"/>
                <a:ext cx="108000" cy="17640"/>
              </p14:xfrm>
            </p:contentPart>
          </mc:Choice>
          <mc:Fallback xmlns="">
            <p:pic>
              <p:nvPicPr>
                <p:cNvPr id="567" name="Input penna 566">
                  <a:extLst>
                    <a:ext uri="{FF2B5EF4-FFF2-40B4-BE49-F238E27FC236}">
                      <a16:creationId xmlns:a16="http://schemas.microsoft.com/office/drawing/2014/main" id="{3D649413-1DA9-801D-9EF1-9956848B2868}"/>
                    </a:ext>
                  </a:extLst>
                </p:cNvPr>
                <p:cNvPicPr/>
                <p:nvPr/>
              </p:nvPicPr>
              <p:blipFill>
                <a:blip r:embed="rId518"/>
                <a:stretch>
                  <a:fillRect/>
                </a:stretch>
              </p:blipFill>
              <p:spPr>
                <a:xfrm>
                  <a:off x="6436103" y="3819420"/>
                  <a:ext cx="12312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9">
              <p14:nvContentPartPr>
                <p14:cNvPr id="568" name="Input penna 567">
                  <a:extLst>
                    <a:ext uri="{FF2B5EF4-FFF2-40B4-BE49-F238E27FC236}">
                      <a16:creationId xmlns:a16="http://schemas.microsoft.com/office/drawing/2014/main" id="{5D114F8A-83EB-87FD-FDF0-4517510DB387}"/>
                    </a:ext>
                  </a:extLst>
                </p14:cNvPr>
                <p14:cNvContentPartPr/>
                <p14:nvPr/>
              </p14:nvContentPartPr>
              <p14:xfrm>
                <a:off x="6486503" y="3859380"/>
                <a:ext cx="74160" cy="64440"/>
              </p14:xfrm>
            </p:contentPart>
          </mc:Choice>
          <mc:Fallback xmlns="">
            <p:pic>
              <p:nvPicPr>
                <p:cNvPr id="568" name="Input penna 567">
                  <a:extLst>
                    <a:ext uri="{FF2B5EF4-FFF2-40B4-BE49-F238E27FC236}">
                      <a16:creationId xmlns:a16="http://schemas.microsoft.com/office/drawing/2014/main" id="{5D114F8A-83EB-87FD-FDF0-4517510DB387}"/>
                    </a:ext>
                  </a:extLst>
                </p:cNvPr>
                <p:cNvPicPr/>
                <p:nvPr/>
              </p:nvPicPr>
              <p:blipFill>
                <a:blip r:embed="rId520"/>
                <a:stretch>
                  <a:fillRect/>
                </a:stretch>
              </p:blipFill>
              <p:spPr>
                <a:xfrm>
                  <a:off x="6478943" y="3851820"/>
                  <a:ext cx="8928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1">
              <p14:nvContentPartPr>
                <p14:cNvPr id="569" name="Input penna 568">
                  <a:extLst>
                    <a:ext uri="{FF2B5EF4-FFF2-40B4-BE49-F238E27FC236}">
                      <a16:creationId xmlns:a16="http://schemas.microsoft.com/office/drawing/2014/main" id="{C2EA402F-E06A-6E38-D934-04834C3AFE1E}"/>
                    </a:ext>
                  </a:extLst>
                </p14:cNvPr>
                <p14:cNvContentPartPr/>
                <p14:nvPr/>
              </p14:nvContentPartPr>
              <p14:xfrm>
                <a:off x="6647423" y="3713580"/>
                <a:ext cx="42480" cy="107640"/>
              </p14:xfrm>
            </p:contentPart>
          </mc:Choice>
          <mc:Fallback xmlns="">
            <p:pic>
              <p:nvPicPr>
                <p:cNvPr id="569" name="Input penna 568">
                  <a:extLst>
                    <a:ext uri="{FF2B5EF4-FFF2-40B4-BE49-F238E27FC236}">
                      <a16:creationId xmlns:a16="http://schemas.microsoft.com/office/drawing/2014/main" id="{C2EA402F-E06A-6E38-D934-04834C3AFE1E}"/>
                    </a:ext>
                  </a:extLst>
                </p:cNvPr>
                <p:cNvPicPr/>
                <p:nvPr/>
              </p:nvPicPr>
              <p:blipFill>
                <a:blip r:embed="rId522"/>
                <a:stretch>
                  <a:fillRect/>
                </a:stretch>
              </p:blipFill>
              <p:spPr>
                <a:xfrm>
                  <a:off x="6639863" y="3706020"/>
                  <a:ext cx="5760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3">
              <p14:nvContentPartPr>
                <p14:cNvPr id="570" name="Input penna 569">
                  <a:extLst>
                    <a:ext uri="{FF2B5EF4-FFF2-40B4-BE49-F238E27FC236}">
                      <a16:creationId xmlns:a16="http://schemas.microsoft.com/office/drawing/2014/main" id="{BDE227E8-C9D8-3DF9-604D-B994FA832B1C}"/>
                    </a:ext>
                  </a:extLst>
                </p14:cNvPr>
                <p14:cNvContentPartPr/>
                <p14:nvPr/>
              </p14:nvContentPartPr>
              <p14:xfrm>
                <a:off x="6653183" y="3780180"/>
                <a:ext cx="55800" cy="32040"/>
              </p14:xfrm>
            </p:contentPart>
          </mc:Choice>
          <mc:Fallback xmlns="">
            <p:pic>
              <p:nvPicPr>
                <p:cNvPr id="570" name="Input penna 569">
                  <a:extLst>
                    <a:ext uri="{FF2B5EF4-FFF2-40B4-BE49-F238E27FC236}">
                      <a16:creationId xmlns:a16="http://schemas.microsoft.com/office/drawing/2014/main" id="{BDE227E8-C9D8-3DF9-604D-B994FA832B1C}"/>
                    </a:ext>
                  </a:extLst>
                </p:cNvPr>
                <p:cNvPicPr/>
                <p:nvPr/>
              </p:nvPicPr>
              <p:blipFill>
                <a:blip r:embed="rId524"/>
                <a:stretch>
                  <a:fillRect/>
                </a:stretch>
              </p:blipFill>
              <p:spPr>
                <a:xfrm>
                  <a:off x="6645623" y="3772980"/>
                  <a:ext cx="7056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5">
              <p14:nvContentPartPr>
                <p14:cNvPr id="571" name="Input penna 570">
                  <a:extLst>
                    <a:ext uri="{FF2B5EF4-FFF2-40B4-BE49-F238E27FC236}">
                      <a16:creationId xmlns:a16="http://schemas.microsoft.com/office/drawing/2014/main" id="{10543A36-E42D-3916-F96D-2B8773A1F959}"/>
                    </a:ext>
                  </a:extLst>
                </p14:cNvPr>
                <p14:cNvContentPartPr/>
                <p14:nvPr/>
              </p14:nvContentPartPr>
              <p14:xfrm>
                <a:off x="6722663" y="3689100"/>
                <a:ext cx="21240" cy="138240"/>
              </p14:xfrm>
            </p:contentPart>
          </mc:Choice>
          <mc:Fallback xmlns="">
            <p:pic>
              <p:nvPicPr>
                <p:cNvPr id="571" name="Input penna 570">
                  <a:extLst>
                    <a:ext uri="{FF2B5EF4-FFF2-40B4-BE49-F238E27FC236}">
                      <a16:creationId xmlns:a16="http://schemas.microsoft.com/office/drawing/2014/main" id="{10543A36-E42D-3916-F96D-2B8773A1F959}"/>
                    </a:ext>
                  </a:extLst>
                </p:cNvPr>
                <p:cNvPicPr/>
                <p:nvPr/>
              </p:nvPicPr>
              <p:blipFill>
                <a:blip r:embed="rId526"/>
                <a:stretch>
                  <a:fillRect/>
                </a:stretch>
              </p:blipFill>
              <p:spPr>
                <a:xfrm>
                  <a:off x="6715103" y="3681540"/>
                  <a:ext cx="3600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7">
              <p14:nvContentPartPr>
                <p14:cNvPr id="572" name="Input penna 571">
                  <a:extLst>
                    <a:ext uri="{FF2B5EF4-FFF2-40B4-BE49-F238E27FC236}">
                      <a16:creationId xmlns:a16="http://schemas.microsoft.com/office/drawing/2014/main" id="{A057D24E-9C3D-F6A0-D14A-B8FC76B9B319}"/>
                    </a:ext>
                  </a:extLst>
                </p14:cNvPr>
                <p14:cNvContentPartPr/>
                <p14:nvPr/>
              </p14:nvContentPartPr>
              <p14:xfrm>
                <a:off x="6736703" y="3759660"/>
                <a:ext cx="43920" cy="9000"/>
              </p14:xfrm>
            </p:contentPart>
          </mc:Choice>
          <mc:Fallback xmlns="">
            <p:pic>
              <p:nvPicPr>
                <p:cNvPr id="572" name="Input penna 571">
                  <a:extLst>
                    <a:ext uri="{FF2B5EF4-FFF2-40B4-BE49-F238E27FC236}">
                      <a16:creationId xmlns:a16="http://schemas.microsoft.com/office/drawing/2014/main" id="{A057D24E-9C3D-F6A0-D14A-B8FC76B9B319}"/>
                    </a:ext>
                  </a:extLst>
                </p:cNvPr>
                <p:cNvPicPr/>
                <p:nvPr/>
              </p:nvPicPr>
              <p:blipFill>
                <a:blip r:embed="rId528"/>
                <a:stretch>
                  <a:fillRect/>
                </a:stretch>
              </p:blipFill>
              <p:spPr>
                <a:xfrm>
                  <a:off x="6729143" y="3752100"/>
                  <a:ext cx="5904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9">
              <p14:nvContentPartPr>
                <p14:cNvPr id="573" name="Input penna 572">
                  <a:extLst>
                    <a:ext uri="{FF2B5EF4-FFF2-40B4-BE49-F238E27FC236}">
                      <a16:creationId xmlns:a16="http://schemas.microsoft.com/office/drawing/2014/main" id="{6161A4A5-5380-5F44-3F70-F0892BC382F1}"/>
                    </a:ext>
                  </a:extLst>
                </p14:cNvPr>
                <p14:cNvContentPartPr/>
                <p14:nvPr/>
              </p14:nvContentPartPr>
              <p14:xfrm>
                <a:off x="6789983" y="3703500"/>
                <a:ext cx="6480" cy="92520"/>
              </p14:xfrm>
            </p:contentPart>
          </mc:Choice>
          <mc:Fallback xmlns="">
            <p:pic>
              <p:nvPicPr>
                <p:cNvPr id="573" name="Input penna 572">
                  <a:extLst>
                    <a:ext uri="{FF2B5EF4-FFF2-40B4-BE49-F238E27FC236}">
                      <a16:creationId xmlns:a16="http://schemas.microsoft.com/office/drawing/2014/main" id="{6161A4A5-5380-5F44-3F70-F0892BC382F1}"/>
                    </a:ext>
                  </a:extLst>
                </p:cNvPr>
                <p:cNvPicPr/>
                <p:nvPr/>
              </p:nvPicPr>
              <p:blipFill>
                <a:blip r:embed="rId530"/>
                <a:stretch>
                  <a:fillRect/>
                </a:stretch>
              </p:blipFill>
              <p:spPr>
                <a:xfrm>
                  <a:off x="6782423" y="3695940"/>
                  <a:ext cx="2160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1">
              <p14:nvContentPartPr>
                <p14:cNvPr id="574" name="Input penna 573">
                  <a:extLst>
                    <a:ext uri="{FF2B5EF4-FFF2-40B4-BE49-F238E27FC236}">
                      <a16:creationId xmlns:a16="http://schemas.microsoft.com/office/drawing/2014/main" id="{6FE5DCAC-7353-55A2-B892-0B4D82CBBDC3}"/>
                    </a:ext>
                  </a:extLst>
                </p14:cNvPr>
                <p14:cNvContentPartPr/>
                <p14:nvPr/>
              </p14:nvContentPartPr>
              <p14:xfrm>
                <a:off x="6729863" y="3798180"/>
                <a:ext cx="74160" cy="94680"/>
              </p14:xfrm>
            </p:contentPart>
          </mc:Choice>
          <mc:Fallback xmlns="">
            <p:pic>
              <p:nvPicPr>
                <p:cNvPr id="574" name="Input penna 573">
                  <a:extLst>
                    <a:ext uri="{FF2B5EF4-FFF2-40B4-BE49-F238E27FC236}">
                      <a16:creationId xmlns:a16="http://schemas.microsoft.com/office/drawing/2014/main" id="{6FE5DCAC-7353-55A2-B892-0B4D82CBBDC3}"/>
                    </a:ext>
                  </a:extLst>
                </p:cNvPr>
                <p:cNvPicPr/>
                <p:nvPr/>
              </p:nvPicPr>
              <p:blipFill>
                <a:blip r:embed="rId532"/>
                <a:stretch>
                  <a:fillRect/>
                </a:stretch>
              </p:blipFill>
              <p:spPr>
                <a:xfrm>
                  <a:off x="6722303" y="3790620"/>
                  <a:ext cx="8928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3">
              <p14:nvContentPartPr>
                <p14:cNvPr id="575" name="Input penna 574">
                  <a:extLst>
                    <a:ext uri="{FF2B5EF4-FFF2-40B4-BE49-F238E27FC236}">
                      <a16:creationId xmlns:a16="http://schemas.microsoft.com/office/drawing/2014/main" id="{D3E1D996-79E1-480F-E1EA-2CC7AEEC9F37}"/>
                    </a:ext>
                  </a:extLst>
                </p14:cNvPr>
                <p14:cNvContentPartPr/>
                <p14:nvPr/>
              </p14:nvContentPartPr>
              <p14:xfrm>
                <a:off x="6863063" y="3713940"/>
                <a:ext cx="115200" cy="108720"/>
              </p14:xfrm>
            </p:contentPart>
          </mc:Choice>
          <mc:Fallback xmlns="">
            <p:pic>
              <p:nvPicPr>
                <p:cNvPr id="575" name="Input penna 574">
                  <a:extLst>
                    <a:ext uri="{FF2B5EF4-FFF2-40B4-BE49-F238E27FC236}">
                      <a16:creationId xmlns:a16="http://schemas.microsoft.com/office/drawing/2014/main" id="{D3E1D996-79E1-480F-E1EA-2CC7AEEC9F37}"/>
                    </a:ext>
                  </a:extLst>
                </p:cNvPr>
                <p:cNvPicPr/>
                <p:nvPr/>
              </p:nvPicPr>
              <p:blipFill>
                <a:blip r:embed="rId534"/>
                <a:stretch>
                  <a:fillRect/>
                </a:stretch>
              </p:blipFill>
              <p:spPr>
                <a:xfrm>
                  <a:off x="6855503" y="3706380"/>
                  <a:ext cx="12996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5">
              <p14:nvContentPartPr>
                <p14:cNvPr id="576" name="Input penna 575">
                  <a:extLst>
                    <a:ext uri="{FF2B5EF4-FFF2-40B4-BE49-F238E27FC236}">
                      <a16:creationId xmlns:a16="http://schemas.microsoft.com/office/drawing/2014/main" id="{1C471FE1-A66D-2615-BEAE-A36FEC25DDEA}"/>
                    </a:ext>
                  </a:extLst>
                </p14:cNvPr>
                <p14:cNvContentPartPr/>
                <p14:nvPr/>
              </p14:nvContentPartPr>
              <p14:xfrm>
                <a:off x="7026143" y="3695580"/>
                <a:ext cx="21960" cy="173520"/>
              </p14:xfrm>
            </p:contentPart>
          </mc:Choice>
          <mc:Fallback xmlns="">
            <p:pic>
              <p:nvPicPr>
                <p:cNvPr id="576" name="Input penna 575">
                  <a:extLst>
                    <a:ext uri="{FF2B5EF4-FFF2-40B4-BE49-F238E27FC236}">
                      <a16:creationId xmlns:a16="http://schemas.microsoft.com/office/drawing/2014/main" id="{1C471FE1-A66D-2615-BEAE-A36FEC25DDEA}"/>
                    </a:ext>
                  </a:extLst>
                </p:cNvPr>
                <p:cNvPicPr/>
                <p:nvPr/>
              </p:nvPicPr>
              <p:blipFill>
                <a:blip r:embed="rId536"/>
                <a:stretch>
                  <a:fillRect/>
                </a:stretch>
              </p:blipFill>
              <p:spPr>
                <a:xfrm>
                  <a:off x="7018583" y="3688020"/>
                  <a:ext cx="37080" cy="188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4" name="Gruppo 593">
            <a:extLst>
              <a:ext uri="{FF2B5EF4-FFF2-40B4-BE49-F238E27FC236}">
                <a16:creationId xmlns:a16="http://schemas.microsoft.com/office/drawing/2014/main" id="{9E60E4DF-9089-ACD6-63FF-03B36A60790B}"/>
              </a:ext>
            </a:extLst>
          </p:cNvPr>
          <p:cNvGrpSpPr/>
          <p:nvPr/>
        </p:nvGrpSpPr>
        <p:grpSpPr>
          <a:xfrm>
            <a:off x="7576583" y="3660300"/>
            <a:ext cx="552960" cy="280080"/>
            <a:chOff x="7576583" y="3660300"/>
            <a:chExt cx="552960" cy="280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37">
              <p14:nvContentPartPr>
                <p14:cNvPr id="579" name="Input penna 578">
                  <a:extLst>
                    <a:ext uri="{FF2B5EF4-FFF2-40B4-BE49-F238E27FC236}">
                      <a16:creationId xmlns:a16="http://schemas.microsoft.com/office/drawing/2014/main" id="{D0B7A09A-4FC3-54CA-1704-0BB145769318}"/>
                    </a:ext>
                  </a:extLst>
                </p14:cNvPr>
                <p14:cNvContentPartPr/>
                <p14:nvPr/>
              </p14:nvContentPartPr>
              <p14:xfrm>
                <a:off x="7576583" y="3660300"/>
                <a:ext cx="53640" cy="112680"/>
              </p14:xfrm>
            </p:contentPart>
          </mc:Choice>
          <mc:Fallback xmlns="">
            <p:pic>
              <p:nvPicPr>
                <p:cNvPr id="579" name="Input penna 578">
                  <a:extLst>
                    <a:ext uri="{FF2B5EF4-FFF2-40B4-BE49-F238E27FC236}">
                      <a16:creationId xmlns:a16="http://schemas.microsoft.com/office/drawing/2014/main" id="{D0B7A09A-4FC3-54CA-1704-0BB145769318}"/>
                    </a:ext>
                  </a:extLst>
                </p:cNvPr>
                <p:cNvPicPr/>
                <p:nvPr/>
              </p:nvPicPr>
              <p:blipFill>
                <a:blip r:embed="rId538"/>
                <a:stretch>
                  <a:fillRect/>
                </a:stretch>
              </p:blipFill>
              <p:spPr>
                <a:xfrm>
                  <a:off x="7569383" y="3652740"/>
                  <a:ext cx="6876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9">
              <p14:nvContentPartPr>
                <p14:cNvPr id="580" name="Input penna 579">
                  <a:extLst>
                    <a:ext uri="{FF2B5EF4-FFF2-40B4-BE49-F238E27FC236}">
                      <a16:creationId xmlns:a16="http://schemas.microsoft.com/office/drawing/2014/main" id="{B437D48F-8D27-2266-7E0E-A3FBC36E159D}"/>
                    </a:ext>
                  </a:extLst>
                </p14:cNvPr>
                <p14:cNvContentPartPr/>
                <p14:nvPr/>
              </p14:nvContentPartPr>
              <p14:xfrm>
                <a:off x="7609343" y="3730140"/>
                <a:ext cx="93600" cy="42480"/>
              </p14:xfrm>
            </p:contentPart>
          </mc:Choice>
          <mc:Fallback xmlns="">
            <p:pic>
              <p:nvPicPr>
                <p:cNvPr id="580" name="Input penna 579">
                  <a:extLst>
                    <a:ext uri="{FF2B5EF4-FFF2-40B4-BE49-F238E27FC236}">
                      <a16:creationId xmlns:a16="http://schemas.microsoft.com/office/drawing/2014/main" id="{B437D48F-8D27-2266-7E0E-A3FBC36E159D}"/>
                    </a:ext>
                  </a:extLst>
                </p:cNvPr>
                <p:cNvPicPr/>
                <p:nvPr/>
              </p:nvPicPr>
              <p:blipFill>
                <a:blip r:embed="rId540"/>
                <a:stretch>
                  <a:fillRect/>
                </a:stretch>
              </p:blipFill>
              <p:spPr>
                <a:xfrm>
                  <a:off x="7601783" y="3722580"/>
                  <a:ext cx="10872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1">
              <p14:nvContentPartPr>
                <p14:cNvPr id="581" name="Input penna 580">
                  <a:extLst>
                    <a:ext uri="{FF2B5EF4-FFF2-40B4-BE49-F238E27FC236}">
                      <a16:creationId xmlns:a16="http://schemas.microsoft.com/office/drawing/2014/main" id="{CCD24036-E11E-5249-D627-6A3663294F0D}"/>
                    </a:ext>
                  </a:extLst>
                </p14:cNvPr>
                <p14:cNvContentPartPr/>
                <p14:nvPr/>
              </p14:nvContentPartPr>
              <p14:xfrm>
                <a:off x="7610063" y="3758220"/>
                <a:ext cx="101160" cy="19800"/>
              </p14:xfrm>
            </p:contentPart>
          </mc:Choice>
          <mc:Fallback xmlns="">
            <p:pic>
              <p:nvPicPr>
                <p:cNvPr id="581" name="Input penna 580">
                  <a:extLst>
                    <a:ext uri="{FF2B5EF4-FFF2-40B4-BE49-F238E27FC236}">
                      <a16:creationId xmlns:a16="http://schemas.microsoft.com/office/drawing/2014/main" id="{CCD24036-E11E-5249-D627-6A3663294F0D}"/>
                    </a:ext>
                  </a:extLst>
                </p:cNvPr>
                <p:cNvPicPr/>
                <p:nvPr/>
              </p:nvPicPr>
              <p:blipFill>
                <a:blip r:embed="rId542"/>
                <a:stretch>
                  <a:fillRect/>
                </a:stretch>
              </p:blipFill>
              <p:spPr>
                <a:xfrm>
                  <a:off x="7602503" y="3750660"/>
                  <a:ext cx="11628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3">
              <p14:nvContentPartPr>
                <p14:cNvPr id="582" name="Input penna 581">
                  <a:extLst>
                    <a:ext uri="{FF2B5EF4-FFF2-40B4-BE49-F238E27FC236}">
                      <a16:creationId xmlns:a16="http://schemas.microsoft.com/office/drawing/2014/main" id="{E6EEC73D-0C54-AA34-464E-54FA95CFDCE6}"/>
                    </a:ext>
                  </a:extLst>
                </p14:cNvPr>
                <p14:cNvContentPartPr/>
                <p14:nvPr/>
              </p14:nvContentPartPr>
              <p14:xfrm>
                <a:off x="7671263" y="3777300"/>
                <a:ext cx="14760" cy="55800"/>
              </p14:xfrm>
            </p:contentPart>
          </mc:Choice>
          <mc:Fallback xmlns="">
            <p:pic>
              <p:nvPicPr>
                <p:cNvPr id="582" name="Input penna 581">
                  <a:extLst>
                    <a:ext uri="{FF2B5EF4-FFF2-40B4-BE49-F238E27FC236}">
                      <a16:creationId xmlns:a16="http://schemas.microsoft.com/office/drawing/2014/main" id="{E6EEC73D-0C54-AA34-464E-54FA95CFDCE6}"/>
                    </a:ext>
                  </a:extLst>
                </p:cNvPr>
                <p:cNvPicPr/>
                <p:nvPr/>
              </p:nvPicPr>
              <p:blipFill>
                <a:blip r:embed="rId544"/>
                <a:stretch>
                  <a:fillRect/>
                </a:stretch>
              </p:blipFill>
              <p:spPr>
                <a:xfrm>
                  <a:off x="7663703" y="3770100"/>
                  <a:ext cx="2988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5">
              <p14:nvContentPartPr>
                <p14:cNvPr id="583" name="Input penna 582">
                  <a:extLst>
                    <a:ext uri="{FF2B5EF4-FFF2-40B4-BE49-F238E27FC236}">
                      <a16:creationId xmlns:a16="http://schemas.microsoft.com/office/drawing/2014/main" id="{266BA4E2-6A2A-BB34-74F5-0F6876A4A4D7}"/>
                    </a:ext>
                  </a:extLst>
                </p14:cNvPr>
                <p14:cNvContentPartPr/>
                <p14:nvPr/>
              </p14:nvContentPartPr>
              <p14:xfrm>
                <a:off x="7608623" y="3842100"/>
                <a:ext cx="89280" cy="96120"/>
              </p14:xfrm>
            </p:contentPart>
          </mc:Choice>
          <mc:Fallback xmlns="">
            <p:pic>
              <p:nvPicPr>
                <p:cNvPr id="583" name="Input penna 582">
                  <a:extLst>
                    <a:ext uri="{FF2B5EF4-FFF2-40B4-BE49-F238E27FC236}">
                      <a16:creationId xmlns:a16="http://schemas.microsoft.com/office/drawing/2014/main" id="{266BA4E2-6A2A-BB34-74F5-0F6876A4A4D7}"/>
                    </a:ext>
                  </a:extLst>
                </p:cNvPr>
                <p:cNvPicPr/>
                <p:nvPr/>
              </p:nvPicPr>
              <p:blipFill>
                <a:blip r:embed="rId546"/>
                <a:stretch>
                  <a:fillRect/>
                </a:stretch>
              </p:blipFill>
              <p:spPr>
                <a:xfrm>
                  <a:off x="7601063" y="3834540"/>
                  <a:ext cx="10440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7">
              <p14:nvContentPartPr>
                <p14:cNvPr id="584" name="Input penna 583">
                  <a:extLst>
                    <a:ext uri="{FF2B5EF4-FFF2-40B4-BE49-F238E27FC236}">
                      <a16:creationId xmlns:a16="http://schemas.microsoft.com/office/drawing/2014/main" id="{FE13062E-4F74-5736-3EC8-D26116D9C916}"/>
                    </a:ext>
                  </a:extLst>
                </p14:cNvPr>
                <p14:cNvContentPartPr/>
                <p14:nvPr/>
              </p14:nvContentPartPr>
              <p14:xfrm>
                <a:off x="7830383" y="3715740"/>
                <a:ext cx="99000" cy="11160"/>
              </p14:xfrm>
            </p:contentPart>
          </mc:Choice>
          <mc:Fallback xmlns="">
            <p:pic>
              <p:nvPicPr>
                <p:cNvPr id="584" name="Input penna 583">
                  <a:extLst>
                    <a:ext uri="{FF2B5EF4-FFF2-40B4-BE49-F238E27FC236}">
                      <a16:creationId xmlns:a16="http://schemas.microsoft.com/office/drawing/2014/main" id="{FE13062E-4F74-5736-3EC8-D26116D9C916}"/>
                    </a:ext>
                  </a:extLst>
                </p:cNvPr>
                <p:cNvPicPr/>
                <p:nvPr/>
              </p:nvPicPr>
              <p:blipFill>
                <a:blip r:embed="rId548"/>
                <a:stretch>
                  <a:fillRect/>
                </a:stretch>
              </p:blipFill>
              <p:spPr>
                <a:xfrm>
                  <a:off x="7822823" y="3708180"/>
                  <a:ext cx="11412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9">
              <p14:nvContentPartPr>
                <p14:cNvPr id="585" name="Input penna 584">
                  <a:extLst>
                    <a:ext uri="{FF2B5EF4-FFF2-40B4-BE49-F238E27FC236}">
                      <a16:creationId xmlns:a16="http://schemas.microsoft.com/office/drawing/2014/main" id="{A4D7883E-CF9C-60BC-720D-B13F5766052F}"/>
                    </a:ext>
                  </a:extLst>
                </p14:cNvPr>
                <p14:cNvContentPartPr/>
                <p14:nvPr/>
              </p14:nvContentPartPr>
              <p14:xfrm>
                <a:off x="7792943" y="3720060"/>
                <a:ext cx="96480" cy="99720"/>
              </p14:xfrm>
            </p:contentPart>
          </mc:Choice>
          <mc:Fallback xmlns="">
            <p:pic>
              <p:nvPicPr>
                <p:cNvPr id="585" name="Input penna 584">
                  <a:extLst>
                    <a:ext uri="{FF2B5EF4-FFF2-40B4-BE49-F238E27FC236}">
                      <a16:creationId xmlns:a16="http://schemas.microsoft.com/office/drawing/2014/main" id="{A4D7883E-CF9C-60BC-720D-B13F5766052F}"/>
                    </a:ext>
                  </a:extLst>
                </p:cNvPr>
                <p:cNvPicPr/>
                <p:nvPr/>
              </p:nvPicPr>
              <p:blipFill>
                <a:blip r:embed="rId550"/>
                <a:stretch>
                  <a:fillRect/>
                </a:stretch>
              </p:blipFill>
              <p:spPr>
                <a:xfrm>
                  <a:off x="7785383" y="3712500"/>
                  <a:ext cx="11160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1">
              <p14:nvContentPartPr>
                <p14:cNvPr id="586" name="Input penna 585">
                  <a:extLst>
                    <a:ext uri="{FF2B5EF4-FFF2-40B4-BE49-F238E27FC236}">
                      <a16:creationId xmlns:a16="http://schemas.microsoft.com/office/drawing/2014/main" id="{CF6B325D-0FF2-A40D-6708-3FDC7913E0D3}"/>
                    </a:ext>
                  </a:extLst>
                </p14:cNvPr>
                <p14:cNvContentPartPr/>
                <p14:nvPr/>
              </p14:nvContentPartPr>
              <p14:xfrm>
                <a:off x="7841183" y="3757500"/>
                <a:ext cx="50760" cy="52200"/>
              </p14:xfrm>
            </p:contentPart>
          </mc:Choice>
          <mc:Fallback xmlns="">
            <p:pic>
              <p:nvPicPr>
                <p:cNvPr id="586" name="Input penna 585">
                  <a:extLst>
                    <a:ext uri="{FF2B5EF4-FFF2-40B4-BE49-F238E27FC236}">
                      <a16:creationId xmlns:a16="http://schemas.microsoft.com/office/drawing/2014/main" id="{CF6B325D-0FF2-A40D-6708-3FDC7913E0D3}"/>
                    </a:ext>
                  </a:extLst>
                </p:cNvPr>
                <p:cNvPicPr/>
                <p:nvPr/>
              </p:nvPicPr>
              <p:blipFill>
                <a:blip r:embed="rId552"/>
                <a:stretch>
                  <a:fillRect/>
                </a:stretch>
              </p:blipFill>
              <p:spPr>
                <a:xfrm>
                  <a:off x="7833983" y="3749940"/>
                  <a:ext cx="6588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3">
              <p14:nvContentPartPr>
                <p14:cNvPr id="587" name="Input penna 586">
                  <a:extLst>
                    <a:ext uri="{FF2B5EF4-FFF2-40B4-BE49-F238E27FC236}">
                      <a16:creationId xmlns:a16="http://schemas.microsoft.com/office/drawing/2014/main" id="{5B496624-4992-1F71-76CF-0F9EC0B06B8B}"/>
                    </a:ext>
                  </a:extLst>
                </p14:cNvPr>
                <p14:cNvContentPartPr/>
                <p14:nvPr/>
              </p14:nvContentPartPr>
              <p14:xfrm>
                <a:off x="7910303" y="3766500"/>
                <a:ext cx="55440" cy="2520"/>
              </p14:xfrm>
            </p:contentPart>
          </mc:Choice>
          <mc:Fallback xmlns="">
            <p:pic>
              <p:nvPicPr>
                <p:cNvPr id="587" name="Input penna 586">
                  <a:extLst>
                    <a:ext uri="{FF2B5EF4-FFF2-40B4-BE49-F238E27FC236}">
                      <a16:creationId xmlns:a16="http://schemas.microsoft.com/office/drawing/2014/main" id="{5B496624-4992-1F71-76CF-0F9EC0B06B8B}"/>
                    </a:ext>
                  </a:extLst>
                </p:cNvPr>
                <p:cNvPicPr/>
                <p:nvPr/>
              </p:nvPicPr>
              <p:blipFill>
                <a:blip r:embed="rId554"/>
                <a:stretch>
                  <a:fillRect/>
                </a:stretch>
              </p:blipFill>
              <p:spPr>
                <a:xfrm>
                  <a:off x="7902743" y="3759300"/>
                  <a:ext cx="7056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5">
              <p14:nvContentPartPr>
                <p14:cNvPr id="588" name="Input penna 587">
                  <a:extLst>
                    <a:ext uri="{FF2B5EF4-FFF2-40B4-BE49-F238E27FC236}">
                      <a16:creationId xmlns:a16="http://schemas.microsoft.com/office/drawing/2014/main" id="{2CEF0A13-6BCA-2BF3-8DA2-2D3881BC0705}"/>
                    </a:ext>
                  </a:extLst>
                </p14:cNvPr>
                <p14:cNvContentPartPr/>
                <p14:nvPr/>
              </p14:nvContentPartPr>
              <p14:xfrm>
                <a:off x="7967183" y="3712860"/>
                <a:ext cx="16920" cy="87480"/>
              </p14:xfrm>
            </p:contentPart>
          </mc:Choice>
          <mc:Fallback xmlns="">
            <p:pic>
              <p:nvPicPr>
                <p:cNvPr id="588" name="Input penna 587">
                  <a:extLst>
                    <a:ext uri="{FF2B5EF4-FFF2-40B4-BE49-F238E27FC236}">
                      <a16:creationId xmlns:a16="http://schemas.microsoft.com/office/drawing/2014/main" id="{2CEF0A13-6BCA-2BF3-8DA2-2D3881BC0705}"/>
                    </a:ext>
                  </a:extLst>
                </p:cNvPr>
                <p:cNvPicPr/>
                <p:nvPr/>
              </p:nvPicPr>
              <p:blipFill>
                <a:blip r:embed="rId556"/>
                <a:stretch>
                  <a:fillRect/>
                </a:stretch>
              </p:blipFill>
              <p:spPr>
                <a:xfrm>
                  <a:off x="7959623" y="3705300"/>
                  <a:ext cx="3204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7">
              <p14:nvContentPartPr>
                <p14:cNvPr id="589" name="Input penna 588">
                  <a:extLst>
                    <a:ext uri="{FF2B5EF4-FFF2-40B4-BE49-F238E27FC236}">
                      <a16:creationId xmlns:a16="http://schemas.microsoft.com/office/drawing/2014/main" id="{2A67801F-5C14-99AF-344C-B871726D68AD}"/>
                    </a:ext>
                  </a:extLst>
                </p14:cNvPr>
                <p14:cNvContentPartPr/>
                <p14:nvPr/>
              </p14:nvContentPartPr>
              <p14:xfrm>
                <a:off x="8020103" y="3696300"/>
                <a:ext cx="5760" cy="90360"/>
              </p14:xfrm>
            </p:contentPart>
          </mc:Choice>
          <mc:Fallback xmlns="">
            <p:pic>
              <p:nvPicPr>
                <p:cNvPr id="589" name="Input penna 588">
                  <a:extLst>
                    <a:ext uri="{FF2B5EF4-FFF2-40B4-BE49-F238E27FC236}">
                      <a16:creationId xmlns:a16="http://schemas.microsoft.com/office/drawing/2014/main" id="{2A67801F-5C14-99AF-344C-B871726D68AD}"/>
                    </a:ext>
                  </a:extLst>
                </p:cNvPr>
                <p:cNvPicPr/>
                <p:nvPr/>
              </p:nvPicPr>
              <p:blipFill>
                <a:blip r:embed="rId558"/>
                <a:stretch>
                  <a:fillRect/>
                </a:stretch>
              </p:blipFill>
              <p:spPr>
                <a:xfrm>
                  <a:off x="8012903" y="3688740"/>
                  <a:ext cx="2088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9">
              <p14:nvContentPartPr>
                <p14:cNvPr id="590" name="Input penna 589">
                  <a:extLst>
                    <a:ext uri="{FF2B5EF4-FFF2-40B4-BE49-F238E27FC236}">
                      <a16:creationId xmlns:a16="http://schemas.microsoft.com/office/drawing/2014/main" id="{B8C0F02F-F30C-4C11-C6EF-37819562312A}"/>
                    </a:ext>
                  </a:extLst>
                </p14:cNvPr>
                <p14:cNvContentPartPr/>
                <p14:nvPr/>
              </p14:nvContentPartPr>
              <p14:xfrm>
                <a:off x="8071943" y="3671820"/>
                <a:ext cx="57600" cy="93960"/>
              </p14:xfrm>
            </p:contentPart>
          </mc:Choice>
          <mc:Fallback xmlns="">
            <p:pic>
              <p:nvPicPr>
                <p:cNvPr id="590" name="Input penna 589">
                  <a:extLst>
                    <a:ext uri="{FF2B5EF4-FFF2-40B4-BE49-F238E27FC236}">
                      <a16:creationId xmlns:a16="http://schemas.microsoft.com/office/drawing/2014/main" id="{B8C0F02F-F30C-4C11-C6EF-37819562312A}"/>
                    </a:ext>
                  </a:extLst>
                </p:cNvPr>
                <p:cNvPicPr/>
                <p:nvPr/>
              </p:nvPicPr>
              <p:blipFill>
                <a:blip r:embed="rId560"/>
                <a:stretch>
                  <a:fillRect/>
                </a:stretch>
              </p:blipFill>
              <p:spPr>
                <a:xfrm>
                  <a:off x="8064383" y="3664260"/>
                  <a:ext cx="7272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1">
              <p14:nvContentPartPr>
                <p14:cNvPr id="591" name="Input penna 590">
                  <a:extLst>
                    <a:ext uri="{FF2B5EF4-FFF2-40B4-BE49-F238E27FC236}">
                      <a16:creationId xmlns:a16="http://schemas.microsoft.com/office/drawing/2014/main" id="{C33C2D80-842B-A139-6621-1E38A92F5E33}"/>
                    </a:ext>
                  </a:extLst>
                </p14:cNvPr>
                <p14:cNvContentPartPr/>
                <p14:nvPr/>
              </p14:nvContentPartPr>
              <p14:xfrm>
                <a:off x="8029103" y="3807540"/>
                <a:ext cx="88920" cy="13320"/>
              </p14:xfrm>
            </p:contentPart>
          </mc:Choice>
          <mc:Fallback xmlns="">
            <p:pic>
              <p:nvPicPr>
                <p:cNvPr id="591" name="Input penna 590">
                  <a:extLst>
                    <a:ext uri="{FF2B5EF4-FFF2-40B4-BE49-F238E27FC236}">
                      <a16:creationId xmlns:a16="http://schemas.microsoft.com/office/drawing/2014/main" id="{C33C2D80-842B-A139-6621-1E38A92F5E33}"/>
                    </a:ext>
                  </a:extLst>
                </p:cNvPr>
                <p:cNvPicPr/>
                <p:nvPr/>
              </p:nvPicPr>
              <p:blipFill>
                <a:blip r:embed="rId562"/>
                <a:stretch>
                  <a:fillRect/>
                </a:stretch>
              </p:blipFill>
              <p:spPr>
                <a:xfrm>
                  <a:off x="8021543" y="3799980"/>
                  <a:ext cx="10404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3">
              <p14:nvContentPartPr>
                <p14:cNvPr id="592" name="Input penna 591">
                  <a:extLst>
                    <a:ext uri="{FF2B5EF4-FFF2-40B4-BE49-F238E27FC236}">
                      <a16:creationId xmlns:a16="http://schemas.microsoft.com/office/drawing/2014/main" id="{531517B0-08AA-A472-CC72-3B4C44E6CDF9}"/>
                    </a:ext>
                  </a:extLst>
                </p14:cNvPr>
                <p14:cNvContentPartPr/>
                <p14:nvPr/>
              </p14:nvContentPartPr>
              <p14:xfrm>
                <a:off x="8032703" y="3854340"/>
                <a:ext cx="73440" cy="86040"/>
              </p14:xfrm>
            </p:contentPart>
          </mc:Choice>
          <mc:Fallback xmlns="">
            <p:pic>
              <p:nvPicPr>
                <p:cNvPr id="592" name="Input penna 591">
                  <a:extLst>
                    <a:ext uri="{FF2B5EF4-FFF2-40B4-BE49-F238E27FC236}">
                      <a16:creationId xmlns:a16="http://schemas.microsoft.com/office/drawing/2014/main" id="{531517B0-08AA-A472-CC72-3B4C44E6CDF9}"/>
                    </a:ext>
                  </a:extLst>
                </p:cNvPr>
                <p:cNvPicPr/>
                <p:nvPr/>
              </p:nvPicPr>
              <p:blipFill>
                <a:blip r:embed="rId564"/>
                <a:stretch>
                  <a:fillRect/>
                </a:stretch>
              </p:blipFill>
              <p:spPr>
                <a:xfrm>
                  <a:off x="8025143" y="3846780"/>
                  <a:ext cx="88560" cy="101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7" name="Gruppo 616">
            <a:extLst>
              <a:ext uri="{FF2B5EF4-FFF2-40B4-BE49-F238E27FC236}">
                <a16:creationId xmlns:a16="http://schemas.microsoft.com/office/drawing/2014/main" id="{2FE6FC88-528B-2640-CF73-5C001A22CC3E}"/>
              </a:ext>
            </a:extLst>
          </p:cNvPr>
          <p:cNvGrpSpPr/>
          <p:nvPr/>
        </p:nvGrpSpPr>
        <p:grpSpPr>
          <a:xfrm>
            <a:off x="8511165" y="3679448"/>
            <a:ext cx="589680" cy="302040"/>
            <a:chOff x="8511165" y="3679448"/>
            <a:chExt cx="589680" cy="302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65">
              <p14:nvContentPartPr>
                <p14:cNvPr id="596" name="Input penna 595">
                  <a:extLst>
                    <a:ext uri="{FF2B5EF4-FFF2-40B4-BE49-F238E27FC236}">
                      <a16:creationId xmlns:a16="http://schemas.microsoft.com/office/drawing/2014/main" id="{434742C8-9C92-30EE-49DB-3240806134EC}"/>
                    </a:ext>
                  </a:extLst>
                </p14:cNvPr>
                <p14:cNvContentPartPr/>
                <p14:nvPr/>
              </p14:nvContentPartPr>
              <p14:xfrm>
                <a:off x="8511165" y="3679448"/>
                <a:ext cx="117000" cy="25560"/>
              </p14:xfrm>
            </p:contentPart>
          </mc:Choice>
          <mc:Fallback xmlns="">
            <p:pic>
              <p:nvPicPr>
                <p:cNvPr id="596" name="Input penna 595">
                  <a:extLst>
                    <a:ext uri="{FF2B5EF4-FFF2-40B4-BE49-F238E27FC236}">
                      <a16:creationId xmlns:a16="http://schemas.microsoft.com/office/drawing/2014/main" id="{434742C8-9C92-30EE-49DB-3240806134EC}"/>
                    </a:ext>
                  </a:extLst>
                </p:cNvPr>
                <p:cNvPicPr/>
                <p:nvPr/>
              </p:nvPicPr>
              <p:blipFill>
                <a:blip r:embed="rId566"/>
                <a:stretch>
                  <a:fillRect/>
                </a:stretch>
              </p:blipFill>
              <p:spPr>
                <a:xfrm>
                  <a:off x="8503605" y="3672248"/>
                  <a:ext cx="13212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7">
              <p14:nvContentPartPr>
                <p14:cNvPr id="597" name="Input penna 596">
                  <a:extLst>
                    <a:ext uri="{FF2B5EF4-FFF2-40B4-BE49-F238E27FC236}">
                      <a16:creationId xmlns:a16="http://schemas.microsoft.com/office/drawing/2014/main" id="{40D7F61B-EB00-B2F6-F985-6D154DB726C1}"/>
                    </a:ext>
                  </a:extLst>
                </p14:cNvPr>
                <p14:cNvContentPartPr/>
                <p14:nvPr/>
              </p14:nvContentPartPr>
              <p14:xfrm>
                <a:off x="8538885" y="3711848"/>
                <a:ext cx="50040" cy="17640"/>
              </p14:xfrm>
            </p:contentPart>
          </mc:Choice>
          <mc:Fallback xmlns="">
            <p:pic>
              <p:nvPicPr>
                <p:cNvPr id="597" name="Input penna 596">
                  <a:extLst>
                    <a:ext uri="{FF2B5EF4-FFF2-40B4-BE49-F238E27FC236}">
                      <a16:creationId xmlns:a16="http://schemas.microsoft.com/office/drawing/2014/main" id="{40D7F61B-EB00-B2F6-F985-6D154DB726C1}"/>
                    </a:ext>
                  </a:extLst>
                </p:cNvPr>
                <p:cNvPicPr/>
                <p:nvPr/>
              </p:nvPicPr>
              <p:blipFill>
                <a:blip r:embed="rId568"/>
                <a:stretch>
                  <a:fillRect/>
                </a:stretch>
              </p:blipFill>
              <p:spPr>
                <a:xfrm>
                  <a:off x="8531325" y="3704288"/>
                  <a:ext cx="6516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9">
              <p14:nvContentPartPr>
                <p14:cNvPr id="598" name="Input penna 597">
                  <a:extLst>
                    <a:ext uri="{FF2B5EF4-FFF2-40B4-BE49-F238E27FC236}">
                      <a16:creationId xmlns:a16="http://schemas.microsoft.com/office/drawing/2014/main" id="{E6475D2F-8AED-94E4-8FD4-FAECCE5EAD90}"/>
                    </a:ext>
                  </a:extLst>
                </p14:cNvPr>
                <p14:cNvContentPartPr/>
                <p14:nvPr/>
              </p14:nvContentPartPr>
              <p14:xfrm>
                <a:off x="8524485" y="3783128"/>
                <a:ext cx="57600" cy="61560"/>
              </p14:xfrm>
            </p:contentPart>
          </mc:Choice>
          <mc:Fallback xmlns="">
            <p:pic>
              <p:nvPicPr>
                <p:cNvPr id="598" name="Input penna 597">
                  <a:extLst>
                    <a:ext uri="{FF2B5EF4-FFF2-40B4-BE49-F238E27FC236}">
                      <a16:creationId xmlns:a16="http://schemas.microsoft.com/office/drawing/2014/main" id="{E6475D2F-8AED-94E4-8FD4-FAECCE5EAD90}"/>
                    </a:ext>
                  </a:extLst>
                </p:cNvPr>
                <p:cNvPicPr/>
                <p:nvPr/>
              </p:nvPicPr>
              <p:blipFill>
                <a:blip r:embed="rId570"/>
                <a:stretch>
                  <a:fillRect/>
                </a:stretch>
              </p:blipFill>
              <p:spPr>
                <a:xfrm>
                  <a:off x="8516925" y="3775568"/>
                  <a:ext cx="7272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1">
              <p14:nvContentPartPr>
                <p14:cNvPr id="599" name="Input penna 598">
                  <a:extLst>
                    <a:ext uri="{FF2B5EF4-FFF2-40B4-BE49-F238E27FC236}">
                      <a16:creationId xmlns:a16="http://schemas.microsoft.com/office/drawing/2014/main" id="{934E15AB-B02F-F604-A46D-F951C80CB8E1}"/>
                    </a:ext>
                  </a:extLst>
                </p14:cNvPr>
                <p14:cNvContentPartPr/>
                <p14:nvPr/>
              </p14:nvContentPartPr>
              <p14:xfrm>
                <a:off x="8626725" y="3707528"/>
                <a:ext cx="16920" cy="111960"/>
              </p14:xfrm>
            </p:contentPart>
          </mc:Choice>
          <mc:Fallback xmlns="">
            <p:pic>
              <p:nvPicPr>
                <p:cNvPr id="599" name="Input penna 598">
                  <a:extLst>
                    <a:ext uri="{FF2B5EF4-FFF2-40B4-BE49-F238E27FC236}">
                      <a16:creationId xmlns:a16="http://schemas.microsoft.com/office/drawing/2014/main" id="{934E15AB-B02F-F604-A46D-F951C80CB8E1}"/>
                    </a:ext>
                  </a:extLst>
                </p:cNvPr>
                <p:cNvPicPr/>
                <p:nvPr/>
              </p:nvPicPr>
              <p:blipFill>
                <a:blip r:embed="rId572"/>
                <a:stretch>
                  <a:fillRect/>
                </a:stretch>
              </p:blipFill>
              <p:spPr>
                <a:xfrm>
                  <a:off x="8619165" y="3699968"/>
                  <a:ext cx="3204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3">
              <p14:nvContentPartPr>
                <p14:cNvPr id="600" name="Input penna 599">
                  <a:extLst>
                    <a:ext uri="{FF2B5EF4-FFF2-40B4-BE49-F238E27FC236}">
                      <a16:creationId xmlns:a16="http://schemas.microsoft.com/office/drawing/2014/main" id="{EDBE8CF0-3FE6-7669-FC70-785EDC5CD76A}"/>
                    </a:ext>
                  </a:extLst>
                </p14:cNvPr>
                <p14:cNvContentPartPr/>
                <p14:nvPr/>
              </p14:nvContentPartPr>
              <p14:xfrm>
                <a:off x="8631405" y="3772328"/>
                <a:ext cx="66600" cy="34200"/>
              </p14:xfrm>
            </p:contentPart>
          </mc:Choice>
          <mc:Fallback xmlns="">
            <p:pic>
              <p:nvPicPr>
                <p:cNvPr id="600" name="Input penna 599">
                  <a:extLst>
                    <a:ext uri="{FF2B5EF4-FFF2-40B4-BE49-F238E27FC236}">
                      <a16:creationId xmlns:a16="http://schemas.microsoft.com/office/drawing/2014/main" id="{EDBE8CF0-3FE6-7669-FC70-785EDC5CD76A}"/>
                    </a:ext>
                  </a:extLst>
                </p:cNvPr>
                <p:cNvPicPr/>
                <p:nvPr/>
              </p:nvPicPr>
              <p:blipFill>
                <a:blip r:embed="rId574"/>
                <a:stretch>
                  <a:fillRect/>
                </a:stretch>
              </p:blipFill>
              <p:spPr>
                <a:xfrm>
                  <a:off x="8623845" y="3764768"/>
                  <a:ext cx="8172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5">
              <p14:nvContentPartPr>
                <p14:cNvPr id="601" name="Input penna 600">
                  <a:extLst>
                    <a:ext uri="{FF2B5EF4-FFF2-40B4-BE49-F238E27FC236}">
                      <a16:creationId xmlns:a16="http://schemas.microsoft.com/office/drawing/2014/main" id="{E16ECD88-F0B5-4DE7-BFC6-523540A0CBD1}"/>
                    </a:ext>
                  </a:extLst>
                </p14:cNvPr>
                <p14:cNvContentPartPr/>
                <p14:nvPr/>
              </p14:nvContentPartPr>
              <p14:xfrm>
                <a:off x="8689365" y="3688808"/>
                <a:ext cx="43200" cy="156960"/>
              </p14:xfrm>
            </p:contentPart>
          </mc:Choice>
          <mc:Fallback xmlns="">
            <p:pic>
              <p:nvPicPr>
                <p:cNvPr id="601" name="Input penna 600">
                  <a:extLst>
                    <a:ext uri="{FF2B5EF4-FFF2-40B4-BE49-F238E27FC236}">
                      <a16:creationId xmlns:a16="http://schemas.microsoft.com/office/drawing/2014/main" id="{E16ECD88-F0B5-4DE7-BFC6-523540A0CBD1}"/>
                    </a:ext>
                  </a:extLst>
                </p:cNvPr>
                <p:cNvPicPr/>
                <p:nvPr/>
              </p:nvPicPr>
              <p:blipFill>
                <a:blip r:embed="rId576"/>
                <a:stretch>
                  <a:fillRect/>
                </a:stretch>
              </p:blipFill>
              <p:spPr>
                <a:xfrm>
                  <a:off x="8681805" y="3681248"/>
                  <a:ext cx="5832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7">
              <p14:nvContentPartPr>
                <p14:cNvPr id="602" name="Input penna 601">
                  <a:extLst>
                    <a:ext uri="{FF2B5EF4-FFF2-40B4-BE49-F238E27FC236}">
                      <a16:creationId xmlns:a16="http://schemas.microsoft.com/office/drawing/2014/main" id="{FFC1976B-E44A-C82A-FB92-6A2CFF89BF5D}"/>
                    </a:ext>
                  </a:extLst>
                </p14:cNvPr>
                <p14:cNvContentPartPr/>
                <p14:nvPr/>
              </p14:nvContentPartPr>
              <p14:xfrm>
                <a:off x="8539605" y="3850088"/>
                <a:ext cx="115200" cy="105480"/>
              </p14:xfrm>
            </p:contentPart>
          </mc:Choice>
          <mc:Fallback xmlns="">
            <p:pic>
              <p:nvPicPr>
                <p:cNvPr id="602" name="Input penna 601">
                  <a:extLst>
                    <a:ext uri="{FF2B5EF4-FFF2-40B4-BE49-F238E27FC236}">
                      <a16:creationId xmlns:a16="http://schemas.microsoft.com/office/drawing/2014/main" id="{FFC1976B-E44A-C82A-FB92-6A2CFF89BF5D}"/>
                    </a:ext>
                  </a:extLst>
                </p:cNvPr>
                <p:cNvPicPr/>
                <p:nvPr/>
              </p:nvPicPr>
              <p:blipFill>
                <a:blip r:embed="rId578"/>
                <a:stretch>
                  <a:fillRect/>
                </a:stretch>
              </p:blipFill>
              <p:spPr>
                <a:xfrm>
                  <a:off x="8532045" y="3842528"/>
                  <a:ext cx="12996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9">
              <p14:nvContentPartPr>
                <p14:cNvPr id="603" name="Input penna 602">
                  <a:extLst>
                    <a:ext uri="{FF2B5EF4-FFF2-40B4-BE49-F238E27FC236}">
                      <a16:creationId xmlns:a16="http://schemas.microsoft.com/office/drawing/2014/main" id="{A3BEF1EA-2016-F790-660B-C5914CC327F4}"/>
                    </a:ext>
                  </a:extLst>
                </p14:cNvPr>
                <p14:cNvContentPartPr/>
                <p14:nvPr/>
              </p14:nvContentPartPr>
              <p14:xfrm>
                <a:off x="8587125" y="3910928"/>
                <a:ext cx="34200" cy="21240"/>
              </p14:xfrm>
            </p:contentPart>
          </mc:Choice>
          <mc:Fallback xmlns="">
            <p:pic>
              <p:nvPicPr>
                <p:cNvPr id="603" name="Input penna 602">
                  <a:extLst>
                    <a:ext uri="{FF2B5EF4-FFF2-40B4-BE49-F238E27FC236}">
                      <a16:creationId xmlns:a16="http://schemas.microsoft.com/office/drawing/2014/main" id="{A3BEF1EA-2016-F790-660B-C5914CC327F4}"/>
                    </a:ext>
                  </a:extLst>
                </p:cNvPr>
                <p:cNvPicPr/>
                <p:nvPr/>
              </p:nvPicPr>
              <p:blipFill>
                <a:blip r:embed="rId580"/>
                <a:stretch>
                  <a:fillRect/>
                </a:stretch>
              </p:blipFill>
              <p:spPr>
                <a:xfrm>
                  <a:off x="8579565" y="3903368"/>
                  <a:ext cx="4932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1">
              <p14:nvContentPartPr>
                <p14:cNvPr id="604" name="Input penna 603">
                  <a:extLst>
                    <a:ext uri="{FF2B5EF4-FFF2-40B4-BE49-F238E27FC236}">
                      <a16:creationId xmlns:a16="http://schemas.microsoft.com/office/drawing/2014/main" id="{AE24171C-599F-C710-8A99-00DD92A6301D}"/>
                    </a:ext>
                  </a:extLst>
                </p14:cNvPr>
                <p14:cNvContentPartPr/>
                <p14:nvPr/>
              </p14:nvContentPartPr>
              <p14:xfrm>
                <a:off x="8586405" y="3870248"/>
                <a:ext cx="110160" cy="111240"/>
              </p14:xfrm>
            </p:contentPart>
          </mc:Choice>
          <mc:Fallback xmlns="">
            <p:pic>
              <p:nvPicPr>
                <p:cNvPr id="604" name="Input penna 603">
                  <a:extLst>
                    <a:ext uri="{FF2B5EF4-FFF2-40B4-BE49-F238E27FC236}">
                      <a16:creationId xmlns:a16="http://schemas.microsoft.com/office/drawing/2014/main" id="{AE24171C-599F-C710-8A99-00DD92A6301D}"/>
                    </a:ext>
                  </a:extLst>
                </p:cNvPr>
                <p:cNvPicPr/>
                <p:nvPr/>
              </p:nvPicPr>
              <p:blipFill>
                <a:blip r:embed="rId582"/>
                <a:stretch>
                  <a:fillRect/>
                </a:stretch>
              </p:blipFill>
              <p:spPr>
                <a:xfrm>
                  <a:off x="8578845" y="3862688"/>
                  <a:ext cx="12528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3">
              <p14:nvContentPartPr>
                <p14:cNvPr id="605" name="Input penna 604">
                  <a:extLst>
                    <a:ext uri="{FF2B5EF4-FFF2-40B4-BE49-F238E27FC236}">
                      <a16:creationId xmlns:a16="http://schemas.microsoft.com/office/drawing/2014/main" id="{27D86522-3197-99A4-CAD5-49EF70379F9B}"/>
                    </a:ext>
                  </a:extLst>
                </p14:cNvPr>
                <p14:cNvContentPartPr/>
                <p14:nvPr/>
              </p14:nvContentPartPr>
              <p14:xfrm>
                <a:off x="8665965" y="3913088"/>
                <a:ext cx="52200" cy="40680"/>
              </p14:xfrm>
            </p:contentPart>
          </mc:Choice>
          <mc:Fallback xmlns="">
            <p:pic>
              <p:nvPicPr>
                <p:cNvPr id="605" name="Input penna 604">
                  <a:extLst>
                    <a:ext uri="{FF2B5EF4-FFF2-40B4-BE49-F238E27FC236}">
                      <a16:creationId xmlns:a16="http://schemas.microsoft.com/office/drawing/2014/main" id="{27D86522-3197-99A4-CAD5-49EF70379F9B}"/>
                    </a:ext>
                  </a:extLst>
                </p:cNvPr>
                <p:cNvPicPr/>
                <p:nvPr/>
              </p:nvPicPr>
              <p:blipFill>
                <a:blip r:embed="rId584"/>
                <a:stretch>
                  <a:fillRect/>
                </a:stretch>
              </p:blipFill>
              <p:spPr>
                <a:xfrm>
                  <a:off x="8658405" y="3905888"/>
                  <a:ext cx="6732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5">
              <p14:nvContentPartPr>
                <p14:cNvPr id="606" name="Input penna 605">
                  <a:extLst>
                    <a:ext uri="{FF2B5EF4-FFF2-40B4-BE49-F238E27FC236}">
                      <a16:creationId xmlns:a16="http://schemas.microsoft.com/office/drawing/2014/main" id="{81C93DB2-2D2C-8290-B7E3-BBCC4BC2D45F}"/>
                    </a:ext>
                  </a:extLst>
                </p14:cNvPr>
                <p14:cNvContentPartPr/>
                <p14:nvPr/>
              </p14:nvContentPartPr>
              <p14:xfrm>
                <a:off x="8788725" y="3768008"/>
                <a:ext cx="52560" cy="85320"/>
              </p14:xfrm>
            </p:contentPart>
          </mc:Choice>
          <mc:Fallback xmlns="">
            <p:pic>
              <p:nvPicPr>
                <p:cNvPr id="606" name="Input penna 605">
                  <a:extLst>
                    <a:ext uri="{FF2B5EF4-FFF2-40B4-BE49-F238E27FC236}">
                      <a16:creationId xmlns:a16="http://schemas.microsoft.com/office/drawing/2014/main" id="{81C93DB2-2D2C-8290-B7E3-BBCC4BC2D45F}"/>
                    </a:ext>
                  </a:extLst>
                </p:cNvPr>
                <p:cNvPicPr/>
                <p:nvPr/>
              </p:nvPicPr>
              <p:blipFill>
                <a:blip r:embed="rId586"/>
                <a:stretch>
                  <a:fillRect/>
                </a:stretch>
              </p:blipFill>
              <p:spPr>
                <a:xfrm>
                  <a:off x="8781165" y="3760448"/>
                  <a:ext cx="6768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7">
              <p14:nvContentPartPr>
                <p14:cNvPr id="607" name="Input penna 606">
                  <a:extLst>
                    <a:ext uri="{FF2B5EF4-FFF2-40B4-BE49-F238E27FC236}">
                      <a16:creationId xmlns:a16="http://schemas.microsoft.com/office/drawing/2014/main" id="{2E992F32-9219-E49D-9369-0DCBC9A1C90E}"/>
                    </a:ext>
                  </a:extLst>
                </p14:cNvPr>
                <p14:cNvContentPartPr/>
                <p14:nvPr/>
              </p14:nvContentPartPr>
              <p14:xfrm>
                <a:off x="8817165" y="3788168"/>
                <a:ext cx="360" cy="360"/>
              </p14:xfrm>
            </p:contentPart>
          </mc:Choice>
          <mc:Fallback xmlns="">
            <p:pic>
              <p:nvPicPr>
                <p:cNvPr id="607" name="Input penna 606">
                  <a:extLst>
                    <a:ext uri="{FF2B5EF4-FFF2-40B4-BE49-F238E27FC236}">
                      <a16:creationId xmlns:a16="http://schemas.microsoft.com/office/drawing/2014/main" id="{2E992F32-9219-E49D-9369-0DCBC9A1C90E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8809605" y="378060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8">
              <p14:nvContentPartPr>
                <p14:cNvPr id="608" name="Input penna 607">
                  <a:extLst>
                    <a:ext uri="{FF2B5EF4-FFF2-40B4-BE49-F238E27FC236}">
                      <a16:creationId xmlns:a16="http://schemas.microsoft.com/office/drawing/2014/main" id="{9189EE88-4155-D352-0363-53B665557DC8}"/>
                    </a:ext>
                  </a:extLst>
                </p14:cNvPr>
                <p14:cNvContentPartPr/>
                <p14:nvPr/>
              </p14:nvContentPartPr>
              <p14:xfrm>
                <a:off x="8817165" y="3788168"/>
                <a:ext cx="360" cy="360"/>
              </p14:xfrm>
            </p:contentPart>
          </mc:Choice>
          <mc:Fallback xmlns="">
            <p:pic>
              <p:nvPicPr>
                <p:cNvPr id="608" name="Input penna 607">
                  <a:extLst>
                    <a:ext uri="{FF2B5EF4-FFF2-40B4-BE49-F238E27FC236}">
                      <a16:creationId xmlns:a16="http://schemas.microsoft.com/office/drawing/2014/main" id="{9189EE88-4155-D352-0363-53B665557DC8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8809605" y="378060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9">
              <p14:nvContentPartPr>
                <p14:cNvPr id="609" name="Input penna 608">
                  <a:extLst>
                    <a:ext uri="{FF2B5EF4-FFF2-40B4-BE49-F238E27FC236}">
                      <a16:creationId xmlns:a16="http://schemas.microsoft.com/office/drawing/2014/main" id="{058395EF-A550-8E71-9D28-47CE314E9DFA}"/>
                    </a:ext>
                  </a:extLst>
                </p14:cNvPr>
                <p14:cNvContentPartPr/>
                <p14:nvPr/>
              </p14:nvContentPartPr>
              <p14:xfrm>
                <a:off x="8917965" y="3753608"/>
                <a:ext cx="12960" cy="67320"/>
              </p14:xfrm>
            </p:contentPart>
          </mc:Choice>
          <mc:Fallback xmlns="">
            <p:pic>
              <p:nvPicPr>
                <p:cNvPr id="609" name="Input penna 608">
                  <a:extLst>
                    <a:ext uri="{FF2B5EF4-FFF2-40B4-BE49-F238E27FC236}">
                      <a16:creationId xmlns:a16="http://schemas.microsoft.com/office/drawing/2014/main" id="{058395EF-A550-8E71-9D28-47CE314E9DFA}"/>
                    </a:ext>
                  </a:extLst>
                </p:cNvPr>
                <p:cNvPicPr/>
                <p:nvPr/>
              </p:nvPicPr>
              <p:blipFill>
                <a:blip r:embed="rId590"/>
                <a:stretch>
                  <a:fillRect/>
                </a:stretch>
              </p:blipFill>
              <p:spPr>
                <a:xfrm>
                  <a:off x="8910765" y="3746048"/>
                  <a:ext cx="2772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1">
              <p14:nvContentPartPr>
                <p14:cNvPr id="610" name="Input penna 609">
                  <a:extLst>
                    <a:ext uri="{FF2B5EF4-FFF2-40B4-BE49-F238E27FC236}">
                      <a16:creationId xmlns:a16="http://schemas.microsoft.com/office/drawing/2014/main" id="{61C5769D-37C7-5CD7-92C0-8E97ACD23400}"/>
                    </a:ext>
                  </a:extLst>
                </p14:cNvPr>
                <p14:cNvContentPartPr/>
                <p14:nvPr/>
              </p14:nvContentPartPr>
              <p14:xfrm>
                <a:off x="8857485" y="3787448"/>
                <a:ext cx="52200" cy="360"/>
              </p14:xfrm>
            </p:contentPart>
          </mc:Choice>
          <mc:Fallback xmlns="">
            <p:pic>
              <p:nvPicPr>
                <p:cNvPr id="610" name="Input penna 609">
                  <a:extLst>
                    <a:ext uri="{FF2B5EF4-FFF2-40B4-BE49-F238E27FC236}">
                      <a16:creationId xmlns:a16="http://schemas.microsoft.com/office/drawing/2014/main" id="{61C5769D-37C7-5CD7-92C0-8E97ACD23400}"/>
                    </a:ext>
                  </a:extLst>
                </p:cNvPr>
                <p:cNvPicPr/>
                <p:nvPr/>
              </p:nvPicPr>
              <p:blipFill>
                <a:blip r:embed="rId592"/>
                <a:stretch>
                  <a:fillRect/>
                </a:stretch>
              </p:blipFill>
              <p:spPr>
                <a:xfrm>
                  <a:off x="8849925" y="3779888"/>
                  <a:ext cx="6732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3">
              <p14:nvContentPartPr>
                <p14:cNvPr id="611" name="Input penna 610">
                  <a:extLst>
                    <a:ext uri="{FF2B5EF4-FFF2-40B4-BE49-F238E27FC236}">
                      <a16:creationId xmlns:a16="http://schemas.microsoft.com/office/drawing/2014/main" id="{D44B2E70-B2F7-9DF1-4EC0-BC6A1AE77CA6}"/>
                    </a:ext>
                  </a:extLst>
                </p14:cNvPr>
                <p14:cNvContentPartPr/>
                <p14:nvPr/>
              </p14:nvContentPartPr>
              <p14:xfrm>
                <a:off x="8998965" y="3706088"/>
                <a:ext cx="63360" cy="73440"/>
              </p14:xfrm>
            </p:contentPart>
          </mc:Choice>
          <mc:Fallback xmlns="">
            <p:pic>
              <p:nvPicPr>
                <p:cNvPr id="611" name="Input penna 610">
                  <a:extLst>
                    <a:ext uri="{FF2B5EF4-FFF2-40B4-BE49-F238E27FC236}">
                      <a16:creationId xmlns:a16="http://schemas.microsoft.com/office/drawing/2014/main" id="{D44B2E70-B2F7-9DF1-4EC0-BC6A1AE77CA6}"/>
                    </a:ext>
                  </a:extLst>
                </p:cNvPr>
                <p:cNvPicPr/>
                <p:nvPr/>
              </p:nvPicPr>
              <p:blipFill>
                <a:blip r:embed="rId594"/>
                <a:stretch>
                  <a:fillRect/>
                </a:stretch>
              </p:blipFill>
              <p:spPr>
                <a:xfrm>
                  <a:off x="8991405" y="3698528"/>
                  <a:ext cx="7812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5">
              <p14:nvContentPartPr>
                <p14:cNvPr id="612" name="Input penna 611">
                  <a:extLst>
                    <a:ext uri="{FF2B5EF4-FFF2-40B4-BE49-F238E27FC236}">
                      <a16:creationId xmlns:a16="http://schemas.microsoft.com/office/drawing/2014/main" id="{5CFD5B92-9526-7EC0-B414-F1FE9B3BF6F2}"/>
                    </a:ext>
                  </a:extLst>
                </p14:cNvPr>
                <p14:cNvContentPartPr/>
                <p14:nvPr/>
              </p14:nvContentPartPr>
              <p14:xfrm>
                <a:off x="8988525" y="3786008"/>
                <a:ext cx="18360" cy="81000"/>
              </p14:xfrm>
            </p:contentPart>
          </mc:Choice>
          <mc:Fallback xmlns="">
            <p:pic>
              <p:nvPicPr>
                <p:cNvPr id="612" name="Input penna 611">
                  <a:extLst>
                    <a:ext uri="{FF2B5EF4-FFF2-40B4-BE49-F238E27FC236}">
                      <a16:creationId xmlns:a16="http://schemas.microsoft.com/office/drawing/2014/main" id="{5CFD5B92-9526-7EC0-B414-F1FE9B3BF6F2}"/>
                    </a:ext>
                  </a:extLst>
                </p:cNvPr>
                <p:cNvPicPr/>
                <p:nvPr/>
              </p:nvPicPr>
              <p:blipFill>
                <a:blip r:embed="rId596"/>
                <a:stretch>
                  <a:fillRect/>
                </a:stretch>
              </p:blipFill>
              <p:spPr>
                <a:xfrm>
                  <a:off x="8980965" y="3778448"/>
                  <a:ext cx="3348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7">
              <p14:nvContentPartPr>
                <p14:cNvPr id="613" name="Input penna 612">
                  <a:extLst>
                    <a:ext uri="{FF2B5EF4-FFF2-40B4-BE49-F238E27FC236}">
                      <a16:creationId xmlns:a16="http://schemas.microsoft.com/office/drawing/2014/main" id="{AD246CA7-B66F-DC8E-D4A9-EA2CB66B0037}"/>
                    </a:ext>
                  </a:extLst>
                </p14:cNvPr>
                <p14:cNvContentPartPr/>
                <p14:nvPr/>
              </p14:nvContentPartPr>
              <p14:xfrm>
                <a:off x="9025245" y="3803288"/>
                <a:ext cx="11520" cy="52920"/>
              </p14:xfrm>
            </p:contentPart>
          </mc:Choice>
          <mc:Fallback xmlns="">
            <p:pic>
              <p:nvPicPr>
                <p:cNvPr id="613" name="Input penna 612">
                  <a:extLst>
                    <a:ext uri="{FF2B5EF4-FFF2-40B4-BE49-F238E27FC236}">
                      <a16:creationId xmlns:a16="http://schemas.microsoft.com/office/drawing/2014/main" id="{AD246CA7-B66F-DC8E-D4A9-EA2CB66B0037}"/>
                    </a:ext>
                  </a:extLst>
                </p:cNvPr>
                <p:cNvPicPr/>
                <p:nvPr/>
              </p:nvPicPr>
              <p:blipFill>
                <a:blip r:embed="rId598"/>
                <a:stretch>
                  <a:fillRect/>
                </a:stretch>
              </p:blipFill>
              <p:spPr>
                <a:xfrm>
                  <a:off x="9017685" y="3795728"/>
                  <a:ext cx="2664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9">
              <p14:nvContentPartPr>
                <p14:cNvPr id="614" name="Input penna 613">
                  <a:extLst>
                    <a:ext uri="{FF2B5EF4-FFF2-40B4-BE49-F238E27FC236}">
                      <a16:creationId xmlns:a16="http://schemas.microsoft.com/office/drawing/2014/main" id="{072E2FF3-D1DB-A116-EF5C-360694842EFC}"/>
                    </a:ext>
                  </a:extLst>
                </p14:cNvPr>
                <p14:cNvContentPartPr/>
                <p14:nvPr/>
              </p14:nvContentPartPr>
              <p14:xfrm>
                <a:off x="8920845" y="3865928"/>
                <a:ext cx="159840" cy="21240"/>
              </p14:xfrm>
            </p:contentPart>
          </mc:Choice>
          <mc:Fallback xmlns="">
            <p:pic>
              <p:nvPicPr>
                <p:cNvPr id="614" name="Input penna 613">
                  <a:extLst>
                    <a:ext uri="{FF2B5EF4-FFF2-40B4-BE49-F238E27FC236}">
                      <a16:creationId xmlns:a16="http://schemas.microsoft.com/office/drawing/2014/main" id="{072E2FF3-D1DB-A116-EF5C-360694842EFC}"/>
                    </a:ext>
                  </a:extLst>
                </p:cNvPr>
                <p:cNvPicPr/>
                <p:nvPr/>
              </p:nvPicPr>
              <p:blipFill>
                <a:blip r:embed="rId600"/>
                <a:stretch>
                  <a:fillRect/>
                </a:stretch>
              </p:blipFill>
              <p:spPr>
                <a:xfrm>
                  <a:off x="8913285" y="3858368"/>
                  <a:ext cx="17496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1">
              <p14:nvContentPartPr>
                <p14:cNvPr id="615" name="Input penna 614">
                  <a:extLst>
                    <a:ext uri="{FF2B5EF4-FFF2-40B4-BE49-F238E27FC236}">
                      <a16:creationId xmlns:a16="http://schemas.microsoft.com/office/drawing/2014/main" id="{3BEE4BF8-6DAA-E9C1-1331-08C6A392C34E}"/>
                    </a:ext>
                  </a:extLst>
                </p14:cNvPr>
                <p14:cNvContentPartPr/>
                <p14:nvPr/>
              </p14:nvContentPartPr>
              <p14:xfrm>
                <a:off x="9090045" y="3876728"/>
                <a:ext cx="10800" cy="16200"/>
              </p14:xfrm>
            </p:contentPart>
          </mc:Choice>
          <mc:Fallback xmlns="">
            <p:pic>
              <p:nvPicPr>
                <p:cNvPr id="615" name="Input penna 614">
                  <a:extLst>
                    <a:ext uri="{FF2B5EF4-FFF2-40B4-BE49-F238E27FC236}">
                      <a16:creationId xmlns:a16="http://schemas.microsoft.com/office/drawing/2014/main" id="{3BEE4BF8-6DAA-E9C1-1331-08C6A392C34E}"/>
                    </a:ext>
                  </a:extLst>
                </p:cNvPr>
                <p:cNvPicPr/>
                <p:nvPr/>
              </p:nvPicPr>
              <p:blipFill>
                <a:blip r:embed="rId602"/>
                <a:stretch>
                  <a:fillRect/>
                </a:stretch>
              </p:blipFill>
              <p:spPr>
                <a:xfrm>
                  <a:off x="9082485" y="3869168"/>
                  <a:ext cx="25920" cy="31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1" name="Gruppo 620">
            <a:extLst>
              <a:ext uri="{FF2B5EF4-FFF2-40B4-BE49-F238E27FC236}">
                <a16:creationId xmlns:a16="http://schemas.microsoft.com/office/drawing/2014/main" id="{9FB2CE07-AD19-2B71-1CB8-B495C16321C1}"/>
              </a:ext>
            </a:extLst>
          </p:cNvPr>
          <p:cNvGrpSpPr/>
          <p:nvPr/>
        </p:nvGrpSpPr>
        <p:grpSpPr>
          <a:xfrm>
            <a:off x="3180274" y="4395825"/>
            <a:ext cx="122040" cy="101160"/>
            <a:chOff x="3180274" y="4395825"/>
            <a:chExt cx="122040" cy="101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03">
              <p14:nvContentPartPr>
                <p14:cNvPr id="618" name="Input penna 617">
                  <a:extLst>
                    <a:ext uri="{FF2B5EF4-FFF2-40B4-BE49-F238E27FC236}">
                      <a16:creationId xmlns:a16="http://schemas.microsoft.com/office/drawing/2014/main" id="{6225D906-29B5-6DF7-993D-E7F850F15C90}"/>
                    </a:ext>
                  </a:extLst>
                </p14:cNvPr>
                <p14:cNvContentPartPr/>
                <p14:nvPr/>
              </p14:nvContentPartPr>
              <p14:xfrm>
                <a:off x="3180274" y="4422465"/>
                <a:ext cx="59760" cy="25560"/>
              </p14:xfrm>
            </p:contentPart>
          </mc:Choice>
          <mc:Fallback xmlns="">
            <p:pic>
              <p:nvPicPr>
                <p:cNvPr id="618" name="Input penna 617">
                  <a:extLst>
                    <a:ext uri="{FF2B5EF4-FFF2-40B4-BE49-F238E27FC236}">
                      <a16:creationId xmlns:a16="http://schemas.microsoft.com/office/drawing/2014/main" id="{6225D906-29B5-6DF7-993D-E7F850F15C90}"/>
                    </a:ext>
                  </a:extLst>
                </p:cNvPr>
                <p:cNvPicPr/>
                <p:nvPr/>
              </p:nvPicPr>
              <p:blipFill>
                <a:blip r:embed="rId604"/>
                <a:stretch>
                  <a:fillRect/>
                </a:stretch>
              </p:blipFill>
              <p:spPr>
                <a:xfrm>
                  <a:off x="3172714" y="4414905"/>
                  <a:ext cx="7488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5">
              <p14:nvContentPartPr>
                <p14:cNvPr id="619" name="Input penna 618">
                  <a:extLst>
                    <a:ext uri="{FF2B5EF4-FFF2-40B4-BE49-F238E27FC236}">
                      <a16:creationId xmlns:a16="http://schemas.microsoft.com/office/drawing/2014/main" id="{EC56E1A8-DC12-B2A9-3852-C81AD77223AF}"/>
                    </a:ext>
                  </a:extLst>
                </p14:cNvPr>
                <p14:cNvContentPartPr/>
                <p14:nvPr/>
              </p14:nvContentPartPr>
              <p14:xfrm>
                <a:off x="3286114" y="4395825"/>
                <a:ext cx="16200" cy="101160"/>
              </p14:xfrm>
            </p:contentPart>
          </mc:Choice>
          <mc:Fallback xmlns="">
            <p:pic>
              <p:nvPicPr>
                <p:cNvPr id="619" name="Input penna 618">
                  <a:extLst>
                    <a:ext uri="{FF2B5EF4-FFF2-40B4-BE49-F238E27FC236}">
                      <a16:creationId xmlns:a16="http://schemas.microsoft.com/office/drawing/2014/main" id="{EC56E1A8-DC12-B2A9-3852-C81AD77223AF}"/>
                    </a:ext>
                  </a:extLst>
                </p:cNvPr>
                <p:cNvPicPr/>
                <p:nvPr/>
              </p:nvPicPr>
              <p:blipFill>
                <a:blip r:embed="rId606"/>
                <a:stretch>
                  <a:fillRect/>
                </a:stretch>
              </p:blipFill>
              <p:spPr>
                <a:xfrm>
                  <a:off x="3278554" y="4388265"/>
                  <a:ext cx="31320" cy="115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5" name="Gruppo 634">
            <a:extLst>
              <a:ext uri="{FF2B5EF4-FFF2-40B4-BE49-F238E27FC236}">
                <a16:creationId xmlns:a16="http://schemas.microsoft.com/office/drawing/2014/main" id="{B7E821AD-C99A-49F9-1AC5-59391962400F}"/>
              </a:ext>
            </a:extLst>
          </p:cNvPr>
          <p:cNvGrpSpPr/>
          <p:nvPr/>
        </p:nvGrpSpPr>
        <p:grpSpPr>
          <a:xfrm>
            <a:off x="6133354" y="4124025"/>
            <a:ext cx="720720" cy="230760"/>
            <a:chOff x="6133354" y="4124025"/>
            <a:chExt cx="720720" cy="230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07">
              <p14:nvContentPartPr>
                <p14:cNvPr id="622" name="Input penna 621">
                  <a:extLst>
                    <a:ext uri="{FF2B5EF4-FFF2-40B4-BE49-F238E27FC236}">
                      <a16:creationId xmlns:a16="http://schemas.microsoft.com/office/drawing/2014/main" id="{44520292-A919-7945-655F-22D4A36FD2B1}"/>
                    </a:ext>
                  </a:extLst>
                </p14:cNvPr>
                <p14:cNvContentPartPr/>
                <p14:nvPr/>
              </p14:nvContentPartPr>
              <p14:xfrm>
                <a:off x="6218314" y="4124025"/>
                <a:ext cx="20520" cy="45720"/>
              </p14:xfrm>
            </p:contentPart>
          </mc:Choice>
          <mc:Fallback xmlns="">
            <p:pic>
              <p:nvPicPr>
                <p:cNvPr id="622" name="Input penna 621">
                  <a:extLst>
                    <a:ext uri="{FF2B5EF4-FFF2-40B4-BE49-F238E27FC236}">
                      <a16:creationId xmlns:a16="http://schemas.microsoft.com/office/drawing/2014/main" id="{44520292-A919-7945-655F-22D4A36FD2B1}"/>
                    </a:ext>
                  </a:extLst>
                </p:cNvPr>
                <p:cNvPicPr/>
                <p:nvPr/>
              </p:nvPicPr>
              <p:blipFill>
                <a:blip r:embed="rId608"/>
                <a:stretch>
                  <a:fillRect/>
                </a:stretch>
              </p:blipFill>
              <p:spPr>
                <a:xfrm>
                  <a:off x="6210754" y="4116465"/>
                  <a:ext cx="3564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9">
              <p14:nvContentPartPr>
                <p14:cNvPr id="623" name="Input penna 622">
                  <a:extLst>
                    <a:ext uri="{FF2B5EF4-FFF2-40B4-BE49-F238E27FC236}">
                      <a16:creationId xmlns:a16="http://schemas.microsoft.com/office/drawing/2014/main" id="{DB3C435F-592B-D5B0-83E9-9382BB57F2A8}"/>
                    </a:ext>
                  </a:extLst>
                </p14:cNvPr>
                <p14:cNvContentPartPr/>
                <p14:nvPr/>
              </p14:nvContentPartPr>
              <p14:xfrm>
                <a:off x="6133354" y="4161465"/>
                <a:ext cx="180720" cy="35640"/>
              </p14:xfrm>
            </p:contentPart>
          </mc:Choice>
          <mc:Fallback xmlns="">
            <p:pic>
              <p:nvPicPr>
                <p:cNvPr id="623" name="Input penna 622">
                  <a:extLst>
                    <a:ext uri="{FF2B5EF4-FFF2-40B4-BE49-F238E27FC236}">
                      <a16:creationId xmlns:a16="http://schemas.microsoft.com/office/drawing/2014/main" id="{DB3C435F-592B-D5B0-83E9-9382BB57F2A8}"/>
                    </a:ext>
                  </a:extLst>
                </p:cNvPr>
                <p:cNvPicPr/>
                <p:nvPr/>
              </p:nvPicPr>
              <p:blipFill>
                <a:blip r:embed="rId610"/>
                <a:stretch>
                  <a:fillRect/>
                </a:stretch>
              </p:blipFill>
              <p:spPr>
                <a:xfrm>
                  <a:off x="6125794" y="4153905"/>
                  <a:ext cx="19584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1">
              <p14:nvContentPartPr>
                <p14:cNvPr id="624" name="Input penna 623">
                  <a:extLst>
                    <a:ext uri="{FF2B5EF4-FFF2-40B4-BE49-F238E27FC236}">
                      <a16:creationId xmlns:a16="http://schemas.microsoft.com/office/drawing/2014/main" id="{D83B5F18-E864-D8EA-D6B9-14013E049164}"/>
                    </a:ext>
                  </a:extLst>
                </p14:cNvPr>
                <p14:cNvContentPartPr/>
                <p14:nvPr/>
              </p14:nvContentPartPr>
              <p14:xfrm>
                <a:off x="6182314" y="4206825"/>
                <a:ext cx="57600" cy="69480"/>
              </p14:xfrm>
            </p:contentPart>
          </mc:Choice>
          <mc:Fallback xmlns="">
            <p:pic>
              <p:nvPicPr>
                <p:cNvPr id="624" name="Input penna 623">
                  <a:extLst>
                    <a:ext uri="{FF2B5EF4-FFF2-40B4-BE49-F238E27FC236}">
                      <a16:creationId xmlns:a16="http://schemas.microsoft.com/office/drawing/2014/main" id="{D83B5F18-E864-D8EA-D6B9-14013E049164}"/>
                    </a:ext>
                  </a:extLst>
                </p:cNvPr>
                <p:cNvPicPr/>
                <p:nvPr/>
              </p:nvPicPr>
              <p:blipFill>
                <a:blip r:embed="rId612"/>
                <a:stretch>
                  <a:fillRect/>
                </a:stretch>
              </p:blipFill>
              <p:spPr>
                <a:xfrm>
                  <a:off x="6174754" y="4199265"/>
                  <a:ext cx="7272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3">
              <p14:nvContentPartPr>
                <p14:cNvPr id="625" name="Input penna 624">
                  <a:extLst>
                    <a:ext uri="{FF2B5EF4-FFF2-40B4-BE49-F238E27FC236}">
                      <a16:creationId xmlns:a16="http://schemas.microsoft.com/office/drawing/2014/main" id="{49578E7F-446A-7982-7C84-1029F51E6614}"/>
                    </a:ext>
                  </a:extLst>
                </p14:cNvPr>
                <p14:cNvContentPartPr/>
                <p14:nvPr/>
              </p14:nvContentPartPr>
              <p14:xfrm>
                <a:off x="6244594" y="4201785"/>
                <a:ext cx="32040" cy="31320"/>
              </p14:xfrm>
            </p:contentPart>
          </mc:Choice>
          <mc:Fallback xmlns="">
            <p:pic>
              <p:nvPicPr>
                <p:cNvPr id="625" name="Input penna 624">
                  <a:extLst>
                    <a:ext uri="{FF2B5EF4-FFF2-40B4-BE49-F238E27FC236}">
                      <a16:creationId xmlns:a16="http://schemas.microsoft.com/office/drawing/2014/main" id="{49578E7F-446A-7982-7C84-1029F51E6614}"/>
                    </a:ext>
                  </a:extLst>
                </p:cNvPr>
                <p:cNvPicPr/>
                <p:nvPr/>
              </p:nvPicPr>
              <p:blipFill>
                <a:blip r:embed="rId614"/>
                <a:stretch>
                  <a:fillRect/>
                </a:stretch>
              </p:blipFill>
              <p:spPr>
                <a:xfrm>
                  <a:off x="6237034" y="4194225"/>
                  <a:ext cx="4716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5">
              <p14:nvContentPartPr>
                <p14:cNvPr id="626" name="Input penna 625">
                  <a:extLst>
                    <a:ext uri="{FF2B5EF4-FFF2-40B4-BE49-F238E27FC236}">
                      <a16:creationId xmlns:a16="http://schemas.microsoft.com/office/drawing/2014/main" id="{D8BB98F9-2477-1848-3174-FF0207BCCE72}"/>
                    </a:ext>
                  </a:extLst>
                </p14:cNvPr>
                <p14:cNvContentPartPr/>
                <p14:nvPr/>
              </p14:nvContentPartPr>
              <p14:xfrm>
                <a:off x="6359074" y="4165065"/>
                <a:ext cx="6480" cy="61560"/>
              </p14:xfrm>
            </p:contentPart>
          </mc:Choice>
          <mc:Fallback xmlns="">
            <p:pic>
              <p:nvPicPr>
                <p:cNvPr id="626" name="Input penna 625">
                  <a:extLst>
                    <a:ext uri="{FF2B5EF4-FFF2-40B4-BE49-F238E27FC236}">
                      <a16:creationId xmlns:a16="http://schemas.microsoft.com/office/drawing/2014/main" id="{D8BB98F9-2477-1848-3174-FF0207BCCE72}"/>
                    </a:ext>
                  </a:extLst>
                </p:cNvPr>
                <p:cNvPicPr/>
                <p:nvPr/>
              </p:nvPicPr>
              <p:blipFill>
                <a:blip r:embed="rId616"/>
                <a:stretch>
                  <a:fillRect/>
                </a:stretch>
              </p:blipFill>
              <p:spPr>
                <a:xfrm>
                  <a:off x="6351514" y="4157505"/>
                  <a:ext cx="2160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7">
              <p14:nvContentPartPr>
                <p14:cNvPr id="627" name="Input penna 626">
                  <a:extLst>
                    <a:ext uri="{FF2B5EF4-FFF2-40B4-BE49-F238E27FC236}">
                      <a16:creationId xmlns:a16="http://schemas.microsoft.com/office/drawing/2014/main" id="{7C752177-9EE6-D51C-9349-1262234997C2}"/>
                    </a:ext>
                  </a:extLst>
                </p14:cNvPr>
                <p14:cNvContentPartPr/>
                <p14:nvPr/>
              </p14:nvContentPartPr>
              <p14:xfrm>
                <a:off x="6260434" y="4289625"/>
                <a:ext cx="134280" cy="65160"/>
              </p14:xfrm>
            </p:contentPart>
          </mc:Choice>
          <mc:Fallback xmlns="">
            <p:pic>
              <p:nvPicPr>
                <p:cNvPr id="627" name="Input penna 626">
                  <a:extLst>
                    <a:ext uri="{FF2B5EF4-FFF2-40B4-BE49-F238E27FC236}">
                      <a16:creationId xmlns:a16="http://schemas.microsoft.com/office/drawing/2014/main" id="{7C752177-9EE6-D51C-9349-1262234997C2}"/>
                    </a:ext>
                  </a:extLst>
                </p:cNvPr>
                <p:cNvPicPr/>
                <p:nvPr/>
              </p:nvPicPr>
              <p:blipFill>
                <a:blip r:embed="rId618"/>
                <a:stretch>
                  <a:fillRect/>
                </a:stretch>
              </p:blipFill>
              <p:spPr>
                <a:xfrm>
                  <a:off x="6252874" y="4282065"/>
                  <a:ext cx="14940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9">
              <p14:nvContentPartPr>
                <p14:cNvPr id="628" name="Input penna 627">
                  <a:extLst>
                    <a:ext uri="{FF2B5EF4-FFF2-40B4-BE49-F238E27FC236}">
                      <a16:creationId xmlns:a16="http://schemas.microsoft.com/office/drawing/2014/main" id="{436A95F4-0926-ABB5-381D-02FDF4DD3826}"/>
                    </a:ext>
                  </a:extLst>
                </p14:cNvPr>
                <p14:cNvContentPartPr/>
                <p14:nvPr/>
              </p14:nvContentPartPr>
              <p14:xfrm>
                <a:off x="6534754" y="4143465"/>
                <a:ext cx="93600" cy="101160"/>
              </p14:xfrm>
            </p:contentPart>
          </mc:Choice>
          <mc:Fallback xmlns="">
            <p:pic>
              <p:nvPicPr>
                <p:cNvPr id="628" name="Input penna 627">
                  <a:extLst>
                    <a:ext uri="{FF2B5EF4-FFF2-40B4-BE49-F238E27FC236}">
                      <a16:creationId xmlns:a16="http://schemas.microsoft.com/office/drawing/2014/main" id="{436A95F4-0926-ABB5-381D-02FDF4DD3826}"/>
                    </a:ext>
                  </a:extLst>
                </p:cNvPr>
                <p:cNvPicPr/>
                <p:nvPr/>
              </p:nvPicPr>
              <p:blipFill>
                <a:blip r:embed="rId620"/>
                <a:stretch>
                  <a:fillRect/>
                </a:stretch>
              </p:blipFill>
              <p:spPr>
                <a:xfrm>
                  <a:off x="6527194" y="4135905"/>
                  <a:ext cx="10872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1">
              <p14:nvContentPartPr>
                <p14:cNvPr id="629" name="Input penna 628">
                  <a:extLst>
                    <a:ext uri="{FF2B5EF4-FFF2-40B4-BE49-F238E27FC236}">
                      <a16:creationId xmlns:a16="http://schemas.microsoft.com/office/drawing/2014/main" id="{F56D6DEC-78F4-69FB-8052-611924ED61B0}"/>
                    </a:ext>
                  </a:extLst>
                </p14:cNvPr>
                <p14:cNvContentPartPr/>
                <p14:nvPr/>
              </p14:nvContentPartPr>
              <p14:xfrm>
                <a:off x="6482194" y="4250745"/>
                <a:ext cx="120600" cy="28440"/>
              </p14:xfrm>
            </p:contentPart>
          </mc:Choice>
          <mc:Fallback xmlns="">
            <p:pic>
              <p:nvPicPr>
                <p:cNvPr id="629" name="Input penna 628">
                  <a:extLst>
                    <a:ext uri="{FF2B5EF4-FFF2-40B4-BE49-F238E27FC236}">
                      <a16:creationId xmlns:a16="http://schemas.microsoft.com/office/drawing/2014/main" id="{F56D6DEC-78F4-69FB-8052-611924ED61B0}"/>
                    </a:ext>
                  </a:extLst>
                </p:cNvPr>
                <p:cNvPicPr/>
                <p:nvPr/>
              </p:nvPicPr>
              <p:blipFill>
                <a:blip r:embed="rId622"/>
                <a:stretch>
                  <a:fillRect/>
                </a:stretch>
              </p:blipFill>
              <p:spPr>
                <a:xfrm>
                  <a:off x="6474634" y="4243185"/>
                  <a:ext cx="13572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3">
              <p14:nvContentPartPr>
                <p14:cNvPr id="630" name="Input penna 629">
                  <a:extLst>
                    <a:ext uri="{FF2B5EF4-FFF2-40B4-BE49-F238E27FC236}">
                      <a16:creationId xmlns:a16="http://schemas.microsoft.com/office/drawing/2014/main" id="{0CB7D4A2-7923-90BC-5F14-B0251F807778}"/>
                    </a:ext>
                  </a:extLst>
                </p14:cNvPr>
                <p14:cNvContentPartPr/>
                <p14:nvPr/>
              </p14:nvContentPartPr>
              <p14:xfrm>
                <a:off x="6558874" y="4268025"/>
                <a:ext cx="25200" cy="62280"/>
              </p14:xfrm>
            </p:contentPart>
          </mc:Choice>
          <mc:Fallback xmlns="">
            <p:pic>
              <p:nvPicPr>
                <p:cNvPr id="630" name="Input penna 629">
                  <a:extLst>
                    <a:ext uri="{FF2B5EF4-FFF2-40B4-BE49-F238E27FC236}">
                      <a16:creationId xmlns:a16="http://schemas.microsoft.com/office/drawing/2014/main" id="{0CB7D4A2-7923-90BC-5F14-B0251F807778}"/>
                    </a:ext>
                  </a:extLst>
                </p:cNvPr>
                <p:cNvPicPr/>
                <p:nvPr/>
              </p:nvPicPr>
              <p:blipFill>
                <a:blip r:embed="rId624"/>
                <a:stretch>
                  <a:fillRect/>
                </a:stretch>
              </p:blipFill>
              <p:spPr>
                <a:xfrm>
                  <a:off x="6551314" y="4260465"/>
                  <a:ext cx="4032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5">
              <p14:nvContentPartPr>
                <p14:cNvPr id="631" name="Input penna 630">
                  <a:extLst>
                    <a:ext uri="{FF2B5EF4-FFF2-40B4-BE49-F238E27FC236}">
                      <a16:creationId xmlns:a16="http://schemas.microsoft.com/office/drawing/2014/main" id="{1821F3D5-CD65-155C-D85F-F5F5840C2462}"/>
                    </a:ext>
                  </a:extLst>
                </p14:cNvPr>
                <p14:cNvContentPartPr/>
                <p14:nvPr/>
              </p14:nvContentPartPr>
              <p14:xfrm>
                <a:off x="6673354" y="4154985"/>
                <a:ext cx="68040" cy="147600"/>
              </p14:xfrm>
            </p:contentPart>
          </mc:Choice>
          <mc:Fallback xmlns="">
            <p:pic>
              <p:nvPicPr>
                <p:cNvPr id="631" name="Input penna 630">
                  <a:extLst>
                    <a:ext uri="{FF2B5EF4-FFF2-40B4-BE49-F238E27FC236}">
                      <a16:creationId xmlns:a16="http://schemas.microsoft.com/office/drawing/2014/main" id="{1821F3D5-CD65-155C-D85F-F5F5840C2462}"/>
                    </a:ext>
                  </a:extLst>
                </p:cNvPr>
                <p:cNvPicPr/>
                <p:nvPr/>
              </p:nvPicPr>
              <p:blipFill>
                <a:blip r:embed="rId626"/>
                <a:stretch>
                  <a:fillRect/>
                </a:stretch>
              </p:blipFill>
              <p:spPr>
                <a:xfrm>
                  <a:off x="6665794" y="4147425"/>
                  <a:ext cx="8316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7">
              <p14:nvContentPartPr>
                <p14:cNvPr id="632" name="Input penna 631">
                  <a:extLst>
                    <a:ext uri="{FF2B5EF4-FFF2-40B4-BE49-F238E27FC236}">
                      <a16:creationId xmlns:a16="http://schemas.microsoft.com/office/drawing/2014/main" id="{665CEDCD-9F18-7601-1914-1C6311506CB6}"/>
                    </a:ext>
                  </a:extLst>
                </p14:cNvPr>
                <p14:cNvContentPartPr/>
                <p14:nvPr/>
              </p14:nvContentPartPr>
              <p14:xfrm>
                <a:off x="6786034" y="4146345"/>
                <a:ext cx="29520" cy="129600"/>
              </p14:xfrm>
            </p:contentPart>
          </mc:Choice>
          <mc:Fallback xmlns="">
            <p:pic>
              <p:nvPicPr>
                <p:cNvPr id="632" name="Input penna 631">
                  <a:extLst>
                    <a:ext uri="{FF2B5EF4-FFF2-40B4-BE49-F238E27FC236}">
                      <a16:creationId xmlns:a16="http://schemas.microsoft.com/office/drawing/2014/main" id="{665CEDCD-9F18-7601-1914-1C6311506CB6}"/>
                    </a:ext>
                  </a:extLst>
                </p:cNvPr>
                <p:cNvPicPr/>
                <p:nvPr/>
              </p:nvPicPr>
              <p:blipFill>
                <a:blip r:embed="rId628"/>
                <a:stretch>
                  <a:fillRect/>
                </a:stretch>
              </p:blipFill>
              <p:spPr>
                <a:xfrm>
                  <a:off x="6778474" y="4138785"/>
                  <a:ext cx="4464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9">
              <p14:nvContentPartPr>
                <p14:cNvPr id="633" name="Input penna 632">
                  <a:extLst>
                    <a:ext uri="{FF2B5EF4-FFF2-40B4-BE49-F238E27FC236}">
                      <a16:creationId xmlns:a16="http://schemas.microsoft.com/office/drawing/2014/main" id="{4B5665E3-FD53-2B79-5089-CAA9FCC13B09}"/>
                    </a:ext>
                  </a:extLst>
                </p14:cNvPr>
                <p14:cNvContentPartPr/>
                <p14:nvPr/>
              </p14:nvContentPartPr>
              <p14:xfrm>
                <a:off x="6788194" y="4242825"/>
                <a:ext cx="65880" cy="360"/>
              </p14:xfrm>
            </p:contentPart>
          </mc:Choice>
          <mc:Fallback xmlns="">
            <p:pic>
              <p:nvPicPr>
                <p:cNvPr id="633" name="Input penna 632">
                  <a:extLst>
                    <a:ext uri="{FF2B5EF4-FFF2-40B4-BE49-F238E27FC236}">
                      <a16:creationId xmlns:a16="http://schemas.microsoft.com/office/drawing/2014/main" id="{4B5665E3-FD53-2B79-5089-CAA9FCC13B09}"/>
                    </a:ext>
                  </a:extLst>
                </p:cNvPr>
                <p:cNvPicPr/>
                <p:nvPr/>
              </p:nvPicPr>
              <p:blipFill>
                <a:blip r:embed="rId630"/>
                <a:stretch>
                  <a:fillRect/>
                </a:stretch>
              </p:blipFill>
              <p:spPr>
                <a:xfrm>
                  <a:off x="6780634" y="4235265"/>
                  <a:ext cx="81000" cy="1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44" name="Gruppo 643">
            <a:extLst>
              <a:ext uri="{FF2B5EF4-FFF2-40B4-BE49-F238E27FC236}">
                <a16:creationId xmlns:a16="http://schemas.microsoft.com/office/drawing/2014/main" id="{8A191FA0-3623-BB4D-D810-05CF7F192D0D}"/>
              </a:ext>
            </a:extLst>
          </p:cNvPr>
          <p:cNvGrpSpPr/>
          <p:nvPr/>
        </p:nvGrpSpPr>
        <p:grpSpPr>
          <a:xfrm>
            <a:off x="7303714" y="4113945"/>
            <a:ext cx="394200" cy="184680"/>
            <a:chOff x="7303714" y="4113945"/>
            <a:chExt cx="394200" cy="184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31">
              <p14:nvContentPartPr>
                <p14:cNvPr id="636" name="Input penna 635">
                  <a:extLst>
                    <a:ext uri="{FF2B5EF4-FFF2-40B4-BE49-F238E27FC236}">
                      <a16:creationId xmlns:a16="http://schemas.microsoft.com/office/drawing/2014/main" id="{AEDD8870-0A3F-F79C-2BCE-C5D8C2350B76}"/>
                    </a:ext>
                  </a:extLst>
                </p14:cNvPr>
                <p14:cNvContentPartPr/>
                <p14:nvPr/>
              </p14:nvContentPartPr>
              <p14:xfrm>
                <a:off x="7308394" y="4141305"/>
                <a:ext cx="106200" cy="63720"/>
              </p14:xfrm>
            </p:contentPart>
          </mc:Choice>
          <mc:Fallback xmlns="">
            <p:pic>
              <p:nvPicPr>
                <p:cNvPr id="636" name="Input penna 635">
                  <a:extLst>
                    <a:ext uri="{FF2B5EF4-FFF2-40B4-BE49-F238E27FC236}">
                      <a16:creationId xmlns:a16="http://schemas.microsoft.com/office/drawing/2014/main" id="{AEDD8870-0A3F-F79C-2BCE-C5D8C2350B76}"/>
                    </a:ext>
                  </a:extLst>
                </p:cNvPr>
                <p:cNvPicPr/>
                <p:nvPr/>
              </p:nvPicPr>
              <p:blipFill>
                <a:blip r:embed="rId632"/>
                <a:stretch>
                  <a:fillRect/>
                </a:stretch>
              </p:blipFill>
              <p:spPr>
                <a:xfrm>
                  <a:off x="7300834" y="4133745"/>
                  <a:ext cx="12096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3">
              <p14:nvContentPartPr>
                <p14:cNvPr id="637" name="Input penna 636">
                  <a:extLst>
                    <a:ext uri="{FF2B5EF4-FFF2-40B4-BE49-F238E27FC236}">
                      <a16:creationId xmlns:a16="http://schemas.microsoft.com/office/drawing/2014/main" id="{4DA323F6-CFCB-1949-4919-F223A2E6D459}"/>
                    </a:ext>
                  </a:extLst>
                </p14:cNvPr>
                <p14:cNvContentPartPr/>
                <p14:nvPr/>
              </p14:nvContentPartPr>
              <p14:xfrm>
                <a:off x="7363114" y="4226265"/>
                <a:ext cx="1800" cy="60840"/>
              </p14:xfrm>
            </p:contentPart>
          </mc:Choice>
          <mc:Fallback xmlns="">
            <p:pic>
              <p:nvPicPr>
                <p:cNvPr id="637" name="Input penna 636">
                  <a:extLst>
                    <a:ext uri="{FF2B5EF4-FFF2-40B4-BE49-F238E27FC236}">
                      <a16:creationId xmlns:a16="http://schemas.microsoft.com/office/drawing/2014/main" id="{4DA323F6-CFCB-1949-4919-F223A2E6D459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7355554" y="4218705"/>
                  <a:ext cx="1692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4">
              <p14:nvContentPartPr>
                <p14:cNvPr id="638" name="Input penna 637">
                  <a:extLst>
                    <a:ext uri="{FF2B5EF4-FFF2-40B4-BE49-F238E27FC236}">
                      <a16:creationId xmlns:a16="http://schemas.microsoft.com/office/drawing/2014/main" id="{04894109-CCAD-9A2C-9999-0515B3DE3797}"/>
                    </a:ext>
                  </a:extLst>
                </p14:cNvPr>
                <p14:cNvContentPartPr/>
                <p14:nvPr/>
              </p14:nvContentPartPr>
              <p14:xfrm>
                <a:off x="7303714" y="4255065"/>
                <a:ext cx="134280" cy="43560"/>
              </p14:xfrm>
            </p:contentPart>
          </mc:Choice>
          <mc:Fallback xmlns="">
            <p:pic>
              <p:nvPicPr>
                <p:cNvPr id="638" name="Input penna 637">
                  <a:extLst>
                    <a:ext uri="{FF2B5EF4-FFF2-40B4-BE49-F238E27FC236}">
                      <a16:creationId xmlns:a16="http://schemas.microsoft.com/office/drawing/2014/main" id="{04894109-CCAD-9A2C-9999-0515B3DE3797}"/>
                    </a:ext>
                  </a:extLst>
                </p:cNvPr>
                <p:cNvPicPr/>
                <p:nvPr/>
              </p:nvPicPr>
              <p:blipFill>
                <a:blip r:embed="rId635"/>
                <a:stretch>
                  <a:fillRect/>
                </a:stretch>
              </p:blipFill>
              <p:spPr>
                <a:xfrm>
                  <a:off x="7296154" y="4247505"/>
                  <a:ext cx="14940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6">
              <p14:nvContentPartPr>
                <p14:cNvPr id="639" name="Input penna 638">
                  <a:extLst>
                    <a:ext uri="{FF2B5EF4-FFF2-40B4-BE49-F238E27FC236}">
                      <a16:creationId xmlns:a16="http://schemas.microsoft.com/office/drawing/2014/main" id="{37D8E504-7AB1-85AF-7619-1A90410A6E9B}"/>
                    </a:ext>
                  </a:extLst>
                </p14:cNvPr>
                <p14:cNvContentPartPr/>
                <p14:nvPr/>
              </p14:nvContentPartPr>
              <p14:xfrm>
                <a:off x="7495594" y="4113945"/>
                <a:ext cx="73440" cy="156960"/>
              </p14:xfrm>
            </p:contentPart>
          </mc:Choice>
          <mc:Fallback xmlns="">
            <p:pic>
              <p:nvPicPr>
                <p:cNvPr id="639" name="Input penna 638">
                  <a:extLst>
                    <a:ext uri="{FF2B5EF4-FFF2-40B4-BE49-F238E27FC236}">
                      <a16:creationId xmlns:a16="http://schemas.microsoft.com/office/drawing/2014/main" id="{37D8E504-7AB1-85AF-7619-1A90410A6E9B}"/>
                    </a:ext>
                  </a:extLst>
                </p:cNvPr>
                <p:cNvPicPr/>
                <p:nvPr/>
              </p:nvPicPr>
              <p:blipFill>
                <a:blip r:embed="rId637"/>
                <a:stretch>
                  <a:fillRect/>
                </a:stretch>
              </p:blipFill>
              <p:spPr>
                <a:xfrm>
                  <a:off x="7488034" y="4106385"/>
                  <a:ext cx="8820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8">
              <p14:nvContentPartPr>
                <p14:cNvPr id="640" name="Input penna 639">
                  <a:extLst>
                    <a:ext uri="{FF2B5EF4-FFF2-40B4-BE49-F238E27FC236}">
                      <a16:creationId xmlns:a16="http://schemas.microsoft.com/office/drawing/2014/main" id="{4BBAA30A-199D-14FE-49F3-59D40932021F}"/>
                    </a:ext>
                  </a:extLst>
                </p14:cNvPr>
                <p14:cNvContentPartPr/>
                <p14:nvPr/>
              </p14:nvContentPartPr>
              <p14:xfrm>
                <a:off x="7597834" y="4152825"/>
                <a:ext cx="16200" cy="106200"/>
              </p14:xfrm>
            </p:contentPart>
          </mc:Choice>
          <mc:Fallback xmlns="">
            <p:pic>
              <p:nvPicPr>
                <p:cNvPr id="640" name="Input penna 639">
                  <a:extLst>
                    <a:ext uri="{FF2B5EF4-FFF2-40B4-BE49-F238E27FC236}">
                      <a16:creationId xmlns:a16="http://schemas.microsoft.com/office/drawing/2014/main" id="{4BBAA30A-199D-14FE-49F3-59D40932021F}"/>
                    </a:ext>
                  </a:extLst>
                </p:cNvPr>
                <p:cNvPicPr/>
                <p:nvPr/>
              </p:nvPicPr>
              <p:blipFill>
                <a:blip r:embed="rId639"/>
                <a:stretch>
                  <a:fillRect/>
                </a:stretch>
              </p:blipFill>
              <p:spPr>
                <a:xfrm>
                  <a:off x="7590274" y="4145265"/>
                  <a:ext cx="3132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0">
              <p14:nvContentPartPr>
                <p14:cNvPr id="641" name="Input penna 640">
                  <a:extLst>
                    <a:ext uri="{FF2B5EF4-FFF2-40B4-BE49-F238E27FC236}">
                      <a16:creationId xmlns:a16="http://schemas.microsoft.com/office/drawing/2014/main" id="{35D3CF24-218C-E7CD-0925-C104DC4135BF}"/>
                    </a:ext>
                  </a:extLst>
                </p14:cNvPr>
                <p14:cNvContentPartPr/>
                <p14:nvPr/>
              </p14:nvContentPartPr>
              <p14:xfrm>
                <a:off x="7594954" y="4229865"/>
                <a:ext cx="47160" cy="11880"/>
              </p14:xfrm>
            </p:contentPart>
          </mc:Choice>
          <mc:Fallback xmlns="">
            <p:pic>
              <p:nvPicPr>
                <p:cNvPr id="641" name="Input penna 640">
                  <a:extLst>
                    <a:ext uri="{FF2B5EF4-FFF2-40B4-BE49-F238E27FC236}">
                      <a16:creationId xmlns:a16="http://schemas.microsoft.com/office/drawing/2014/main" id="{35D3CF24-218C-E7CD-0925-C104DC4135BF}"/>
                    </a:ext>
                  </a:extLst>
                </p:cNvPr>
                <p:cNvPicPr/>
                <p:nvPr/>
              </p:nvPicPr>
              <p:blipFill>
                <a:blip r:embed="rId641"/>
                <a:stretch>
                  <a:fillRect/>
                </a:stretch>
              </p:blipFill>
              <p:spPr>
                <a:xfrm>
                  <a:off x="7587394" y="4222305"/>
                  <a:ext cx="6228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2">
              <p14:nvContentPartPr>
                <p14:cNvPr id="642" name="Input penna 641">
                  <a:extLst>
                    <a:ext uri="{FF2B5EF4-FFF2-40B4-BE49-F238E27FC236}">
                      <a16:creationId xmlns:a16="http://schemas.microsoft.com/office/drawing/2014/main" id="{6D4C12DC-2E8F-5F0F-5384-AFFBDA08CB02}"/>
                    </a:ext>
                  </a:extLst>
                </p14:cNvPr>
                <p14:cNvContentPartPr/>
                <p14:nvPr/>
              </p14:nvContentPartPr>
              <p14:xfrm>
                <a:off x="7678834" y="4162185"/>
                <a:ext cx="19080" cy="133920"/>
              </p14:xfrm>
            </p:contentPart>
          </mc:Choice>
          <mc:Fallback xmlns="">
            <p:pic>
              <p:nvPicPr>
                <p:cNvPr id="642" name="Input penna 641">
                  <a:extLst>
                    <a:ext uri="{FF2B5EF4-FFF2-40B4-BE49-F238E27FC236}">
                      <a16:creationId xmlns:a16="http://schemas.microsoft.com/office/drawing/2014/main" id="{6D4C12DC-2E8F-5F0F-5384-AFFBDA08CB02}"/>
                    </a:ext>
                  </a:extLst>
                </p:cNvPr>
                <p:cNvPicPr/>
                <p:nvPr/>
              </p:nvPicPr>
              <p:blipFill>
                <a:blip r:embed="rId643"/>
                <a:stretch>
                  <a:fillRect/>
                </a:stretch>
              </p:blipFill>
              <p:spPr>
                <a:xfrm>
                  <a:off x="7671274" y="4154625"/>
                  <a:ext cx="34200" cy="149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5" name="Gruppo 654">
            <a:extLst>
              <a:ext uri="{FF2B5EF4-FFF2-40B4-BE49-F238E27FC236}">
                <a16:creationId xmlns:a16="http://schemas.microsoft.com/office/drawing/2014/main" id="{5F5B3F4A-B8CC-7C23-A6F6-19CDCA24070D}"/>
              </a:ext>
            </a:extLst>
          </p:cNvPr>
          <p:cNvGrpSpPr/>
          <p:nvPr/>
        </p:nvGrpSpPr>
        <p:grpSpPr>
          <a:xfrm>
            <a:off x="3701509" y="5298908"/>
            <a:ext cx="451800" cy="538560"/>
            <a:chOff x="3701509" y="5298908"/>
            <a:chExt cx="451800" cy="538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44">
              <p14:nvContentPartPr>
                <p14:cNvPr id="652" name="Input penna 651">
                  <a:extLst>
                    <a:ext uri="{FF2B5EF4-FFF2-40B4-BE49-F238E27FC236}">
                      <a16:creationId xmlns:a16="http://schemas.microsoft.com/office/drawing/2014/main" id="{7CD3C013-4E72-4682-B714-A2D18DCBA375}"/>
                    </a:ext>
                  </a:extLst>
                </p14:cNvPr>
                <p14:cNvContentPartPr/>
                <p14:nvPr/>
              </p14:nvContentPartPr>
              <p14:xfrm>
                <a:off x="3857389" y="5396828"/>
                <a:ext cx="101880" cy="288720"/>
              </p14:xfrm>
            </p:contentPart>
          </mc:Choice>
          <mc:Fallback xmlns="">
            <p:pic>
              <p:nvPicPr>
                <p:cNvPr id="652" name="Input penna 651">
                  <a:extLst>
                    <a:ext uri="{FF2B5EF4-FFF2-40B4-BE49-F238E27FC236}">
                      <a16:creationId xmlns:a16="http://schemas.microsoft.com/office/drawing/2014/main" id="{7CD3C013-4E72-4682-B714-A2D18DCBA375}"/>
                    </a:ext>
                  </a:extLst>
                </p:cNvPr>
                <p:cNvPicPr/>
                <p:nvPr/>
              </p:nvPicPr>
              <p:blipFill>
                <a:blip r:embed="rId645"/>
                <a:stretch>
                  <a:fillRect/>
                </a:stretch>
              </p:blipFill>
              <p:spPr>
                <a:xfrm>
                  <a:off x="3849829" y="5389268"/>
                  <a:ext cx="117000" cy="30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6">
              <p14:nvContentPartPr>
                <p14:cNvPr id="653" name="Input penna 652">
                  <a:extLst>
                    <a:ext uri="{FF2B5EF4-FFF2-40B4-BE49-F238E27FC236}">
                      <a16:creationId xmlns:a16="http://schemas.microsoft.com/office/drawing/2014/main" id="{722310D0-EE9B-45FA-896C-71C879A94659}"/>
                    </a:ext>
                  </a:extLst>
                </p14:cNvPr>
                <p14:cNvContentPartPr/>
                <p14:nvPr/>
              </p14:nvContentPartPr>
              <p14:xfrm>
                <a:off x="3701509" y="5298908"/>
                <a:ext cx="451800" cy="538560"/>
              </p14:xfrm>
            </p:contentPart>
          </mc:Choice>
          <mc:Fallback xmlns="">
            <p:pic>
              <p:nvPicPr>
                <p:cNvPr id="653" name="Input penna 652">
                  <a:extLst>
                    <a:ext uri="{FF2B5EF4-FFF2-40B4-BE49-F238E27FC236}">
                      <a16:creationId xmlns:a16="http://schemas.microsoft.com/office/drawing/2014/main" id="{722310D0-EE9B-45FA-896C-71C879A94659}"/>
                    </a:ext>
                  </a:extLst>
                </p:cNvPr>
                <p:cNvPicPr/>
                <p:nvPr/>
              </p:nvPicPr>
              <p:blipFill>
                <a:blip r:embed="rId647"/>
                <a:stretch>
                  <a:fillRect/>
                </a:stretch>
              </p:blipFill>
              <p:spPr>
                <a:xfrm>
                  <a:off x="3693949" y="5291348"/>
                  <a:ext cx="466920" cy="553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68" name="Gruppo 667">
            <a:extLst>
              <a:ext uri="{FF2B5EF4-FFF2-40B4-BE49-F238E27FC236}">
                <a16:creationId xmlns:a16="http://schemas.microsoft.com/office/drawing/2014/main" id="{9A07EBA7-3A16-B565-CB3F-C8B1771D9785}"/>
              </a:ext>
            </a:extLst>
          </p:cNvPr>
          <p:cNvGrpSpPr/>
          <p:nvPr/>
        </p:nvGrpSpPr>
        <p:grpSpPr>
          <a:xfrm>
            <a:off x="4519789" y="5351108"/>
            <a:ext cx="1119600" cy="334800"/>
            <a:chOff x="4519789" y="5351108"/>
            <a:chExt cx="1119600" cy="334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48">
              <p14:nvContentPartPr>
                <p14:cNvPr id="656" name="Input penna 655">
                  <a:extLst>
                    <a:ext uri="{FF2B5EF4-FFF2-40B4-BE49-F238E27FC236}">
                      <a16:creationId xmlns:a16="http://schemas.microsoft.com/office/drawing/2014/main" id="{A95276E5-BBD5-973B-8D55-7DED380345DD}"/>
                    </a:ext>
                  </a:extLst>
                </p14:cNvPr>
                <p14:cNvContentPartPr/>
                <p14:nvPr/>
              </p14:nvContentPartPr>
              <p14:xfrm>
                <a:off x="4519789" y="5396108"/>
                <a:ext cx="98640" cy="289800"/>
              </p14:xfrm>
            </p:contentPart>
          </mc:Choice>
          <mc:Fallback xmlns="">
            <p:pic>
              <p:nvPicPr>
                <p:cNvPr id="656" name="Input penna 655">
                  <a:extLst>
                    <a:ext uri="{FF2B5EF4-FFF2-40B4-BE49-F238E27FC236}">
                      <a16:creationId xmlns:a16="http://schemas.microsoft.com/office/drawing/2014/main" id="{A95276E5-BBD5-973B-8D55-7DED380345DD}"/>
                    </a:ext>
                  </a:extLst>
                </p:cNvPr>
                <p:cNvPicPr/>
                <p:nvPr/>
              </p:nvPicPr>
              <p:blipFill>
                <a:blip r:embed="rId649"/>
                <a:stretch>
                  <a:fillRect/>
                </a:stretch>
              </p:blipFill>
              <p:spPr>
                <a:xfrm>
                  <a:off x="4512229" y="5388908"/>
                  <a:ext cx="113400" cy="30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0">
              <p14:nvContentPartPr>
                <p14:cNvPr id="657" name="Input penna 656">
                  <a:extLst>
                    <a:ext uri="{FF2B5EF4-FFF2-40B4-BE49-F238E27FC236}">
                      <a16:creationId xmlns:a16="http://schemas.microsoft.com/office/drawing/2014/main" id="{36358A53-01A0-13E8-31F2-A761F282F86C}"/>
                    </a:ext>
                  </a:extLst>
                </p14:cNvPr>
                <p14:cNvContentPartPr/>
                <p14:nvPr/>
              </p14:nvContentPartPr>
              <p14:xfrm>
                <a:off x="4678189" y="5429948"/>
                <a:ext cx="101880" cy="137520"/>
              </p14:xfrm>
            </p:contentPart>
          </mc:Choice>
          <mc:Fallback xmlns="">
            <p:pic>
              <p:nvPicPr>
                <p:cNvPr id="657" name="Input penna 656">
                  <a:extLst>
                    <a:ext uri="{FF2B5EF4-FFF2-40B4-BE49-F238E27FC236}">
                      <a16:creationId xmlns:a16="http://schemas.microsoft.com/office/drawing/2014/main" id="{36358A53-01A0-13E8-31F2-A761F282F86C}"/>
                    </a:ext>
                  </a:extLst>
                </p:cNvPr>
                <p:cNvPicPr/>
                <p:nvPr/>
              </p:nvPicPr>
              <p:blipFill>
                <a:blip r:embed="rId651"/>
                <a:stretch>
                  <a:fillRect/>
                </a:stretch>
              </p:blipFill>
              <p:spPr>
                <a:xfrm>
                  <a:off x="4670629" y="5422388"/>
                  <a:ext cx="11700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2">
              <p14:nvContentPartPr>
                <p14:cNvPr id="658" name="Input penna 657">
                  <a:extLst>
                    <a:ext uri="{FF2B5EF4-FFF2-40B4-BE49-F238E27FC236}">
                      <a16:creationId xmlns:a16="http://schemas.microsoft.com/office/drawing/2014/main" id="{5BEE3C05-5981-09A4-A869-5F68B836E0CF}"/>
                    </a:ext>
                  </a:extLst>
                </p14:cNvPr>
                <p14:cNvContentPartPr/>
                <p14:nvPr/>
              </p14:nvContentPartPr>
              <p14:xfrm>
                <a:off x="4798069" y="5435348"/>
                <a:ext cx="93240" cy="127440"/>
              </p14:xfrm>
            </p:contentPart>
          </mc:Choice>
          <mc:Fallback xmlns="">
            <p:pic>
              <p:nvPicPr>
                <p:cNvPr id="658" name="Input penna 657">
                  <a:extLst>
                    <a:ext uri="{FF2B5EF4-FFF2-40B4-BE49-F238E27FC236}">
                      <a16:creationId xmlns:a16="http://schemas.microsoft.com/office/drawing/2014/main" id="{5BEE3C05-5981-09A4-A869-5F68B836E0CF}"/>
                    </a:ext>
                  </a:extLst>
                </p:cNvPr>
                <p:cNvPicPr/>
                <p:nvPr/>
              </p:nvPicPr>
              <p:blipFill>
                <a:blip r:embed="rId653"/>
                <a:stretch>
                  <a:fillRect/>
                </a:stretch>
              </p:blipFill>
              <p:spPr>
                <a:xfrm>
                  <a:off x="4790509" y="5427788"/>
                  <a:ext cx="10836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4">
              <p14:nvContentPartPr>
                <p14:cNvPr id="659" name="Input penna 658">
                  <a:extLst>
                    <a:ext uri="{FF2B5EF4-FFF2-40B4-BE49-F238E27FC236}">
                      <a16:creationId xmlns:a16="http://schemas.microsoft.com/office/drawing/2014/main" id="{6CFCA79A-57BB-51FC-1F11-B91C5ECA4C37}"/>
                    </a:ext>
                  </a:extLst>
                </p14:cNvPr>
                <p14:cNvContentPartPr/>
                <p14:nvPr/>
              </p14:nvContentPartPr>
              <p14:xfrm>
                <a:off x="4936669" y="5442908"/>
                <a:ext cx="44640" cy="128880"/>
              </p14:xfrm>
            </p:contentPart>
          </mc:Choice>
          <mc:Fallback xmlns="">
            <p:pic>
              <p:nvPicPr>
                <p:cNvPr id="659" name="Input penna 658">
                  <a:extLst>
                    <a:ext uri="{FF2B5EF4-FFF2-40B4-BE49-F238E27FC236}">
                      <a16:creationId xmlns:a16="http://schemas.microsoft.com/office/drawing/2014/main" id="{6CFCA79A-57BB-51FC-1F11-B91C5ECA4C37}"/>
                    </a:ext>
                  </a:extLst>
                </p:cNvPr>
                <p:cNvPicPr/>
                <p:nvPr/>
              </p:nvPicPr>
              <p:blipFill>
                <a:blip r:embed="rId655"/>
                <a:stretch>
                  <a:fillRect/>
                </a:stretch>
              </p:blipFill>
              <p:spPr>
                <a:xfrm>
                  <a:off x="4929109" y="5435348"/>
                  <a:ext cx="5976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6">
              <p14:nvContentPartPr>
                <p14:cNvPr id="660" name="Input penna 659">
                  <a:extLst>
                    <a:ext uri="{FF2B5EF4-FFF2-40B4-BE49-F238E27FC236}">
                      <a16:creationId xmlns:a16="http://schemas.microsoft.com/office/drawing/2014/main" id="{256D5314-502D-96A5-3399-CBE6CA250158}"/>
                    </a:ext>
                  </a:extLst>
                </p14:cNvPr>
                <p14:cNvContentPartPr/>
                <p14:nvPr/>
              </p14:nvContentPartPr>
              <p14:xfrm>
                <a:off x="5018029" y="5437508"/>
                <a:ext cx="92160" cy="130320"/>
              </p14:xfrm>
            </p:contentPart>
          </mc:Choice>
          <mc:Fallback xmlns="">
            <p:pic>
              <p:nvPicPr>
                <p:cNvPr id="660" name="Input penna 659">
                  <a:extLst>
                    <a:ext uri="{FF2B5EF4-FFF2-40B4-BE49-F238E27FC236}">
                      <a16:creationId xmlns:a16="http://schemas.microsoft.com/office/drawing/2014/main" id="{256D5314-502D-96A5-3399-CBE6CA250158}"/>
                    </a:ext>
                  </a:extLst>
                </p:cNvPr>
                <p:cNvPicPr/>
                <p:nvPr/>
              </p:nvPicPr>
              <p:blipFill>
                <a:blip r:embed="rId657"/>
                <a:stretch>
                  <a:fillRect/>
                </a:stretch>
              </p:blipFill>
              <p:spPr>
                <a:xfrm>
                  <a:off x="5010469" y="5429948"/>
                  <a:ext cx="10728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8">
              <p14:nvContentPartPr>
                <p14:cNvPr id="661" name="Input penna 660">
                  <a:extLst>
                    <a:ext uri="{FF2B5EF4-FFF2-40B4-BE49-F238E27FC236}">
                      <a16:creationId xmlns:a16="http://schemas.microsoft.com/office/drawing/2014/main" id="{2A03BD55-5711-B92F-53EA-548FD67A9AE6}"/>
                    </a:ext>
                  </a:extLst>
                </p14:cNvPr>
                <p14:cNvContentPartPr/>
                <p14:nvPr/>
              </p14:nvContentPartPr>
              <p14:xfrm>
                <a:off x="5151949" y="5438948"/>
                <a:ext cx="63360" cy="121680"/>
              </p14:xfrm>
            </p:contentPart>
          </mc:Choice>
          <mc:Fallback xmlns="">
            <p:pic>
              <p:nvPicPr>
                <p:cNvPr id="661" name="Input penna 660">
                  <a:extLst>
                    <a:ext uri="{FF2B5EF4-FFF2-40B4-BE49-F238E27FC236}">
                      <a16:creationId xmlns:a16="http://schemas.microsoft.com/office/drawing/2014/main" id="{2A03BD55-5711-B92F-53EA-548FD67A9AE6}"/>
                    </a:ext>
                  </a:extLst>
                </p:cNvPr>
                <p:cNvPicPr/>
                <p:nvPr/>
              </p:nvPicPr>
              <p:blipFill>
                <a:blip r:embed="rId659"/>
                <a:stretch>
                  <a:fillRect/>
                </a:stretch>
              </p:blipFill>
              <p:spPr>
                <a:xfrm>
                  <a:off x="5144389" y="5431388"/>
                  <a:ext cx="7812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0">
              <p14:nvContentPartPr>
                <p14:cNvPr id="662" name="Input penna 661">
                  <a:extLst>
                    <a:ext uri="{FF2B5EF4-FFF2-40B4-BE49-F238E27FC236}">
                      <a16:creationId xmlns:a16="http://schemas.microsoft.com/office/drawing/2014/main" id="{36B55840-9705-A457-0CC5-FD9FDE08E075}"/>
                    </a:ext>
                  </a:extLst>
                </p14:cNvPr>
                <p14:cNvContentPartPr/>
                <p14:nvPr/>
              </p14:nvContentPartPr>
              <p14:xfrm>
                <a:off x="5299189" y="5351108"/>
                <a:ext cx="10800" cy="207360"/>
              </p14:xfrm>
            </p:contentPart>
          </mc:Choice>
          <mc:Fallback xmlns="">
            <p:pic>
              <p:nvPicPr>
                <p:cNvPr id="662" name="Input penna 661">
                  <a:extLst>
                    <a:ext uri="{FF2B5EF4-FFF2-40B4-BE49-F238E27FC236}">
                      <a16:creationId xmlns:a16="http://schemas.microsoft.com/office/drawing/2014/main" id="{36B55840-9705-A457-0CC5-FD9FDE08E075}"/>
                    </a:ext>
                  </a:extLst>
                </p:cNvPr>
                <p:cNvPicPr/>
                <p:nvPr/>
              </p:nvPicPr>
              <p:blipFill>
                <a:blip r:embed="rId661"/>
                <a:stretch>
                  <a:fillRect/>
                </a:stretch>
              </p:blipFill>
              <p:spPr>
                <a:xfrm>
                  <a:off x="5291629" y="5343548"/>
                  <a:ext cx="2592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2">
              <p14:nvContentPartPr>
                <p14:cNvPr id="663" name="Input penna 662">
                  <a:extLst>
                    <a:ext uri="{FF2B5EF4-FFF2-40B4-BE49-F238E27FC236}">
                      <a16:creationId xmlns:a16="http://schemas.microsoft.com/office/drawing/2014/main" id="{5F9A3B22-FAF7-8EAA-9927-F33D9EA19EE3}"/>
                    </a:ext>
                  </a:extLst>
                </p14:cNvPr>
                <p14:cNvContentPartPr/>
                <p14:nvPr/>
              </p14:nvContentPartPr>
              <p14:xfrm>
                <a:off x="5296309" y="5478188"/>
                <a:ext cx="38520" cy="32760"/>
              </p14:xfrm>
            </p:contentPart>
          </mc:Choice>
          <mc:Fallback xmlns="">
            <p:pic>
              <p:nvPicPr>
                <p:cNvPr id="663" name="Input penna 662">
                  <a:extLst>
                    <a:ext uri="{FF2B5EF4-FFF2-40B4-BE49-F238E27FC236}">
                      <a16:creationId xmlns:a16="http://schemas.microsoft.com/office/drawing/2014/main" id="{5F9A3B22-FAF7-8EAA-9927-F33D9EA19EE3}"/>
                    </a:ext>
                  </a:extLst>
                </p:cNvPr>
                <p:cNvPicPr/>
                <p:nvPr/>
              </p:nvPicPr>
              <p:blipFill>
                <a:blip r:embed="rId663"/>
                <a:stretch>
                  <a:fillRect/>
                </a:stretch>
              </p:blipFill>
              <p:spPr>
                <a:xfrm>
                  <a:off x="5289109" y="5470628"/>
                  <a:ext cx="5328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4">
              <p14:nvContentPartPr>
                <p14:cNvPr id="664" name="Input penna 663">
                  <a:extLst>
                    <a:ext uri="{FF2B5EF4-FFF2-40B4-BE49-F238E27FC236}">
                      <a16:creationId xmlns:a16="http://schemas.microsoft.com/office/drawing/2014/main" id="{F857551F-0029-D61A-22B3-6AE8708413D0}"/>
                    </a:ext>
                  </a:extLst>
                </p14:cNvPr>
                <p14:cNvContentPartPr/>
                <p14:nvPr/>
              </p14:nvContentPartPr>
              <p14:xfrm>
                <a:off x="5324749" y="5452988"/>
                <a:ext cx="225000" cy="149760"/>
              </p14:xfrm>
            </p:contentPart>
          </mc:Choice>
          <mc:Fallback xmlns="">
            <p:pic>
              <p:nvPicPr>
                <p:cNvPr id="664" name="Input penna 663">
                  <a:extLst>
                    <a:ext uri="{FF2B5EF4-FFF2-40B4-BE49-F238E27FC236}">
                      <a16:creationId xmlns:a16="http://schemas.microsoft.com/office/drawing/2014/main" id="{F857551F-0029-D61A-22B3-6AE8708413D0}"/>
                    </a:ext>
                  </a:extLst>
                </p:cNvPr>
                <p:cNvPicPr/>
                <p:nvPr/>
              </p:nvPicPr>
              <p:blipFill>
                <a:blip r:embed="rId665"/>
                <a:stretch>
                  <a:fillRect/>
                </a:stretch>
              </p:blipFill>
              <p:spPr>
                <a:xfrm>
                  <a:off x="5317189" y="5445428"/>
                  <a:ext cx="24012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6">
              <p14:nvContentPartPr>
                <p14:cNvPr id="665" name="Input penna 664">
                  <a:extLst>
                    <a:ext uri="{FF2B5EF4-FFF2-40B4-BE49-F238E27FC236}">
                      <a16:creationId xmlns:a16="http://schemas.microsoft.com/office/drawing/2014/main" id="{437A6D62-775F-1C7C-624D-ACFA59D4324D}"/>
                    </a:ext>
                  </a:extLst>
                </p14:cNvPr>
                <p14:cNvContentPartPr/>
                <p14:nvPr/>
              </p14:nvContentPartPr>
              <p14:xfrm>
                <a:off x="5623909" y="5530388"/>
                <a:ext cx="15480" cy="11160"/>
              </p14:xfrm>
            </p:contentPart>
          </mc:Choice>
          <mc:Fallback xmlns="">
            <p:pic>
              <p:nvPicPr>
                <p:cNvPr id="665" name="Input penna 664">
                  <a:extLst>
                    <a:ext uri="{FF2B5EF4-FFF2-40B4-BE49-F238E27FC236}">
                      <a16:creationId xmlns:a16="http://schemas.microsoft.com/office/drawing/2014/main" id="{437A6D62-775F-1C7C-624D-ACFA59D4324D}"/>
                    </a:ext>
                  </a:extLst>
                </p:cNvPr>
                <p:cNvPicPr/>
                <p:nvPr/>
              </p:nvPicPr>
              <p:blipFill>
                <a:blip r:embed="rId667"/>
                <a:stretch>
                  <a:fillRect/>
                </a:stretch>
              </p:blipFill>
              <p:spPr>
                <a:xfrm>
                  <a:off x="5616349" y="5523188"/>
                  <a:ext cx="3060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8">
              <p14:nvContentPartPr>
                <p14:cNvPr id="666" name="Input penna 665">
                  <a:extLst>
                    <a:ext uri="{FF2B5EF4-FFF2-40B4-BE49-F238E27FC236}">
                      <a16:creationId xmlns:a16="http://schemas.microsoft.com/office/drawing/2014/main" id="{964EA881-B24F-1497-0F32-4AB35DB1DACC}"/>
                    </a:ext>
                  </a:extLst>
                </p14:cNvPr>
                <p14:cNvContentPartPr/>
                <p14:nvPr/>
              </p14:nvContentPartPr>
              <p14:xfrm>
                <a:off x="5623909" y="5621828"/>
                <a:ext cx="15480" cy="1080"/>
              </p14:xfrm>
            </p:contentPart>
          </mc:Choice>
          <mc:Fallback xmlns="">
            <p:pic>
              <p:nvPicPr>
                <p:cNvPr id="666" name="Input penna 665">
                  <a:extLst>
                    <a:ext uri="{FF2B5EF4-FFF2-40B4-BE49-F238E27FC236}">
                      <a16:creationId xmlns:a16="http://schemas.microsoft.com/office/drawing/2014/main" id="{964EA881-B24F-1497-0F32-4AB35DB1DACC}"/>
                    </a:ext>
                  </a:extLst>
                </p:cNvPr>
                <p:cNvPicPr/>
                <p:nvPr/>
              </p:nvPicPr>
              <p:blipFill>
                <a:blip r:embed="rId669"/>
                <a:stretch>
                  <a:fillRect/>
                </a:stretch>
              </p:blipFill>
              <p:spPr>
                <a:xfrm>
                  <a:off x="5616349" y="5614628"/>
                  <a:ext cx="30600" cy="16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95" name="Gruppo 694">
            <a:extLst>
              <a:ext uri="{FF2B5EF4-FFF2-40B4-BE49-F238E27FC236}">
                <a16:creationId xmlns:a16="http://schemas.microsoft.com/office/drawing/2014/main" id="{C012CA22-09AA-19C2-57FF-CA63E00584D5}"/>
              </a:ext>
            </a:extLst>
          </p:cNvPr>
          <p:cNvGrpSpPr/>
          <p:nvPr/>
        </p:nvGrpSpPr>
        <p:grpSpPr>
          <a:xfrm>
            <a:off x="6108941" y="5326796"/>
            <a:ext cx="588960" cy="187200"/>
            <a:chOff x="6108941" y="5326796"/>
            <a:chExt cx="588960" cy="187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70">
              <p14:nvContentPartPr>
                <p14:cNvPr id="669" name="Input penna 668">
                  <a:extLst>
                    <a:ext uri="{FF2B5EF4-FFF2-40B4-BE49-F238E27FC236}">
                      <a16:creationId xmlns:a16="http://schemas.microsoft.com/office/drawing/2014/main" id="{9EBDDB97-4602-E3B7-045D-CE9039301E80}"/>
                    </a:ext>
                  </a:extLst>
                </p14:cNvPr>
                <p14:cNvContentPartPr/>
                <p14:nvPr/>
              </p14:nvContentPartPr>
              <p14:xfrm>
                <a:off x="6108941" y="5326796"/>
                <a:ext cx="153720" cy="15480"/>
              </p14:xfrm>
            </p:contentPart>
          </mc:Choice>
          <mc:Fallback xmlns="">
            <p:pic>
              <p:nvPicPr>
                <p:cNvPr id="669" name="Input penna 668">
                  <a:extLst>
                    <a:ext uri="{FF2B5EF4-FFF2-40B4-BE49-F238E27FC236}">
                      <a16:creationId xmlns:a16="http://schemas.microsoft.com/office/drawing/2014/main" id="{9EBDDB97-4602-E3B7-045D-CE9039301E80}"/>
                    </a:ext>
                  </a:extLst>
                </p:cNvPr>
                <p:cNvPicPr/>
                <p:nvPr/>
              </p:nvPicPr>
              <p:blipFill>
                <a:blip r:embed="rId671"/>
                <a:stretch>
                  <a:fillRect/>
                </a:stretch>
              </p:blipFill>
              <p:spPr>
                <a:xfrm>
                  <a:off x="6101381" y="5319236"/>
                  <a:ext cx="16884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2">
              <p14:nvContentPartPr>
                <p14:cNvPr id="670" name="Input penna 669">
                  <a:extLst>
                    <a:ext uri="{FF2B5EF4-FFF2-40B4-BE49-F238E27FC236}">
                      <a16:creationId xmlns:a16="http://schemas.microsoft.com/office/drawing/2014/main" id="{0CD94CBB-BB9E-0E75-071B-36FC042A25E3}"/>
                    </a:ext>
                  </a:extLst>
                </p14:cNvPr>
                <p14:cNvContentPartPr/>
                <p14:nvPr/>
              </p14:nvContentPartPr>
              <p14:xfrm>
                <a:off x="6140261" y="5383316"/>
                <a:ext cx="108000" cy="11880"/>
              </p14:xfrm>
            </p:contentPart>
          </mc:Choice>
          <mc:Fallback xmlns="">
            <p:pic>
              <p:nvPicPr>
                <p:cNvPr id="670" name="Input penna 669">
                  <a:extLst>
                    <a:ext uri="{FF2B5EF4-FFF2-40B4-BE49-F238E27FC236}">
                      <a16:creationId xmlns:a16="http://schemas.microsoft.com/office/drawing/2014/main" id="{0CD94CBB-BB9E-0E75-071B-36FC042A25E3}"/>
                    </a:ext>
                  </a:extLst>
                </p:cNvPr>
                <p:cNvPicPr/>
                <p:nvPr/>
              </p:nvPicPr>
              <p:blipFill>
                <a:blip r:embed="rId673"/>
                <a:stretch>
                  <a:fillRect/>
                </a:stretch>
              </p:blipFill>
              <p:spPr>
                <a:xfrm>
                  <a:off x="6132701" y="5375756"/>
                  <a:ext cx="12312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4">
              <p14:nvContentPartPr>
                <p14:cNvPr id="671" name="Input penna 670">
                  <a:extLst>
                    <a:ext uri="{FF2B5EF4-FFF2-40B4-BE49-F238E27FC236}">
                      <a16:creationId xmlns:a16="http://schemas.microsoft.com/office/drawing/2014/main" id="{6F75CA6D-C181-6CA4-4D8D-256583B706CF}"/>
                    </a:ext>
                  </a:extLst>
                </p14:cNvPr>
                <p14:cNvContentPartPr/>
                <p14:nvPr/>
              </p14:nvContentPartPr>
              <p14:xfrm>
                <a:off x="6162221" y="5419316"/>
                <a:ext cx="82440" cy="82440"/>
              </p14:xfrm>
            </p:contentPart>
          </mc:Choice>
          <mc:Fallback xmlns="">
            <p:pic>
              <p:nvPicPr>
                <p:cNvPr id="671" name="Input penna 670">
                  <a:extLst>
                    <a:ext uri="{FF2B5EF4-FFF2-40B4-BE49-F238E27FC236}">
                      <a16:creationId xmlns:a16="http://schemas.microsoft.com/office/drawing/2014/main" id="{6F75CA6D-C181-6CA4-4D8D-256583B706CF}"/>
                    </a:ext>
                  </a:extLst>
                </p:cNvPr>
                <p:cNvPicPr/>
                <p:nvPr/>
              </p:nvPicPr>
              <p:blipFill>
                <a:blip r:embed="rId675"/>
                <a:stretch>
                  <a:fillRect/>
                </a:stretch>
              </p:blipFill>
              <p:spPr>
                <a:xfrm>
                  <a:off x="6154661" y="5411756"/>
                  <a:ext cx="9756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6">
              <p14:nvContentPartPr>
                <p14:cNvPr id="672" name="Input penna 671">
                  <a:extLst>
                    <a:ext uri="{FF2B5EF4-FFF2-40B4-BE49-F238E27FC236}">
                      <a16:creationId xmlns:a16="http://schemas.microsoft.com/office/drawing/2014/main" id="{B5F03FD1-9D19-7CB5-9E8F-38A61D938AEA}"/>
                    </a:ext>
                  </a:extLst>
                </p14:cNvPr>
                <p14:cNvContentPartPr/>
                <p14:nvPr/>
              </p14:nvContentPartPr>
              <p14:xfrm>
                <a:off x="6307301" y="5340476"/>
                <a:ext cx="30600" cy="173520"/>
              </p14:xfrm>
            </p:contentPart>
          </mc:Choice>
          <mc:Fallback xmlns="">
            <p:pic>
              <p:nvPicPr>
                <p:cNvPr id="672" name="Input penna 671">
                  <a:extLst>
                    <a:ext uri="{FF2B5EF4-FFF2-40B4-BE49-F238E27FC236}">
                      <a16:creationId xmlns:a16="http://schemas.microsoft.com/office/drawing/2014/main" id="{B5F03FD1-9D19-7CB5-9E8F-38A61D938AEA}"/>
                    </a:ext>
                  </a:extLst>
                </p:cNvPr>
                <p:cNvPicPr/>
                <p:nvPr/>
              </p:nvPicPr>
              <p:blipFill>
                <a:blip r:embed="rId677"/>
                <a:stretch>
                  <a:fillRect/>
                </a:stretch>
              </p:blipFill>
              <p:spPr>
                <a:xfrm>
                  <a:off x="6299741" y="5332916"/>
                  <a:ext cx="4572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8">
              <p14:nvContentPartPr>
                <p14:cNvPr id="673" name="Input penna 672">
                  <a:extLst>
                    <a:ext uri="{FF2B5EF4-FFF2-40B4-BE49-F238E27FC236}">
                      <a16:creationId xmlns:a16="http://schemas.microsoft.com/office/drawing/2014/main" id="{53DBC9BD-C008-F266-4634-43E8F7A65E40}"/>
                    </a:ext>
                  </a:extLst>
                </p14:cNvPr>
                <p14:cNvContentPartPr/>
                <p14:nvPr/>
              </p14:nvContentPartPr>
              <p14:xfrm>
                <a:off x="6314861" y="5403476"/>
                <a:ext cx="97200" cy="48600"/>
              </p14:xfrm>
            </p:contentPart>
          </mc:Choice>
          <mc:Fallback xmlns="">
            <p:pic>
              <p:nvPicPr>
                <p:cNvPr id="673" name="Input penna 672">
                  <a:extLst>
                    <a:ext uri="{FF2B5EF4-FFF2-40B4-BE49-F238E27FC236}">
                      <a16:creationId xmlns:a16="http://schemas.microsoft.com/office/drawing/2014/main" id="{53DBC9BD-C008-F266-4634-43E8F7A65E40}"/>
                    </a:ext>
                  </a:extLst>
                </p:cNvPr>
                <p:cNvPicPr/>
                <p:nvPr/>
              </p:nvPicPr>
              <p:blipFill>
                <a:blip r:embed="rId679"/>
                <a:stretch>
                  <a:fillRect/>
                </a:stretch>
              </p:blipFill>
              <p:spPr>
                <a:xfrm>
                  <a:off x="6307301" y="5395916"/>
                  <a:ext cx="11232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0">
              <p14:nvContentPartPr>
                <p14:cNvPr id="674" name="Input penna 673">
                  <a:extLst>
                    <a:ext uri="{FF2B5EF4-FFF2-40B4-BE49-F238E27FC236}">
                      <a16:creationId xmlns:a16="http://schemas.microsoft.com/office/drawing/2014/main" id="{46F22AAC-1047-10F5-028D-2DEF20A85FCE}"/>
                    </a:ext>
                  </a:extLst>
                </p14:cNvPr>
                <p14:cNvContentPartPr/>
                <p14:nvPr/>
              </p14:nvContentPartPr>
              <p14:xfrm>
                <a:off x="6471101" y="5340476"/>
                <a:ext cx="77040" cy="19080"/>
              </p14:xfrm>
            </p:contentPart>
          </mc:Choice>
          <mc:Fallback xmlns="">
            <p:pic>
              <p:nvPicPr>
                <p:cNvPr id="674" name="Input penna 673">
                  <a:extLst>
                    <a:ext uri="{FF2B5EF4-FFF2-40B4-BE49-F238E27FC236}">
                      <a16:creationId xmlns:a16="http://schemas.microsoft.com/office/drawing/2014/main" id="{46F22AAC-1047-10F5-028D-2DEF20A85FCE}"/>
                    </a:ext>
                  </a:extLst>
                </p:cNvPr>
                <p:cNvPicPr/>
                <p:nvPr/>
              </p:nvPicPr>
              <p:blipFill>
                <a:blip r:embed="rId681"/>
                <a:stretch>
                  <a:fillRect/>
                </a:stretch>
              </p:blipFill>
              <p:spPr>
                <a:xfrm>
                  <a:off x="6463541" y="5332916"/>
                  <a:ext cx="9216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2">
              <p14:nvContentPartPr>
                <p14:cNvPr id="675" name="Input penna 674">
                  <a:extLst>
                    <a:ext uri="{FF2B5EF4-FFF2-40B4-BE49-F238E27FC236}">
                      <a16:creationId xmlns:a16="http://schemas.microsoft.com/office/drawing/2014/main" id="{09D82935-2553-E3FE-743A-AF482E4E94CB}"/>
                    </a:ext>
                  </a:extLst>
                </p14:cNvPr>
                <p14:cNvContentPartPr/>
                <p14:nvPr/>
              </p14:nvContentPartPr>
              <p14:xfrm>
                <a:off x="6450941" y="5361356"/>
                <a:ext cx="112320" cy="109440"/>
              </p14:xfrm>
            </p:contentPart>
          </mc:Choice>
          <mc:Fallback xmlns="">
            <p:pic>
              <p:nvPicPr>
                <p:cNvPr id="675" name="Input penna 674">
                  <a:extLst>
                    <a:ext uri="{FF2B5EF4-FFF2-40B4-BE49-F238E27FC236}">
                      <a16:creationId xmlns:a16="http://schemas.microsoft.com/office/drawing/2014/main" id="{09D82935-2553-E3FE-743A-AF482E4E94CB}"/>
                    </a:ext>
                  </a:extLst>
                </p:cNvPr>
                <p:cNvPicPr/>
                <p:nvPr/>
              </p:nvPicPr>
              <p:blipFill>
                <a:blip r:embed="rId683"/>
                <a:stretch>
                  <a:fillRect/>
                </a:stretch>
              </p:blipFill>
              <p:spPr>
                <a:xfrm>
                  <a:off x="6443381" y="5353796"/>
                  <a:ext cx="12744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4">
              <p14:nvContentPartPr>
                <p14:cNvPr id="676" name="Input penna 675">
                  <a:extLst>
                    <a:ext uri="{FF2B5EF4-FFF2-40B4-BE49-F238E27FC236}">
                      <a16:creationId xmlns:a16="http://schemas.microsoft.com/office/drawing/2014/main" id="{0994831D-1D60-05D3-63E4-B49600350E87}"/>
                    </a:ext>
                  </a:extLst>
                </p14:cNvPr>
                <p14:cNvContentPartPr/>
                <p14:nvPr/>
              </p14:nvContentPartPr>
              <p14:xfrm>
                <a:off x="6605021" y="5328236"/>
                <a:ext cx="19080" cy="178560"/>
              </p14:xfrm>
            </p:contentPart>
          </mc:Choice>
          <mc:Fallback xmlns="">
            <p:pic>
              <p:nvPicPr>
                <p:cNvPr id="676" name="Input penna 675">
                  <a:extLst>
                    <a:ext uri="{FF2B5EF4-FFF2-40B4-BE49-F238E27FC236}">
                      <a16:creationId xmlns:a16="http://schemas.microsoft.com/office/drawing/2014/main" id="{0994831D-1D60-05D3-63E4-B49600350E87}"/>
                    </a:ext>
                  </a:extLst>
                </p:cNvPr>
                <p:cNvPicPr/>
                <p:nvPr/>
              </p:nvPicPr>
              <p:blipFill>
                <a:blip r:embed="rId685"/>
                <a:stretch>
                  <a:fillRect/>
                </a:stretch>
              </p:blipFill>
              <p:spPr>
                <a:xfrm>
                  <a:off x="6597461" y="5320676"/>
                  <a:ext cx="3420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6">
              <p14:nvContentPartPr>
                <p14:cNvPr id="677" name="Input penna 676">
                  <a:extLst>
                    <a:ext uri="{FF2B5EF4-FFF2-40B4-BE49-F238E27FC236}">
                      <a16:creationId xmlns:a16="http://schemas.microsoft.com/office/drawing/2014/main" id="{F3FBFDCD-ECC7-4E45-26DD-8B3572A5825B}"/>
                    </a:ext>
                  </a:extLst>
                </p14:cNvPr>
                <p14:cNvContentPartPr/>
                <p14:nvPr/>
              </p14:nvContentPartPr>
              <p14:xfrm>
                <a:off x="6631301" y="5411396"/>
                <a:ext cx="66600" cy="34200"/>
              </p14:xfrm>
            </p:contentPart>
          </mc:Choice>
          <mc:Fallback xmlns="">
            <p:pic>
              <p:nvPicPr>
                <p:cNvPr id="677" name="Input penna 676">
                  <a:extLst>
                    <a:ext uri="{FF2B5EF4-FFF2-40B4-BE49-F238E27FC236}">
                      <a16:creationId xmlns:a16="http://schemas.microsoft.com/office/drawing/2014/main" id="{F3FBFDCD-ECC7-4E45-26DD-8B3572A5825B}"/>
                    </a:ext>
                  </a:extLst>
                </p:cNvPr>
                <p:cNvPicPr/>
                <p:nvPr/>
              </p:nvPicPr>
              <p:blipFill>
                <a:blip r:embed="rId687"/>
                <a:stretch>
                  <a:fillRect/>
                </a:stretch>
              </p:blipFill>
              <p:spPr>
                <a:xfrm>
                  <a:off x="6623741" y="5403836"/>
                  <a:ext cx="81720" cy="49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93" name="Gruppo 692">
            <a:extLst>
              <a:ext uri="{FF2B5EF4-FFF2-40B4-BE49-F238E27FC236}">
                <a16:creationId xmlns:a16="http://schemas.microsoft.com/office/drawing/2014/main" id="{8E05FA1E-2E98-AD41-385C-8BFEF17E36DC}"/>
              </a:ext>
            </a:extLst>
          </p:cNvPr>
          <p:cNvGrpSpPr/>
          <p:nvPr/>
        </p:nvGrpSpPr>
        <p:grpSpPr>
          <a:xfrm>
            <a:off x="6902021" y="5323196"/>
            <a:ext cx="125280" cy="116280"/>
            <a:chOff x="6902021" y="5323196"/>
            <a:chExt cx="125280" cy="116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88">
              <p14:nvContentPartPr>
                <p14:cNvPr id="678" name="Input penna 677">
                  <a:extLst>
                    <a:ext uri="{FF2B5EF4-FFF2-40B4-BE49-F238E27FC236}">
                      <a16:creationId xmlns:a16="http://schemas.microsoft.com/office/drawing/2014/main" id="{36AB50B9-201A-DB4D-BB85-EA0943261CD4}"/>
                    </a:ext>
                  </a:extLst>
                </p14:cNvPr>
                <p14:cNvContentPartPr/>
                <p14:nvPr/>
              </p14:nvContentPartPr>
              <p14:xfrm>
                <a:off x="6902021" y="5373236"/>
                <a:ext cx="97200" cy="16200"/>
              </p14:xfrm>
            </p:contentPart>
          </mc:Choice>
          <mc:Fallback xmlns="">
            <p:pic>
              <p:nvPicPr>
                <p:cNvPr id="678" name="Input penna 677">
                  <a:extLst>
                    <a:ext uri="{FF2B5EF4-FFF2-40B4-BE49-F238E27FC236}">
                      <a16:creationId xmlns:a16="http://schemas.microsoft.com/office/drawing/2014/main" id="{36AB50B9-201A-DB4D-BB85-EA0943261CD4}"/>
                    </a:ext>
                  </a:extLst>
                </p:cNvPr>
                <p:cNvPicPr/>
                <p:nvPr/>
              </p:nvPicPr>
              <p:blipFill>
                <a:blip r:embed="rId689"/>
                <a:stretch>
                  <a:fillRect/>
                </a:stretch>
              </p:blipFill>
              <p:spPr>
                <a:xfrm>
                  <a:off x="6894461" y="5366036"/>
                  <a:ext cx="11232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0">
              <p14:nvContentPartPr>
                <p14:cNvPr id="679" name="Input penna 678">
                  <a:extLst>
                    <a:ext uri="{FF2B5EF4-FFF2-40B4-BE49-F238E27FC236}">
                      <a16:creationId xmlns:a16="http://schemas.microsoft.com/office/drawing/2014/main" id="{E596E769-F557-84D2-AB6B-1FD7EE6E4082}"/>
                    </a:ext>
                  </a:extLst>
                </p14:cNvPr>
                <p14:cNvContentPartPr/>
                <p14:nvPr/>
              </p14:nvContentPartPr>
              <p14:xfrm>
                <a:off x="7004981" y="5323196"/>
                <a:ext cx="22320" cy="116280"/>
              </p14:xfrm>
            </p:contentPart>
          </mc:Choice>
          <mc:Fallback xmlns="">
            <p:pic>
              <p:nvPicPr>
                <p:cNvPr id="679" name="Input penna 678">
                  <a:extLst>
                    <a:ext uri="{FF2B5EF4-FFF2-40B4-BE49-F238E27FC236}">
                      <a16:creationId xmlns:a16="http://schemas.microsoft.com/office/drawing/2014/main" id="{E596E769-F557-84D2-AB6B-1FD7EE6E4082}"/>
                    </a:ext>
                  </a:extLst>
                </p:cNvPr>
                <p:cNvPicPr/>
                <p:nvPr/>
              </p:nvPicPr>
              <p:blipFill>
                <a:blip r:embed="rId691"/>
                <a:stretch>
                  <a:fillRect/>
                </a:stretch>
              </p:blipFill>
              <p:spPr>
                <a:xfrm>
                  <a:off x="6997421" y="5315636"/>
                  <a:ext cx="37440" cy="131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99" name="Gruppo 698">
            <a:extLst>
              <a:ext uri="{FF2B5EF4-FFF2-40B4-BE49-F238E27FC236}">
                <a16:creationId xmlns:a16="http://schemas.microsoft.com/office/drawing/2014/main" id="{790D286F-73AD-DB9B-1FA4-3C38E13232A0}"/>
              </a:ext>
            </a:extLst>
          </p:cNvPr>
          <p:cNvGrpSpPr/>
          <p:nvPr/>
        </p:nvGrpSpPr>
        <p:grpSpPr>
          <a:xfrm>
            <a:off x="3574463" y="6052748"/>
            <a:ext cx="680400" cy="606600"/>
            <a:chOff x="3574463" y="6052748"/>
            <a:chExt cx="680400" cy="606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92">
              <p14:nvContentPartPr>
                <p14:cNvPr id="696" name="Input penna 695">
                  <a:extLst>
                    <a:ext uri="{FF2B5EF4-FFF2-40B4-BE49-F238E27FC236}">
                      <a16:creationId xmlns:a16="http://schemas.microsoft.com/office/drawing/2014/main" id="{E430D21A-48E2-9D98-E7C2-1FCA1872F56E}"/>
                    </a:ext>
                  </a:extLst>
                </p14:cNvPr>
                <p14:cNvContentPartPr/>
                <p14:nvPr/>
              </p14:nvContentPartPr>
              <p14:xfrm>
                <a:off x="3774263" y="6266588"/>
                <a:ext cx="270720" cy="218520"/>
              </p14:xfrm>
            </p:contentPart>
          </mc:Choice>
          <mc:Fallback xmlns="">
            <p:pic>
              <p:nvPicPr>
                <p:cNvPr id="696" name="Input penna 695">
                  <a:extLst>
                    <a:ext uri="{FF2B5EF4-FFF2-40B4-BE49-F238E27FC236}">
                      <a16:creationId xmlns:a16="http://schemas.microsoft.com/office/drawing/2014/main" id="{E430D21A-48E2-9D98-E7C2-1FCA1872F56E}"/>
                    </a:ext>
                  </a:extLst>
                </p:cNvPr>
                <p:cNvPicPr/>
                <p:nvPr/>
              </p:nvPicPr>
              <p:blipFill>
                <a:blip r:embed="rId693"/>
                <a:stretch>
                  <a:fillRect/>
                </a:stretch>
              </p:blipFill>
              <p:spPr>
                <a:xfrm>
                  <a:off x="3767063" y="6259028"/>
                  <a:ext cx="28584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4">
              <p14:nvContentPartPr>
                <p14:cNvPr id="697" name="Input penna 696">
                  <a:extLst>
                    <a:ext uri="{FF2B5EF4-FFF2-40B4-BE49-F238E27FC236}">
                      <a16:creationId xmlns:a16="http://schemas.microsoft.com/office/drawing/2014/main" id="{EAEF0942-3718-39DF-E2AE-636E5D0356DB}"/>
                    </a:ext>
                  </a:extLst>
                </p14:cNvPr>
                <p14:cNvContentPartPr/>
                <p14:nvPr/>
              </p14:nvContentPartPr>
              <p14:xfrm>
                <a:off x="3574463" y="6052748"/>
                <a:ext cx="680400" cy="606600"/>
              </p14:xfrm>
            </p:contentPart>
          </mc:Choice>
          <mc:Fallback xmlns="">
            <p:pic>
              <p:nvPicPr>
                <p:cNvPr id="697" name="Input penna 696">
                  <a:extLst>
                    <a:ext uri="{FF2B5EF4-FFF2-40B4-BE49-F238E27FC236}">
                      <a16:creationId xmlns:a16="http://schemas.microsoft.com/office/drawing/2014/main" id="{EAEF0942-3718-39DF-E2AE-636E5D0356DB}"/>
                    </a:ext>
                  </a:extLst>
                </p:cNvPr>
                <p:cNvPicPr/>
                <p:nvPr/>
              </p:nvPicPr>
              <p:blipFill>
                <a:blip r:embed="rId695"/>
                <a:stretch>
                  <a:fillRect/>
                </a:stretch>
              </p:blipFill>
              <p:spPr>
                <a:xfrm>
                  <a:off x="3566903" y="6045548"/>
                  <a:ext cx="695520" cy="621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16" name="Gruppo 715">
            <a:extLst>
              <a:ext uri="{FF2B5EF4-FFF2-40B4-BE49-F238E27FC236}">
                <a16:creationId xmlns:a16="http://schemas.microsoft.com/office/drawing/2014/main" id="{877B8096-AAB0-CFAF-FC5B-7AD058091D00}"/>
              </a:ext>
            </a:extLst>
          </p:cNvPr>
          <p:cNvGrpSpPr/>
          <p:nvPr/>
        </p:nvGrpSpPr>
        <p:grpSpPr>
          <a:xfrm>
            <a:off x="4597583" y="6327068"/>
            <a:ext cx="413640" cy="202320"/>
            <a:chOff x="4597583" y="6327068"/>
            <a:chExt cx="413640" cy="202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96">
              <p14:nvContentPartPr>
                <p14:cNvPr id="700" name="Input penna 699">
                  <a:extLst>
                    <a:ext uri="{FF2B5EF4-FFF2-40B4-BE49-F238E27FC236}">
                      <a16:creationId xmlns:a16="http://schemas.microsoft.com/office/drawing/2014/main" id="{36AD0DE1-1D9D-7D9C-C789-CCB2720E09F2}"/>
                    </a:ext>
                  </a:extLst>
                </p14:cNvPr>
                <p14:cNvContentPartPr/>
                <p14:nvPr/>
              </p14:nvContentPartPr>
              <p14:xfrm>
                <a:off x="4597583" y="6327068"/>
                <a:ext cx="150840" cy="202320"/>
              </p14:xfrm>
            </p:contentPart>
          </mc:Choice>
          <mc:Fallback xmlns="">
            <p:pic>
              <p:nvPicPr>
                <p:cNvPr id="700" name="Input penna 699">
                  <a:extLst>
                    <a:ext uri="{FF2B5EF4-FFF2-40B4-BE49-F238E27FC236}">
                      <a16:creationId xmlns:a16="http://schemas.microsoft.com/office/drawing/2014/main" id="{36AD0DE1-1D9D-7D9C-C789-CCB2720E09F2}"/>
                    </a:ext>
                  </a:extLst>
                </p:cNvPr>
                <p:cNvPicPr/>
                <p:nvPr/>
              </p:nvPicPr>
              <p:blipFill>
                <a:blip r:embed="rId697"/>
                <a:stretch>
                  <a:fillRect/>
                </a:stretch>
              </p:blipFill>
              <p:spPr>
                <a:xfrm>
                  <a:off x="4590023" y="6319868"/>
                  <a:ext cx="165960" cy="21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8">
              <p14:nvContentPartPr>
                <p14:cNvPr id="701" name="Input penna 700">
                  <a:extLst>
                    <a:ext uri="{FF2B5EF4-FFF2-40B4-BE49-F238E27FC236}">
                      <a16:creationId xmlns:a16="http://schemas.microsoft.com/office/drawing/2014/main" id="{CBB0CE4C-A23D-6889-1126-1988564EFC1E}"/>
                    </a:ext>
                  </a:extLst>
                </p14:cNvPr>
                <p14:cNvContentPartPr/>
                <p14:nvPr/>
              </p14:nvContentPartPr>
              <p14:xfrm>
                <a:off x="4673543" y="6400508"/>
                <a:ext cx="95040" cy="120960"/>
              </p14:xfrm>
            </p:contentPart>
          </mc:Choice>
          <mc:Fallback xmlns="">
            <p:pic>
              <p:nvPicPr>
                <p:cNvPr id="701" name="Input penna 700">
                  <a:extLst>
                    <a:ext uri="{FF2B5EF4-FFF2-40B4-BE49-F238E27FC236}">
                      <a16:creationId xmlns:a16="http://schemas.microsoft.com/office/drawing/2014/main" id="{CBB0CE4C-A23D-6889-1126-1988564EFC1E}"/>
                    </a:ext>
                  </a:extLst>
                </p:cNvPr>
                <p:cNvPicPr/>
                <p:nvPr/>
              </p:nvPicPr>
              <p:blipFill>
                <a:blip r:embed="rId699"/>
                <a:stretch>
                  <a:fillRect/>
                </a:stretch>
              </p:blipFill>
              <p:spPr>
                <a:xfrm>
                  <a:off x="4665983" y="6392948"/>
                  <a:ext cx="11016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0">
              <p14:nvContentPartPr>
                <p14:cNvPr id="702" name="Input penna 701">
                  <a:extLst>
                    <a:ext uri="{FF2B5EF4-FFF2-40B4-BE49-F238E27FC236}">
                      <a16:creationId xmlns:a16="http://schemas.microsoft.com/office/drawing/2014/main" id="{5BD17C81-20CC-7050-23C8-7759D5F1596B}"/>
                    </a:ext>
                  </a:extLst>
                </p14:cNvPr>
                <p14:cNvContentPartPr/>
                <p14:nvPr/>
              </p14:nvContentPartPr>
              <p14:xfrm>
                <a:off x="4796663" y="6359468"/>
                <a:ext cx="119880" cy="152640"/>
              </p14:xfrm>
            </p:contentPart>
          </mc:Choice>
          <mc:Fallback xmlns="">
            <p:pic>
              <p:nvPicPr>
                <p:cNvPr id="702" name="Input penna 701">
                  <a:extLst>
                    <a:ext uri="{FF2B5EF4-FFF2-40B4-BE49-F238E27FC236}">
                      <a16:creationId xmlns:a16="http://schemas.microsoft.com/office/drawing/2014/main" id="{5BD17C81-20CC-7050-23C8-7759D5F1596B}"/>
                    </a:ext>
                  </a:extLst>
                </p:cNvPr>
                <p:cNvPicPr/>
                <p:nvPr/>
              </p:nvPicPr>
              <p:blipFill>
                <a:blip r:embed="rId701"/>
                <a:stretch>
                  <a:fillRect/>
                </a:stretch>
              </p:blipFill>
              <p:spPr>
                <a:xfrm>
                  <a:off x="4789103" y="6351908"/>
                  <a:ext cx="13500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2">
              <p14:nvContentPartPr>
                <p14:cNvPr id="703" name="Input penna 702">
                  <a:extLst>
                    <a:ext uri="{FF2B5EF4-FFF2-40B4-BE49-F238E27FC236}">
                      <a16:creationId xmlns:a16="http://schemas.microsoft.com/office/drawing/2014/main" id="{46E30766-9F84-6EA4-C451-0E8BDA65CB57}"/>
                    </a:ext>
                  </a:extLst>
                </p14:cNvPr>
                <p14:cNvContentPartPr/>
                <p14:nvPr/>
              </p14:nvContentPartPr>
              <p14:xfrm>
                <a:off x="4876943" y="6407708"/>
                <a:ext cx="134280" cy="107640"/>
              </p14:xfrm>
            </p:contentPart>
          </mc:Choice>
          <mc:Fallback xmlns="">
            <p:pic>
              <p:nvPicPr>
                <p:cNvPr id="703" name="Input penna 702">
                  <a:extLst>
                    <a:ext uri="{FF2B5EF4-FFF2-40B4-BE49-F238E27FC236}">
                      <a16:creationId xmlns:a16="http://schemas.microsoft.com/office/drawing/2014/main" id="{46E30766-9F84-6EA4-C451-0E8BDA65CB57}"/>
                    </a:ext>
                  </a:extLst>
                </p:cNvPr>
                <p:cNvPicPr/>
                <p:nvPr/>
              </p:nvPicPr>
              <p:blipFill>
                <a:blip r:embed="rId703"/>
                <a:stretch>
                  <a:fillRect/>
                </a:stretch>
              </p:blipFill>
              <p:spPr>
                <a:xfrm>
                  <a:off x="4869383" y="6400148"/>
                  <a:ext cx="149400" cy="122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14" name="Gruppo 713">
            <a:extLst>
              <a:ext uri="{FF2B5EF4-FFF2-40B4-BE49-F238E27FC236}">
                <a16:creationId xmlns:a16="http://schemas.microsoft.com/office/drawing/2014/main" id="{C4B50D81-23A2-B07A-E60A-5B0A021F565B}"/>
              </a:ext>
            </a:extLst>
          </p:cNvPr>
          <p:cNvGrpSpPr/>
          <p:nvPr/>
        </p:nvGrpSpPr>
        <p:grpSpPr>
          <a:xfrm>
            <a:off x="5190863" y="6153188"/>
            <a:ext cx="332640" cy="180000"/>
            <a:chOff x="5190863" y="6153188"/>
            <a:chExt cx="332640" cy="180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04">
              <p14:nvContentPartPr>
                <p14:cNvPr id="704" name="Input penna 703">
                  <a:extLst>
                    <a:ext uri="{FF2B5EF4-FFF2-40B4-BE49-F238E27FC236}">
                      <a16:creationId xmlns:a16="http://schemas.microsoft.com/office/drawing/2014/main" id="{59B46EC5-9E43-124F-AC5D-A168D76CC27D}"/>
                    </a:ext>
                  </a:extLst>
                </p14:cNvPr>
                <p14:cNvContentPartPr/>
                <p14:nvPr/>
              </p14:nvContentPartPr>
              <p14:xfrm>
                <a:off x="5190863" y="6171548"/>
                <a:ext cx="157680" cy="139680"/>
              </p14:xfrm>
            </p:contentPart>
          </mc:Choice>
          <mc:Fallback xmlns="">
            <p:pic>
              <p:nvPicPr>
                <p:cNvPr id="704" name="Input penna 703">
                  <a:extLst>
                    <a:ext uri="{FF2B5EF4-FFF2-40B4-BE49-F238E27FC236}">
                      <a16:creationId xmlns:a16="http://schemas.microsoft.com/office/drawing/2014/main" id="{59B46EC5-9E43-124F-AC5D-A168D76CC27D}"/>
                    </a:ext>
                  </a:extLst>
                </p:cNvPr>
                <p:cNvPicPr/>
                <p:nvPr/>
              </p:nvPicPr>
              <p:blipFill>
                <a:blip r:embed="rId705"/>
                <a:stretch>
                  <a:fillRect/>
                </a:stretch>
              </p:blipFill>
              <p:spPr>
                <a:xfrm>
                  <a:off x="5183303" y="6163988"/>
                  <a:ext cx="17280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6">
              <p14:nvContentPartPr>
                <p14:cNvPr id="705" name="Input penna 704">
                  <a:extLst>
                    <a:ext uri="{FF2B5EF4-FFF2-40B4-BE49-F238E27FC236}">
                      <a16:creationId xmlns:a16="http://schemas.microsoft.com/office/drawing/2014/main" id="{3EA20A55-0526-0F45-A8FB-BE103EEC5621}"/>
                    </a:ext>
                  </a:extLst>
                </p14:cNvPr>
                <p14:cNvContentPartPr/>
                <p14:nvPr/>
              </p14:nvContentPartPr>
              <p14:xfrm>
                <a:off x="5364383" y="6237428"/>
                <a:ext cx="159120" cy="16200"/>
              </p14:xfrm>
            </p:contentPart>
          </mc:Choice>
          <mc:Fallback xmlns="">
            <p:pic>
              <p:nvPicPr>
                <p:cNvPr id="705" name="Input penna 704">
                  <a:extLst>
                    <a:ext uri="{FF2B5EF4-FFF2-40B4-BE49-F238E27FC236}">
                      <a16:creationId xmlns:a16="http://schemas.microsoft.com/office/drawing/2014/main" id="{3EA20A55-0526-0F45-A8FB-BE103EEC5621}"/>
                    </a:ext>
                  </a:extLst>
                </p:cNvPr>
                <p:cNvPicPr/>
                <p:nvPr/>
              </p:nvPicPr>
              <p:blipFill>
                <a:blip r:embed="rId707"/>
                <a:stretch>
                  <a:fillRect/>
                </a:stretch>
              </p:blipFill>
              <p:spPr>
                <a:xfrm>
                  <a:off x="5356823" y="6229868"/>
                  <a:ext cx="17424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8">
              <p14:nvContentPartPr>
                <p14:cNvPr id="706" name="Input penna 705">
                  <a:extLst>
                    <a:ext uri="{FF2B5EF4-FFF2-40B4-BE49-F238E27FC236}">
                      <a16:creationId xmlns:a16="http://schemas.microsoft.com/office/drawing/2014/main" id="{A5511C26-8583-D3EA-FD95-DD830333CCBB}"/>
                    </a:ext>
                  </a:extLst>
                </p14:cNvPr>
                <p14:cNvContentPartPr/>
                <p14:nvPr/>
              </p14:nvContentPartPr>
              <p14:xfrm>
                <a:off x="5491103" y="6153188"/>
                <a:ext cx="25920" cy="180000"/>
              </p14:xfrm>
            </p:contentPart>
          </mc:Choice>
          <mc:Fallback xmlns="">
            <p:pic>
              <p:nvPicPr>
                <p:cNvPr id="706" name="Input penna 705">
                  <a:extLst>
                    <a:ext uri="{FF2B5EF4-FFF2-40B4-BE49-F238E27FC236}">
                      <a16:creationId xmlns:a16="http://schemas.microsoft.com/office/drawing/2014/main" id="{A5511C26-8583-D3EA-FD95-DD830333CCBB}"/>
                    </a:ext>
                  </a:extLst>
                </p:cNvPr>
                <p:cNvPicPr/>
                <p:nvPr/>
              </p:nvPicPr>
              <p:blipFill>
                <a:blip r:embed="rId709"/>
                <a:stretch>
                  <a:fillRect/>
                </a:stretch>
              </p:blipFill>
              <p:spPr>
                <a:xfrm>
                  <a:off x="5483543" y="6145628"/>
                  <a:ext cx="41040" cy="195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12" name="Gruppo 711">
            <a:extLst>
              <a:ext uri="{FF2B5EF4-FFF2-40B4-BE49-F238E27FC236}">
                <a16:creationId xmlns:a16="http://schemas.microsoft.com/office/drawing/2014/main" id="{7EF1587D-2C57-F0D1-49D5-9B281D6A67FE}"/>
              </a:ext>
            </a:extLst>
          </p:cNvPr>
          <p:cNvGrpSpPr/>
          <p:nvPr/>
        </p:nvGrpSpPr>
        <p:grpSpPr>
          <a:xfrm>
            <a:off x="5662823" y="6138068"/>
            <a:ext cx="349200" cy="272880"/>
            <a:chOff x="5662823" y="6138068"/>
            <a:chExt cx="349200" cy="272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10">
              <p14:nvContentPartPr>
                <p14:cNvPr id="707" name="Input penna 706">
                  <a:extLst>
                    <a:ext uri="{FF2B5EF4-FFF2-40B4-BE49-F238E27FC236}">
                      <a16:creationId xmlns:a16="http://schemas.microsoft.com/office/drawing/2014/main" id="{FFC6DCD3-810F-9F0A-2958-E4286EB2BD7D}"/>
                    </a:ext>
                  </a:extLst>
                </p14:cNvPr>
                <p14:cNvContentPartPr/>
                <p14:nvPr/>
              </p14:nvContentPartPr>
              <p14:xfrm>
                <a:off x="5732663" y="6138068"/>
                <a:ext cx="135360" cy="122760"/>
              </p14:xfrm>
            </p:contentPart>
          </mc:Choice>
          <mc:Fallback xmlns="">
            <p:pic>
              <p:nvPicPr>
                <p:cNvPr id="707" name="Input penna 706">
                  <a:extLst>
                    <a:ext uri="{FF2B5EF4-FFF2-40B4-BE49-F238E27FC236}">
                      <a16:creationId xmlns:a16="http://schemas.microsoft.com/office/drawing/2014/main" id="{FFC6DCD3-810F-9F0A-2958-E4286EB2BD7D}"/>
                    </a:ext>
                  </a:extLst>
                </p:cNvPr>
                <p:cNvPicPr/>
                <p:nvPr/>
              </p:nvPicPr>
              <p:blipFill>
                <a:blip r:embed="rId711"/>
                <a:stretch>
                  <a:fillRect/>
                </a:stretch>
              </p:blipFill>
              <p:spPr>
                <a:xfrm>
                  <a:off x="5725103" y="6130508"/>
                  <a:ext cx="15048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2">
              <p14:nvContentPartPr>
                <p14:cNvPr id="708" name="Input penna 707">
                  <a:extLst>
                    <a:ext uri="{FF2B5EF4-FFF2-40B4-BE49-F238E27FC236}">
                      <a16:creationId xmlns:a16="http://schemas.microsoft.com/office/drawing/2014/main" id="{FF3EEB58-4E1B-1A06-6554-D24A5CA0C45B}"/>
                    </a:ext>
                  </a:extLst>
                </p14:cNvPr>
                <p14:cNvContentPartPr/>
                <p14:nvPr/>
              </p14:nvContentPartPr>
              <p14:xfrm>
                <a:off x="5755703" y="6272708"/>
                <a:ext cx="19800" cy="115560"/>
              </p14:xfrm>
            </p:contentPart>
          </mc:Choice>
          <mc:Fallback xmlns="">
            <p:pic>
              <p:nvPicPr>
                <p:cNvPr id="708" name="Input penna 707">
                  <a:extLst>
                    <a:ext uri="{FF2B5EF4-FFF2-40B4-BE49-F238E27FC236}">
                      <a16:creationId xmlns:a16="http://schemas.microsoft.com/office/drawing/2014/main" id="{FF3EEB58-4E1B-1A06-6554-D24A5CA0C45B}"/>
                    </a:ext>
                  </a:extLst>
                </p:cNvPr>
                <p:cNvPicPr/>
                <p:nvPr/>
              </p:nvPicPr>
              <p:blipFill>
                <a:blip r:embed="rId713"/>
                <a:stretch>
                  <a:fillRect/>
                </a:stretch>
              </p:blipFill>
              <p:spPr>
                <a:xfrm>
                  <a:off x="5748143" y="6265148"/>
                  <a:ext cx="3492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4">
              <p14:nvContentPartPr>
                <p14:cNvPr id="709" name="Input penna 708">
                  <a:extLst>
                    <a:ext uri="{FF2B5EF4-FFF2-40B4-BE49-F238E27FC236}">
                      <a16:creationId xmlns:a16="http://schemas.microsoft.com/office/drawing/2014/main" id="{90034E8D-89D1-BFF4-2ABE-A589BA0EF610}"/>
                    </a:ext>
                  </a:extLst>
                </p14:cNvPr>
                <p14:cNvContentPartPr/>
                <p14:nvPr/>
              </p14:nvContentPartPr>
              <p14:xfrm>
                <a:off x="5824463" y="6292868"/>
                <a:ext cx="22320" cy="96120"/>
              </p14:xfrm>
            </p:contentPart>
          </mc:Choice>
          <mc:Fallback xmlns="">
            <p:pic>
              <p:nvPicPr>
                <p:cNvPr id="709" name="Input penna 708">
                  <a:extLst>
                    <a:ext uri="{FF2B5EF4-FFF2-40B4-BE49-F238E27FC236}">
                      <a16:creationId xmlns:a16="http://schemas.microsoft.com/office/drawing/2014/main" id="{90034E8D-89D1-BFF4-2ABE-A589BA0EF610}"/>
                    </a:ext>
                  </a:extLst>
                </p:cNvPr>
                <p:cNvPicPr/>
                <p:nvPr/>
              </p:nvPicPr>
              <p:blipFill>
                <a:blip r:embed="rId715"/>
                <a:stretch>
                  <a:fillRect/>
                </a:stretch>
              </p:blipFill>
              <p:spPr>
                <a:xfrm>
                  <a:off x="5817263" y="6285308"/>
                  <a:ext cx="3744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6">
              <p14:nvContentPartPr>
                <p14:cNvPr id="710" name="Input penna 709">
                  <a:extLst>
                    <a:ext uri="{FF2B5EF4-FFF2-40B4-BE49-F238E27FC236}">
                      <a16:creationId xmlns:a16="http://schemas.microsoft.com/office/drawing/2014/main" id="{C0A91D26-7F45-F6AD-8ED9-637882CB0923}"/>
                    </a:ext>
                  </a:extLst>
                </p14:cNvPr>
                <p14:cNvContentPartPr/>
                <p14:nvPr/>
              </p14:nvContentPartPr>
              <p14:xfrm>
                <a:off x="5662823" y="6378188"/>
                <a:ext cx="349200" cy="32760"/>
              </p14:xfrm>
            </p:contentPart>
          </mc:Choice>
          <mc:Fallback xmlns="">
            <p:pic>
              <p:nvPicPr>
                <p:cNvPr id="710" name="Input penna 709">
                  <a:extLst>
                    <a:ext uri="{FF2B5EF4-FFF2-40B4-BE49-F238E27FC236}">
                      <a16:creationId xmlns:a16="http://schemas.microsoft.com/office/drawing/2014/main" id="{C0A91D26-7F45-F6AD-8ED9-637882CB0923}"/>
                    </a:ext>
                  </a:extLst>
                </p:cNvPr>
                <p:cNvPicPr/>
                <p:nvPr/>
              </p:nvPicPr>
              <p:blipFill>
                <a:blip r:embed="rId717"/>
                <a:stretch>
                  <a:fillRect/>
                </a:stretch>
              </p:blipFill>
              <p:spPr>
                <a:xfrm>
                  <a:off x="5655263" y="6370628"/>
                  <a:ext cx="364320" cy="47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28" name="Gruppo 727">
            <a:extLst>
              <a:ext uri="{FF2B5EF4-FFF2-40B4-BE49-F238E27FC236}">
                <a16:creationId xmlns:a16="http://schemas.microsoft.com/office/drawing/2014/main" id="{25E1AA29-03BC-0699-74C6-DC72415A3600}"/>
              </a:ext>
            </a:extLst>
          </p:cNvPr>
          <p:cNvGrpSpPr/>
          <p:nvPr/>
        </p:nvGrpSpPr>
        <p:grpSpPr>
          <a:xfrm>
            <a:off x="6330904" y="6256868"/>
            <a:ext cx="173880" cy="147240"/>
            <a:chOff x="6330904" y="6256868"/>
            <a:chExt cx="173880" cy="147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18">
              <p14:nvContentPartPr>
                <p14:cNvPr id="717" name="Input penna 716">
                  <a:extLst>
                    <a:ext uri="{FF2B5EF4-FFF2-40B4-BE49-F238E27FC236}">
                      <a16:creationId xmlns:a16="http://schemas.microsoft.com/office/drawing/2014/main" id="{16E4CB75-6201-0687-045F-23786D929B1E}"/>
                    </a:ext>
                  </a:extLst>
                </p14:cNvPr>
                <p14:cNvContentPartPr/>
                <p14:nvPr/>
              </p14:nvContentPartPr>
              <p14:xfrm>
                <a:off x="6330904" y="6277028"/>
                <a:ext cx="74880" cy="14760"/>
              </p14:xfrm>
            </p:contentPart>
          </mc:Choice>
          <mc:Fallback xmlns="">
            <p:pic>
              <p:nvPicPr>
                <p:cNvPr id="717" name="Input penna 716">
                  <a:extLst>
                    <a:ext uri="{FF2B5EF4-FFF2-40B4-BE49-F238E27FC236}">
                      <a16:creationId xmlns:a16="http://schemas.microsoft.com/office/drawing/2014/main" id="{16E4CB75-6201-0687-045F-23786D929B1E}"/>
                    </a:ext>
                  </a:extLst>
                </p:cNvPr>
                <p:cNvPicPr/>
                <p:nvPr/>
              </p:nvPicPr>
              <p:blipFill>
                <a:blip r:embed="rId719"/>
                <a:stretch>
                  <a:fillRect/>
                </a:stretch>
              </p:blipFill>
              <p:spPr>
                <a:xfrm>
                  <a:off x="6323344" y="6269468"/>
                  <a:ext cx="9000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0">
              <p14:nvContentPartPr>
                <p14:cNvPr id="718" name="Input penna 717">
                  <a:extLst>
                    <a:ext uri="{FF2B5EF4-FFF2-40B4-BE49-F238E27FC236}">
                      <a16:creationId xmlns:a16="http://schemas.microsoft.com/office/drawing/2014/main" id="{68D955AD-2BF4-32EC-65E8-545E31B06CFC}"/>
                    </a:ext>
                  </a:extLst>
                </p14:cNvPr>
                <p14:cNvContentPartPr/>
                <p14:nvPr/>
              </p14:nvContentPartPr>
              <p14:xfrm>
                <a:off x="6433864" y="6256868"/>
                <a:ext cx="70920" cy="147240"/>
              </p14:xfrm>
            </p:contentPart>
          </mc:Choice>
          <mc:Fallback xmlns="">
            <p:pic>
              <p:nvPicPr>
                <p:cNvPr id="718" name="Input penna 717">
                  <a:extLst>
                    <a:ext uri="{FF2B5EF4-FFF2-40B4-BE49-F238E27FC236}">
                      <a16:creationId xmlns:a16="http://schemas.microsoft.com/office/drawing/2014/main" id="{68D955AD-2BF4-32EC-65E8-545E31B06CFC}"/>
                    </a:ext>
                  </a:extLst>
                </p:cNvPr>
                <p:cNvPicPr/>
                <p:nvPr/>
              </p:nvPicPr>
              <p:blipFill>
                <a:blip r:embed="rId721"/>
                <a:stretch>
                  <a:fillRect/>
                </a:stretch>
              </p:blipFill>
              <p:spPr>
                <a:xfrm>
                  <a:off x="6426304" y="6249308"/>
                  <a:ext cx="86040" cy="162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34" name="Gruppo 733">
            <a:extLst>
              <a:ext uri="{FF2B5EF4-FFF2-40B4-BE49-F238E27FC236}">
                <a16:creationId xmlns:a16="http://schemas.microsoft.com/office/drawing/2014/main" id="{DF8D0C0C-3046-3B09-5B30-7526D394088E}"/>
              </a:ext>
            </a:extLst>
          </p:cNvPr>
          <p:cNvGrpSpPr/>
          <p:nvPr/>
        </p:nvGrpSpPr>
        <p:grpSpPr>
          <a:xfrm>
            <a:off x="8817424" y="6080828"/>
            <a:ext cx="506160" cy="391320"/>
            <a:chOff x="8817424" y="6080828"/>
            <a:chExt cx="506160" cy="391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22">
              <p14:nvContentPartPr>
                <p14:cNvPr id="729" name="Input penna 728">
                  <a:extLst>
                    <a:ext uri="{FF2B5EF4-FFF2-40B4-BE49-F238E27FC236}">
                      <a16:creationId xmlns:a16="http://schemas.microsoft.com/office/drawing/2014/main" id="{5316FB9B-ECCA-26AA-3745-1BC179B30E4D}"/>
                    </a:ext>
                  </a:extLst>
                </p14:cNvPr>
                <p14:cNvContentPartPr/>
                <p14:nvPr/>
              </p14:nvContentPartPr>
              <p14:xfrm>
                <a:off x="8878984" y="6080828"/>
                <a:ext cx="259920" cy="219960"/>
              </p14:xfrm>
            </p:contentPart>
          </mc:Choice>
          <mc:Fallback xmlns="">
            <p:pic>
              <p:nvPicPr>
                <p:cNvPr id="729" name="Input penna 728">
                  <a:extLst>
                    <a:ext uri="{FF2B5EF4-FFF2-40B4-BE49-F238E27FC236}">
                      <a16:creationId xmlns:a16="http://schemas.microsoft.com/office/drawing/2014/main" id="{5316FB9B-ECCA-26AA-3745-1BC179B30E4D}"/>
                    </a:ext>
                  </a:extLst>
                </p:cNvPr>
                <p:cNvPicPr/>
                <p:nvPr/>
              </p:nvPicPr>
              <p:blipFill>
                <a:blip r:embed="rId723"/>
                <a:stretch>
                  <a:fillRect/>
                </a:stretch>
              </p:blipFill>
              <p:spPr>
                <a:xfrm>
                  <a:off x="8871424" y="6073268"/>
                  <a:ext cx="275040" cy="23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4">
              <p14:nvContentPartPr>
                <p14:cNvPr id="730" name="Input penna 729">
                  <a:extLst>
                    <a:ext uri="{FF2B5EF4-FFF2-40B4-BE49-F238E27FC236}">
                      <a16:creationId xmlns:a16="http://schemas.microsoft.com/office/drawing/2014/main" id="{62A02D5C-4BDD-97FB-4653-EEE89EEDE7B5}"/>
                    </a:ext>
                  </a:extLst>
                </p14:cNvPr>
                <p14:cNvContentPartPr/>
                <p14:nvPr/>
              </p14:nvContentPartPr>
              <p14:xfrm>
                <a:off x="8958184" y="6302228"/>
                <a:ext cx="14040" cy="93960"/>
              </p14:xfrm>
            </p:contentPart>
          </mc:Choice>
          <mc:Fallback xmlns="">
            <p:pic>
              <p:nvPicPr>
                <p:cNvPr id="730" name="Input penna 729">
                  <a:extLst>
                    <a:ext uri="{FF2B5EF4-FFF2-40B4-BE49-F238E27FC236}">
                      <a16:creationId xmlns:a16="http://schemas.microsoft.com/office/drawing/2014/main" id="{62A02D5C-4BDD-97FB-4653-EEE89EEDE7B5}"/>
                    </a:ext>
                  </a:extLst>
                </p:cNvPr>
                <p:cNvPicPr/>
                <p:nvPr/>
              </p:nvPicPr>
              <p:blipFill>
                <a:blip r:embed="rId725"/>
                <a:stretch>
                  <a:fillRect/>
                </a:stretch>
              </p:blipFill>
              <p:spPr>
                <a:xfrm>
                  <a:off x="8950624" y="6294668"/>
                  <a:ext cx="2916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6">
              <p14:nvContentPartPr>
                <p14:cNvPr id="731" name="Input penna 730">
                  <a:extLst>
                    <a:ext uri="{FF2B5EF4-FFF2-40B4-BE49-F238E27FC236}">
                      <a16:creationId xmlns:a16="http://schemas.microsoft.com/office/drawing/2014/main" id="{33B6069E-2AC1-10E8-D0C7-841CCDDA3C8B}"/>
                    </a:ext>
                  </a:extLst>
                </p14:cNvPr>
                <p14:cNvContentPartPr/>
                <p14:nvPr/>
              </p14:nvContentPartPr>
              <p14:xfrm>
                <a:off x="9055024" y="6305108"/>
                <a:ext cx="27360" cy="102600"/>
              </p14:xfrm>
            </p:contentPart>
          </mc:Choice>
          <mc:Fallback xmlns="">
            <p:pic>
              <p:nvPicPr>
                <p:cNvPr id="731" name="Input penna 730">
                  <a:extLst>
                    <a:ext uri="{FF2B5EF4-FFF2-40B4-BE49-F238E27FC236}">
                      <a16:creationId xmlns:a16="http://schemas.microsoft.com/office/drawing/2014/main" id="{33B6069E-2AC1-10E8-D0C7-841CCDDA3C8B}"/>
                    </a:ext>
                  </a:extLst>
                </p:cNvPr>
                <p:cNvPicPr/>
                <p:nvPr/>
              </p:nvPicPr>
              <p:blipFill>
                <a:blip r:embed="rId727"/>
                <a:stretch>
                  <a:fillRect/>
                </a:stretch>
              </p:blipFill>
              <p:spPr>
                <a:xfrm>
                  <a:off x="9047464" y="6297548"/>
                  <a:ext cx="4248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8">
              <p14:nvContentPartPr>
                <p14:cNvPr id="732" name="Input penna 731">
                  <a:extLst>
                    <a:ext uri="{FF2B5EF4-FFF2-40B4-BE49-F238E27FC236}">
                      <a16:creationId xmlns:a16="http://schemas.microsoft.com/office/drawing/2014/main" id="{4E652736-157E-E279-3983-2926DDCCCD3C}"/>
                    </a:ext>
                  </a:extLst>
                </p14:cNvPr>
                <p14:cNvContentPartPr/>
                <p14:nvPr/>
              </p14:nvContentPartPr>
              <p14:xfrm>
                <a:off x="8817424" y="6429308"/>
                <a:ext cx="506160" cy="42840"/>
              </p14:xfrm>
            </p:contentPart>
          </mc:Choice>
          <mc:Fallback xmlns="">
            <p:pic>
              <p:nvPicPr>
                <p:cNvPr id="732" name="Input penna 731">
                  <a:extLst>
                    <a:ext uri="{FF2B5EF4-FFF2-40B4-BE49-F238E27FC236}">
                      <a16:creationId xmlns:a16="http://schemas.microsoft.com/office/drawing/2014/main" id="{4E652736-157E-E279-3983-2926DDCCCD3C}"/>
                    </a:ext>
                  </a:extLst>
                </p:cNvPr>
                <p:cNvPicPr/>
                <p:nvPr/>
              </p:nvPicPr>
              <p:blipFill>
                <a:blip r:embed="rId729"/>
                <a:stretch>
                  <a:fillRect/>
                </a:stretch>
              </p:blipFill>
              <p:spPr>
                <a:xfrm>
                  <a:off x="8809864" y="6421748"/>
                  <a:ext cx="521280" cy="57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30">
            <p14:nvContentPartPr>
              <p14:cNvPr id="735" name="Input penna 734">
                <a:extLst>
                  <a:ext uri="{FF2B5EF4-FFF2-40B4-BE49-F238E27FC236}">
                    <a16:creationId xmlns:a16="http://schemas.microsoft.com/office/drawing/2014/main" id="{8A4410E7-595A-AAC9-5332-C61EEE3F1DB6}"/>
                  </a:ext>
                </a:extLst>
              </p14:cNvPr>
              <p14:cNvContentPartPr/>
              <p14:nvPr/>
            </p14:nvContentPartPr>
            <p14:xfrm>
              <a:off x="4484948" y="6312308"/>
              <a:ext cx="1341720" cy="50760"/>
            </p14:xfrm>
          </p:contentPart>
        </mc:Choice>
        <mc:Fallback xmlns="">
          <p:pic>
            <p:nvPicPr>
              <p:cNvPr id="735" name="Input penna 734">
                <a:extLst>
                  <a:ext uri="{FF2B5EF4-FFF2-40B4-BE49-F238E27FC236}">
                    <a16:creationId xmlns:a16="http://schemas.microsoft.com/office/drawing/2014/main" id="{8A4410E7-595A-AAC9-5332-C61EEE3F1DB6}"/>
                  </a:ext>
                </a:extLst>
              </p:cNvPr>
              <p:cNvPicPr/>
              <p:nvPr/>
            </p:nvPicPr>
            <p:blipFill>
              <a:blip r:embed="rId731"/>
              <a:stretch>
                <a:fillRect/>
              </a:stretch>
            </p:blipFill>
            <p:spPr>
              <a:xfrm>
                <a:off x="4430948" y="6204308"/>
                <a:ext cx="1449360" cy="26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32">
            <p14:nvContentPartPr>
              <p14:cNvPr id="736" name="Input penna 735">
                <a:extLst>
                  <a:ext uri="{FF2B5EF4-FFF2-40B4-BE49-F238E27FC236}">
                    <a16:creationId xmlns:a16="http://schemas.microsoft.com/office/drawing/2014/main" id="{8674B3B3-7342-D8E1-EB5C-AC3CB4AD5E2F}"/>
                  </a:ext>
                </a:extLst>
              </p14:cNvPr>
              <p14:cNvContentPartPr/>
              <p14:nvPr/>
            </p14:nvContentPartPr>
            <p14:xfrm>
              <a:off x="7103228" y="6505628"/>
              <a:ext cx="1554480" cy="96120"/>
            </p14:xfrm>
          </p:contentPart>
        </mc:Choice>
        <mc:Fallback xmlns="">
          <p:pic>
            <p:nvPicPr>
              <p:cNvPr id="736" name="Input penna 735">
                <a:extLst>
                  <a:ext uri="{FF2B5EF4-FFF2-40B4-BE49-F238E27FC236}">
                    <a16:creationId xmlns:a16="http://schemas.microsoft.com/office/drawing/2014/main" id="{8674B3B3-7342-D8E1-EB5C-AC3CB4AD5E2F}"/>
                  </a:ext>
                </a:extLst>
              </p:cNvPr>
              <p:cNvPicPr/>
              <p:nvPr/>
            </p:nvPicPr>
            <p:blipFill>
              <a:blip r:embed="rId733"/>
              <a:stretch>
                <a:fillRect/>
              </a:stretch>
            </p:blipFill>
            <p:spPr>
              <a:xfrm>
                <a:off x="7049588" y="6397628"/>
                <a:ext cx="1662120" cy="311760"/>
              </a:xfrm>
              <a:prstGeom prst="rect">
                <a:avLst/>
              </a:prstGeom>
            </p:spPr>
          </p:pic>
        </mc:Fallback>
      </mc:AlternateContent>
      <p:grpSp>
        <p:nvGrpSpPr>
          <p:cNvPr id="742" name="Gruppo 741">
            <a:extLst>
              <a:ext uri="{FF2B5EF4-FFF2-40B4-BE49-F238E27FC236}">
                <a16:creationId xmlns:a16="http://schemas.microsoft.com/office/drawing/2014/main" id="{E5B962E9-6761-62E9-D33F-C3A7F3E18926}"/>
              </a:ext>
            </a:extLst>
          </p:cNvPr>
          <p:cNvGrpSpPr/>
          <p:nvPr/>
        </p:nvGrpSpPr>
        <p:grpSpPr>
          <a:xfrm>
            <a:off x="6961624" y="6071468"/>
            <a:ext cx="408600" cy="540360"/>
            <a:chOff x="6961624" y="6071468"/>
            <a:chExt cx="408600" cy="540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34">
              <p14:nvContentPartPr>
                <p14:cNvPr id="719" name="Input penna 718">
                  <a:extLst>
                    <a:ext uri="{FF2B5EF4-FFF2-40B4-BE49-F238E27FC236}">
                      <a16:creationId xmlns:a16="http://schemas.microsoft.com/office/drawing/2014/main" id="{0AF105E5-4773-4668-FD1E-41C61825668C}"/>
                    </a:ext>
                  </a:extLst>
                </p14:cNvPr>
                <p14:cNvContentPartPr/>
                <p14:nvPr/>
              </p14:nvContentPartPr>
              <p14:xfrm>
                <a:off x="6961624" y="6090908"/>
                <a:ext cx="225720" cy="17640"/>
              </p14:xfrm>
            </p:contentPart>
          </mc:Choice>
          <mc:Fallback xmlns="">
            <p:pic>
              <p:nvPicPr>
                <p:cNvPr id="719" name="Input penna 718">
                  <a:extLst>
                    <a:ext uri="{FF2B5EF4-FFF2-40B4-BE49-F238E27FC236}">
                      <a16:creationId xmlns:a16="http://schemas.microsoft.com/office/drawing/2014/main" id="{0AF105E5-4773-4668-FD1E-41C61825668C}"/>
                    </a:ext>
                  </a:extLst>
                </p:cNvPr>
                <p:cNvPicPr/>
                <p:nvPr/>
              </p:nvPicPr>
              <p:blipFill>
                <a:blip r:embed="rId735"/>
                <a:stretch>
                  <a:fillRect/>
                </a:stretch>
              </p:blipFill>
              <p:spPr>
                <a:xfrm>
                  <a:off x="6954064" y="6083348"/>
                  <a:ext cx="24084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6">
              <p14:nvContentPartPr>
                <p14:cNvPr id="720" name="Input penna 719">
                  <a:extLst>
                    <a:ext uri="{FF2B5EF4-FFF2-40B4-BE49-F238E27FC236}">
                      <a16:creationId xmlns:a16="http://schemas.microsoft.com/office/drawing/2014/main" id="{DBC88B44-6EB0-8FBB-A415-D08BD5D89E63}"/>
                    </a:ext>
                  </a:extLst>
                </p14:cNvPr>
                <p14:cNvContentPartPr/>
                <p14:nvPr/>
              </p14:nvContentPartPr>
              <p14:xfrm>
                <a:off x="7009504" y="6178388"/>
                <a:ext cx="101880" cy="38520"/>
              </p14:xfrm>
            </p:contentPart>
          </mc:Choice>
          <mc:Fallback xmlns="">
            <p:pic>
              <p:nvPicPr>
                <p:cNvPr id="720" name="Input penna 719">
                  <a:extLst>
                    <a:ext uri="{FF2B5EF4-FFF2-40B4-BE49-F238E27FC236}">
                      <a16:creationId xmlns:a16="http://schemas.microsoft.com/office/drawing/2014/main" id="{DBC88B44-6EB0-8FBB-A415-D08BD5D89E63}"/>
                    </a:ext>
                  </a:extLst>
                </p:cNvPr>
                <p:cNvPicPr/>
                <p:nvPr/>
              </p:nvPicPr>
              <p:blipFill>
                <a:blip r:embed="rId737"/>
                <a:stretch>
                  <a:fillRect/>
                </a:stretch>
              </p:blipFill>
              <p:spPr>
                <a:xfrm>
                  <a:off x="7001944" y="6170828"/>
                  <a:ext cx="11700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8">
              <p14:nvContentPartPr>
                <p14:cNvPr id="721" name="Input penna 720">
                  <a:extLst>
                    <a:ext uri="{FF2B5EF4-FFF2-40B4-BE49-F238E27FC236}">
                      <a16:creationId xmlns:a16="http://schemas.microsoft.com/office/drawing/2014/main" id="{49A34C04-819B-4EC8-449E-36187D2EC2BE}"/>
                    </a:ext>
                  </a:extLst>
                </p14:cNvPr>
                <p14:cNvContentPartPr/>
                <p14:nvPr/>
              </p14:nvContentPartPr>
              <p14:xfrm>
                <a:off x="7043704" y="6218708"/>
                <a:ext cx="124200" cy="120960"/>
              </p14:xfrm>
            </p:contentPart>
          </mc:Choice>
          <mc:Fallback xmlns="">
            <p:pic>
              <p:nvPicPr>
                <p:cNvPr id="721" name="Input penna 720">
                  <a:extLst>
                    <a:ext uri="{FF2B5EF4-FFF2-40B4-BE49-F238E27FC236}">
                      <a16:creationId xmlns:a16="http://schemas.microsoft.com/office/drawing/2014/main" id="{49A34C04-819B-4EC8-449E-36187D2EC2BE}"/>
                    </a:ext>
                  </a:extLst>
                </p:cNvPr>
                <p:cNvPicPr/>
                <p:nvPr/>
              </p:nvPicPr>
              <p:blipFill>
                <a:blip r:embed="rId739"/>
                <a:stretch>
                  <a:fillRect/>
                </a:stretch>
              </p:blipFill>
              <p:spPr>
                <a:xfrm>
                  <a:off x="7036144" y="6211148"/>
                  <a:ext cx="13932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0">
              <p14:nvContentPartPr>
                <p14:cNvPr id="722" name="Input penna 721">
                  <a:extLst>
                    <a:ext uri="{FF2B5EF4-FFF2-40B4-BE49-F238E27FC236}">
                      <a16:creationId xmlns:a16="http://schemas.microsoft.com/office/drawing/2014/main" id="{ED0F7990-BD09-8AE5-8CA0-EF2AF9FD47EC}"/>
                    </a:ext>
                  </a:extLst>
                </p14:cNvPr>
                <p14:cNvContentPartPr/>
                <p14:nvPr/>
              </p14:nvContentPartPr>
              <p14:xfrm>
                <a:off x="7239544" y="6071468"/>
                <a:ext cx="52200" cy="311760"/>
              </p14:xfrm>
            </p:contentPart>
          </mc:Choice>
          <mc:Fallback xmlns="">
            <p:pic>
              <p:nvPicPr>
                <p:cNvPr id="722" name="Input penna 721">
                  <a:extLst>
                    <a:ext uri="{FF2B5EF4-FFF2-40B4-BE49-F238E27FC236}">
                      <a16:creationId xmlns:a16="http://schemas.microsoft.com/office/drawing/2014/main" id="{ED0F7990-BD09-8AE5-8CA0-EF2AF9FD47EC}"/>
                    </a:ext>
                  </a:extLst>
                </p:cNvPr>
                <p:cNvPicPr/>
                <p:nvPr/>
              </p:nvPicPr>
              <p:blipFill>
                <a:blip r:embed="rId741"/>
                <a:stretch>
                  <a:fillRect/>
                </a:stretch>
              </p:blipFill>
              <p:spPr>
                <a:xfrm>
                  <a:off x="7231984" y="6063908"/>
                  <a:ext cx="67320" cy="32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2">
              <p14:nvContentPartPr>
                <p14:cNvPr id="723" name="Input penna 722">
                  <a:extLst>
                    <a:ext uri="{FF2B5EF4-FFF2-40B4-BE49-F238E27FC236}">
                      <a16:creationId xmlns:a16="http://schemas.microsoft.com/office/drawing/2014/main" id="{374A4A31-3369-6EC5-A610-746AF98BAC48}"/>
                    </a:ext>
                  </a:extLst>
                </p14:cNvPr>
                <p14:cNvContentPartPr/>
                <p14:nvPr/>
              </p14:nvContentPartPr>
              <p14:xfrm>
                <a:off x="7266184" y="6231308"/>
                <a:ext cx="67320" cy="2160"/>
              </p14:xfrm>
            </p:contentPart>
          </mc:Choice>
          <mc:Fallback xmlns="">
            <p:pic>
              <p:nvPicPr>
                <p:cNvPr id="723" name="Input penna 722">
                  <a:extLst>
                    <a:ext uri="{FF2B5EF4-FFF2-40B4-BE49-F238E27FC236}">
                      <a16:creationId xmlns:a16="http://schemas.microsoft.com/office/drawing/2014/main" id="{374A4A31-3369-6EC5-A610-746AF98BAC48}"/>
                    </a:ext>
                  </a:extLst>
                </p:cNvPr>
                <p:cNvPicPr/>
                <p:nvPr/>
              </p:nvPicPr>
              <p:blipFill>
                <a:blip r:embed="rId743"/>
                <a:stretch>
                  <a:fillRect/>
                </a:stretch>
              </p:blipFill>
              <p:spPr>
                <a:xfrm>
                  <a:off x="7258984" y="6223748"/>
                  <a:ext cx="8244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4">
              <p14:nvContentPartPr>
                <p14:cNvPr id="724" name="Input penna 723">
                  <a:extLst>
                    <a:ext uri="{FF2B5EF4-FFF2-40B4-BE49-F238E27FC236}">
                      <a16:creationId xmlns:a16="http://schemas.microsoft.com/office/drawing/2014/main" id="{2323F425-5DF9-3C07-5A10-6C5F8DF1ECBC}"/>
                    </a:ext>
                  </a:extLst>
                </p14:cNvPr>
                <p14:cNvContentPartPr/>
                <p14:nvPr/>
              </p14:nvContentPartPr>
              <p14:xfrm>
                <a:off x="7284544" y="6104948"/>
                <a:ext cx="85680" cy="321840"/>
              </p14:xfrm>
            </p:contentPart>
          </mc:Choice>
          <mc:Fallback xmlns="">
            <p:pic>
              <p:nvPicPr>
                <p:cNvPr id="724" name="Input penna 723">
                  <a:extLst>
                    <a:ext uri="{FF2B5EF4-FFF2-40B4-BE49-F238E27FC236}">
                      <a16:creationId xmlns:a16="http://schemas.microsoft.com/office/drawing/2014/main" id="{2323F425-5DF9-3C07-5A10-6C5F8DF1ECBC}"/>
                    </a:ext>
                  </a:extLst>
                </p:cNvPr>
                <p:cNvPicPr/>
                <p:nvPr/>
              </p:nvPicPr>
              <p:blipFill>
                <a:blip r:embed="rId745"/>
                <a:stretch>
                  <a:fillRect/>
                </a:stretch>
              </p:blipFill>
              <p:spPr>
                <a:xfrm>
                  <a:off x="7276984" y="6097748"/>
                  <a:ext cx="100800" cy="33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6">
              <p14:nvContentPartPr>
                <p14:cNvPr id="737" name="Input penna 736">
                  <a:extLst>
                    <a:ext uri="{FF2B5EF4-FFF2-40B4-BE49-F238E27FC236}">
                      <a16:creationId xmlns:a16="http://schemas.microsoft.com/office/drawing/2014/main" id="{805CDE4C-21DD-A79C-08EA-3B9A93B16904}"/>
                    </a:ext>
                  </a:extLst>
                </p14:cNvPr>
                <p14:cNvContentPartPr/>
                <p14:nvPr/>
              </p14:nvContentPartPr>
              <p14:xfrm>
                <a:off x="7030148" y="6410588"/>
                <a:ext cx="103320" cy="178560"/>
              </p14:xfrm>
            </p:contentPart>
          </mc:Choice>
          <mc:Fallback xmlns="">
            <p:pic>
              <p:nvPicPr>
                <p:cNvPr id="737" name="Input penna 736">
                  <a:extLst>
                    <a:ext uri="{FF2B5EF4-FFF2-40B4-BE49-F238E27FC236}">
                      <a16:creationId xmlns:a16="http://schemas.microsoft.com/office/drawing/2014/main" id="{805CDE4C-21DD-A79C-08EA-3B9A93B16904}"/>
                    </a:ext>
                  </a:extLst>
                </p:cNvPr>
                <p:cNvPicPr/>
                <p:nvPr/>
              </p:nvPicPr>
              <p:blipFill>
                <a:blip r:embed="rId747"/>
                <a:stretch>
                  <a:fillRect/>
                </a:stretch>
              </p:blipFill>
              <p:spPr>
                <a:xfrm>
                  <a:off x="7022588" y="6403028"/>
                  <a:ext cx="11844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8">
              <p14:nvContentPartPr>
                <p14:cNvPr id="738" name="Input penna 737">
                  <a:extLst>
                    <a:ext uri="{FF2B5EF4-FFF2-40B4-BE49-F238E27FC236}">
                      <a16:creationId xmlns:a16="http://schemas.microsoft.com/office/drawing/2014/main" id="{E3D6EB09-B574-B567-3AFF-40ACA448EA0E}"/>
                    </a:ext>
                  </a:extLst>
                </p14:cNvPr>
                <p14:cNvContentPartPr/>
                <p14:nvPr/>
              </p14:nvContentPartPr>
              <p14:xfrm>
                <a:off x="7097108" y="6479708"/>
                <a:ext cx="54360" cy="91080"/>
              </p14:xfrm>
            </p:contentPart>
          </mc:Choice>
          <mc:Fallback xmlns="">
            <p:pic>
              <p:nvPicPr>
                <p:cNvPr id="738" name="Input penna 737">
                  <a:extLst>
                    <a:ext uri="{FF2B5EF4-FFF2-40B4-BE49-F238E27FC236}">
                      <a16:creationId xmlns:a16="http://schemas.microsoft.com/office/drawing/2014/main" id="{E3D6EB09-B574-B567-3AFF-40ACA448EA0E}"/>
                    </a:ext>
                  </a:extLst>
                </p:cNvPr>
                <p:cNvPicPr/>
                <p:nvPr/>
              </p:nvPicPr>
              <p:blipFill>
                <a:blip r:embed="rId749"/>
                <a:stretch>
                  <a:fillRect/>
                </a:stretch>
              </p:blipFill>
              <p:spPr>
                <a:xfrm>
                  <a:off x="7089548" y="6472148"/>
                  <a:ext cx="6948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0">
              <p14:nvContentPartPr>
                <p14:cNvPr id="739" name="Input penna 738">
                  <a:extLst>
                    <a:ext uri="{FF2B5EF4-FFF2-40B4-BE49-F238E27FC236}">
                      <a16:creationId xmlns:a16="http://schemas.microsoft.com/office/drawing/2014/main" id="{7F4E764D-0062-8D2A-3910-A215D1590029}"/>
                    </a:ext>
                  </a:extLst>
                </p14:cNvPr>
                <p14:cNvContentPartPr/>
                <p14:nvPr/>
              </p14:nvContentPartPr>
              <p14:xfrm>
                <a:off x="7148948" y="6439388"/>
                <a:ext cx="102600" cy="161280"/>
              </p14:xfrm>
            </p:contentPart>
          </mc:Choice>
          <mc:Fallback xmlns="">
            <p:pic>
              <p:nvPicPr>
                <p:cNvPr id="739" name="Input penna 738">
                  <a:extLst>
                    <a:ext uri="{FF2B5EF4-FFF2-40B4-BE49-F238E27FC236}">
                      <a16:creationId xmlns:a16="http://schemas.microsoft.com/office/drawing/2014/main" id="{7F4E764D-0062-8D2A-3910-A215D1590029}"/>
                    </a:ext>
                  </a:extLst>
                </p:cNvPr>
                <p:cNvPicPr/>
                <p:nvPr/>
              </p:nvPicPr>
              <p:blipFill>
                <a:blip r:embed="rId751"/>
                <a:stretch>
                  <a:fillRect/>
                </a:stretch>
              </p:blipFill>
              <p:spPr>
                <a:xfrm>
                  <a:off x="7141388" y="6431828"/>
                  <a:ext cx="11772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2">
              <p14:nvContentPartPr>
                <p14:cNvPr id="740" name="Input penna 739">
                  <a:extLst>
                    <a:ext uri="{FF2B5EF4-FFF2-40B4-BE49-F238E27FC236}">
                      <a16:creationId xmlns:a16="http://schemas.microsoft.com/office/drawing/2014/main" id="{31D7C9FF-E115-839E-B479-1BA77D03921E}"/>
                    </a:ext>
                  </a:extLst>
                </p14:cNvPr>
                <p14:cNvContentPartPr/>
                <p14:nvPr/>
              </p14:nvContentPartPr>
              <p14:xfrm>
                <a:off x="7233908" y="6503468"/>
                <a:ext cx="50040" cy="108360"/>
              </p14:xfrm>
            </p:contentPart>
          </mc:Choice>
          <mc:Fallback xmlns="">
            <p:pic>
              <p:nvPicPr>
                <p:cNvPr id="740" name="Input penna 739">
                  <a:extLst>
                    <a:ext uri="{FF2B5EF4-FFF2-40B4-BE49-F238E27FC236}">
                      <a16:creationId xmlns:a16="http://schemas.microsoft.com/office/drawing/2014/main" id="{31D7C9FF-E115-839E-B479-1BA77D03921E}"/>
                    </a:ext>
                  </a:extLst>
                </p:cNvPr>
                <p:cNvPicPr/>
                <p:nvPr/>
              </p:nvPicPr>
              <p:blipFill>
                <a:blip r:embed="rId753"/>
                <a:stretch>
                  <a:fillRect/>
                </a:stretch>
              </p:blipFill>
              <p:spPr>
                <a:xfrm>
                  <a:off x="7226348" y="6495908"/>
                  <a:ext cx="65160" cy="123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7" name="Gruppo 746">
            <a:extLst>
              <a:ext uri="{FF2B5EF4-FFF2-40B4-BE49-F238E27FC236}">
                <a16:creationId xmlns:a16="http://schemas.microsoft.com/office/drawing/2014/main" id="{F17C3EB6-BE52-C415-E31F-9E624D10E1FA}"/>
              </a:ext>
            </a:extLst>
          </p:cNvPr>
          <p:cNvGrpSpPr/>
          <p:nvPr/>
        </p:nvGrpSpPr>
        <p:grpSpPr>
          <a:xfrm>
            <a:off x="7833668" y="6117188"/>
            <a:ext cx="446760" cy="321840"/>
            <a:chOff x="7833668" y="6117188"/>
            <a:chExt cx="446760" cy="32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54">
              <p14:nvContentPartPr>
                <p14:cNvPr id="743" name="Input penna 742">
                  <a:extLst>
                    <a:ext uri="{FF2B5EF4-FFF2-40B4-BE49-F238E27FC236}">
                      <a16:creationId xmlns:a16="http://schemas.microsoft.com/office/drawing/2014/main" id="{31AB02A1-ED99-A8F4-D18A-D5A1B5260010}"/>
                    </a:ext>
                  </a:extLst>
                </p14:cNvPr>
                <p14:cNvContentPartPr/>
                <p14:nvPr/>
              </p14:nvContentPartPr>
              <p14:xfrm>
                <a:off x="7833668" y="6135188"/>
                <a:ext cx="259560" cy="218520"/>
              </p14:xfrm>
            </p:contentPart>
          </mc:Choice>
          <mc:Fallback xmlns="">
            <p:pic>
              <p:nvPicPr>
                <p:cNvPr id="743" name="Input penna 742">
                  <a:extLst>
                    <a:ext uri="{FF2B5EF4-FFF2-40B4-BE49-F238E27FC236}">
                      <a16:creationId xmlns:a16="http://schemas.microsoft.com/office/drawing/2014/main" id="{31AB02A1-ED99-A8F4-D18A-D5A1B5260010}"/>
                    </a:ext>
                  </a:extLst>
                </p:cNvPr>
                <p:cNvPicPr/>
                <p:nvPr/>
              </p:nvPicPr>
              <p:blipFill>
                <a:blip r:embed="rId755"/>
                <a:stretch>
                  <a:fillRect/>
                </a:stretch>
              </p:blipFill>
              <p:spPr>
                <a:xfrm>
                  <a:off x="7826108" y="6127628"/>
                  <a:ext cx="27468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6">
              <p14:nvContentPartPr>
                <p14:cNvPr id="744" name="Input penna 743">
                  <a:extLst>
                    <a:ext uri="{FF2B5EF4-FFF2-40B4-BE49-F238E27FC236}">
                      <a16:creationId xmlns:a16="http://schemas.microsoft.com/office/drawing/2014/main" id="{747DCA42-58DC-13BE-7626-CB8CC7CB871B}"/>
                    </a:ext>
                  </a:extLst>
                </p14:cNvPr>
                <p14:cNvContentPartPr/>
                <p14:nvPr/>
              </p14:nvContentPartPr>
              <p14:xfrm>
                <a:off x="8143628" y="6216548"/>
                <a:ext cx="110160" cy="48600"/>
              </p14:xfrm>
            </p:contentPart>
          </mc:Choice>
          <mc:Fallback xmlns="">
            <p:pic>
              <p:nvPicPr>
                <p:cNvPr id="744" name="Input penna 743">
                  <a:extLst>
                    <a:ext uri="{FF2B5EF4-FFF2-40B4-BE49-F238E27FC236}">
                      <a16:creationId xmlns:a16="http://schemas.microsoft.com/office/drawing/2014/main" id="{747DCA42-58DC-13BE-7626-CB8CC7CB871B}"/>
                    </a:ext>
                  </a:extLst>
                </p:cNvPr>
                <p:cNvPicPr/>
                <p:nvPr/>
              </p:nvPicPr>
              <p:blipFill>
                <a:blip r:embed="rId757"/>
                <a:stretch>
                  <a:fillRect/>
                </a:stretch>
              </p:blipFill>
              <p:spPr>
                <a:xfrm>
                  <a:off x="8136428" y="6208988"/>
                  <a:ext cx="12528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8">
              <p14:nvContentPartPr>
                <p14:cNvPr id="745" name="Input penna 744">
                  <a:extLst>
                    <a:ext uri="{FF2B5EF4-FFF2-40B4-BE49-F238E27FC236}">
                      <a16:creationId xmlns:a16="http://schemas.microsoft.com/office/drawing/2014/main" id="{AD6698B5-5A11-1B7B-30B3-A9F4532006F7}"/>
                    </a:ext>
                  </a:extLst>
                </p14:cNvPr>
                <p14:cNvContentPartPr/>
                <p14:nvPr/>
              </p14:nvContentPartPr>
              <p14:xfrm>
                <a:off x="8217788" y="6117188"/>
                <a:ext cx="62640" cy="321840"/>
              </p14:xfrm>
            </p:contentPart>
          </mc:Choice>
          <mc:Fallback xmlns="">
            <p:pic>
              <p:nvPicPr>
                <p:cNvPr id="745" name="Input penna 744">
                  <a:extLst>
                    <a:ext uri="{FF2B5EF4-FFF2-40B4-BE49-F238E27FC236}">
                      <a16:creationId xmlns:a16="http://schemas.microsoft.com/office/drawing/2014/main" id="{AD6698B5-5A11-1B7B-30B3-A9F4532006F7}"/>
                    </a:ext>
                  </a:extLst>
                </p:cNvPr>
                <p:cNvPicPr/>
                <p:nvPr/>
              </p:nvPicPr>
              <p:blipFill>
                <a:blip r:embed="rId759"/>
                <a:stretch>
                  <a:fillRect/>
                </a:stretch>
              </p:blipFill>
              <p:spPr>
                <a:xfrm>
                  <a:off x="8210228" y="6109628"/>
                  <a:ext cx="77760" cy="336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67" name="Gruppo 766">
            <a:extLst>
              <a:ext uri="{FF2B5EF4-FFF2-40B4-BE49-F238E27FC236}">
                <a16:creationId xmlns:a16="http://schemas.microsoft.com/office/drawing/2014/main" id="{71927036-34C9-38A6-86CC-CE08A31EA2E9}"/>
              </a:ext>
            </a:extLst>
          </p:cNvPr>
          <p:cNvGrpSpPr/>
          <p:nvPr/>
        </p:nvGrpSpPr>
        <p:grpSpPr>
          <a:xfrm>
            <a:off x="7863143" y="4112719"/>
            <a:ext cx="737640" cy="262440"/>
            <a:chOff x="7863143" y="4112719"/>
            <a:chExt cx="737640" cy="262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60">
              <p14:nvContentPartPr>
                <p14:cNvPr id="645" name="Input penna 644">
                  <a:extLst>
                    <a:ext uri="{FF2B5EF4-FFF2-40B4-BE49-F238E27FC236}">
                      <a16:creationId xmlns:a16="http://schemas.microsoft.com/office/drawing/2014/main" id="{A4124DBD-CA1D-F60B-8E98-93CCDE8C7BD1}"/>
                    </a:ext>
                  </a:extLst>
                </p14:cNvPr>
                <p14:cNvContentPartPr/>
                <p14:nvPr/>
              </p14:nvContentPartPr>
              <p14:xfrm>
                <a:off x="7872120" y="4132508"/>
                <a:ext cx="84600" cy="18360"/>
              </p14:xfrm>
            </p:contentPart>
          </mc:Choice>
          <mc:Fallback xmlns="">
            <p:pic>
              <p:nvPicPr>
                <p:cNvPr id="645" name="Input penna 644">
                  <a:extLst>
                    <a:ext uri="{FF2B5EF4-FFF2-40B4-BE49-F238E27FC236}">
                      <a16:creationId xmlns:a16="http://schemas.microsoft.com/office/drawing/2014/main" id="{A4124DBD-CA1D-F60B-8E98-93CCDE8C7BD1}"/>
                    </a:ext>
                  </a:extLst>
                </p:cNvPr>
                <p:cNvPicPr/>
                <p:nvPr/>
              </p:nvPicPr>
              <p:blipFill>
                <a:blip r:embed="rId761"/>
                <a:stretch>
                  <a:fillRect/>
                </a:stretch>
              </p:blipFill>
              <p:spPr>
                <a:xfrm>
                  <a:off x="7864560" y="4124948"/>
                  <a:ext cx="9972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2">
              <p14:nvContentPartPr>
                <p14:cNvPr id="646" name="Input penna 645">
                  <a:extLst>
                    <a:ext uri="{FF2B5EF4-FFF2-40B4-BE49-F238E27FC236}">
                      <a16:creationId xmlns:a16="http://schemas.microsoft.com/office/drawing/2014/main" id="{51588279-CA7D-7F72-B2AC-B6B2370EB081}"/>
                    </a:ext>
                  </a:extLst>
                </p14:cNvPr>
                <p14:cNvContentPartPr/>
                <p14:nvPr/>
              </p14:nvContentPartPr>
              <p14:xfrm>
                <a:off x="7886160" y="4184348"/>
                <a:ext cx="46800" cy="3240"/>
              </p14:xfrm>
            </p:contentPart>
          </mc:Choice>
          <mc:Fallback xmlns="">
            <p:pic>
              <p:nvPicPr>
                <p:cNvPr id="646" name="Input penna 645">
                  <a:extLst>
                    <a:ext uri="{FF2B5EF4-FFF2-40B4-BE49-F238E27FC236}">
                      <a16:creationId xmlns:a16="http://schemas.microsoft.com/office/drawing/2014/main" id="{51588279-CA7D-7F72-B2AC-B6B2370EB081}"/>
                    </a:ext>
                  </a:extLst>
                </p:cNvPr>
                <p:cNvPicPr/>
                <p:nvPr/>
              </p:nvPicPr>
              <p:blipFill>
                <a:blip r:embed="rId763"/>
                <a:stretch>
                  <a:fillRect/>
                </a:stretch>
              </p:blipFill>
              <p:spPr>
                <a:xfrm>
                  <a:off x="7878600" y="4176788"/>
                  <a:ext cx="6156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4">
              <p14:nvContentPartPr>
                <p14:cNvPr id="647" name="Input penna 646">
                  <a:extLst>
                    <a:ext uri="{FF2B5EF4-FFF2-40B4-BE49-F238E27FC236}">
                      <a16:creationId xmlns:a16="http://schemas.microsoft.com/office/drawing/2014/main" id="{739F8DCC-5F9F-41BD-60E7-B66C111857B1}"/>
                    </a:ext>
                  </a:extLst>
                </p14:cNvPr>
                <p14:cNvContentPartPr/>
                <p14:nvPr/>
              </p14:nvContentPartPr>
              <p14:xfrm>
                <a:off x="7886160" y="4186508"/>
                <a:ext cx="360" cy="360"/>
              </p14:xfrm>
            </p:contentPart>
          </mc:Choice>
          <mc:Fallback xmlns="">
            <p:pic>
              <p:nvPicPr>
                <p:cNvPr id="647" name="Input penna 646">
                  <a:extLst>
                    <a:ext uri="{FF2B5EF4-FFF2-40B4-BE49-F238E27FC236}">
                      <a16:creationId xmlns:a16="http://schemas.microsoft.com/office/drawing/2014/main" id="{739F8DCC-5F9F-41BD-60E7-B66C111857B1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7878600" y="417894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5">
              <p14:nvContentPartPr>
                <p14:cNvPr id="648" name="Input penna 647">
                  <a:extLst>
                    <a:ext uri="{FF2B5EF4-FFF2-40B4-BE49-F238E27FC236}">
                      <a16:creationId xmlns:a16="http://schemas.microsoft.com/office/drawing/2014/main" id="{659FE0C9-BC3D-9D7E-DB03-320CE9632ED0}"/>
                    </a:ext>
                  </a:extLst>
                </p14:cNvPr>
                <p14:cNvContentPartPr/>
                <p14:nvPr/>
              </p14:nvContentPartPr>
              <p14:xfrm>
                <a:off x="7886160" y="4186508"/>
                <a:ext cx="360" cy="360"/>
              </p14:xfrm>
            </p:contentPart>
          </mc:Choice>
          <mc:Fallback xmlns="">
            <p:pic>
              <p:nvPicPr>
                <p:cNvPr id="648" name="Input penna 647">
                  <a:extLst>
                    <a:ext uri="{FF2B5EF4-FFF2-40B4-BE49-F238E27FC236}">
                      <a16:creationId xmlns:a16="http://schemas.microsoft.com/office/drawing/2014/main" id="{659FE0C9-BC3D-9D7E-DB03-320CE9632ED0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7878600" y="417894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6">
              <p14:nvContentPartPr>
                <p14:cNvPr id="649" name="Input penna 648">
                  <a:extLst>
                    <a:ext uri="{FF2B5EF4-FFF2-40B4-BE49-F238E27FC236}">
                      <a16:creationId xmlns:a16="http://schemas.microsoft.com/office/drawing/2014/main" id="{8CDBE2E5-F186-8F8E-D6B5-6CF64EAE7F3B}"/>
                    </a:ext>
                  </a:extLst>
                </p14:cNvPr>
                <p14:cNvContentPartPr/>
                <p14:nvPr/>
              </p14:nvContentPartPr>
              <p14:xfrm>
                <a:off x="7893720" y="4198748"/>
                <a:ext cx="65880" cy="58680"/>
              </p14:xfrm>
            </p:contentPart>
          </mc:Choice>
          <mc:Fallback xmlns="">
            <p:pic>
              <p:nvPicPr>
                <p:cNvPr id="649" name="Input penna 648">
                  <a:extLst>
                    <a:ext uri="{FF2B5EF4-FFF2-40B4-BE49-F238E27FC236}">
                      <a16:creationId xmlns:a16="http://schemas.microsoft.com/office/drawing/2014/main" id="{8CDBE2E5-F186-8F8E-D6B5-6CF64EAE7F3B}"/>
                    </a:ext>
                  </a:extLst>
                </p:cNvPr>
                <p:cNvPicPr/>
                <p:nvPr/>
              </p:nvPicPr>
              <p:blipFill>
                <a:blip r:embed="rId767"/>
                <a:stretch>
                  <a:fillRect/>
                </a:stretch>
              </p:blipFill>
              <p:spPr>
                <a:xfrm>
                  <a:off x="7886160" y="4191188"/>
                  <a:ext cx="8100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8">
              <p14:nvContentPartPr>
                <p14:cNvPr id="748" name="Input penna 747">
                  <a:extLst>
                    <a:ext uri="{FF2B5EF4-FFF2-40B4-BE49-F238E27FC236}">
                      <a16:creationId xmlns:a16="http://schemas.microsoft.com/office/drawing/2014/main" id="{E432BBD4-323B-2D47-D498-47EC09A204C4}"/>
                    </a:ext>
                  </a:extLst>
                </p14:cNvPr>
                <p14:cNvContentPartPr/>
                <p14:nvPr/>
              </p14:nvContentPartPr>
              <p14:xfrm>
                <a:off x="7980863" y="4112719"/>
                <a:ext cx="55800" cy="181080"/>
              </p14:xfrm>
            </p:contentPart>
          </mc:Choice>
          <mc:Fallback xmlns="">
            <p:pic>
              <p:nvPicPr>
                <p:cNvPr id="748" name="Input penna 747">
                  <a:extLst>
                    <a:ext uri="{FF2B5EF4-FFF2-40B4-BE49-F238E27FC236}">
                      <a16:creationId xmlns:a16="http://schemas.microsoft.com/office/drawing/2014/main" id="{E432BBD4-323B-2D47-D498-47EC09A204C4}"/>
                    </a:ext>
                  </a:extLst>
                </p:cNvPr>
                <p:cNvPicPr/>
                <p:nvPr/>
              </p:nvPicPr>
              <p:blipFill>
                <a:blip r:embed="rId769"/>
                <a:stretch>
                  <a:fillRect/>
                </a:stretch>
              </p:blipFill>
              <p:spPr>
                <a:xfrm>
                  <a:off x="7973303" y="4105159"/>
                  <a:ext cx="7092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0">
              <p14:nvContentPartPr>
                <p14:cNvPr id="749" name="Input penna 748">
                  <a:extLst>
                    <a:ext uri="{FF2B5EF4-FFF2-40B4-BE49-F238E27FC236}">
                      <a16:creationId xmlns:a16="http://schemas.microsoft.com/office/drawing/2014/main" id="{E5276213-FE7A-AC2D-5EBC-DD9B969C40A0}"/>
                    </a:ext>
                  </a:extLst>
                </p14:cNvPr>
                <p14:cNvContentPartPr/>
                <p14:nvPr/>
              </p14:nvContentPartPr>
              <p14:xfrm>
                <a:off x="8000303" y="4196239"/>
                <a:ext cx="73440" cy="9720"/>
              </p14:xfrm>
            </p:contentPart>
          </mc:Choice>
          <mc:Fallback xmlns="">
            <p:pic>
              <p:nvPicPr>
                <p:cNvPr id="749" name="Input penna 748">
                  <a:extLst>
                    <a:ext uri="{FF2B5EF4-FFF2-40B4-BE49-F238E27FC236}">
                      <a16:creationId xmlns:a16="http://schemas.microsoft.com/office/drawing/2014/main" id="{E5276213-FE7A-AC2D-5EBC-DD9B969C40A0}"/>
                    </a:ext>
                  </a:extLst>
                </p:cNvPr>
                <p:cNvPicPr/>
                <p:nvPr/>
              </p:nvPicPr>
              <p:blipFill>
                <a:blip r:embed="rId771"/>
                <a:stretch>
                  <a:fillRect/>
                </a:stretch>
              </p:blipFill>
              <p:spPr>
                <a:xfrm>
                  <a:off x="7992743" y="4188679"/>
                  <a:ext cx="8856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2">
              <p14:nvContentPartPr>
                <p14:cNvPr id="750" name="Input penna 749">
                  <a:extLst>
                    <a:ext uri="{FF2B5EF4-FFF2-40B4-BE49-F238E27FC236}">
                      <a16:creationId xmlns:a16="http://schemas.microsoft.com/office/drawing/2014/main" id="{C0FBD025-79A1-1F2B-8CA7-20D9A75DF14A}"/>
                    </a:ext>
                  </a:extLst>
                </p14:cNvPr>
                <p14:cNvContentPartPr/>
                <p14:nvPr/>
              </p14:nvContentPartPr>
              <p14:xfrm>
                <a:off x="8052143" y="4132879"/>
                <a:ext cx="45000" cy="125280"/>
              </p14:xfrm>
            </p:contentPart>
          </mc:Choice>
          <mc:Fallback xmlns="">
            <p:pic>
              <p:nvPicPr>
                <p:cNvPr id="750" name="Input penna 749">
                  <a:extLst>
                    <a:ext uri="{FF2B5EF4-FFF2-40B4-BE49-F238E27FC236}">
                      <a16:creationId xmlns:a16="http://schemas.microsoft.com/office/drawing/2014/main" id="{C0FBD025-79A1-1F2B-8CA7-20D9A75DF14A}"/>
                    </a:ext>
                  </a:extLst>
                </p:cNvPr>
                <p:cNvPicPr/>
                <p:nvPr/>
              </p:nvPicPr>
              <p:blipFill>
                <a:blip r:embed="rId773"/>
                <a:stretch>
                  <a:fillRect/>
                </a:stretch>
              </p:blipFill>
              <p:spPr>
                <a:xfrm>
                  <a:off x="8044583" y="4125679"/>
                  <a:ext cx="6012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4">
              <p14:nvContentPartPr>
                <p14:cNvPr id="751" name="Input penna 750">
                  <a:extLst>
                    <a:ext uri="{FF2B5EF4-FFF2-40B4-BE49-F238E27FC236}">
                      <a16:creationId xmlns:a16="http://schemas.microsoft.com/office/drawing/2014/main" id="{B08B7245-F16F-828C-38B9-CEC914A87C0B}"/>
                    </a:ext>
                  </a:extLst>
                </p14:cNvPr>
                <p14:cNvContentPartPr/>
                <p14:nvPr/>
              </p14:nvContentPartPr>
              <p14:xfrm>
                <a:off x="7863143" y="4280119"/>
                <a:ext cx="131040" cy="95040"/>
              </p14:xfrm>
            </p:contentPart>
          </mc:Choice>
          <mc:Fallback xmlns="">
            <p:pic>
              <p:nvPicPr>
                <p:cNvPr id="751" name="Input penna 750">
                  <a:extLst>
                    <a:ext uri="{FF2B5EF4-FFF2-40B4-BE49-F238E27FC236}">
                      <a16:creationId xmlns:a16="http://schemas.microsoft.com/office/drawing/2014/main" id="{B08B7245-F16F-828C-38B9-CEC914A87C0B}"/>
                    </a:ext>
                  </a:extLst>
                </p:cNvPr>
                <p:cNvPicPr/>
                <p:nvPr/>
              </p:nvPicPr>
              <p:blipFill>
                <a:blip r:embed="rId775"/>
                <a:stretch>
                  <a:fillRect/>
                </a:stretch>
              </p:blipFill>
              <p:spPr>
                <a:xfrm>
                  <a:off x="7855583" y="4272559"/>
                  <a:ext cx="14616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6">
              <p14:nvContentPartPr>
                <p14:cNvPr id="752" name="Input penna 751">
                  <a:extLst>
                    <a:ext uri="{FF2B5EF4-FFF2-40B4-BE49-F238E27FC236}">
                      <a16:creationId xmlns:a16="http://schemas.microsoft.com/office/drawing/2014/main" id="{505838C5-A7FC-8691-08D2-D9929DDD3282}"/>
                    </a:ext>
                  </a:extLst>
                </p14:cNvPr>
                <p14:cNvContentPartPr/>
                <p14:nvPr/>
              </p14:nvContentPartPr>
              <p14:xfrm>
                <a:off x="7907063" y="4333039"/>
                <a:ext cx="34560" cy="26640"/>
              </p14:xfrm>
            </p:contentPart>
          </mc:Choice>
          <mc:Fallback xmlns="">
            <p:pic>
              <p:nvPicPr>
                <p:cNvPr id="752" name="Input penna 751">
                  <a:extLst>
                    <a:ext uri="{FF2B5EF4-FFF2-40B4-BE49-F238E27FC236}">
                      <a16:creationId xmlns:a16="http://schemas.microsoft.com/office/drawing/2014/main" id="{505838C5-A7FC-8691-08D2-D9929DDD3282}"/>
                    </a:ext>
                  </a:extLst>
                </p:cNvPr>
                <p:cNvPicPr/>
                <p:nvPr/>
              </p:nvPicPr>
              <p:blipFill>
                <a:blip r:embed="rId777"/>
                <a:stretch>
                  <a:fillRect/>
                </a:stretch>
              </p:blipFill>
              <p:spPr>
                <a:xfrm>
                  <a:off x="7899503" y="4325479"/>
                  <a:ext cx="4932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8">
              <p14:nvContentPartPr>
                <p14:cNvPr id="753" name="Input penna 752">
                  <a:extLst>
                    <a:ext uri="{FF2B5EF4-FFF2-40B4-BE49-F238E27FC236}">
                      <a16:creationId xmlns:a16="http://schemas.microsoft.com/office/drawing/2014/main" id="{1EE73FB0-71D9-9528-F281-C42385D82312}"/>
                    </a:ext>
                  </a:extLst>
                </p14:cNvPr>
                <p14:cNvContentPartPr/>
                <p14:nvPr/>
              </p14:nvContentPartPr>
              <p14:xfrm>
                <a:off x="7953143" y="4317199"/>
                <a:ext cx="61200" cy="57600"/>
              </p14:xfrm>
            </p:contentPart>
          </mc:Choice>
          <mc:Fallback xmlns="">
            <p:pic>
              <p:nvPicPr>
                <p:cNvPr id="753" name="Input penna 752">
                  <a:extLst>
                    <a:ext uri="{FF2B5EF4-FFF2-40B4-BE49-F238E27FC236}">
                      <a16:creationId xmlns:a16="http://schemas.microsoft.com/office/drawing/2014/main" id="{1EE73FB0-71D9-9528-F281-C42385D82312}"/>
                    </a:ext>
                  </a:extLst>
                </p:cNvPr>
                <p:cNvPicPr/>
                <p:nvPr/>
              </p:nvPicPr>
              <p:blipFill>
                <a:blip r:embed="rId779"/>
                <a:stretch>
                  <a:fillRect/>
                </a:stretch>
              </p:blipFill>
              <p:spPr>
                <a:xfrm>
                  <a:off x="7945583" y="4309639"/>
                  <a:ext cx="7632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0">
              <p14:nvContentPartPr>
                <p14:cNvPr id="754" name="Input penna 753">
                  <a:extLst>
                    <a:ext uri="{FF2B5EF4-FFF2-40B4-BE49-F238E27FC236}">
                      <a16:creationId xmlns:a16="http://schemas.microsoft.com/office/drawing/2014/main" id="{3A56F28C-37A3-6DBC-A58E-2F528088B43E}"/>
                    </a:ext>
                  </a:extLst>
                </p14:cNvPr>
                <p14:cNvContentPartPr/>
                <p14:nvPr/>
              </p14:nvContentPartPr>
              <p14:xfrm>
                <a:off x="8013983" y="4317199"/>
                <a:ext cx="360" cy="360"/>
              </p14:xfrm>
            </p:contentPart>
          </mc:Choice>
          <mc:Fallback xmlns="">
            <p:pic>
              <p:nvPicPr>
                <p:cNvPr id="754" name="Input penna 753">
                  <a:extLst>
                    <a:ext uri="{FF2B5EF4-FFF2-40B4-BE49-F238E27FC236}">
                      <a16:creationId xmlns:a16="http://schemas.microsoft.com/office/drawing/2014/main" id="{3A56F28C-37A3-6DBC-A58E-2F528088B43E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8006423" y="4309639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1">
              <p14:nvContentPartPr>
                <p14:cNvPr id="755" name="Input penna 754">
                  <a:extLst>
                    <a:ext uri="{FF2B5EF4-FFF2-40B4-BE49-F238E27FC236}">
                      <a16:creationId xmlns:a16="http://schemas.microsoft.com/office/drawing/2014/main" id="{EF060C6A-470B-E14C-451C-0F056DECFF83}"/>
                    </a:ext>
                  </a:extLst>
                </p14:cNvPr>
                <p14:cNvContentPartPr/>
                <p14:nvPr/>
              </p14:nvContentPartPr>
              <p14:xfrm>
                <a:off x="8182103" y="4161679"/>
                <a:ext cx="73440" cy="85680"/>
              </p14:xfrm>
            </p:contentPart>
          </mc:Choice>
          <mc:Fallback xmlns="">
            <p:pic>
              <p:nvPicPr>
                <p:cNvPr id="755" name="Input penna 754">
                  <a:extLst>
                    <a:ext uri="{FF2B5EF4-FFF2-40B4-BE49-F238E27FC236}">
                      <a16:creationId xmlns:a16="http://schemas.microsoft.com/office/drawing/2014/main" id="{EF060C6A-470B-E14C-451C-0F056DECFF83}"/>
                    </a:ext>
                  </a:extLst>
                </p:cNvPr>
                <p:cNvPicPr/>
                <p:nvPr/>
              </p:nvPicPr>
              <p:blipFill>
                <a:blip r:embed="rId782"/>
                <a:stretch>
                  <a:fillRect/>
                </a:stretch>
              </p:blipFill>
              <p:spPr>
                <a:xfrm>
                  <a:off x="8174543" y="4154119"/>
                  <a:ext cx="8856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3">
              <p14:nvContentPartPr>
                <p14:cNvPr id="756" name="Input penna 755">
                  <a:extLst>
                    <a:ext uri="{FF2B5EF4-FFF2-40B4-BE49-F238E27FC236}">
                      <a16:creationId xmlns:a16="http://schemas.microsoft.com/office/drawing/2014/main" id="{DFFFC6F4-B311-A199-B0E2-96091A1B55D9}"/>
                    </a:ext>
                  </a:extLst>
                </p14:cNvPr>
                <p14:cNvContentPartPr/>
                <p14:nvPr/>
              </p14:nvContentPartPr>
              <p14:xfrm>
                <a:off x="8211983" y="4178599"/>
                <a:ext cx="360" cy="360"/>
              </p14:xfrm>
            </p:contentPart>
          </mc:Choice>
          <mc:Fallback xmlns="">
            <p:pic>
              <p:nvPicPr>
                <p:cNvPr id="756" name="Input penna 755">
                  <a:extLst>
                    <a:ext uri="{FF2B5EF4-FFF2-40B4-BE49-F238E27FC236}">
                      <a16:creationId xmlns:a16="http://schemas.microsoft.com/office/drawing/2014/main" id="{DFFFC6F4-B311-A199-B0E2-96091A1B55D9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8204423" y="4171039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4">
              <p14:nvContentPartPr>
                <p14:cNvPr id="757" name="Input penna 756">
                  <a:extLst>
                    <a:ext uri="{FF2B5EF4-FFF2-40B4-BE49-F238E27FC236}">
                      <a16:creationId xmlns:a16="http://schemas.microsoft.com/office/drawing/2014/main" id="{D7EEDFE9-0E39-63CD-C637-040185BD2AD8}"/>
                    </a:ext>
                  </a:extLst>
                </p14:cNvPr>
                <p14:cNvContentPartPr/>
                <p14:nvPr/>
              </p14:nvContentPartPr>
              <p14:xfrm>
                <a:off x="8211983" y="4178599"/>
                <a:ext cx="360" cy="360"/>
              </p14:xfrm>
            </p:contentPart>
          </mc:Choice>
          <mc:Fallback xmlns="">
            <p:pic>
              <p:nvPicPr>
                <p:cNvPr id="757" name="Input penna 756">
                  <a:extLst>
                    <a:ext uri="{FF2B5EF4-FFF2-40B4-BE49-F238E27FC236}">
                      <a16:creationId xmlns:a16="http://schemas.microsoft.com/office/drawing/2014/main" id="{D7EEDFE9-0E39-63CD-C637-040185BD2AD8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8204423" y="4171039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5">
              <p14:nvContentPartPr>
                <p14:cNvPr id="758" name="Input penna 757">
                  <a:extLst>
                    <a:ext uri="{FF2B5EF4-FFF2-40B4-BE49-F238E27FC236}">
                      <a16:creationId xmlns:a16="http://schemas.microsoft.com/office/drawing/2014/main" id="{71BA2C67-8848-908B-C9C0-640B11F8F789}"/>
                    </a:ext>
                  </a:extLst>
                </p14:cNvPr>
                <p14:cNvContentPartPr/>
                <p14:nvPr/>
              </p14:nvContentPartPr>
              <p14:xfrm>
                <a:off x="8315663" y="4134679"/>
                <a:ext cx="47520" cy="168480"/>
              </p14:xfrm>
            </p:contentPart>
          </mc:Choice>
          <mc:Fallback xmlns="">
            <p:pic>
              <p:nvPicPr>
                <p:cNvPr id="758" name="Input penna 757">
                  <a:extLst>
                    <a:ext uri="{FF2B5EF4-FFF2-40B4-BE49-F238E27FC236}">
                      <a16:creationId xmlns:a16="http://schemas.microsoft.com/office/drawing/2014/main" id="{71BA2C67-8848-908B-C9C0-640B11F8F789}"/>
                    </a:ext>
                  </a:extLst>
                </p:cNvPr>
                <p:cNvPicPr/>
                <p:nvPr/>
              </p:nvPicPr>
              <p:blipFill>
                <a:blip r:embed="rId786"/>
                <a:stretch>
                  <a:fillRect/>
                </a:stretch>
              </p:blipFill>
              <p:spPr>
                <a:xfrm>
                  <a:off x="8308463" y="4127119"/>
                  <a:ext cx="6264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7">
              <p14:nvContentPartPr>
                <p14:cNvPr id="759" name="Input penna 758">
                  <a:extLst>
                    <a:ext uri="{FF2B5EF4-FFF2-40B4-BE49-F238E27FC236}">
                      <a16:creationId xmlns:a16="http://schemas.microsoft.com/office/drawing/2014/main" id="{4289737A-6F31-9741-92EF-C18A20C7929A}"/>
                    </a:ext>
                  </a:extLst>
                </p14:cNvPr>
                <p14:cNvContentPartPr/>
                <p14:nvPr/>
              </p14:nvContentPartPr>
              <p14:xfrm>
                <a:off x="8483063" y="4133959"/>
                <a:ext cx="83160" cy="114480"/>
              </p14:xfrm>
            </p:contentPart>
          </mc:Choice>
          <mc:Fallback xmlns="">
            <p:pic>
              <p:nvPicPr>
                <p:cNvPr id="759" name="Input penna 758">
                  <a:extLst>
                    <a:ext uri="{FF2B5EF4-FFF2-40B4-BE49-F238E27FC236}">
                      <a16:creationId xmlns:a16="http://schemas.microsoft.com/office/drawing/2014/main" id="{4289737A-6F31-9741-92EF-C18A20C7929A}"/>
                    </a:ext>
                  </a:extLst>
                </p:cNvPr>
                <p:cNvPicPr/>
                <p:nvPr/>
              </p:nvPicPr>
              <p:blipFill>
                <a:blip r:embed="rId788"/>
                <a:stretch>
                  <a:fillRect/>
                </a:stretch>
              </p:blipFill>
              <p:spPr>
                <a:xfrm>
                  <a:off x="8475503" y="4126399"/>
                  <a:ext cx="9828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9">
              <p14:nvContentPartPr>
                <p14:cNvPr id="760" name="Input penna 759">
                  <a:extLst>
                    <a:ext uri="{FF2B5EF4-FFF2-40B4-BE49-F238E27FC236}">
                      <a16:creationId xmlns:a16="http://schemas.microsoft.com/office/drawing/2014/main" id="{E8A71BB7-117D-22C6-D708-E65855CBAD32}"/>
                    </a:ext>
                  </a:extLst>
                </p14:cNvPr>
                <p14:cNvContentPartPr/>
                <p14:nvPr/>
              </p14:nvContentPartPr>
              <p14:xfrm>
                <a:off x="8479823" y="4255639"/>
                <a:ext cx="13320" cy="84600"/>
              </p14:xfrm>
            </p:contentPart>
          </mc:Choice>
          <mc:Fallback xmlns="">
            <p:pic>
              <p:nvPicPr>
                <p:cNvPr id="760" name="Input penna 759">
                  <a:extLst>
                    <a:ext uri="{FF2B5EF4-FFF2-40B4-BE49-F238E27FC236}">
                      <a16:creationId xmlns:a16="http://schemas.microsoft.com/office/drawing/2014/main" id="{E8A71BB7-117D-22C6-D708-E65855CBAD32}"/>
                    </a:ext>
                  </a:extLst>
                </p:cNvPr>
                <p:cNvPicPr/>
                <p:nvPr/>
              </p:nvPicPr>
              <p:blipFill>
                <a:blip r:embed="rId790"/>
                <a:stretch>
                  <a:fillRect/>
                </a:stretch>
              </p:blipFill>
              <p:spPr>
                <a:xfrm>
                  <a:off x="8472263" y="4248079"/>
                  <a:ext cx="2844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1">
              <p14:nvContentPartPr>
                <p14:cNvPr id="761" name="Input penna 760">
                  <a:extLst>
                    <a:ext uri="{FF2B5EF4-FFF2-40B4-BE49-F238E27FC236}">
                      <a16:creationId xmlns:a16="http://schemas.microsoft.com/office/drawing/2014/main" id="{C7F7F665-4778-9AC9-73A5-C5AC501A969B}"/>
                    </a:ext>
                  </a:extLst>
                </p14:cNvPr>
                <p14:cNvContentPartPr/>
                <p14:nvPr/>
              </p14:nvContentPartPr>
              <p14:xfrm>
                <a:off x="8527703" y="4290199"/>
                <a:ext cx="8640" cy="52560"/>
              </p14:xfrm>
            </p:contentPart>
          </mc:Choice>
          <mc:Fallback xmlns="">
            <p:pic>
              <p:nvPicPr>
                <p:cNvPr id="761" name="Input penna 760">
                  <a:extLst>
                    <a:ext uri="{FF2B5EF4-FFF2-40B4-BE49-F238E27FC236}">
                      <a16:creationId xmlns:a16="http://schemas.microsoft.com/office/drawing/2014/main" id="{C7F7F665-4778-9AC9-73A5-C5AC501A969B}"/>
                    </a:ext>
                  </a:extLst>
                </p:cNvPr>
                <p:cNvPicPr/>
                <p:nvPr/>
              </p:nvPicPr>
              <p:blipFill>
                <a:blip r:embed="rId792"/>
                <a:stretch>
                  <a:fillRect/>
                </a:stretch>
              </p:blipFill>
              <p:spPr>
                <a:xfrm>
                  <a:off x="8520143" y="4282639"/>
                  <a:ext cx="2340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3">
              <p14:nvContentPartPr>
                <p14:cNvPr id="762" name="Input penna 761">
                  <a:extLst>
                    <a:ext uri="{FF2B5EF4-FFF2-40B4-BE49-F238E27FC236}">
                      <a16:creationId xmlns:a16="http://schemas.microsoft.com/office/drawing/2014/main" id="{379AE4B8-2DF1-04AF-5ABB-6A70BC9148ED}"/>
                    </a:ext>
                  </a:extLst>
                </p14:cNvPr>
                <p14:cNvContentPartPr/>
                <p14:nvPr/>
              </p14:nvContentPartPr>
              <p14:xfrm>
                <a:off x="8436623" y="4327279"/>
                <a:ext cx="164160" cy="29880"/>
              </p14:xfrm>
            </p:contentPart>
          </mc:Choice>
          <mc:Fallback xmlns="">
            <p:pic>
              <p:nvPicPr>
                <p:cNvPr id="762" name="Input penna 761">
                  <a:extLst>
                    <a:ext uri="{FF2B5EF4-FFF2-40B4-BE49-F238E27FC236}">
                      <a16:creationId xmlns:a16="http://schemas.microsoft.com/office/drawing/2014/main" id="{379AE4B8-2DF1-04AF-5ABB-6A70BC9148ED}"/>
                    </a:ext>
                  </a:extLst>
                </p:cNvPr>
                <p:cNvPicPr/>
                <p:nvPr/>
              </p:nvPicPr>
              <p:blipFill>
                <a:blip r:embed="rId794"/>
                <a:stretch>
                  <a:fillRect/>
                </a:stretch>
              </p:blipFill>
              <p:spPr>
                <a:xfrm>
                  <a:off x="8429063" y="4319719"/>
                  <a:ext cx="17928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5">
              <p14:nvContentPartPr>
                <p14:cNvPr id="765" name="Input penna 764">
                  <a:extLst>
                    <a:ext uri="{FF2B5EF4-FFF2-40B4-BE49-F238E27FC236}">
                      <a16:creationId xmlns:a16="http://schemas.microsoft.com/office/drawing/2014/main" id="{77A074DF-8F3F-4700-137C-7AD8D18427A7}"/>
                    </a:ext>
                  </a:extLst>
                </p14:cNvPr>
                <p14:cNvContentPartPr/>
                <p14:nvPr/>
              </p14:nvContentPartPr>
              <p14:xfrm>
                <a:off x="8292983" y="4198759"/>
                <a:ext cx="63000" cy="360"/>
              </p14:xfrm>
            </p:contentPart>
          </mc:Choice>
          <mc:Fallback xmlns="">
            <p:pic>
              <p:nvPicPr>
                <p:cNvPr id="765" name="Input penna 764">
                  <a:extLst>
                    <a:ext uri="{FF2B5EF4-FFF2-40B4-BE49-F238E27FC236}">
                      <a16:creationId xmlns:a16="http://schemas.microsoft.com/office/drawing/2014/main" id="{77A074DF-8F3F-4700-137C-7AD8D18427A7}"/>
                    </a:ext>
                  </a:extLst>
                </p:cNvPr>
                <p:cNvPicPr/>
                <p:nvPr/>
              </p:nvPicPr>
              <p:blipFill>
                <a:blip r:embed="rId630"/>
                <a:stretch>
                  <a:fillRect/>
                </a:stretch>
              </p:blipFill>
              <p:spPr>
                <a:xfrm>
                  <a:off x="8285423" y="4191199"/>
                  <a:ext cx="77760" cy="1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4" name="Gruppo 773">
            <a:extLst>
              <a:ext uri="{FF2B5EF4-FFF2-40B4-BE49-F238E27FC236}">
                <a16:creationId xmlns:a16="http://schemas.microsoft.com/office/drawing/2014/main" id="{A6AB29DB-BAF0-51AE-C2A0-33544456F924}"/>
              </a:ext>
            </a:extLst>
          </p:cNvPr>
          <p:cNvGrpSpPr/>
          <p:nvPr/>
        </p:nvGrpSpPr>
        <p:grpSpPr>
          <a:xfrm>
            <a:off x="3184742" y="4776133"/>
            <a:ext cx="78120" cy="93960"/>
            <a:chOff x="3184742" y="4776133"/>
            <a:chExt cx="78120" cy="93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96">
              <p14:nvContentPartPr>
                <p14:cNvPr id="771" name="Input penna 770">
                  <a:extLst>
                    <a:ext uri="{FF2B5EF4-FFF2-40B4-BE49-F238E27FC236}">
                      <a16:creationId xmlns:a16="http://schemas.microsoft.com/office/drawing/2014/main" id="{1DF46325-52E1-A811-0CF4-A992F96EC33B}"/>
                    </a:ext>
                  </a:extLst>
                </p14:cNvPr>
                <p14:cNvContentPartPr/>
                <p14:nvPr/>
              </p14:nvContentPartPr>
              <p14:xfrm>
                <a:off x="3184742" y="4818253"/>
                <a:ext cx="33480" cy="4680"/>
              </p14:xfrm>
            </p:contentPart>
          </mc:Choice>
          <mc:Fallback xmlns="">
            <p:pic>
              <p:nvPicPr>
                <p:cNvPr id="771" name="Input penna 770">
                  <a:extLst>
                    <a:ext uri="{FF2B5EF4-FFF2-40B4-BE49-F238E27FC236}">
                      <a16:creationId xmlns:a16="http://schemas.microsoft.com/office/drawing/2014/main" id="{1DF46325-52E1-A811-0CF4-A992F96EC33B}"/>
                    </a:ext>
                  </a:extLst>
                </p:cNvPr>
                <p:cNvPicPr/>
                <p:nvPr/>
              </p:nvPicPr>
              <p:blipFill>
                <a:blip r:embed="rId797"/>
                <a:stretch>
                  <a:fillRect/>
                </a:stretch>
              </p:blipFill>
              <p:spPr>
                <a:xfrm>
                  <a:off x="3177182" y="4810693"/>
                  <a:ext cx="4860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8">
              <p14:nvContentPartPr>
                <p14:cNvPr id="772" name="Input penna 771">
                  <a:extLst>
                    <a:ext uri="{FF2B5EF4-FFF2-40B4-BE49-F238E27FC236}">
                      <a16:creationId xmlns:a16="http://schemas.microsoft.com/office/drawing/2014/main" id="{A8D9E717-28EC-93CC-85AE-E4621176959C}"/>
                    </a:ext>
                  </a:extLst>
                </p14:cNvPr>
                <p14:cNvContentPartPr/>
                <p14:nvPr/>
              </p14:nvContentPartPr>
              <p14:xfrm>
                <a:off x="3240542" y="4776133"/>
                <a:ext cx="22320" cy="93960"/>
              </p14:xfrm>
            </p:contentPart>
          </mc:Choice>
          <mc:Fallback xmlns="">
            <p:pic>
              <p:nvPicPr>
                <p:cNvPr id="772" name="Input penna 771">
                  <a:extLst>
                    <a:ext uri="{FF2B5EF4-FFF2-40B4-BE49-F238E27FC236}">
                      <a16:creationId xmlns:a16="http://schemas.microsoft.com/office/drawing/2014/main" id="{A8D9E717-28EC-93CC-85AE-E4621176959C}"/>
                    </a:ext>
                  </a:extLst>
                </p:cNvPr>
                <p:cNvPicPr/>
                <p:nvPr/>
              </p:nvPicPr>
              <p:blipFill>
                <a:blip r:embed="rId799"/>
                <a:stretch>
                  <a:fillRect/>
                </a:stretch>
              </p:blipFill>
              <p:spPr>
                <a:xfrm>
                  <a:off x="3232982" y="4768573"/>
                  <a:ext cx="37440" cy="109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7" name="Gruppo 776">
            <a:extLst>
              <a:ext uri="{FF2B5EF4-FFF2-40B4-BE49-F238E27FC236}">
                <a16:creationId xmlns:a16="http://schemas.microsoft.com/office/drawing/2014/main" id="{147CCDC3-5507-AF0A-8534-4C0B9BD8D492}"/>
              </a:ext>
            </a:extLst>
          </p:cNvPr>
          <p:cNvGrpSpPr/>
          <p:nvPr/>
        </p:nvGrpSpPr>
        <p:grpSpPr>
          <a:xfrm>
            <a:off x="7289021" y="5140813"/>
            <a:ext cx="594000" cy="530640"/>
            <a:chOff x="7289021" y="5140813"/>
            <a:chExt cx="594000" cy="530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00">
              <p14:nvContentPartPr>
                <p14:cNvPr id="680" name="Input penna 679">
                  <a:extLst>
                    <a:ext uri="{FF2B5EF4-FFF2-40B4-BE49-F238E27FC236}">
                      <a16:creationId xmlns:a16="http://schemas.microsoft.com/office/drawing/2014/main" id="{0FA74376-9B47-12EA-0AA1-095EC96A6504}"/>
                    </a:ext>
                  </a:extLst>
                </p14:cNvPr>
                <p14:cNvContentPartPr/>
                <p14:nvPr/>
              </p14:nvContentPartPr>
              <p14:xfrm>
                <a:off x="7289021" y="5275676"/>
                <a:ext cx="163440" cy="34920"/>
              </p14:xfrm>
            </p:contentPart>
          </mc:Choice>
          <mc:Fallback xmlns="">
            <p:pic>
              <p:nvPicPr>
                <p:cNvPr id="680" name="Input penna 679">
                  <a:extLst>
                    <a:ext uri="{FF2B5EF4-FFF2-40B4-BE49-F238E27FC236}">
                      <a16:creationId xmlns:a16="http://schemas.microsoft.com/office/drawing/2014/main" id="{0FA74376-9B47-12EA-0AA1-095EC96A6504}"/>
                    </a:ext>
                  </a:extLst>
                </p:cNvPr>
                <p:cNvPicPr/>
                <p:nvPr/>
              </p:nvPicPr>
              <p:blipFill>
                <a:blip r:embed="rId801"/>
                <a:stretch>
                  <a:fillRect/>
                </a:stretch>
              </p:blipFill>
              <p:spPr>
                <a:xfrm>
                  <a:off x="7281461" y="5268116"/>
                  <a:ext cx="17856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2">
              <p14:nvContentPartPr>
                <p14:cNvPr id="681" name="Input penna 680">
                  <a:extLst>
                    <a:ext uri="{FF2B5EF4-FFF2-40B4-BE49-F238E27FC236}">
                      <a16:creationId xmlns:a16="http://schemas.microsoft.com/office/drawing/2014/main" id="{40978225-016B-0E0D-FBCD-16C16A1706ED}"/>
                    </a:ext>
                  </a:extLst>
                </p14:cNvPr>
                <p14:cNvContentPartPr/>
                <p14:nvPr/>
              </p14:nvContentPartPr>
              <p14:xfrm>
                <a:off x="7340141" y="5366756"/>
                <a:ext cx="62640" cy="8280"/>
              </p14:xfrm>
            </p:contentPart>
          </mc:Choice>
          <mc:Fallback xmlns="">
            <p:pic>
              <p:nvPicPr>
                <p:cNvPr id="681" name="Input penna 680">
                  <a:extLst>
                    <a:ext uri="{FF2B5EF4-FFF2-40B4-BE49-F238E27FC236}">
                      <a16:creationId xmlns:a16="http://schemas.microsoft.com/office/drawing/2014/main" id="{40978225-016B-0E0D-FBCD-16C16A1706ED}"/>
                    </a:ext>
                  </a:extLst>
                </p:cNvPr>
                <p:cNvPicPr/>
                <p:nvPr/>
              </p:nvPicPr>
              <p:blipFill>
                <a:blip r:embed="rId803"/>
                <a:stretch>
                  <a:fillRect/>
                </a:stretch>
              </p:blipFill>
              <p:spPr>
                <a:xfrm>
                  <a:off x="7332581" y="5359556"/>
                  <a:ext cx="7776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4">
              <p14:nvContentPartPr>
                <p14:cNvPr id="682" name="Input penna 681">
                  <a:extLst>
                    <a:ext uri="{FF2B5EF4-FFF2-40B4-BE49-F238E27FC236}">
                      <a16:creationId xmlns:a16="http://schemas.microsoft.com/office/drawing/2014/main" id="{D85DE4DF-C61B-9564-E6BE-E9CEF99A852A}"/>
                    </a:ext>
                  </a:extLst>
                </p14:cNvPr>
                <p14:cNvContentPartPr/>
                <p14:nvPr/>
              </p14:nvContentPartPr>
              <p14:xfrm>
                <a:off x="7346981" y="5399156"/>
                <a:ext cx="80640" cy="80640"/>
              </p14:xfrm>
            </p:contentPart>
          </mc:Choice>
          <mc:Fallback xmlns="">
            <p:pic>
              <p:nvPicPr>
                <p:cNvPr id="682" name="Input penna 681">
                  <a:extLst>
                    <a:ext uri="{FF2B5EF4-FFF2-40B4-BE49-F238E27FC236}">
                      <a16:creationId xmlns:a16="http://schemas.microsoft.com/office/drawing/2014/main" id="{D85DE4DF-C61B-9564-E6BE-E9CEF99A852A}"/>
                    </a:ext>
                  </a:extLst>
                </p:cNvPr>
                <p:cNvPicPr/>
                <p:nvPr/>
              </p:nvPicPr>
              <p:blipFill>
                <a:blip r:embed="rId805"/>
                <a:stretch>
                  <a:fillRect/>
                </a:stretch>
              </p:blipFill>
              <p:spPr>
                <a:xfrm>
                  <a:off x="7339421" y="5391596"/>
                  <a:ext cx="9540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6">
              <p14:nvContentPartPr>
                <p14:cNvPr id="683" name="Input penna 682">
                  <a:extLst>
                    <a:ext uri="{FF2B5EF4-FFF2-40B4-BE49-F238E27FC236}">
                      <a16:creationId xmlns:a16="http://schemas.microsoft.com/office/drawing/2014/main" id="{B9CCA5C8-0E20-7382-24D7-7099AE9A76A3}"/>
                    </a:ext>
                  </a:extLst>
                </p14:cNvPr>
                <p14:cNvContentPartPr/>
                <p14:nvPr/>
              </p14:nvContentPartPr>
              <p14:xfrm>
                <a:off x="7469381" y="5320316"/>
                <a:ext cx="34920" cy="169200"/>
              </p14:xfrm>
            </p:contentPart>
          </mc:Choice>
          <mc:Fallback xmlns="">
            <p:pic>
              <p:nvPicPr>
                <p:cNvPr id="683" name="Input penna 682">
                  <a:extLst>
                    <a:ext uri="{FF2B5EF4-FFF2-40B4-BE49-F238E27FC236}">
                      <a16:creationId xmlns:a16="http://schemas.microsoft.com/office/drawing/2014/main" id="{B9CCA5C8-0E20-7382-24D7-7099AE9A76A3}"/>
                    </a:ext>
                  </a:extLst>
                </p:cNvPr>
                <p:cNvPicPr/>
                <p:nvPr/>
              </p:nvPicPr>
              <p:blipFill>
                <a:blip r:embed="rId807"/>
                <a:stretch>
                  <a:fillRect/>
                </a:stretch>
              </p:blipFill>
              <p:spPr>
                <a:xfrm>
                  <a:off x="7461821" y="5312756"/>
                  <a:ext cx="5004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8">
              <p14:nvContentPartPr>
                <p14:cNvPr id="684" name="Input penna 683">
                  <a:extLst>
                    <a:ext uri="{FF2B5EF4-FFF2-40B4-BE49-F238E27FC236}">
                      <a16:creationId xmlns:a16="http://schemas.microsoft.com/office/drawing/2014/main" id="{51B7B3FB-41AA-D8F2-C143-E8CFFF2D06FF}"/>
                    </a:ext>
                  </a:extLst>
                </p14:cNvPr>
                <p14:cNvContentPartPr/>
                <p14:nvPr/>
              </p14:nvContentPartPr>
              <p14:xfrm>
                <a:off x="7482341" y="5402756"/>
                <a:ext cx="52200" cy="13320"/>
              </p14:xfrm>
            </p:contentPart>
          </mc:Choice>
          <mc:Fallback xmlns="">
            <p:pic>
              <p:nvPicPr>
                <p:cNvPr id="684" name="Input penna 683">
                  <a:extLst>
                    <a:ext uri="{FF2B5EF4-FFF2-40B4-BE49-F238E27FC236}">
                      <a16:creationId xmlns:a16="http://schemas.microsoft.com/office/drawing/2014/main" id="{51B7B3FB-41AA-D8F2-C143-E8CFFF2D06FF}"/>
                    </a:ext>
                  </a:extLst>
                </p:cNvPr>
                <p:cNvPicPr/>
                <p:nvPr/>
              </p:nvPicPr>
              <p:blipFill>
                <a:blip r:embed="rId809"/>
                <a:stretch>
                  <a:fillRect/>
                </a:stretch>
              </p:blipFill>
              <p:spPr>
                <a:xfrm>
                  <a:off x="7474781" y="5395196"/>
                  <a:ext cx="6732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0">
              <p14:nvContentPartPr>
                <p14:cNvPr id="685" name="Input penna 684">
                  <a:extLst>
                    <a:ext uri="{FF2B5EF4-FFF2-40B4-BE49-F238E27FC236}">
                      <a16:creationId xmlns:a16="http://schemas.microsoft.com/office/drawing/2014/main" id="{939B00B7-1B22-7A92-0EF2-7A874FAF9813}"/>
                    </a:ext>
                  </a:extLst>
                </p14:cNvPr>
                <p14:cNvContentPartPr/>
                <p14:nvPr/>
              </p14:nvContentPartPr>
              <p14:xfrm>
                <a:off x="7537781" y="5321036"/>
                <a:ext cx="59760" cy="168480"/>
              </p14:xfrm>
            </p:contentPart>
          </mc:Choice>
          <mc:Fallback xmlns="">
            <p:pic>
              <p:nvPicPr>
                <p:cNvPr id="685" name="Input penna 684">
                  <a:extLst>
                    <a:ext uri="{FF2B5EF4-FFF2-40B4-BE49-F238E27FC236}">
                      <a16:creationId xmlns:a16="http://schemas.microsoft.com/office/drawing/2014/main" id="{939B00B7-1B22-7A92-0EF2-7A874FAF9813}"/>
                    </a:ext>
                  </a:extLst>
                </p:cNvPr>
                <p:cNvPicPr/>
                <p:nvPr/>
              </p:nvPicPr>
              <p:blipFill>
                <a:blip r:embed="rId811"/>
                <a:stretch>
                  <a:fillRect/>
                </a:stretch>
              </p:blipFill>
              <p:spPr>
                <a:xfrm>
                  <a:off x="7530221" y="5313476"/>
                  <a:ext cx="7488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2">
              <p14:nvContentPartPr>
                <p14:cNvPr id="686" name="Input penna 685">
                  <a:extLst>
                    <a:ext uri="{FF2B5EF4-FFF2-40B4-BE49-F238E27FC236}">
                      <a16:creationId xmlns:a16="http://schemas.microsoft.com/office/drawing/2014/main" id="{09467A53-88AC-3470-47DF-8017BD15525B}"/>
                    </a:ext>
                  </a:extLst>
                </p14:cNvPr>
                <p14:cNvContentPartPr/>
                <p14:nvPr/>
              </p14:nvContentPartPr>
              <p14:xfrm>
                <a:off x="7696181" y="5324996"/>
                <a:ext cx="81720" cy="92520"/>
              </p14:xfrm>
            </p:contentPart>
          </mc:Choice>
          <mc:Fallback xmlns="">
            <p:pic>
              <p:nvPicPr>
                <p:cNvPr id="686" name="Input penna 685">
                  <a:extLst>
                    <a:ext uri="{FF2B5EF4-FFF2-40B4-BE49-F238E27FC236}">
                      <a16:creationId xmlns:a16="http://schemas.microsoft.com/office/drawing/2014/main" id="{09467A53-88AC-3470-47DF-8017BD15525B}"/>
                    </a:ext>
                  </a:extLst>
                </p:cNvPr>
                <p:cNvPicPr/>
                <p:nvPr/>
              </p:nvPicPr>
              <p:blipFill>
                <a:blip r:embed="rId813"/>
                <a:stretch>
                  <a:fillRect/>
                </a:stretch>
              </p:blipFill>
              <p:spPr>
                <a:xfrm>
                  <a:off x="7688621" y="5317436"/>
                  <a:ext cx="9648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4">
              <p14:nvContentPartPr>
                <p14:cNvPr id="687" name="Input penna 686">
                  <a:extLst>
                    <a:ext uri="{FF2B5EF4-FFF2-40B4-BE49-F238E27FC236}">
                      <a16:creationId xmlns:a16="http://schemas.microsoft.com/office/drawing/2014/main" id="{9840B7A7-8A2A-40A5-0404-E27BD2FF2F5B}"/>
                    </a:ext>
                  </a:extLst>
                </p14:cNvPr>
                <p14:cNvContentPartPr/>
                <p14:nvPr/>
              </p14:nvContentPartPr>
              <p14:xfrm>
                <a:off x="7696541" y="5436596"/>
                <a:ext cx="8640" cy="85320"/>
              </p14:xfrm>
            </p:contentPart>
          </mc:Choice>
          <mc:Fallback xmlns="">
            <p:pic>
              <p:nvPicPr>
                <p:cNvPr id="687" name="Input penna 686">
                  <a:extLst>
                    <a:ext uri="{FF2B5EF4-FFF2-40B4-BE49-F238E27FC236}">
                      <a16:creationId xmlns:a16="http://schemas.microsoft.com/office/drawing/2014/main" id="{9840B7A7-8A2A-40A5-0404-E27BD2FF2F5B}"/>
                    </a:ext>
                  </a:extLst>
                </p:cNvPr>
                <p:cNvPicPr/>
                <p:nvPr/>
              </p:nvPicPr>
              <p:blipFill>
                <a:blip r:embed="rId815"/>
                <a:stretch>
                  <a:fillRect/>
                </a:stretch>
              </p:blipFill>
              <p:spPr>
                <a:xfrm>
                  <a:off x="7688981" y="5429036"/>
                  <a:ext cx="2376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6">
              <p14:nvContentPartPr>
                <p14:cNvPr id="688" name="Input penna 687">
                  <a:extLst>
                    <a:ext uri="{FF2B5EF4-FFF2-40B4-BE49-F238E27FC236}">
                      <a16:creationId xmlns:a16="http://schemas.microsoft.com/office/drawing/2014/main" id="{8EA90AB9-2D9C-03E7-2F19-F471DE419D37}"/>
                    </a:ext>
                  </a:extLst>
                </p14:cNvPr>
                <p14:cNvContentPartPr/>
                <p14:nvPr/>
              </p14:nvContentPartPr>
              <p14:xfrm>
                <a:off x="7743701" y="5452436"/>
                <a:ext cx="4320" cy="62280"/>
              </p14:xfrm>
            </p:contentPart>
          </mc:Choice>
          <mc:Fallback xmlns="">
            <p:pic>
              <p:nvPicPr>
                <p:cNvPr id="688" name="Input penna 687">
                  <a:extLst>
                    <a:ext uri="{FF2B5EF4-FFF2-40B4-BE49-F238E27FC236}">
                      <a16:creationId xmlns:a16="http://schemas.microsoft.com/office/drawing/2014/main" id="{8EA90AB9-2D9C-03E7-2F19-F471DE419D37}"/>
                    </a:ext>
                  </a:extLst>
                </p:cNvPr>
                <p:cNvPicPr/>
                <p:nvPr/>
              </p:nvPicPr>
              <p:blipFill>
                <a:blip r:embed="rId817"/>
                <a:stretch>
                  <a:fillRect/>
                </a:stretch>
              </p:blipFill>
              <p:spPr>
                <a:xfrm>
                  <a:off x="7736141" y="5444876"/>
                  <a:ext cx="1944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8">
              <p14:nvContentPartPr>
                <p14:cNvPr id="689" name="Input penna 688">
                  <a:extLst>
                    <a:ext uri="{FF2B5EF4-FFF2-40B4-BE49-F238E27FC236}">
                      <a16:creationId xmlns:a16="http://schemas.microsoft.com/office/drawing/2014/main" id="{2136E91A-A95F-9541-0634-A4C781FAB097}"/>
                    </a:ext>
                  </a:extLst>
                </p14:cNvPr>
                <p14:cNvContentPartPr/>
                <p14:nvPr/>
              </p14:nvContentPartPr>
              <p14:xfrm>
                <a:off x="7605461" y="5530916"/>
                <a:ext cx="277560" cy="23400"/>
              </p14:xfrm>
            </p:contentPart>
          </mc:Choice>
          <mc:Fallback xmlns="">
            <p:pic>
              <p:nvPicPr>
                <p:cNvPr id="689" name="Input penna 688">
                  <a:extLst>
                    <a:ext uri="{FF2B5EF4-FFF2-40B4-BE49-F238E27FC236}">
                      <a16:creationId xmlns:a16="http://schemas.microsoft.com/office/drawing/2014/main" id="{2136E91A-A95F-9541-0634-A4C781FAB097}"/>
                    </a:ext>
                  </a:extLst>
                </p:cNvPr>
                <p:cNvPicPr/>
                <p:nvPr/>
              </p:nvPicPr>
              <p:blipFill>
                <a:blip r:embed="rId819"/>
                <a:stretch>
                  <a:fillRect/>
                </a:stretch>
              </p:blipFill>
              <p:spPr>
                <a:xfrm>
                  <a:off x="7597901" y="5523356"/>
                  <a:ext cx="29232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0">
              <p14:nvContentPartPr>
                <p14:cNvPr id="775" name="Input penna 774">
                  <a:extLst>
                    <a:ext uri="{FF2B5EF4-FFF2-40B4-BE49-F238E27FC236}">
                      <a16:creationId xmlns:a16="http://schemas.microsoft.com/office/drawing/2014/main" id="{B485C15E-5BD5-A395-B310-EF1225EEAC78}"/>
                    </a:ext>
                  </a:extLst>
                </p14:cNvPr>
                <p14:cNvContentPartPr/>
                <p14:nvPr/>
              </p14:nvContentPartPr>
              <p14:xfrm>
                <a:off x="7575173" y="5140813"/>
                <a:ext cx="246240" cy="530640"/>
              </p14:xfrm>
            </p:contentPart>
          </mc:Choice>
          <mc:Fallback xmlns="">
            <p:pic>
              <p:nvPicPr>
                <p:cNvPr id="775" name="Input penna 774">
                  <a:extLst>
                    <a:ext uri="{FF2B5EF4-FFF2-40B4-BE49-F238E27FC236}">
                      <a16:creationId xmlns:a16="http://schemas.microsoft.com/office/drawing/2014/main" id="{B485C15E-5BD5-A395-B310-EF1225EEAC78}"/>
                    </a:ext>
                  </a:extLst>
                </p:cNvPr>
                <p:cNvPicPr/>
                <p:nvPr/>
              </p:nvPicPr>
              <p:blipFill>
                <a:blip r:embed="rId821"/>
                <a:stretch>
                  <a:fillRect/>
                </a:stretch>
              </p:blipFill>
              <p:spPr>
                <a:xfrm>
                  <a:off x="7567613" y="5133253"/>
                  <a:ext cx="261360" cy="545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88" name="Gruppo 787">
            <a:extLst>
              <a:ext uri="{FF2B5EF4-FFF2-40B4-BE49-F238E27FC236}">
                <a16:creationId xmlns:a16="http://schemas.microsoft.com/office/drawing/2014/main" id="{7F59C317-9E2B-2FEA-24E8-A73AACB94CF7}"/>
              </a:ext>
            </a:extLst>
          </p:cNvPr>
          <p:cNvGrpSpPr/>
          <p:nvPr/>
        </p:nvGrpSpPr>
        <p:grpSpPr>
          <a:xfrm>
            <a:off x="3745282" y="4500306"/>
            <a:ext cx="667440" cy="218160"/>
            <a:chOff x="3745282" y="4500306"/>
            <a:chExt cx="667440" cy="218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22">
              <p14:nvContentPartPr>
                <p14:cNvPr id="778" name="Input penna 777">
                  <a:extLst>
                    <a:ext uri="{FF2B5EF4-FFF2-40B4-BE49-F238E27FC236}">
                      <a16:creationId xmlns:a16="http://schemas.microsoft.com/office/drawing/2014/main" id="{01309EE2-680E-A4F7-1C39-09544097DA3A}"/>
                    </a:ext>
                  </a:extLst>
                </p14:cNvPr>
                <p14:cNvContentPartPr/>
                <p14:nvPr/>
              </p14:nvContentPartPr>
              <p14:xfrm>
                <a:off x="3745282" y="4566546"/>
                <a:ext cx="137160" cy="151920"/>
              </p14:xfrm>
            </p:contentPart>
          </mc:Choice>
          <mc:Fallback xmlns="">
            <p:pic>
              <p:nvPicPr>
                <p:cNvPr id="778" name="Input penna 777">
                  <a:extLst>
                    <a:ext uri="{FF2B5EF4-FFF2-40B4-BE49-F238E27FC236}">
                      <a16:creationId xmlns:a16="http://schemas.microsoft.com/office/drawing/2014/main" id="{01309EE2-680E-A4F7-1C39-09544097DA3A}"/>
                    </a:ext>
                  </a:extLst>
                </p:cNvPr>
                <p:cNvPicPr/>
                <p:nvPr/>
              </p:nvPicPr>
              <p:blipFill>
                <a:blip r:embed="rId823"/>
                <a:stretch>
                  <a:fillRect/>
                </a:stretch>
              </p:blipFill>
              <p:spPr>
                <a:xfrm>
                  <a:off x="3737722" y="4558986"/>
                  <a:ext cx="15228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4">
              <p14:nvContentPartPr>
                <p14:cNvPr id="779" name="Input penna 778">
                  <a:extLst>
                    <a:ext uri="{FF2B5EF4-FFF2-40B4-BE49-F238E27FC236}">
                      <a16:creationId xmlns:a16="http://schemas.microsoft.com/office/drawing/2014/main" id="{AABEECFA-F897-5EEF-262C-9240A60E937F}"/>
                    </a:ext>
                  </a:extLst>
                </p14:cNvPr>
                <p14:cNvContentPartPr/>
                <p14:nvPr/>
              </p14:nvContentPartPr>
              <p14:xfrm>
                <a:off x="3897562" y="4580226"/>
                <a:ext cx="50040" cy="85320"/>
              </p14:xfrm>
            </p:contentPart>
          </mc:Choice>
          <mc:Fallback xmlns="">
            <p:pic>
              <p:nvPicPr>
                <p:cNvPr id="779" name="Input penna 778">
                  <a:extLst>
                    <a:ext uri="{FF2B5EF4-FFF2-40B4-BE49-F238E27FC236}">
                      <a16:creationId xmlns:a16="http://schemas.microsoft.com/office/drawing/2014/main" id="{AABEECFA-F897-5EEF-262C-9240A60E937F}"/>
                    </a:ext>
                  </a:extLst>
                </p:cNvPr>
                <p:cNvPicPr/>
                <p:nvPr/>
              </p:nvPicPr>
              <p:blipFill>
                <a:blip r:embed="rId825"/>
                <a:stretch>
                  <a:fillRect/>
                </a:stretch>
              </p:blipFill>
              <p:spPr>
                <a:xfrm>
                  <a:off x="3890002" y="4572666"/>
                  <a:ext cx="6480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6">
              <p14:nvContentPartPr>
                <p14:cNvPr id="780" name="Input penna 779">
                  <a:extLst>
                    <a:ext uri="{FF2B5EF4-FFF2-40B4-BE49-F238E27FC236}">
                      <a16:creationId xmlns:a16="http://schemas.microsoft.com/office/drawing/2014/main" id="{5486ADC1-CF30-A833-C10D-740FEB8198FB}"/>
                    </a:ext>
                  </a:extLst>
                </p14:cNvPr>
                <p14:cNvContentPartPr/>
                <p14:nvPr/>
              </p14:nvContentPartPr>
              <p14:xfrm>
                <a:off x="3988642" y="4562586"/>
                <a:ext cx="55440" cy="74880"/>
              </p14:xfrm>
            </p:contentPart>
          </mc:Choice>
          <mc:Fallback xmlns="">
            <p:pic>
              <p:nvPicPr>
                <p:cNvPr id="780" name="Input penna 779">
                  <a:extLst>
                    <a:ext uri="{FF2B5EF4-FFF2-40B4-BE49-F238E27FC236}">
                      <a16:creationId xmlns:a16="http://schemas.microsoft.com/office/drawing/2014/main" id="{5486ADC1-CF30-A833-C10D-740FEB8198FB}"/>
                    </a:ext>
                  </a:extLst>
                </p:cNvPr>
                <p:cNvPicPr/>
                <p:nvPr/>
              </p:nvPicPr>
              <p:blipFill>
                <a:blip r:embed="rId827"/>
                <a:stretch>
                  <a:fillRect/>
                </a:stretch>
              </p:blipFill>
              <p:spPr>
                <a:xfrm>
                  <a:off x="3981082" y="4555026"/>
                  <a:ext cx="7056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8">
              <p14:nvContentPartPr>
                <p14:cNvPr id="781" name="Input penna 780">
                  <a:extLst>
                    <a:ext uri="{FF2B5EF4-FFF2-40B4-BE49-F238E27FC236}">
                      <a16:creationId xmlns:a16="http://schemas.microsoft.com/office/drawing/2014/main" id="{8FD112F0-96C4-8EE2-99EB-F52968468D72}"/>
                    </a:ext>
                  </a:extLst>
                </p14:cNvPr>
                <p14:cNvContentPartPr/>
                <p14:nvPr/>
              </p14:nvContentPartPr>
              <p14:xfrm>
                <a:off x="4087642" y="4552506"/>
                <a:ext cx="11880" cy="93600"/>
              </p14:xfrm>
            </p:contentPart>
          </mc:Choice>
          <mc:Fallback xmlns="">
            <p:pic>
              <p:nvPicPr>
                <p:cNvPr id="781" name="Input penna 780">
                  <a:extLst>
                    <a:ext uri="{FF2B5EF4-FFF2-40B4-BE49-F238E27FC236}">
                      <a16:creationId xmlns:a16="http://schemas.microsoft.com/office/drawing/2014/main" id="{8FD112F0-96C4-8EE2-99EB-F52968468D72}"/>
                    </a:ext>
                  </a:extLst>
                </p:cNvPr>
                <p:cNvPicPr/>
                <p:nvPr/>
              </p:nvPicPr>
              <p:blipFill>
                <a:blip r:embed="rId829"/>
                <a:stretch>
                  <a:fillRect/>
                </a:stretch>
              </p:blipFill>
              <p:spPr>
                <a:xfrm>
                  <a:off x="4080082" y="4545306"/>
                  <a:ext cx="2664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0">
              <p14:nvContentPartPr>
                <p14:cNvPr id="782" name="Input penna 781">
                  <a:extLst>
                    <a:ext uri="{FF2B5EF4-FFF2-40B4-BE49-F238E27FC236}">
                      <a16:creationId xmlns:a16="http://schemas.microsoft.com/office/drawing/2014/main" id="{5A88E652-E7D7-B2DC-F5E5-78824B9A85E9}"/>
                    </a:ext>
                  </a:extLst>
                </p14:cNvPr>
                <p14:cNvContentPartPr/>
                <p14:nvPr/>
              </p14:nvContentPartPr>
              <p14:xfrm>
                <a:off x="4167202" y="4500306"/>
                <a:ext cx="25920" cy="138600"/>
              </p14:xfrm>
            </p:contentPart>
          </mc:Choice>
          <mc:Fallback xmlns="">
            <p:pic>
              <p:nvPicPr>
                <p:cNvPr id="782" name="Input penna 781">
                  <a:extLst>
                    <a:ext uri="{FF2B5EF4-FFF2-40B4-BE49-F238E27FC236}">
                      <a16:creationId xmlns:a16="http://schemas.microsoft.com/office/drawing/2014/main" id="{5A88E652-E7D7-B2DC-F5E5-78824B9A85E9}"/>
                    </a:ext>
                  </a:extLst>
                </p:cNvPr>
                <p:cNvPicPr/>
                <p:nvPr/>
              </p:nvPicPr>
              <p:blipFill>
                <a:blip r:embed="rId831"/>
                <a:stretch>
                  <a:fillRect/>
                </a:stretch>
              </p:blipFill>
              <p:spPr>
                <a:xfrm>
                  <a:off x="4159642" y="4492746"/>
                  <a:ext cx="4104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2">
              <p14:nvContentPartPr>
                <p14:cNvPr id="783" name="Input penna 782">
                  <a:extLst>
                    <a:ext uri="{FF2B5EF4-FFF2-40B4-BE49-F238E27FC236}">
                      <a16:creationId xmlns:a16="http://schemas.microsoft.com/office/drawing/2014/main" id="{CF1DE74D-7130-99DD-48B3-FBBC279E0A83}"/>
                    </a:ext>
                  </a:extLst>
                </p14:cNvPr>
                <p14:cNvContentPartPr/>
                <p14:nvPr/>
              </p14:nvContentPartPr>
              <p14:xfrm>
                <a:off x="4171522" y="4569066"/>
                <a:ext cx="36000" cy="19440"/>
              </p14:xfrm>
            </p:contentPart>
          </mc:Choice>
          <mc:Fallback xmlns="">
            <p:pic>
              <p:nvPicPr>
                <p:cNvPr id="783" name="Input penna 782">
                  <a:extLst>
                    <a:ext uri="{FF2B5EF4-FFF2-40B4-BE49-F238E27FC236}">
                      <a16:creationId xmlns:a16="http://schemas.microsoft.com/office/drawing/2014/main" id="{CF1DE74D-7130-99DD-48B3-FBBC279E0A83}"/>
                    </a:ext>
                  </a:extLst>
                </p:cNvPr>
                <p:cNvPicPr/>
                <p:nvPr/>
              </p:nvPicPr>
              <p:blipFill>
                <a:blip r:embed="rId833"/>
                <a:stretch>
                  <a:fillRect/>
                </a:stretch>
              </p:blipFill>
              <p:spPr>
                <a:xfrm>
                  <a:off x="4163962" y="4561506"/>
                  <a:ext cx="5112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4">
              <p14:nvContentPartPr>
                <p14:cNvPr id="784" name="Input penna 783">
                  <a:extLst>
                    <a:ext uri="{FF2B5EF4-FFF2-40B4-BE49-F238E27FC236}">
                      <a16:creationId xmlns:a16="http://schemas.microsoft.com/office/drawing/2014/main" id="{3A72850B-CA1B-D2D1-BFF9-C622359DEA9A}"/>
                    </a:ext>
                  </a:extLst>
                </p14:cNvPr>
                <p14:cNvContentPartPr/>
                <p14:nvPr/>
              </p14:nvContentPartPr>
              <p14:xfrm>
                <a:off x="4234882" y="4557186"/>
                <a:ext cx="59400" cy="65520"/>
              </p14:xfrm>
            </p:contentPart>
          </mc:Choice>
          <mc:Fallback xmlns="">
            <p:pic>
              <p:nvPicPr>
                <p:cNvPr id="784" name="Input penna 783">
                  <a:extLst>
                    <a:ext uri="{FF2B5EF4-FFF2-40B4-BE49-F238E27FC236}">
                      <a16:creationId xmlns:a16="http://schemas.microsoft.com/office/drawing/2014/main" id="{3A72850B-CA1B-D2D1-BFF9-C622359DEA9A}"/>
                    </a:ext>
                  </a:extLst>
                </p:cNvPr>
                <p:cNvPicPr/>
                <p:nvPr/>
              </p:nvPicPr>
              <p:blipFill>
                <a:blip r:embed="rId835"/>
                <a:stretch>
                  <a:fillRect/>
                </a:stretch>
              </p:blipFill>
              <p:spPr>
                <a:xfrm>
                  <a:off x="4227322" y="4549626"/>
                  <a:ext cx="7452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6">
              <p14:nvContentPartPr>
                <p14:cNvPr id="785" name="Input penna 784">
                  <a:extLst>
                    <a:ext uri="{FF2B5EF4-FFF2-40B4-BE49-F238E27FC236}">
                      <a16:creationId xmlns:a16="http://schemas.microsoft.com/office/drawing/2014/main" id="{BD80B091-BAB9-6E13-7035-CFD4725A0EBD}"/>
                    </a:ext>
                  </a:extLst>
                </p14:cNvPr>
                <p14:cNvContentPartPr/>
                <p14:nvPr/>
              </p14:nvContentPartPr>
              <p14:xfrm>
                <a:off x="4310122" y="4544946"/>
                <a:ext cx="30960" cy="82440"/>
              </p14:xfrm>
            </p:contentPart>
          </mc:Choice>
          <mc:Fallback xmlns="">
            <p:pic>
              <p:nvPicPr>
                <p:cNvPr id="785" name="Input penna 784">
                  <a:extLst>
                    <a:ext uri="{FF2B5EF4-FFF2-40B4-BE49-F238E27FC236}">
                      <a16:creationId xmlns:a16="http://schemas.microsoft.com/office/drawing/2014/main" id="{BD80B091-BAB9-6E13-7035-CFD4725A0EBD}"/>
                    </a:ext>
                  </a:extLst>
                </p:cNvPr>
                <p:cNvPicPr/>
                <p:nvPr/>
              </p:nvPicPr>
              <p:blipFill>
                <a:blip r:embed="rId837"/>
                <a:stretch>
                  <a:fillRect/>
                </a:stretch>
              </p:blipFill>
              <p:spPr>
                <a:xfrm>
                  <a:off x="4302922" y="4537386"/>
                  <a:ext cx="4608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8">
              <p14:nvContentPartPr>
                <p14:cNvPr id="786" name="Input penna 785">
                  <a:extLst>
                    <a:ext uri="{FF2B5EF4-FFF2-40B4-BE49-F238E27FC236}">
                      <a16:creationId xmlns:a16="http://schemas.microsoft.com/office/drawing/2014/main" id="{1FBA40AB-8F1C-9EE9-A049-A8EDE9448BF3}"/>
                    </a:ext>
                  </a:extLst>
                </p14:cNvPr>
                <p14:cNvContentPartPr/>
                <p14:nvPr/>
              </p14:nvContentPartPr>
              <p14:xfrm>
                <a:off x="4400482" y="4573386"/>
                <a:ext cx="12240" cy="79200"/>
              </p14:xfrm>
            </p:contentPart>
          </mc:Choice>
          <mc:Fallback xmlns="">
            <p:pic>
              <p:nvPicPr>
                <p:cNvPr id="786" name="Input penna 785">
                  <a:extLst>
                    <a:ext uri="{FF2B5EF4-FFF2-40B4-BE49-F238E27FC236}">
                      <a16:creationId xmlns:a16="http://schemas.microsoft.com/office/drawing/2014/main" id="{1FBA40AB-8F1C-9EE9-A049-A8EDE9448BF3}"/>
                    </a:ext>
                  </a:extLst>
                </p:cNvPr>
                <p:cNvPicPr/>
                <p:nvPr/>
              </p:nvPicPr>
              <p:blipFill>
                <a:blip r:embed="rId839"/>
                <a:stretch>
                  <a:fillRect/>
                </a:stretch>
              </p:blipFill>
              <p:spPr>
                <a:xfrm>
                  <a:off x="4392922" y="4566186"/>
                  <a:ext cx="27360" cy="94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94" name="Gruppo 793">
            <a:extLst>
              <a:ext uri="{FF2B5EF4-FFF2-40B4-BE49-F238E27FC236}">
                <a16:creationId xmlns:a16="http://schemas.microsoft.com/office/drawing/2014/main" id="{4313A1E3-2574-6CA9-AAF8-E273E1E18A4D}"/>
              </a:ext>
            </a:extLst>
          </p:cNvPr>
          <p:cNvGrpSpPr/>
          <p:nvPr/>
        </p:nvGrpSpPr>
        <p:grpSpPr>
          <a:xfrm>
            <a:off x="4840762" y="4540986"/>
            <a:ext cx="347400" cy="131400"/>
            <a:chOff x="4840762" y="4540986"/>
            <a:chExt cx="347400" cy="131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40">
              <p14:nvContentPartPr>
                <p14:cNvPr id="789" name="Input penna 788">
                  <a:extLst>
                    <a:ext uri="{FF2B5EF4-FFF2-40B4-BE49-F238E27FC236}">
                      <a16:creationId xmlns:a16="http://schemas.microsoft.com/office/drawing/2014/main" id="{36C9DAEA-3132-5534-E939-DF4E7F7DC8E2}"/>
                    </a:ext>
                  </a:extLst>
                </p14:cNvPr>
                <p14:cNvContentPartPr/>
                <p14:nvPr/>
              </p14:nvContentPartPr>
              <p14:xfrm>
                <a:off x="4840762" y="4540986"/>
                <a:ext cx="104400" cy="115920"/>
              </p14:xfrm>
            </p:contentPart>
          </mc:Choice>
          <mc:Fallback xmlns="">
            <p:pic>
              <p:nvPicPr>
                <p:cNvPr id="789" name="Input penna 788">
                  <a:extLst>
                    <a:ext uri="{FF2B5EF4-FFF2-40B4-BE49-F238E27FC236}">
                      <a16:creationId xmlns:a16="http://schemas.microsoft.com/office/drawing/2014/main" id="{36C9DAEA-3132-5534-E939-DF4E7F7DC8E2}"/>
                    </a:ext>
                  </a:extLst>
                </p:cNvPr>
                <p:cNvPicPr/>
                <p:nvPr/>
              </p:nvPicPr>
              <p:blipFill>
                <a:blip r:embed="rId841"/>
                <a:stretch>
                  <a:fillRect/>
                </a:stretch>
              </p:blipFill>
              <p:spPr>
                <a:xfrm>
                  <a:off x="4833202" y="4533426"/>
                  <a:ext cx="11952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2">
              <p14:nvContentPartPr>
                <p14:cNvPr id="790" name="Input penna 789">
                  <a:extLst>
                    <a:ext uri="{FF2B5EF4-FFF2-40B4-BE49-F238E27FC236}">
                      <a16:creationId xmlns:a16="http://schemas.microsoft.com/office/drawing/2014/main" id="{DF3BB73E-B5AB-0C46-6860-DFC4ED332A50}"/>
                    </a:ext>
                  </a:extLst>
                </p14:cNvPr>
                <p14:cNvContentPartPr/>
                <p14:nvPr/>
              </p14:nvContentPartPr>
              <p14:xfrm>
                <a:off x="4928602" y="4565826"/>
                <a:ext cx="94320" cy="67320"/>
              </p14:xfrm>
            </p:contentPart>
          </mc:Choice>
          <mc:Fallback xmlns="">
            <p:pic>
              <p:nvPicPr>
                <p:cNvPr id="790" name="Input penna 789">
                  <a:extLst>
                    <a:ext uri="{FF2B5EF4-FFF2-40B4-BE49-F238E27FC236}">
                      <a16:creationId xmlns:a16="http://schemas.microsoft.com/office/drawing/2014/main" id="{DF3BB73E-B5AB-0C46-6860-DFC4ED332A50}"/>
                    </a:ext>
                  </a:extLst>
                </p:cNvPr>
                <p:cNvPicPr/>
                <p:nvPr/>
              </p:nvPicPr>
              <p:blipFill>
                <a:blip r:embed="rId843"/>
                <a:stretch>
                  <a:fillRect/>
                </a:stretch>
              </p:blipFill>
              <p:spPr>
                <a:xfrm>
                  <a:off x="4921042" y="4558266"/>
                  <a:ext cx="10944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4">
              <p14:nvContentPartPr>
                <p14:cNvPr id="791" name="Input penna 790">
                  <a:extLst>
                    <a:ext uri="{FF2B5EF4-FFF2-40B4-BE49-F238E27FC236}">
                      <a16:creationId xmlns:a16="http://schemas.microsoft.com/office/drawing/2014/main" id="{77C57384-91C3-A941-261E-288095AD9BA1}"/>
                    </a:ext>
                  </a:extLst>
                </p14:cNvPr>
                <p14:cNvContentPartPr/>
                <p14:nvPr/>
              </p14:nvContentPartPr>
              <p14:xfrm>
                <a:off x="5027602" y="4542066"/>
                <a:ext cx="61920" cy="100800"/>
              </p14:xfrm>
            </p:contentPart>
          </mc:Choice>
          <mc:Fallback xmlns="">
            <p:pic>
              <p:nvPicPr>
                <p:cNvPr id="791" name="Input penna 790">
                  <a:extLst>
                    <a:ext uri="{FF2B5EF4-FFF2-40B4-BE49-F238E27FC236}">
                      <a16:creationId xmlns:a16="http://schemas.microsoft.com/office/drawing/2014/main" id="{77C57384-91C3-A941-261E-288095AD9BA1}"/>
                    </a:ext>
                  </a:extLst>
                </p:cNvPr>
                <p:cNvPicPr/>
                <p:nvPr/>
              </p:nvPicPr>
              <p:blipFill>
                <a:blip r:embed="rId845"/>
                <a:stretch>
                  <a:fillRect/>
                </a:stretch>
              </p:blipFill>
              <p:spPr>
                <a:xfrm>
                  <a:off x="5020402" y="4534866"/>
                  <a:ext cx="7704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6">
              <p14:nvContentPartPr>
                <p14:cNvPr id="792" name="Input penna 791">
                  <a:extLst>
                    <a:ext uri="{FF2B5EF4-FFF2-40B4-BE49-F238E27FC236}">
                      <a16:creationId xmlns:a16="http://schemas.microsoft.com/office/drawing/2014/main" id="{C66F7539-89F0-1378-9727-4FF088B49F4E}"/>
                    </a:ext>
                  </a:extLst>
                </p14:cNvPr>
                <p14:cNvContentPartPr/>
                <p14:nvPr/>
              </p14:nvContentPartPr>
              <p14:xfrm>
                <a:off x="5131282" y="4556466"/>
                <a:ext cx="56880" cy="115920"/>
              </p14:xfrm>
            </p:contentPart>
          </mc:Choice>
          <mc:Fallback xmlns="">
            <p:pic>
              <p:nvPicPr>
                <p:cNvPr id="792" name="Input penna 791">
                  <a:extLst>
                    <a:ext uri="{FF2B5EF4-FFF2-40B4-BE49-F238E27FC236}">
                      <a16:creationId xmlns:a16="http://schemas.microsoft.com/office/drawing/2014/main" id="{C66F7539-89F0-1378-9727-4FF088B49F4E}"/>
                    </a:ext>
                  </a:extLst>
                </p:cNvPr>
                <p:cNvPicPr/>
                <p:nvPr/>
              </p:nvPicPr>
              <p:blipFill>
                <a:blip r:embed="rId847"/>
                <a:stretch>
                  <a:fillRect/>
                </a:stretch>
              </p:blipFill>
              <p:spPr>
                <a:xfrm>
                  <a:off x="5123722" y="4548906"/>
                  <a:ext cx="72000" cy="131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05" name="Gruppo 804">
            <a:extLst>
              <a:ext uri="{FF2B5EF4-FFF2-40B4-BE49-F238E27FC236}">
                <a16:creationId xmlns:a16="http://schemas.microsoft.com/office/drawing/2014/main" id="{10B4D670-0604-9471-7089-4663B23B1AF6}"/>
              </a:ext>
            </a:extLst>
          </p:cNvPr>
          <p:cNvGrpSpPr/>
          <p:nvPr/>
        </p:nvGrpSpPr>
        <p:grpSpPr>
          <a:xfrm>
            <a:off x="5311282" y="5001786"/>
            <a:ext cx="555840" cy="189360"/>
            <a:chOff x="5311282" y="5001786"/>
            <a:chExt cx="555840" cy="189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48">
              <p14:nvContentPartPr>
                <p14:cNvPr id="795" name="Input penna 794">
                  <a:extLst>
                    <a:ext uri="{FF2B5EF4-FFF2-40B4-BE49-F238E27FC236}">
                      <a16:creationId xmlns:a16="http://schemas.microsoft.com/office/drawing/2014/main" id="{0EAA92DE-BA9F-07FE-1778-DD07969ECE98}"/>
                    </a:ext>
                  </a:extLst>
                </p14:cNvPr>
                <p14:cNvContentPartPr/>
                <p14:nvPr/>
              </p14:nvContentPartPr>
              <p14:xfrm>
                <a:off x="5331802" y="5001786"/>
                <a:ext cx="99000" cy="102600"/>
              </p14:xfrm>
            </p:contentPart>
          </mc:Choice>
          <mc:Fallback xmlns="">
            <p:pic>
              <p:nvPicPr>
                <p:cNvPr id="795" name="Input penna 794">
                  <a:extLst>
                    <a:ext uri="{FF2B5EF4-FFF2-40B4-BE49-F238E27FC236}">
                      <a16:creationId xmlns:a16="http://schemas.microsoft.com/office/drawing/2014/main" id="{0EAA92DE-BA9F-07FE-1778-DD07969ECE98}"/>
                    </a:ext>
                  </a:extLst>
                </p:cNvPr>
                <p:cNvPicPr/>
                <p:nvPr/>
              </p:nvPicPr>
              <p:blipFill>
                <a:blip r:embed="rId849"/>
                <a:stretch>
                  <a:fillRect/>
                </a:stretch>
              </p:blipFill>
              <p:spPr>
                <a:xfrm>
                  <a:off x="5324602" y="4994226"/>
                  <a:ext cx="11376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0">
              <p14:nvContentPartPr>
                <p14:cNvPr id="796" name="Input penna 795">
                  <a:extLst>
                    <a:ext uri="{FF2B5EF4-FFF2-40B4-BE49-F238E27FC236}">
                      <a16:creationId xmlns:a16="http://schemas.microsoft.com/office/drawing/2014/main" id="{610CB2CC-DCAB-904F-2939-011B5BAD2F92}"/>
                    </a:ext>
                  </a:extLst>
                </p14:cNvPr>
                <p14:cNvContentPartPr/>
                <p14:nvPr/>
              </p14:nvContentPartPr>
              <p14:xfrm>
                <a:off x="5369602" y="5087826"/>
                <a:ext cx="24840" cy="100800"/>
              </p14:xfrm>
            </p:contentPart>
          </mc:Choice>
          <mc:Fallback xmlns="">
            <p:pic>
              <p:nvPicPr>
                <p:cNvPr id="796" name="Input penna 795">
                  <a:extLst>
                    <a:ext uri="{FF2B5EF4-FFF2-40B4-BE49-F238E27FC236}">
                      <a16:creationId xmlns:a16="http://schemas.microsoft.com/office/drawing/2014/main" id="{610CB2CC-DCAB-904F-2939-011B5BAD2F92}"/>
                    </a:ext>
                  </a:extLst>
                </p:cNvPr>
                <p:cNvPicPr/>
                <p:nvPr/>
              </p:nvPicPr>
              <p:blipFill>
                <a:blip r:embed="rId851"/>
                <a:stretch>
                  <a:fillRect/>
                </a:stretch>
              </p:blipFill>
              <p:spPr>
                <a:xfrm>
                  <a:off x="5362042" y="5080266"/>
                  <a:ext cx="3996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2">
              <p14:nvContentPartPr>
                <p14:cNvPr id="797" name="Input penna 796">
                  <a:extLst>
                    <a:ext uri="{FF2B5EF4-FFF2-40B4-BE49-F238E27FC236}">
                      <a16:creationId xmlns:a16="http://schemas.microsoft.com/office/drawing/2014/main" id="{D4EFFFC7-AF2D-5718-2EED-1D37319F8A0A}"/>
                    </a:ext>
                  </a:extLst>
                </p14:cNvPr>
                <p14:cNvContentPartPr/>
                <p14:nvPr/>
              </p14:nvContentPartPr>
              <p14:xfrm>
                <a:off x="5311282" y="5162706"/>
                <a:ext cx="125640" cy="28440"/>
              </p14:xfrm>
            </p:contentPart>
          </mc:Choice>
          <mc:Fallback xmlns="">
            <p:pic>
              <p:nvPicPr>
                <p:cNvPr id="797" name="Input penna 796">
                  <a:extLst>
                    <a:ext uri="{FF2B5EF4-FFF2-40B4-BE49-F238E27FC236}">
                      <a16:creationId xmlns:a16="http://schemas.microsoft.com/office/drawing/2014/main" id="{D4EFFFC7-AF2D-5718-2EED-1D37319F8A0A}"/>
                    </a:ext>
                  </a:extLst>
                </p:cNvPr>
                <p:cNvPicPr/>
                <p:nvPr/>
              </p:nvPicPr>
              <p:blipFill>
                <a:blip r:embed="rId853"/>
                <a:stretch>
                  <a:fillRect/>
                </a:stretch>
              </p:blipFill>
              <p:spPr>
                <a:xfrm>
                  <a:off x="5303722" y="5155146"/>
                  <a:ext cx="14076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4">
              <p14:nvContentPartPr>
                <p14:cNvPr id="798" name="Input penna 797">
                  <a:extLst>
                    <a:ext uri="{FF2B5EF4-FFF2-40B4-BE49-F238E27FC236}">
                      <a16:creationId xmlns:a16="http://schemas.microsoft.com/office/drawing/2014/main" id="{10B4A18F-18F9-3702-9023-412174C1D12C}"/>
                    </a:ext>
                  </a:extLst>
                </p14:cNvPr>
                <p14:cNvContentPartPr/>
                <p14:nvPr/>
              </p14:nvContentPartPr>
              <p14:xfrm>
                <a:off x="5509282" y="5034186"/>
                <a:ext cx="73800" cy="14040"/>
              </p14:xfrm>
            </p:contentPart>
          </mc:Choice>
          <mc:Fallback xmlns="">
            <p:pic>
              <p:nvPicPr>
                <p:cNvPr id="798" name="Input penna 797">
                  <a:extLst>
                    <a:ext uri="{FF2B5EF4-FFF2-40B4-BE49-F238E27FC236}">
                      <a16:creationId xmlns:a16="http://schemas.microsoft.com/office/drawing/2014/main" id="{10B4A18F-18F9-3702-9023-412174C1D12C}"/>
                    </a:ext>
                  </a:extLst>
                </p:cNvPr>
                <p:cNvPicPr/>
                <p:nvPr/>
              </p:nvPicPr>
              <p:blipFill>
                <a:blip r:embed="rId855"/>
                <a:stretch>
                  <a:fillRect/>
                </a:stretch>
              </p:blipFill>
              <p:spPr>
                <a:xfrm>
                  <a:off x="5502082" y="5026626"/>
                  <a:ext cx="8892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6">
              <p14:nvContentPartPr>
                <p14:cNvPr id="799" name="Input penna 798">
                  <a:extLst>
                    <a:ext uri="{FF2B5EF4-FFF2-40B4-BE49-F238E27FC236}">
                      <a16:creationId xmlns:a16="http://schemas.microsoft.com/office/drawing/2014/main" id="{7CFA1699-4453-F322-03C5-367DB9D0843D}"/>
                    </a:ext>
                  </a:extLst>
                </p14:cNvPr>
                <p14:cNvContentPartPr/>
                <p14:nvPr/>
              </p14:nvContentPartPr>
              <p14:xfrm>
                <a:off x="5477962" y="5035626"/>
                <a:ext cx="79920" cy="108000"/>
              </p14:xfrm>
            </p:contentPart>
          </mc:Choice>
          <mc:Fallback xmlns="">
            <p:pic>
              <p:nvPicPr>
                <p:cNvPr id="799" name="Input penna 798">
                  <a:extLst>
                    <a:ext uri="{FF2B5EF4-FFF2-40B4-BE49-F238E27FC236}">
                      <a16:creationId xmlns:a16="http://schemas.microsoft.com/office/drawing/2014/main" id="{7CFA1699-4453-F322-03C5-367DB9D0843D}"/>
                    </a:ext>
                  </a:extLst>
                </p:cNvPr>
                <p:cNvPicPr/>
                <p:nvPr/>
              </p:nvPicPr>
              <p:blipFill>
                <a:blip r:embed="rId857"/>
                <a:stretch>
                  <a:fillRect/>
                </a:stretch>
              </p:blipFill>
              <p:spPr>
                <a:xfrm>
                  <a:off x="5470402" y="5028066"/>
                  <a:ext cx="9504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8">
              <p14:nvContentPartPr>
                <p14:cNvPr id="800" name="Input penna 799">
                  <a:extLst>
                    <a:ext uri="{FF2B5EF4-FFF2-40B4-BE49-F238E27FC236}">
                      <a16:creationId xmlns:a16="http://schemas.microsoft.com/office/drawing/2014/main" id="{553BBA30-6C44-BC43-FFAF-CF925C320395}"/>
                    </a:ext>
                  </a:extLst>
                </p14:cNvPr>
                <p14:cNvContentPartPr/>
                <p14:nvPr/>
              </p14:nvContentPartPr>
              <p14:xfrm>
                <a:off x="5597122" y="5033466"/>
                <a:ext cx="15480" cy="113760"/>
              </p14:xfrm>
            </p:contentPart>
          </mc:Choice>
          <mc:Fallback xmlns="">
            <p:pic>
              <p:nvPicPr>
                <p:cNvPr id="800" name="Input penna 799">
                  <a:extLst>
                    <a:ext uri="{FF2B5EF4-FFF2-40B4-BE49-F238E27FC236}">
                      <a16:creationId xmlns:a16="http://schemas.microsoft.com/office/drawing/2014/main" id="{553BBA30-6C44-BC43-FFAF-CF925C320395}"/>
                    </a:ext>
                  </a:extLst>
                </p:cNvPr>
                <p:cNvPicPr/>
                <p:nvPr/>
              </p:nvPicPr>
              <p:blipFill>
                <a:blip r:embed="rId859"/>
                <a:stretch>
                  <a:fillRect/>
                </a:stretch>
              </p:blipFill>
              <p:spPr>
                <a:xfrm>
                  <a:off x="5589562" y="5026266"/>
                  <a:ext cx="3060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0">
              <p14:nvContentPartPr>
                <p14:cNvPr id="801" name="Input penna 800">
                  <a:extLst>
                    <a:ext uri="{FF2B5EF4-FFF2-40B4-BE49-F238E27FC236}">
                      <a16:creationId xmlns:a16="http://schemas.microsoft.com/office/drawing/2014/main" id="{5B2502AD-63E8-648D-EE25-4477890DFC25}"/>
                    </a:ext>
                  </a:extLst>
                </p14:cNvPr>
                <p14:cNvContentPartPr/>
                <p14:nvPr/>
              </p14:nvContentPartPr>
              <p14:xfrm>
                <a:off x="5609722" y="5091066"/>
                <a:ext cx="71280" cy="10080"/>
              </p14:xfrm>
            </p:contentPart>
          </mc:Choice>
          <mc:Fallback xmlns="">
            <p:pic>
              <p:nvPicPr>
                <p:cNvPr id="801" name="Input penna 800">
                  <a:extLst>
                    <a:ext uri="{FF2B5EF4-FFF2-40B4-BE49-F238E27FC236}">
                      <a16:creationId xmlns:a16="http://schemas.microsoft.com/office/drawing/2014/main" id="{5B2502AD-63E8-648D-EE25-4477890DFC25}"/>
                    </a:ext>
                  </a:extLst>
                </p:cNvPr>
                <p:cNvPicPr/>
                <p:nvPr/>
              </p:nvPicPr>
              <p:blipFill>
                <a:blip r:embed="rId861"/>
                <a:stretch>
                  <a:fillRect/>
                </a:stretch>
              </p:blipFill>
              <p:spPr>
                <a:xfrm>
                  <a:off x="5602162" y="5083506"/>
                  <a:ext cx="8640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2">
              <p14:nvContentPartPr>
                <p14:cNvPr id="802" name="Input penna 801">
                  <a:extLst>
                    <a:ext uri="{FF2B5EF4-FFF2-40B4-BE49-F238E27FC236}">
                      <a16:creationId xmlns:a16="http://schemas.microsoft.com/office/drawing/2014/main" id="{C02F1418-7A68-5881-5206-32F3FFF86BA1}"/>
                    </a:ext>
                  </a:extLst>
                </p14:cNvPr>
                <p14:cNvContentPartPr/>
                <p14:nvPr/>
              </p14:nvContentPartPr>
              <p14:xfrm>
                <a:off x="5796562" y="5039586"/>
                <a:ext cx="70560" cy="14760"/>
              </p14:xfrm>
            </p:contentPart>
          </mc:Choice>
          <mc:Fallback xmlns="">
            <p:pic>
              <p:nvPicPr>
                <p:cNvPr id="802" name="Input penna 801">
                  <a:extLst>
                    <a:ext uri="{FF2B5EF4-FFF2-40B4-BE49-F238E27FC236}">
                      <a16:creationId xmlns:a16="http://schemas.microsoft.com/office/drawing/2014/main" id="{C02F1418-7A68-5881-5206-32F3FFF86BA1}"/>
                    </a:ext>
                  </a:extLst>
                </p:cNvPr>
                <p:cNvPicPr/>
                <p:nvPr/>
              </p:nvPicPr>
              <p:blipFill>
                <a:blip r:embed="rId863"/>
                <a:stretch>
                  <a:fillRect/>
                </a:stretch>
              </p:blipFill>
              <p:spPr>
                <a:xfrm>
                  <a:off x="5789002" y="5032026"/>
                  <a:ext cx="8568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4">
              <p14:nvContentPartPr>
                <p14:cNvPr id="803" name="Input penna 802">
                  <a:extLst>
                    <a:ext uri="{FF2B5EF4-FFF2-40B4-BE49-F238E27FC236}">
                      <a16:creationId xmlns:a16="http://schemas.microsoft.com/office/drawing/2014/main" id="{2EABD80D-9EBE-5904-32D1-0AF09F28BDD4}"/>
                    </a:ext>
                  </a:extLst>
                </p14:cNvPr>
                <p14:cNvContentPartPr/>
                <p14:nvPr/>
              </p14:nvContentPartPr>
              <p14:xfrm>
                <a:off x="5783602" y="5109786"/>
                <a:ext cx="76320" cy="7200"/>
              </p14:xfrm>
            </p:contentPart>
          </mc:Choice>
          <mc:Fallback xmlns="">
            <p:pic>
              <p:nvPicPr>
                <p:cNvPr id="803" name="Input penna 802">
                  <a:extLst>
                    <a:ext uri="{FF2B5EF4-FFF2-40B4-BE49-F238E27FC236}">
                      <a16:creationId xmlns:a16="http://schemas.microsoft.com/office/drawing/2014/main" id="{2EABD80D-9EBE-5904-32D1-0AF09F28BDD4}"/>
                    </a:ext>
                  </a:extLst>
                </p:cNvPr>
                <p:cNvPicPr/>
                <p:nvPr/>
              </p:nvPicPr>
              <p:blipFill>
                <a:blip r:embed="rId865"/>
                <a:stretch>
                  <a:fillRect/>
                </a:stretch>
              </p:blipFill>
              <p:spPr>
                <a:xfrm>
                  <a:off x="5776042" y="5102226"/>
                  <a:ext cx="91440" cy="22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13" name="Gruppo 812">
            <a:extLst>
              <a:ext uri="{FF2B5EF4-FFF2-40B4-BE49-F238E27FC236}">
                <a16:creationId xmlns:a16="http://schemas.microsoft.com/office/drawing/2014/main" id="{21B05796-449B-74AA-6091-681A6D4A1B94}"/>
              </a:ext>
            </a:extLst>
          </p:cNvPr>
          <p:cNvGrpSpPr/>
          <p:nvPr/>
        </p:nvGrpSpPr>
        <p:grpSpPr>
          <a:xfrm>
            <a:off x="6005722" y="5017266"/>
            <a:ext cx="584280" cy="111240"/>
            <a:chOff x="6005722" y="5017266"/>
            <a:chExt cx="584280" cy="111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66">
              <p14:nvContentPartPr>
                <p14:cNvPr id="806" name="Input penna 805">
                  <a:extLst>
                    <a:ext uri="{FF2B5EF4-FFF2-40B4-BE49-F238E27FC236}">
                      <a16:creationId xmlns:a16="http://schemas.microsoft.com/office/drawing/2014/main" id="{C7B15969-543C-4478-4485-7DA60604020D}"/>
                    </a:ext>
                  </a:extLst>
                </p14:cNvPr>
                <p14:cNvContentPartPr/>
                <p14:nvPr/>
              </p14:nvContentPartPr>
              <p14:xfrm>
                <a:off x="6005722" y="5017266"/>
                <a:ext cx="118080" cy="111240"/>
              </p14:xfrm>
            </p:contentPart>
          </mc:Choice>
          <mc:Fallback xmlns="">
            <p:pic>
              <p:nvPicPr>
                <p:cNvPr id="806" name="Input penna 805">
                  <a:extLst>
                    <a:ext uri="{FF2B5EF4-FFF2-40B4-BE49-F238E27FC236}">
                      <a16:creationId xmlns:a16="http://schemas.microsoft.com/office/drawing/2014/main" id="{C7B15969-543C-4478-4485-7DA60604020D}"/>
                    </a:ext>
                  </a:extLst>
                </p:cNvPr>
                <p:cNvPicPr/>
                <p:nvPr/>
              </p:nvPicPr>
              <p:blipFill>
                <a:blip r:embed="rId867"/>
                <a:stretch>
                  <a:fillRect/>
                </a:stretch>
              </p:blipFill>
              <p:spPr>
                <a:xfrm>
                  <a:off x="5998162" y="5009706"/>
                  <a:ext cx="13320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8">
              <p14:nvContentPartPr>
                <p14:cNvPr id="807" name="Input penna 806">
                  <a:extLst>
                    <a:ext uri="{FF2B5EF4-FFF2-40B4-BE49-F238E27FC236}">
                      <a16:creationId xmlns:a16="http://schemas.microsoft.com/office/drawing/2014/main" id="{7BE98649-99AE-6098-DD9A-0DEE7948BB6E}"/>
                    </a:ext>
                  </a:extLst>
                </p14:cNvPr>
                <p14:cNvContentPartPr/>
                <p14:nvPr/>
              </p14:nvContentPartPr>
              <p14:xfrm>
                <a:off x="6142882" y="5023026"/>
                <a:ext cx="71280" cy="85680"/>
              </p14:xfrm>
            </p:contentPart>
          </mc:Choice>
          <mc:Fallback xmlns="">
            <p:pic>
              <p:nvPicPr>
                <p:cNvPr id="807" name="Input penna 806">
                  <a:extLst>
                    <a:ext uri="{FF2B5EF4-FFF2-40B4-BE49-F238E27FC236}">
                      <a16:creationId xmlns:a16="http://schemas.microsoft.com/office/drawing/2014/main" id="{7BE98649-99AE-6098-DD9A-0DEE7948BB6E}"/>
                    </a:ext>
                  </a:extLst>
                </p:cNvPr>
                <p:cNvPicPr/>
                <p:nvPr/>
              </p:nvPicPr>
              <p:blipFill>
                <a:blip r:embed="rId869"/>
                <a:stretch>
                  <a:fillRect/>
                </a:stretch>
              </p:blipFill>
              <p:spPr>
                <a:xfrm>
                  <a:off x="6135322" y="5015826"/>
                  <a:ext cx="8640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0">
              <p14:nvContentPartPr>
                <p14:cNvPr id="808" name="Input penna 807">
                  <a:extLst>
                    <a:ext uri="{FF2B5EF4-FFF2-40B4-BE49-F238E27FC236}">
                      <a16:creationId xmlns:a16="http://schemas.microsoft.com/office/drawing/2014/main" id="{2C0721D4-F0FC-DA4E-023A-D5BDA0830DD4}"/>
                    </a:ext>
                  </a:extLst>
                </p14:cNvPr>
                <p14:cNvContentPartPr/>
                <p14:nvPr/>
              </p14:nvContentPartPr>
              <p14:xfrm>
                <a:off x="6260242" y="5033466"/>
                <a:ext cx="47520" cy="89280"/>
              </p14:xfrm>
            </p:contentPart>
          </mc:Choice>
          <mc:Fallback xmlns="">
            <p:pic>
              <p:nvPicPr>
                <p:cNvPr id="808" name="Input penna 807">
                  <a:extLst>
                    <a:ext uri="{FF2B5EF4-FFF2-40B4-BE49-F238E27FC236}">
                      <a16:creationId xmlns:a16="http://schemas.microsoft.com/office/drawing/2014/main" id="{2C0721D4-F0FC-DA4E-023A-D5BDA0830DD4}"/>
                    </a:ext>
                  </a:extLst>
                </p:cNvPr>
                <p:cNvPicPr/>
                <p:nvPr/>
              </p:nvPicPr>
              <p:blipFill>
                <a:blip r:embed="rId871"/>
                <a:stretch>
                  <a:fillRect/>
                </a:stretch>
              </p:blipFill>
              <p:spPr>
                <a:xfrm>
                  <a:off x="6252682" y="5026266"/>
                  <a:ext cx="6264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2">
              <p14:nvContentPartPr>
                <p14:cNvPr id="809" name="Input penna 808">
                  <a:extLst>
                    <a:ext uri="{FF2B5EF4-FFF2-40B4-BE49-F238E27FC236}">
                      <a16:creationId xmlns:a16="http://schemas.microsoft.com/office/drawing/2014/main" id="{73928E89-6397-A616-9BF4-DB9BEECF5573}"/>
                    </a:ext>
                  </a:extLst>
                </p14:cNvPr>
                <p14:cNvContentPartPr/>
                <p14:nvPr/>
              </p14:nvContentPartPr>
              <p14:xfrm>
                <a:off x="6344122" y="5035626"/>
                <a:ext cx="20520" cy="76680"/>
              </p14:xfrm>
            </p:contentPart>
          </mc:Choice>
          <mc:Fallback xmlns="">
            <p:pic>
              <p:nvPicPr>
                <p:cNvPr id="809" name="Input penna 808">
                  <a:extLst>
                    <a:ext uri="{FF2B5EF4-FFF2-40B4-BE49-F238E27FC236}">
                      <a16:creationId xmlns:a16="http://schemas.microsoft.com/office/drawing/2014/main" id="{73928E89-6397-A616-9BF4-DB9BEECF5573}"/>
                    </a:ext>
                  </a:extLst>
                </p:cNvPr>
                <p:cNvPicPr/>
                <p:nvPr/>
              </p:nvPicPr>
              <p:blipFill>
                <a:blip r:embed="rId873"/>
                <a:stretch>
                  <a:fillRect/>
                </a:stretch>
              </p:blipFill>
              <p:spPr>
                <a:xfrm>
                  <a:off x="6336562" y="5028066"/>
                  <a:ext cx="3564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4">
              <p14:nvContentPartPr>
                <p14:cNvPr id="810" name="Input penna 809">
                  <a:extLst>
                    <a:ext uri="{FF2B5EF4-FFF2-40B4-BE49-F238E27FC236}">
                      <a16:creationId xmlns:a16="http://schemas.microsoft.com/office/drawing/2014/main" id="{29AF3ABB-542A-0091-68A4-16175F718764}"/>
                    </a:ext>
                  </a:extLst>
                </p14:cNvPr>
                <p14:cNvContentPartPr/>
                <p14:nvPr/>
              </p14:nvContentPartPr>
              <p14:xfrm>
                <a:off x="6389482" y="5040306"/>
                <a:ext cx="45360" cy="75600"/>
              </p14:xfrm>
            </p:contentPart>
          </mc:Choice>
          <mc:Fallback xmlns="">
            <p:pic>
              <p:nvPicPr>
                <p:cNvPr id="810" name="Input penna 809">
                  <a:extLst>
                    <a:ext uri="{FF2B5EF4-FFF2-40B4-BE49-F238E27FC236}">
                      <a16:creationId xmlns:a16="http://schemas.microsoft.com/office/drawing/2014/main" id="{29AF3ABB-542A-0091-68A4-16175F718764}"/>
                    </a:ext>
                  </a:extLst>
                </p:cNvPr>
                <p:cNvPicPr/>
                <p:nvPr/>
              </p:nvPicPr>
              <p:blipFill>
                <a:blip r:embed="rId875"/>
                <a:stretch>
                  <a:fillRect/>
                </a:stretch>
              </p:blipFill>
              <p:spPr>
                <a:xfrm>
                  <a:off x="6381922" y="5032746"/>
                  <a:ext cx="6048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6">
              <p14:nvContentPartPr>
                <p14:cNvPr id="811" name="Input penna 810">
                  <a:extLst>
                    <a:ext uri="{FF2B5EF4-FFF2-40B4-BE49-F238E27FC236}">
                      <a16:creationId xmlns:a16="http://schemas.microsoft.com/office/drawing/2014/main" id="{3C177178-B438-B8EF-11D1-7EB934F67479}"/>
                    </a:ext>
                  </a:extLst>
                </p14:cNvPr>
                <p14:cNvContentPartPr/>
                <p14:nvPr/>
              </p14:nvContentPartPr>
              <p14:xfrm>
                <a:off x="6482362" y="5025186"/>
                <a:ext cx="107640" cy="68400"/>
              </p14:xfrm>
            </p:contentPart>
          </mc:Choice>
          <mc:Fallback xmlns="">
            <p:pic>
              <p:nvPicPr>
                <p:cNvPr id="811" name="Input penna 810">
                  <a:extLst>
                    <a:ext uri="{FF2B5EF4-FFF2-40B4-BE49-F238E27FC236}">
                      <a16:creationId xmlns:a16="http://schemas.microsoft.com/office/drawing/2014/main" id="{3C177178-B438-B8EF-11D1-7EB934F67479}"/>
                    </a:ext>
                  </a:extLst>
                </p:cNvPr>
                <p:cNvPicPr/>
                <p:nvPr/>
              </p:nvPicPr>
              <p:blipFill>
                <a:blip r:embed="rId877"/>
                <a:stretch>
                  <a:fillRect/>
                </a:stretch>
              </p:blipFill>
              <p:spPr>
                <a:xfrm>
                  <a:off x="6474802" y="5017626"/>
                  <a:ext cx="122760" cy="83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29" name="Gruppo 828">
            <a:extLst>
              <a:ext uri="{FF2B5EF4-FFF2-40B4-BE49-F238E27FC236}">
                <a16:creationId xmlns:a16="http://schemas.microsoft.com/office/drawing/2014/main" id="{C693DD20-EBFC-D5DD-1BAE-F6666DF1A8E1}"/>
              </a:ext>
            </a:extLst>
          </p:cNvPr>
          <p:cNvGrpSpPr/>
          <p:nvPr/>
        </p:nvGrpSpPr>
        <p:grpSpPr>
          <a:xfrm>
            <a:off x="6490963" y="4508467"/>
            <a:ext cx="806040" cy="344160"/>
            <a:chOff x="6490963" y="4508467"/>
            <a:chExt cx="806040" cy="344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78">
              <p14:nvContentPartPr>
                <p14:cNvPr id="814" name="Input penna 813">
                  <a:extLst>
                    <a:ext uri="{FF2B5EF4-FFF2-40B4-BE49-F238E27FC236}">
                      <a16:creationId xmlns:a16="http://schemas.microsoft.com/office/drawing/2014/main" id="{13084F65-A6F0-75B0-0C36-ACA34B85AF78}"/>
                    </a:ext>
                  </a:extLst>
                </p14:cNvPr>
                <p14:cNvContentPartPr/>
                <p14:nvPr/>
              </p14:nvContentPartPr>
              <p14:xfrm>
                <a:off x="6550723" y="4508467"/>
                <a:ext cx="123840" cy="164880"/>
              </p14:xfrm>
            </p:contentPart>
          </mc:Choice>
          <mc:Fallback xmlns="">
            <p:pic>
              <p:nvPicPr>
                <p:cNvPr id="814" name="Input penna 813">
                  <a:extLst>
                    <a:ext uri="{FF2B5EF4-FFF2-40B4-BE49-F238E27FC236}">
                      <a16:creationId xmlns:a16="http://schemas.microsoft.com/office/drawing/2014/main" id="{13084F65-A6F0-75B0-0C36-ACA34B85AF78}"/>
                    </a:ext>
                  </a:extLst>
                </p:cNvPr>
                <p:cNvPicPr/>
                <p:nvPr/>
              </p:nvPicPr>
              <p:blipFill>
                <a:blip r:embed="rId879"/>
                <a:stretch>
                  <a:fillRect/>
                </a:stretch>
              </p:blipFill>
              <p:spPr>
                <a:xfrm>
                  <a:off x="6543163" y="4500907"/>
                  <a:ext cx="13896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0">
              <p14:nvContentPartPr>
                <p14:cNvPr id="815" name="Input penna 814">
                  <a:extLst>
                    <a:ext uri="{FF2B5EF4-FFF2-40B4-BE49-F238E27FC236}">
                      <a16:creationId xmlns:a16="http://schemas.microsoft.com/office/drawing/2014/main" id="{BBB95F97-CEFE-B15A-08D9-D952E18CF23D}"/>
                    </a:ext>
                  </a:extLst>
                </p14:cNvPr>
                <p14:cNvContentPartPr/>
                <p14:nvPr/>
              </p14:nvContentPartPr>
              <p14:xfrm>
                <a:off x="6523363" y="4582987"/>
                <a:ext cx="113040" cy="23040"/>
              </p14:xfrm>
            </p:contentPart>
          </mc:Choice>
          <mc:Fallback xmlns="">
            <p:pic>
              <p:nvPicPr>
                <p:cNvPr id="815" name="Input penna 814">
                  <a:extLst>
                    <a:ext uri="{FF2B5EF4-FFF2-40B4-BE49-F238E27FC236}">
                      <a16:creationId xmlns:a16="http://schemas.microsoft.com/office/drawing/2014/main" id="{BBB95F97-CEFE-B15A-08D9-D952E18CF23D}"/>
                    </a:ext>
                  </a:extLst>
                </p:cNvPr>
                <p:cNvPicPr/>
                <p:nvPr/>
              </p:nvPicPr>
              <p:blipFill>
                <a:blip r:embed="rId881"/>
                <a:stretch>
                  <a:fillRect/>
                </a:stretch>
              </p:blipFill>
              <p:spPr>
                <a:xfrm>
                  <a:off x="6515803" y="4575427"/>
                  <a:ext cx="12816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2">
              <p14:nvContentPartPr>
                <p14:cNvPr id="816" name="Input penna 815">
                  <a:extLst>
                    <a:ext uri="{FF2B5EF4-FFF2-40B4-BE49-F238E27FC236}">
                      <a16:creationId xmlns:a16="http://schemas.microsoft.com/office/drawing/2014/main" id="{3F55D671-7512-C9F1-A151-6107B912D7AD}"/>
                    </a:ext>
                  </a:extLst>
                </p14:cNvPr>
                <p14:cNvContentPartPr/>
                <p14:nvPr/>
              </p14:nvContentPartPr>
              <p14:xfrm>
                <a:off x="6490963" y="4729867"/>
                <a:ext cx="139680" cy="9720"/>
              </p14:xfrm>
            </p:contentPart>
          </mc:Choice>
          <mc:Fallback xmlns="">
            <p:pic>
              <p:nvPicPr>
                <p:cNvPr id="816" name="Input penna 815">
                  <a:extLst>
                    <a:ext uri="{FF2B5EF4-FFF2-40B4-BE49-F238E27FC236}">
                      <a16:creationId xmlns:a16="http://schemas.microsoft.com/office/drawing/2014/main" id="{3F55D671-7512-C9F1-A151-6107B912D7AD}"/>
                    </a:ext>
                  </a:extLst>
                </p:cNvPr>
                <p:cNvPicPr/>
                <p:nvPr/>
              </p:nvPicPr>
              <p:blipFill>
                <a:blip r:embed="rId883"/>
                <a:stretch>
                  <a:fillRect/>
                </a:stretch>
              </p:blipFill>
              <p:spPr>
                <a:xfrm>
                  <a:off x="6483403" y="4722307"/>
                  <a:ext cx="15480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4">
              <p14:nvContentPartPr>
                <p14:cNvPr id="817" name="Input penna 816">
                  <a:extLst>
                    <a:ext uri="{FF2B5EF4-FFF2-40B4-BE49-F238E27FC236}">
                      <a16:creationId xmlns:a16="http://schemas.microsoft.com/office/drawing/2014/main" id="{F1190744-115B-2F0F-5EDF-E76BE6578BC2}"/>
                    </a:ext>
                  </a:extLst>
                </p14:cNvPr>
                <p14:cNvContentPartPr/>
                <p14:nvPr/>
              </p14:nvContentPartPr>
              <p14:xfrm>
                <a:off x="6589603" y="4739227"/>
                <a:ext cx="29520" cy="76680"/>
              </p14:xfrm>
            </p:contentPart>
          </mc:Choice>
          <mc:Fallback xmlns="">
            <p:pic>
              <p:nvPicPr>
                <p:cNvPr id="817" name="Input penna 816">
                  <a:extLst>
                    <a:ext uri="{FF2B5EF4-FFF2-40B4-BE49-F238E27FC236}">
                      <a16:creationId xmlns:a16="http://schemas.microsoft.com/office/drawing/2014/main" id="{F1190744-115B-2F0F-5EDF-E76BE6578BC2}"/>
                    </a:ext>
                  </a:extLst>
                </p:cNvPr>
                <p:cNvPicPr/>
                <p:nvPr/>
              </p:nvPicPr>
              <p:blipFill>
                <a:blip r:embed="rId885"/>
                <a:stretch>
                  <a:fillRect/>
                </a:stretch>
              </p:blipFill>
              <p:spPr>
                <a:xfrm>
                  <a:off x="6582043" y="4731667"/>
                  <a:ext cx="4464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6">
              <p14:nvContentPartPr>
                <p14:cNvPr id="818" name="Input penna 817">
                  <a:extLst>
                    <a:ext uri="{FF2B5EF4-FFF2-40B4-BE49-F238E27FC236}">
                      <a16:creationId xmlns:a16="http://schemas.microsoft.com/office/drawing/2014/main" id="{0CBB1F99-84E1-E02E-48E6-B2A12DAD3947}"/>
                    </a:ext>
                  </a:extLst>
                </p14:cNvPr>
                <p14:cNvContentPartPr/>
                <p14:nvPr/>
              </p14:nvContentPartPr>
              <p14:xfrm>
                <a:off x="6780403" y="4579027"/>
                <a:ext cx="15480" cy="108000"/>
              </p14:xfrm>
            </p:contentPart>
          </mc:Choice>
          <mc:Fallback xmlns="">
            <p:pic>
              <p:nvPicPr>
                <p:cNvPr id="818" name="Input penna 817">
                  <a:extLst>
                    <a:ext uri="{FF2B5EF4-FFF2-40B4-BE49-F238E27FC236}">
                      <a16:creationId xmlns:a16="http://schemas.microsoft.com/office/drawing/2014/main" id="{0CBB1F99-84E1-E02E-48E6-B2A12DAD3947}"/>
                    </a:ext>
                  </a:extLst>
                </p:cNvPr>
                <p:cNvPicPr/>
                <p:nvPr/>
              </p:nvPicPr>
              <p:blipFill>
                <a:blip r:embed="rId887"/>
                <a:stretch>
                  <a:fillRect/>
                </a:stretch>
              </p:blipFill>
              <p:spPr>
                <a:xfrm>
                  <a:off x="6772843" y="4571467"/>
                  <a:ext cx="3060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8">
              <p14:nvContentPartPr>
                <p14:cNvPr id="819" name="Input penna 818">
                  <a:extLst>
                    <a:ext uri="{FF2B5EF4-FFF2-40B4-BE49-F238E27FC236}">
                      <a16:creationId xmlns:a16="http://schemas.microsoft.com/office/drawing/2014/main" id="{210D384D-B2A5-E6DA-F4D8-62C435C5B2D7}"/>
                    </a:ext>
                  </a:extLst>
                </p14:cNvPr>
                <p14:cNvContentPartPr/>
                <p14:nvPr/>
              </p14:nvContentPartPr>
              <p14:xfrm>
                <a:off x="6765283" y="4594507"/>
                <a:ext cx="80280" cy="128520"/>
              </p14:xfrm>
            </p:contentPart>
          </mc:Choice>
          <mc:Fallback xmlns="">
            <p:pic>
              <p:nvPicPr>
                <p:cNvPr id="819" name="Input penna 818">
                  <a:extLst>
                    <a:ext uri="{FF2B5EF4-FFF2-40B4-BE49-F238E27FC236}">
                      <a16:creationId xmlns:a16="http://schemas.microsoft.com/office/drawing/2014/main" id="{210D384D-B2A5-E6DA-F4D8-62C435C5B2D7}"/>
                    </a:ext>
                  </a:extLst>
                </p:cNvPr>
                <p:cNvPicPr/>
                <p:nvPr/>
              </p:nvPicPr>
              <p:blipFill>
                <a:blip r:embed="rId889"/>
                <a:stretch>
                  <a:fillRect/>
                </a:stretch>
              </p:blipFill>
              <p:spPr>
                <a:xfrm>
                  <a:off x="6757723" y="4586947"/>
                  <a:ext cx="9540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0">
              <p14:nvContentPartPr>
                <p14:cNvPr id="820" name="Input penna 819">
                  <a:extLst>
                    <a:ext uri="{FF2B5EF4-FFF2-40B4-BE49-F238E27FC236}">
                      <a16:creationId xmlns:a16="http://schemas.microsoft.com/office/drawing/2014/main" id="{99F2B2EB-FE75-CE40-A561-187B38E4137A}"/>
                    </a:ext>
                  </a:extLst>
                </p14:cNvPr>
                <p14:cNvContentPartPr/>
                <p14:nvPr/>
              </p14:nvContentPartPr>
              <p14:xfrm>
                <a:off x="6782923" y="4699987"/>
                <a:ext cx="20880" cy="62280"/>
              </p14:xfrm>
            </p:contentPart>
          </mc:Choice>
          <mc:Fallback xmlns="">
            <p:pic>
              <p:nvPicPr>
                <p:cNvPr id="820" name="Input penna 819">
                  <a:extLst>
                    <a:ext uri="{FF2B5EF4-FFF2-40B4-BE49-F238E27FC236}">
                      <a16:creationId xmlns:a16="http://schemas.microsoft.com/office/drawing/2014/main" id="{99F2B2EB-FE75-CE40-A561-187B38E4137A}"/>
                    </a:ext>
                  </a:extLst>
                </p:cNvPr>
                <p:cNvPicPr/>
                <p:nvPr/>
              </p:nvPicPr>
              <p:blipFill>
                <a:blip r:embed="rId891"/>
                <a:stretch>
                  <a:fillRect/>
                </a:stretch>
              </p:blipFill>
              <p:spPr>
                <a:xfrm>
                  <a:off x="6775363" y="4692427"/>
                  <a:ext cx="3600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2">
              <p14:nvContentPartPr>
                <p14:cNvPr id="821" name="Input penna 820">
                  <a:extLst>
                    <a:ext uri="{FF2B5EF4-FFF2-40B4-BE49-F238E27FC236}">
                      <a16:creationId xmlns:a16="http://schemas.microsoft.com/office/drawing/2014/main" id="{08009B52-88E8-589F-938F-F2FAFCE656DD}"/>
                    </a:ext>
                  </a:extLst>
                </p14:cNvPr>
                <p14:cNvContentPartPr/>
                <p14:nvPr/>
              </p14:nvContentPartPr>
              <p14:xfrm>
                <a:off x="6737563" y="4762627"/>
                <a:ext cx="113040" cy="18720"/>
              </p14:xfrm>
            </p:contentPart>
          </mc:Choice>
          <mc:Fallback xmlns="">
            <p:pic>
              <p:nvPicPr>
                <p:cNvPr id="821" name="Input penna 820">
                  <a:extLst>
                    <a:ext uri="{FF2B5EF4-FFF2-40B4-BE49-F238E27FC236}">
                      <a16:creationId xmlns:a16="http://schemas.microsoft.com/office/drawing/2014/main" id="{08009B52-88E8-589F-938F-F2FAFCE656DD}"/>
                    </a:ext>
                  </a:extLst>
                </p:cNvPr>
                <p:cNvPicPr/>
                <p:nvPr/>
              </p:nvPicPr>
              <p:blipFill>
                <a:blip r:embed="rId893"/>
                <a:stretch>
                  <a:fillRect/>
                </a:stretch>
              </p:blipFill>
              <p:spPr>
                <a:xfrm>
                  <a:off x="6730003" y="4755067"/>
                  <a:ext cx="12816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4">
              <p14:nvContentPartPr>
                <p14:cNvPr id="822" name="Input penna 821">
                  <a:extLst>
                    <a:ext uri="{FF2B5EF4-FFF2-40B4-BE49-F238E27FC236}">
                      <a16:creationId xmlns:a16="http://schemas.microsoft.com/office/drawing/2014/main" id="{F288DF35-5D7E-DD88-45FF-286CE2CDA003}"/>
                    </a:ext>
                  </a:extLst>
                </p14:cNvPr>
                <p14:cNvContentPartPr/>
                <p14:nvPr/>
              </p14:nvContentPartPr>
              <p14:xfrm>
                <a:off x="6947083" y="4616107"/>
                <a:ext cx="83880" cy="106200"/>
              </p14:xfrm>
            </p:contentPart>
          </mc:Choice>
          <mc:Fallback xmlns="">
            <p:pic>
              <p:nvPicPr>
                <p:cNvPr id="822" name="Input penna 821">
                  <a:extLst>
                    <a:ext uri="{FF2B5EF4-FFF2-40B4-BE49-F238E27FC236}">
                      <a16:creationId xmlns:a16="http://schemas.microsoft.com/office/drawing/2014/main" id="{F288DF35-5D7E-DD88-45FF-286CE2CDA003}"/>
                    </a:ext>
                  </a:extLst>
                </p:cNvPr>
                <p:cNvPicPr/>
                <p:nvPr/>
              </p:nvPicPr>
              <p:blipFill>
                <a:blip r:embed="rId895"/>
                <a:stretch>
                  <a:fillRect/>
                </a:stretch>
              </p:blipFill>
              <p:spPr>
                <a:xfrm>
                  <a:off x="6939523" y="4608907"/>
                  <a:ext cx="9900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6">
              <p14:nvContentPartPr>
                <p14:cNvPr id="823" name="Input penna 822">
                  <a:extLst>
                    <a:ext uri="{FF2B5EF4-FFF2-40B4-BE49-F238E27FC236}">
                      <a16:creationId xmlns:a16="http://schemas.microsoft.com/office/drawing/2014/main" id="{4F9FBB41-9083-F58E-5A01-3BE605BB93F9}"/>
                    </a:ext>
                  </a:extLst>
                </p14:cNvPr>
                <p14:cNvContentPartPr/>
                <p14:nvPr/>
              </p14:nvContentPartPr>
              <p14:xfrm>
                <a:off x="7070563" y="4605667"/>
                <a:ext cx="10440" cy="97560"/>
              </p14:xfrm>
            </p:contentPart>
          </mc:Choice>
          <mc:Fallback xmlns="">
            <p:pic>
              <p:nvPicPr>
                <p:cNvPr id="823" name="Input penna 822">
                  <a:extLst>
                    <a:ext uri="{FF2B5EF4-FFF2-40B4-BE49-F238E27FC236}">
                      <a16:creationId xmlns:a16="http://schemas.microsoft.com/office/drawing/2014/main" id="{4F9FBB41-9083-F58E-5A01-3BE605BB93F9}"/>
                    </a:ext>
                  </a:extLst>
                </p:cNvPr>
                <p:cNvPicPr/>
                <p:nvPr/>
              </p:nvPicPr>
              <p:blipFill>
                <a:blip r:embed="rId897"/>
                <a:stretch>
                  <a:fillRect/>
                </a:stretch>
              </p:blipFill>
              <p:spPr>
                <a:xfrm>
                  <a:off x="7063003" y="4598107"/>
                  <a:ext cx="2556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8">
              <p14:nvContentPartPr>
                <p14:cNvPr id="824" name="Input penna 823">
                  <a:extLst>
                    <a:ext uri="{FF2B5EF4-FFF2-40B4-BE49-F238E27FC236}">
                      <a16:creationId xmlns:a16="http://schemas.microsoft.com/office/drawing/2014/main" id="{F1BD9556-B8B8-CA9D-2CCC-767081621D90}"/>
                    </a:ext>
                  </a:extLst>
                </p14:cNvPr>
                <p14:cNvContentPartPr/>
                <p14:nvPr/>
              </p14:nvContentPartPr>
              <p14:xfrm>
                <a:off x="6982003" y="4742827"/>
                <a:ext cx="24480" cy="72360"/>
              </p14:xfrm>
            </p:contentPart>
          </mc:Choice>
          <mc:Fallback xmlns="">
            <p:pic>
              <p:nvPicPr>
                <p:cNvPr id="824" name="Input penna 823">
                  <a:extLst>
                    <a:ext uri="{FF2B5EF4-FFF2-40B4-BE49-F238E27FC236}">
                      <a16:creationId xmlns:a16="http://schemas.microsoft.com/office/drawing/2014/main" id="{F1BD9556-B8B8-CA9D-2CCC-767081621D90}"/>
                    </a:ext>
                  </a:extLst>
                </p:cNvPr>
                <p:cNvPicPr/>
                <p:nvPr/>
              </p:nvPicPr>
              <p:blipFill>
                <a:blip r:embed="rId899"/>
                <a:stretch>
                  <a:fillRect/>
                </a:stretch>
              </p:blipFill>
              <p:spPr>
                <a:xfrm>
                  <a:off x="6974443" y="4735267"/>
                  <a:ext cx="3960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0">
              <p14:nvContentPartPr>
                <p14:cNvPr id="825" name="Input penna 824">
                  <a:extLst>
                    <a:ext uri="{FF2B5EF4-FFF2-40B4-BE49-F238E27FC236}">
                      <a16:creationId xmlns:a16="http://schemas.microsoft.com/office/drawing/2014/main" id="{CD6348FC-0058-0C1F-B434-D71F39A0248A}"/>
                    </a:ext>
                  </a:extLst>
                </p14:cNvPr>
                <p14:cNvContentPartPr/>
                <p14:nvPr/>
              </p14:nvContentPartPr>
              <p14:xfrm>
                <a:off x="6966523" y="4748947"/>
                <a:ext cx="94320" cy="103680"/>
              </p14:xfrm>
            </p:contentPart>
          </mc:Choice>
          <mc:Fallback xmlns="">
            <p:pic>
              <p:nvPicPr>
                <p:cNvPr id="825" name="Input penna 824">
                  <a:extLst>
                    <a:ext uri="{FF2B5EF4-FFF2-40B4-BE49-F238E27FC236}">
                      <a16:creationId xmlns:a16="http://schemas.microsoft.com/office/drawing/2014/main" id="{CD6348FC-0058-0C1F-B434-D71F39A0248A}"/>
                    </a:ext>
                  </a:extLst>
                </p:cNvPr>
                <p:cNvPicPr/>
                <p:nvPr/>
              </p:nvPicPr>
              <p:blipFill>
                <a:blip r:embed="rId901"/>
                <a:stretch>
                  <a:fillRect/>
                </a:stretch>
              </p:blipFill>
              <p:spPr>
                <a:xfrm>
                  <a:off x="6958963" y="4741387"/>
                  <a:ext cx="10944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2">
              <p14:nvContentPartPr>
                <p14:cNvPr id="826" name="Input penna 825">
                  <a:extLst>
                    <a:ext uri="{FF2B5EF4-FFF2-40B4-BE49-F238E27FC236}">
                      <a16:creationId xmlns:a16="http://schemas.microsoft.com/office/drawing/2014/main" id="{83CB56E0-15A7-D165-7C25-6CEF589901F0}"/>
                    </a:ext>
                  </a:extLst>
                </p14:cNvPr>
                <p14:cNvContentPartPr/>
                <p14:nvPr/>
              </p14:nvContentPartPr>
              <p14:xfrm>
                <a:off x="7128523" y="4662547"/>
                <a:ext cx="85680" cy="81360"/>
              </p14:xfrm>
            </p:contentPart>
          </mc:Choice>
          <mc:Fallback xmlns="">
            <p:pic>
              <p:nvPicPr>
                <p:cNvPr id="826" name="Input penna 825">
                  <a:extLst>
                    <a:ext uri="{FF2B5EF4-FFF2-40B4-BE49-F238E27FC236}">
                      <a16:creationId xmlns:a16="http://schemas.microsoft.com/office/drawing/2014/main" id="{83CB56E0-15A7-D165-7C25-6CEF589901F0}"/>
                    </a:ext>
                  </a:extLst>
                </p:cNvPr>
                <p:cNvPicPr/>
                <p:nvPr/>
              </p:nvPicPr>
              <p:blipFill>
                <a:blip r:embed="rId903"/>
                <a:stretch>
                  <a:fillRect/>
                </a:stretch>
              </p:blipFill>
              <p:spPr>
                <a:xfrm>
                  <a:off x="7121323" y="4654987"/>
                  <a:ext cx="10080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4">
              <p14:nvContentPartPr>
                <p14:cNvPr id="827" name="Input penna 826">
                  <a:extLst>
                    <a:ext uri="{FF2B5EF4-FFF2-40B4-BE49-F238E27FC236}">
                      <a16:creationId xmlns:a16="http://schemas.microsoft.com/office/drawing/2014/main" id="{4D54927E-CB47-0F79-6A84-0E084D90DCE4}"/>
                    </a:ext>
                  </a:extLst>
                </p14:cNvPr>
                <p14:cNvContentPartPr/>
                <p14:nvPr/>
              </p14:nvContentPartPr>
              <p14:xfrm>
                <a:off x="7246963" y="4665427"/>
                <a:ext cx="50040" cy="127080"/>
              </p14:xfrm>
            </p:contentPart>
          </mc:Choice>
          <mc:Fallback xmlns="">
            <p:pic>
              <p:nvPicPr>
                <p:cNvPr id="827" name="Input penna 826">
                  <a:extLst>
                    <a:ext uri="{FF2B5EF4-FFF2-40B4-BE49-F238E27FC236}">
                      <a16:creationId xmlns:a16="http://schemas.microsoft.com/office/drawing/2014/main" id="{4D54927E-CB47-0F79-6A84-0E084D90DCE4}"/>
                    </a:ext>
                  </a:extLst>
                </p:cNvPr>
                <p:cNvPicPr/>
                <p:nvPr/>
              </p:nvPicPr>
              <p:blipFill>
                <a:blip r:embed="rId905"/>
                <a:stretch>
                  <a:fillRect/>
                </a:stretch>
              </p:blipFill>
              <p:spPr>
                <a:xfrm>
                  <a:off x="7239403" y="4657867"/>
                  <a:ext cx="65160" cy="142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43" name="Gruppo 842">
            <a:extLst>
              <a:ext uri="{FF2B5EF4-FFF2-40B4-BE49-F238E27FC236}">
                <a16:creationId xmlns:a16="http://schemas.microsoft.com/office/drawing/2014/main" id="{4A0F8DEC-B282-B34B-CEE2-F5A818A7242B}"/>
              </a:ext>
            </a:extLst>
          </p:cNvPr>
          <p:cNvGrpSpPr/>
          <p:nvPr/>
        </p:nvGrpSpPr>
        <p:grpSpPr>
          <a:xfrm>
            <a:off x="7565563" y="4635907"/>
            <a:ext cx="394560" cy="208800"/>
            <a:chOff x="7565563" y="4635907"/>
            <a:chExt cx="394560" cy="208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06">
              <p14:nvContentPartPr>
                <p14:cNvPr id="830" name="Input penna 829">
                  <a:extLst>
                    <a:ext uri="{FF2B5EF4-FFF2-40B4-BE49-F238E27FC236}">
                      <a16:creationId xmlns:a16="http://schemas.microsoft.com/office/drawing/2014/main" id="{6C110924-4C68-16DF-7380-E45B0B355FEE}"/>
                    </a:ext>
                  </a:extLst>
                </p14:cNvPr>
                <p14:cNvContentPartPr/>
                <p14:nvPr/>
              </p14:nvContentPartPr>
              <p14:xfrm>
                <a:off x="7588963" y="4635907"/>
                <a:ext cx="92520" cy="13680"/>
              </p14:xfrm>
            </p:contentPart>
          </mc:Choice>
          <mc:Fallback xmlns="">
            <p:pic>
              <p:nvPicPr>
                <p:cNvPr id="830" name="Input penna 829">
                  <a:extLst>
                    <a:ext uri="{FF2B5EF4-FFF2-40B4-BE49-F238E27FC236}">
                      <a16:creationId xmlns:a16="http://schemas.microsoft.com/office/drawing/2014/main" id="{6C110924-4C68-16DF-7380-E45B0B355FEE}"/>
                    </a:ext>
                  </a:extLst>
                </p:cNvPr>
                <p:cNvPicPr/>
                <p:nvPr/>
              </p:nvPicPr>
              <p:blipFill>
                <a:blip r:embed="rId907"/>
                <a:stretch>
                  <a:fillRect/>
                </a:stretch>
              </p:blipFill>
              <p:spPr>
                <a:xfrm>
                  <a:off x="7581403" y="4628347"/>
                  <a:ext cx="10764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8">
              <p14:nvContentPartPr>
                <p14:cNvPr id="831" name="Input penna 830">
                  <a:extLst>
                    <a:ext uri="{FF2B5EF4-FFF2-40B4-BE49-F238E27FC236}">
                      <a16:creationId xmlns:a16="http://schemas.microsoft.com/office/drawing/2014/main" id="{5D0089EA-621E-5795-25C9-AB3AF9ADFA92}"/>
                    </a:ext>
                  </a:extLst>
                </p14:cNvPr>
                <p14:cNvContentPartPr/>
                <p14:nvPr/>
              </p14:nvContentPartPr>
              <p14:xfrm>
                <a:off x="7565563" y="4661827"/>
                <a:ext cx="48240" cy="81720"/>
              </p14:xfrm>
            </p:contentPart>
          </mc:Choice>
          <mc:Fallback xmlns="">
            <p:pic>
              <p:nvPicPr>
                <p:cNvPr id="831" name="Input penna 830">
                  <a:extLst>
                    <a:ext uri="{FF2B5EF4-FFF2-40B4-BE49-F238E27FC236}">
                      <a16:creationId xmlns:a16="http://schemas.microsoft.com/office/drawing/2014/main" id="{5D0089EA-621E-5795-25C9-AB3AF9ADFA92}"/>
                    </a:ext>
                  </a:extLst>
                </p:cNvPr>
                <p:cNvPicPr/>
                <p:nvPr/>
              </p:nvPicPr>
              <p:blipFill>
                <a:blip r:embed="rId909"/>
                <a:stretch>
                  <a:fillRect/>
                </a:stretch>
              </p:blipFill>
              <p:spPr>
                <a:xfrm>
                  <a:off x="7558003" y="4654267"/>
                  <a:ext cx="6336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0">
              <p14:nvContentPartPr>
                <p14:cNvPr id="832" name="Input penna 831">
                  <a:extLst>
                    <a:ext uri="{FF2B5EF4-FFF2-40B4-BE49-F238E27FC236}">
                      <a16:creationId xmlns:a16="http://schemas.microsoft.com/office/drawing/2014/main" id="{1BB33752-56D2-7443-8770-97F0804A8681}"/>
                    </a:ext>
                  </a:extLst>
                </p14:cNvPr>
                <p14:cNvContentPartPr/>
                <p14:nvPr/>
              </p14:nvContentPartPr>
              <p14:xfrm>
                <a:off x="7628563" y="4684507"/>
                <a:ext cx="34920" cy="56520"/>
              </p14:xfrm>
            </p:contentPart>
          </mc:Choice>
          <mc:Fallback xmlns="">
            <p:pic>
              <p:nvPicPr>
                <p:cNvPr id="832" name="Input penna 831">
                  <a:extLst>
                    <a:ext uri="{FF2B5EF4-FFF2-40B4-BE49-F238E27FC236}">
                      <a16:creationId xmlns:a16="http://schemas.microsoft.com/office/drawing/2014/main" id="{1BB33752-56D2-7443-8770-97F0804A8681}"/>
                    </a:ext>
                  </a:extLst>
                </p:cNvPr>
                <p:cNvPicPr/>
                <p:nvPr/>
              </p:nvPicPr>
              <p:blipFill>
                <a:blip r:embed="rId911"/>
                <a:stretch>
                  <a:fillRect/>
                </a:stretch>
              </p:blipFill>
              <p:spPr>
                <a:xfrm>
                  <a:off x="7621003" y="4676947"/>
                  <a:ext cx="5004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2">
              <p14:nvContentPartPr>
                <p14:cNvPr id="833" name="Input penna 832">
                  <a:extLst>
                    <a:ext uri="{FF2B5EF4-FFF2-40B4-BE49-F238E27FC236}">
                      <a16:creationId xmlns:a16="http://schemas.microsoft.com/office/drawing/2014/main" id="{63B15FF0-DAEA-37F8-8517-AB395D673677}"/>
                    </a:ext>
                  </a:extLst>
                </p14:cNvPr>
                <p14:cNvContentPartPr/>
                <p14:nvPr/>
              </p14:nvContentPartPr>
              <p14:xfrm>
                <a:off x="7720363" y="4651747"/>
                <a:ext cx="17280" cy="67680"/>
              </p14:xfrm>
            </p:contentPart>
          </mc:Choice>
          <mc:Fallback xmlns="">
            <p:pic>
              <p:nvPicPr>
                <p:cNvPr id="833" name="Input penna 832">
                  <a:extLst>
                    <a:ext uri="{FF2B5EF4-FFF2-40B4-BE49-F238E27FC236}">
                      <a16:creationId xmlns:a16="http://schemas.microsoft.com/office/drawing/2014/main" id="{63B15FF0-DAEA-37F8-8517-AB395D673677}"/>
                    </a:ext>
                  </a:extLst>
                </p:cNvPr>
                <p:cNvPicPr/>
                <p:nvPr/>
              </p:nvPicPr>
              <p:blipFill>
                <a:blip r:embed="rId913"/>
                <a:stretch>
                  <a:fillRect/>
                </a:stretch>
              </p:blipFill>
              <p:spPr>
                <a:xfrm>
                  <a:off x="7712803" y="4644187"/>
                  <a:ext cx="3240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4">
              <p14:nvContentPartPr>
                <p14:cNvPr id="834" name="Input penna 833">
                  <a:extLst>
                    <a:ext uri="{FF2B5EF4-FFF2-40B4-BE49-F238E27FC236}">
                      <a16:creationId xmlns:a16="http://schemas.microsoft.com/office/drawing/2014/main" id="{8F4A0946-D1AB-79C3-AD05-9EFE9B3661FB}"/>
                    </a:ext>
                  </a:extLst>
                </p14:cNvPr>
                <p14:cNvContentPartPr/>
                <p14:nvPr/>
              </p14:nvContentPartPr>
              <p14:xfrm>
                <a:off x="7642243" y="4746787"/>
                <a:ext cx="79200" cy="97920"/>
              </p14:xfrm>
            </p:contentPart>
          </mc:Choice>
          <mc:Fallback xmlns="">
            <p:pic>
              <p:nvPicPr>
                <p:cNvPr id="834" name="Input penna 833">
                  <a:extLst>
                    <a:ext uri="{FF2B5EF4-FFF2-40B4-BE49-F238E27FC236}">
                      <a16:creationId xmlns:a16="http://schemas.microsoft.com/office/drawing/2014/main" id="{8F4A0946-D1AB-79C3-AD05-9EFE9B3661FB}"/>
                    </a:ext>
                  </a:extLst>
                </p:cNvPr>
                <p:cNvPicPr/>
                <p:nvPr/>
              </p:nvPicPr>
              <p:blipFill>
                <a:blip r:embed="rId915"/>
                <a:stretch>
                  <a:fillRect/>
                </a:stretch>
              </p:blipFill>
              <p:spPr>
                <a:xfrm>
                  <a:off x="7634683" y="4739227"/>
                  <a:ext cx="9432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6">
              <p14:nvContentPartPr>
                <p14:cNvPr id="835" name="Input penna 834">
                  <a:extLst>
                    <a:ext uri="{FF2B5EF4-FFF2-40B4-BE49-F238E27FC236}">
                      <a16:creationId xmlns:a16="http://schemas.microsoft.com/office/drawing/2014/main" id="{775AB45E-66A2-7B7D-A15D-D5EE52BCA7BF}"/>
                    </a:ext>
                  </a:extLst>
                </p14:cNvPr>
                <p14:cNvContentPartPr/>
                <p14:nvPr/>
              </p14:nvContentPartPr>
              <p14:xfrm>
                <a:off x="7658083" y="4782067"/>
                <a:ext cx="82080" cy="29880"/>
              </p14:xfrm>
            </p:contentPart>
          </mc:Choice>
          <mc:Fallback xmlns="">
            <p:pic>
              <p:nvPicPr>
                <p:cNvPr id="835" name="Input penna 834">
                  <a:extLst>
                    <a:ext uri="{FF2B5EF4-FFF2-40B4-BE49-F238E27FC236}">
                      <a16:creationId xmlns:a16="http://schemas.microsoft.com/office/drawing/2014/main" id="{775AB45E-66A2-7B7D-A15D-D5EE52BCA7BF}"/>
                    </a:ext>
                  </a:extLst>
                </p:cNvPr>
                <p:cNvPicPr/>
                <p:nvPr/>
              </p:nvPicPr>
              <p:blipFill>
                <a:blip r:embed="rId917"/>
                <a:stretch>
                  <a:fillRect/>
                </a:stretch>
              </p:blipFill>
              <p:spPr>
                <a:xfrm>
                  <a:off x="7650523" y="4774507"/>
                  <a:ext cx="9720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8">
              <p14:nvContentPartPr>
                <p14:cNvPr id="836" name="Input penna 835">
                  <a:extLst>
                    <a:ext uri="{FF2B5EF4-FFF2-40B4-BE49-F238E27FC236}">
                      <a16:creationId xmlns:a16="http://schemas.microsoft.com/office/drawing/2014/main" id="{4FA40D0C-854D-E69E-6B9F-985A95578926}"/>
                    </a:ext>
                  </a:extLst>
                </p14:cNvPr>
                <p14:cNvContentPartPr/>
                <p14:nvPr/>
              </p14:nvContentPartPr>
              <p14:xfrm>
                <a:off x="7794883" y="4679467"/>
                <a:ext cx="61560" cy="90000"/>
              </p14:xfrm>
            </p:contentPart>
          </mc:Choice>
          <mc:Fallback xmlns="">
            <p:pic>
              <p:nvPicPr>
                <p:cNvPr id="836" name="Input penna 835">
                  <a:extLst>
                    <a:ext uri="{FF2B5EF4-FFF2-40B4-BE49-F238E27FC236}">
                      <a16:creationId xmlns:a16="http://schemas.microsoft.com/office/drawing/2014/main" id="{4FA40D0C-854D-E69E-6B9F-985A95578926}"/>
                    </a:ext>
                  </a:extLst>
                </p:cNvPr>
                <p:cNvPicPr/>
                <p:nvPr/>
              </p:nvPicPr>
              <p:blipFill>
                <a:blip r:embed="rId919"/>
                <a:stretch>
                  <a:fillRect/>
                </a:stretch>
              </p:blipFill>
              <p:spPr>
                <a:xfrm>
                  <a:off x="7787323" y="4671907"/>
                  <a:ext cx="7668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0">
              <p14:nvContentPartPr>
                <p14:cNvPr id="837" name="Input penna 836">
                  <a:extLst>
                    <a:ext uri="{FF2B5EF4-FFF2-40B4-BE49-F238E27FC236}">
                      <a16:creationId xmlns:a16="http://schemas.microsoft.com/office/drawing/2014/main" id="{58EF5B92-D9FD-3B0F-0ADB-6E05D174924F}"/>
                    </a:ext>
                  </a:extLst>
                </p14:cNvPr>
                <p14:cNvContentPartPr/>
                <p14:nvPr/>
              </p14:nvContentPartPr>
              <p14:xfrm>
                <a:off x="7834483" y="4693147"/>
                <a:ext cx="360" cy="360"/>
              </p14:xfrm>
            </p:contentPart>
          </mc:Choice>
          <mc:Fallback xmlns="">
            <p:pic>
              <p:nvPicPr>
                <p:cNvPr id="837" name="Input penna 836">
                  <a:extLst>
                    <a:ext uri="{FF2B5EF4-FFF2-40B4-BE49-F238E27FC236}">
                      <a16:creationId xmlns:a16="http://schemas.microsoft.com/office/drawing/2014/main" id="{58EF5B92-D9FD-3B0F-0ADB-6E05D174924F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7826923" y="4685587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1">
              <p14:nvContentPartPr>
                <p14:cNvPr id="838" name="Input penna 837">
                  <a:extLst>
                    <a:ext uri="{FF2B5EF4-FFF2-40B4-BE49-F238E27FC236}">
                      <a16:creationId xmlns:a16="http://schemas.microsoft.com/office/drawing/2014/main" id="{B5E4FF03-6CA5-1545-E17F-D70DE4B71CFE}"/>
                    </a:ext>
                  </a:extLst>
                </p14:cNvPr>
                <p14:cNvContentPartPr/>
                <p14:nvPr/>
              </p14:nvContentPartPr>
              <p14:xfrm>
                <a:off x="7834483" y="4693147"/>
                <a:ext cx="360" cy="360"/>
              </p14:xfrm>
            </p:contentPart>
          </mc:Choice>
          <mc:Fallback xmlns="">
            <p:pic>
              <p:nvPicPr>
                <p:cNvPr id="838" name="Input penna 837">
                  <a:extLst>
                    <a:ext uri="{FF2B5EF4-FFF2-40B4-BE49-F238E27FC236}">
                      <a16:creationId xmlns:a16="http://schemas.microsoft.com/office/drawing/2014/main" id="{B5E4FF03-6CA5-1545-E17F-D70DE4B71CFE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7826923" y="4685587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2">
              <p14:nvContentPartPr>
                <p14:cNvPr id="839" name="Input penna 838">
                  <a:extLst>
                    <a:ext uri="{FF2B5EF4-FFF2-40B4-BE49-F238E27FC236}">
                      <a16:creationId xmlns:a16="http://schemas.microsoft.com/office/drawing/2014/main" id="{3FB912CB-DA53-2A19-9930-1819F446C503}"/>
                    </a:ext>
                  </a:extLst>
                </p14:cNvPr>
                <p14:cNvContentPartPr/>
                <p14:nvPr/>
              </p14:nvContentPartPr>
              <p14:xfrm>
                <a:off x="7914403" y="4705027"/>
                <a:ext cx="14760" cy="67320"/>
              </p14:xfrm>
            </p:contentPart>
          </mc:Choice>
          <mc:Fallback xmlns="">
            <p:pic>
              <p:nvPicPr>
                <p:cNvPr id="839" name="Input penna 838">
                  <a:extLst>
                    <a:ext uri="{FF2B5EF4-FFF2-40B4-BE49-F238E27FC236}">
                      <a16:creationId xmlns:a16="http://schemas.microsoft.com/office/drawing/2014/main" id="{3FB912CB-DA53-2A19-9930-1819F446C503}"/>
                    </a:ext>
                  </a:extLst>
                </p:cNvPr>
                <p:cNvPicPr/>
                <p:nvPr/>
              </p:nvPicPr>
              <p:blipFill>
                <a:blip r:embed="rId923"/>
                <a:stretch>
                  <a:fillRect/>
                </a:stretch>
              </p:blipFill>
              <p:spPr>
                <a:xfrm>
                  <a:off x="7906843" y="4697467"/>
                  <a:ext cx="2988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4">
              <p14:nvContentPartPr>
                <p14:cNvPr id="840" name="Input penna 839">
                  <a:extLst>
                    <a:ext uri="{FF2B5EF4-FFF2-40B4-BE49-F238E27FC236}">
                      <a16:creationId xmlns:a16="http://schemas.microsoft.com/office/drawing/2014/main" id="{C7CC6839-00B4-5FAC-87D5-7C08D7263B18}"/>
                    </a:ext>
                  </a:extLst>
                </p14:cNvPr>
                <p14:cNvContentPartPr/>
                <p14:nvPr/>
              </p14:nvContentPartPr>
              <p14:xfrm>
                <a:off x="7858603" y="4734187"/>
                <a:ext cx="40320" cy="3600"/>
              </p14:xfrm>
            </p:contentPart>
          </mc:Choice>
          <mc:Fallback xmlns="">
            <p:pic>
              <p:nvPicPr>
                <p:cNvPr id="840" name="Input penna 839">
                  <a:extLst>
                    <a:ext uri="{FF2B5EF4-FFF2-40B4-BE49-F238E27FC236}">
                      <a16:creationId xmlns:a16="http://schemas.microsoft.com/office/drawing/2014/main" id="{C7CC6839-00B4-5FAC-87D5-7C08D7263B18}"/>
                    </a:ext>
                  </a:extLst>
                </p:cNvPr>
                <p:cNvPicPr/>
                <p:nvPr/>
              </p:nvPicPr>
              <p:blipFill>
                <a:blip r:embed="rId925"/>
                <a:stretch>
                  <a:fillRect/>
                </a:stretch>
              </p:blipFill>
              <p:spPr>
                <a:xfrm>
                  <a:off x="7851043" y="4726627"/>
                  <a:ext cx="5544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6">
              <p14:nvContentPartPr>
                <p14:cNvPr id="841" name="Input penna 840">
                  <a:extLst>
                    <a:ext uri="{FF2B5EF4-FFF2-40B4-BE49-F238E27FC236}">
                      <a16:creationId xmlns:a16="http://schemas.microsoft.com/office/drawing/2014/main" id="{763A9225-EDE2-4221-A3AC-C8E8E8139CE0}"/>
                    </a:ext>
                  </a:extLst>
                </p14:cNvPr>
                <p14:cNvContentPartPr/>
                <p14:nvPr/>
              </p14:nvContentPartPr>
              <p14:xfrm>
                <a:off x="7929523" y="4667227"/>
                <a:ext cx="30600" cy="120600"/>
              </p14:xfrm>
            </p:contentPart>
          </mc:Choice>
          <mc:Fallback xmlns="">
            <p:pic>
              <p:nvPicPr>
                <p:cNvPr id="841" name="Input penna 840">
                  <a:extLst>
                    <a:ext uri="{FF2B5EF4-FFF2-40B4-BE49-F238E27FC236}">
                      <a16:creationId xmlns:a16="http://schemas.microsoft.com/office/drawing/2014/main" id="{763A9225-EDE2-4221-A3AC-C8E8E8139CE0}"/>
                    </a:ext>
                  </a:extLst>
                </p:cNvPr>
                <p:cNvPicPr/>
                <p:nvPr/>
              </p:nvPicPr>
              <p:blipFill>
                <a:blip r:embed="rId927"/>
                <a:stretch>
                  <a:fillRect/>
                </a:stretch>
              </p:blipFill>
              <p:spPr>
                <a:xfrm>
                  <a:off x="7921963" y="4659667"/>
                  <a:ext cx="45720" cy="135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61" name="Gruppo 860">
            <a:extLst>
              <a:ext uri="{FF2B5EF4-FFF2-40B4-BE49-F238E27FC236}">
                <a16:creationId xmlns:a16="http://schemas.microsoft.com/office/drawing/2014/main" id="{74D02C21-F6B0-B2AE-5804-D6D7A36EC736}"/>
              </a:ext>
            </a:extLst>
          </p:cNvPr>
          <p:cNvGrpSpPr/>
          <p:nvPr/>
        </p:nvGrpSpPr>
        <p:grpSpPr>
          <a:xfrm>
            <a:off x="8408628" y="4614085"/>
            <a:ext cx="586800" cy="313200"/>
            <a:chOff x="8408628" y="4614085"/>
            <a:chExt cx="586800" cy="313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28">
              <p14:nvContentPartPr>
                <p14:cNvPr id="844" name="Input penna 843">
                  <a:extLst>
                    <a:ext uri="{FF2B5EF4-FFF2-40B4-BE49-F238E27FC236}">
                      <a16:creationId xmlns:a16="http://schemas.microsoft.com/office/drawing/2014/main" id="{4E22D8AD-FD0F-6372-EF67-3AC451685686}"/>
                    </a:ext>
                  </a:extLst>
                </p14:cNvPr>
                <p14:cNvContentPartPr/>
                <p14:nvPr/>
              </p14:nvContentPartPr>
              <p14:xfrm>
                <a:off x="8408628" y="4617325"/>
                <a:ext cx="101520" cy="92160"/>
              </p14:xfrm>
            </p:contentPart>
          </mc:Choice>
          <mc:Fallback xmlns="">
            <p:pic>
              <p:nvPicPr>
                <p:cNvPr id="844" name="Input penna 843">
                  <a:extLst>
                    <a:ext uri="{FF2B5EF4-FFF2-40B4-BE49-F238E27FC236}">
                      <a16:creationId xmlns:a16="http://schemas.microsoft.com/office/drawing/2014/main" id="{4E22D8AD-FD0F-6372-EF67-3AC451685686}"/>
                    </a:ext>
                  </a:extLst>
                </p:cNvPr>
                <p:cNvPicPr/>
                <p:nvPr/>
              </p:nvPicPr>
              <p:blipFill>
                <a:blip r:embed="rId929"/>
                <a:stretch>
                  <a:fillRect/>
                </a:stretch>
              </p:blipFill>
              <p:spPr>
                <a:xfrm>
                  <a:off x="8401068" y="4609765"/>
                  <a:ext cx="11664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0">
              <p14:nvContentPartPr>
                <p14:cNvPr id="845" name="Input penna 844">
                  <a:extLst>
                    <a:ext uri="{FF2B5EF4-FFF2-40B4-BE49-F238E27FC236}">
                      <a16:creationId xmlns:a16="http://schemas.microsoft.com/office/drawing/2014/main" id="{FD2C7EC6-B82E-E3FA-E0DD-3654627A675F}"/>
                    </a:ext>
                  </a:extLst>
                </p14:cNvPr>
                <p14:cNvContentPartPr/>
                <p14:nvPr/>
              </p14:nvContentPartPr>
              <p14:xfrm>
                <a:off x="8463708" y="4684645"/>
                <a:ext cx="3960" cy="81720"/>
              </p14:xfrm>
            </p:contentPart>
          </mc:Choice>
          <mc:Fallback xmlns="">
            <p:pic>
              <p:nvPicPr>
                <p:cNvPr id="845" name="Input penna 844">
                  <a:extLst>
                    <a:ext uri="{FF2B5EF4-FFF2-40B4-BE49-F238E27FC236}">
                      <a16:creationId xmlns:a16="http://schemas.microsoft.com/office/drawing/2014/main" id="{FD2C7EC6-B82E-E3FA-E0DD-3654627A675F}"/>
                    </a:ext>
                  </a:extLst>
                </p:cNvPr>
                <p:cNvPicPr/>
                <p:nvPr/>
              </p:nvPicPr>
              <p:blipFill>
                <a:blip r:embed="rId931"/>
                <a:stretch>
                  <a:fillRect/>
                </a:stretch>
              </p:blipFill>
              <p:spPr>
                <a:xfrm>
                  <a:off x="8456508" y="4677085"/>
                  <a:ext cx="1908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2">
              <p14:nvContentPartPr>
                <p14:cNvPr id="846" name="Input penna 845">
                  <a:extLst>
                    <a:ext uri="{FF2B5EF4-FFF2-40B4-BE49-F238E27FC236}">
                      <a16:creationId xmlns:a16="http://schemas.microsoft.com/office/drawing/2014/main" id="{8902D49B-F0FC-C240-1DD7-EB82922A2CCF}"/>
                    </a:ext>
                  </a:extLst>
                </p14:cNvPr>
                <p14:cNvContentPartPr/>
                <p14:nvPr/>
              </p14:nvContentPartPr>
              <p14:xfrm>
                <a:off x="8426988" y="4716325"/>
                <a:ext cx="122760" cy="61560"/>
              </p14:xfrm>
            </p:contentPart>
          </mc:Choice>
          <mc:Fallback xmlns="">
            <p:pic>
              <p:nvPicPr>
                <p:cNvPr id="846" name="Input penna 845">
                  <a:extLst>
                    <a:ext uri="{FF2B5EF4-FFF2-40B4-BE49-F238E27FC236}">
                      <a16:creationId xmlns:a16="http://schemas.microsoft.com/office/drawing/2014/main" id="{8902D49B-F0FC-C240-1DD7-EB82922A2CCF}"/>
                    </a:ext>
                  </a:extLst>
                </p:cNvPr>
                <p:cNvPicPr/>
                <p:nvPr/>
              </p:nvPicPr>
              <p:blipFill>
                <a:blip r:embed="rId933"/>
                <a:stretch>
                  <a:fillRect/>
                </a:stretch>
              </p:blipFill>
              <p:spPr>
                <a:xfrm>
                  <a:off x="8419428" y="4708765"/>
                  <a:ext cx="13788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4">
              <p14:nvContentPartPr>
                <p14:cNvPr id="847" name="Input penna 846">
                  <a:extLst>
                    <a:ext uri="{FF2B5EF4-FFF2-40B4-BE49-F238E27FC236}">
                      <a16:creationId xmlns:a16="http://schemas.microsoft.com/office/drawing/2014/main" id="{06332906-9ACB-9AA6-C322-1CDD3C101B37}"/>
                    </a:ext>
                  </a:extLst>
                </p14:cNvPr>
                <p14:cNvContentPartPr/>
                <p14:nvPr/>
              </p14:nvContentPartPr>
              <p14:xfrm>
                <a:off x="8582148" y="4614085"/>
                <a:ext cx="6840" cy="102600"/>
              </p14:xfrm>
            </p:contentPart>
          </mc:Choice>
          <mc:Fallback xmlns="">
            <p:pic>
              <p:nvPicPr>
                <p:cNvPr id="847" name="Input penna 846">
                  <a:extLst>
                    <a:ext uri="{FF2B5EF4-FFF2-40B4-BE49-F238E27FC236}">
                      <a16:creationId xmlns:a16="http://schemas.microsoft.com/office/drawing/2014/main" id="{06332906-9ACB-9AA6-C322-1CDD3C101B37}"/>
                    </a:ext>
                  </a:extLst>
                </p:cNvPr>
                <p:cNvPicPr/>
                <p:nvPr/>
              </p:nvPicPr>
              <p:blipFill>
                <a:blip r:embed="rId935"/>
                <a:stretch>
                  <a:fillRect/>
                </a:stretch>
              </p:blipFill>
              <p:spPr>
                <a:xfrm>
                  <a:off x="8574588" y="4606525"/>
                  <a:ext cx="2196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6">
              <p14:nvContentPartPr>
                <p14:cNvPr id="848" name="Input penna 847">
                  <a:extLst>
                    <a:ext uri="{FF2B5EF4-FFF2-40B4-BE49-F238E27FC236}">
                      <a16:creationId xmlns:a16="http://schemas.microsoft.com/office/drawing/2014/main" id="{49EDE653-EAA7-0572-BC57-0671EEC242C7}"/>
                    </a:ext>
                  </a:extLst>
                </p14:cNvPr>
                <p14:cNvContentPartPr/>
                <p14:nvPr/>
              </p14:nvContentPartPr>
              <p14:xfrm>
                <a:off x="8568828" y="4696525"/>
                <a:ext cx="49320" cy="27720"/>
              </p14:xfrm>
            </p:contentPart>
          </mc:Choice>
          <mc:Fallback xmlns="">
            <p:pic>
              <p:nvPicPr>
                <p:cNvPr id="848" name="Input penna 847">
                  <a:extLst>
                    <a:ext uri="{FF2B5EF4-FFF2-40B4-BE49-F238E27FC236}">
                      <a16:creationId xmlns:a16="http://schemas.microsoft.com/office/drawing/2014/main" id="{49EDE653-EAA7-0572-BC57-0671EEC242C7}"/>
                    </a:ext>
                  </a:extLst>
                </p:cNvPr>
                <p:cNvPicPr/>
                <p:nvPr/>
              </p:nvPicPr>
              <p:blipFill>
                <a:blip r:embed="rId937"/>
                <a:stretch>
                  <a:fillRect/>
                </a:stretch>
              </p:blipFill>
              <p:spPr>
                <a:xfrm>
                  <a:off x="8561268" y="4688965"/>
                  <a:ext cx="6444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8">
              <p14:nvContentPartPr>
                <p14:cNvPr id="849" name="Input penna 848">
                  <a:extLst>
                    <a:ext uri="{FF2B5EF4-FFF2-40B4-BE49-F238E27FC236}">
                      <a16:creationId xmlns:a16="http://schemas.microsoft.com/office/drawing/2014/main" id="{F7565EF2-7B7D-5E9A-E2D7-14E46A3E4C10}"/>
                    </a:ext>
                  </a:extLst>
                </p14:cNvPr>
                <p14:cNvContentPartPr/>
                <p14:nvPr/>
              </p14:nvContentPartPr>
              <p14:xfrm>
                <a:off x="8431308" y="4834765"/>
                <a:ext cx="84600" cy="92520"/>
              </p14:xfrm>
            </p:contentPart>
          </mc:Choice>
          <mc:Fallback xmlns="">
            <p:pic>
              <p:nvPicPr>
                <p:cNvPr id="849" name="Input penna 848">
                  <a:extLst>
                    <a:ext uri="{FF2B5EF4-FFF2-40B4-BE49-F238E27FC236}">
                      <a16:creationId xmlns:a16="http://schemas.microsoft.com/office/drawing/2014/main" id="{F7565EF2-7B7D-5E9A-E2D7-14E46A3E4C10}"/>
                    </a:ext>
                  </a:extLst>
                </p:cNvPr>
                <p:cNvPicPr/>
                <p:nvPr/>
              </p:nvPicPr>
              <p:blipFill>
                <a:blip r:embed="rId939"/>
                <a:stretch>
                  <a:fillRect/>
                </a:stretch>
              </p:blipFill>
              <p:spPr>
                <a:xfrm>
                  <a:off x="8423748" y="4827205"/>
                  <a:ext cx="9972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0">
              <p14:nvContentPartPr>
                <p14:cNvPr id="850" name="Input penna 849">
                  <a:extLst>
                    <a:ext uri="{FF2B5EF4-FFF2-40B4-BE49-F238E27FC236}">
                      <a16:creationId xmlns:a16="http://schemas.microsoft.com/office/drawing/2014/main" id="{8AC141F2-4F0B-8636-4D92-026E4BAF1E73}"/>
                    </a:ext>
                  </a:extLst>
                </p14:cNvPr>
                <p14:cNvContentPartPr/>
                <p14:nvPr/>
              </p14:nvContentPartPr>
              <p14:xfrm>
                <a:off x="8483148" y="4850605"/>
                <a:ext cx="42120" cy="43200"/>
              </p14:xfrm>
            </p:contentPart>
          </mc:Choice>
          <mc:Fallback xmlns="">
            <p:pic>
              <p:nvPicPr>
                <p:cNvPr id="850" name="Input penna 849">
                  <a:extLst>
                    <a:ext uri="{FF2B5EF4-FFF2-40B4-BE49-F238E27FC236}">
                      <a16:creationId xmlns:a16="http://schemas.microsoft.com/office/drawing/2014/main" id="{8AC141F2-4F0B-8636-4D92-026E4BAF1E73}"/>
                    </a:ext>
                  </a:extLst>
                </p:cNvPr>
                <p:cNvPicPr/>
                <p:nvPr/>
              </p:nvPicPr>
              <p:blipFill>
                <a:blip r:embed="rId941"/>
                <a:stretch>
                  <a:fillRect/>
                </a:stretch>
              </p:blipFill>
              <p:spPr>
                <a:xfrm>
                  <a:off x="8475588" y="4843045"/>
                  <a:ext cx="5724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2">
              <p14:nvContentPartPr>
                <p14:cNvPr id="851" name="Input penna 850">
                  <a:extLst>
                    <a:ext uri="{FF2B5EF4-FFF2-40B4-BE49-F238E27FC236}">
                      <a16:creationId xmlns:a16="http://schemas.microsoft.com/office/drawing/2014/main" id="{817B43FB-7F05-5194-3A4F-5803C29942B8}"/>
                    </a:ext>
                  </a:extLst>
                </p14:cNvPr>
                <p14:cNvContentPartPr/>
                <p14:nvPr/>
              </p14:nvContentPartPr>
              <p14:xfrm>
                <a:off x="8522028" y="4817845"/>
                <a:ext cx="52920" cy="90360"/>
              </p14:xfrm>
            </p:contentPart>
          </mc:Choice>
          <mc:Fallback xmlns="">
            <p:pic>
              <p:nvPicPr>
                <p:cNvPr id="851" name="Input penna 850">
                  <a:extLst>
                    <a:ext uri="{FF2B5EF4-FFF2-40B4-BE49-F238E27FC236}">
                      <a16:creationId xmlns:a16="http://schemas.microsoft.com/office/drawing/2014/main" id="{817B43FB-7F05-5194-3A4F-5803C29942B8}"/>
                    </a:ext>
                  </a:extLst>
                </p:cNvPr>
                <p:cNvPicPr/>
                <p:nvPr/>
              </p:nvPicPr>
              <p:blipFill>
                <a:blip r:embed="rId943"/>
                <a:stretch>
                  <a:fillRect/>
                </a:stretch>
              </p:blipFill>
              <p:spPr>
                <a:xfrm>
                  <a:off x="8514468" y="4810285"/>
                  <a:ext cx="6804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4">
              <p14:nvContentPartPr>
                <p14:cNvPr id="852" name="Input penna 851">
                  <a:extLst>
                    <a:ext uri="{FF2B5EF4-FFF2-40B4-BE49-F238E27FC236}">
                      <a16:creationId xmlns:a16="http://schemas.microsoft.com/office/drawing/2014/main" id="{1481E7BE-9FCC-F444-2038-F0C4912A5C93}"/>
                    </a:ext>
                  </a:extLst>
                </p14:cNvPr>
                <p14:cNvContentPartPr/>
                <p14:nvPr/>
              </p14:nvContentPartPr>
              <p14:xfrm>
                <a:off x="8548668" y="4857445"/>
                <a:ext cx="59760" cy="34920"/>
              </p14:xfrm>
            </p:contentPart>
          </mc:Choice>
          <mc:Fallback xmlns="">
            <p:pic>
              <p:nvPicPr>
                <p:cNvPr id="852" name="Input penna 851">
                  <a:extLst>
                    <a:ext uri="{FF2B5EF4-FFF2-40B4-BE49-F238E27FC236}">
                      <a16:creationId xmlns:a16="http://schemas.microsoft.com/office/drawing/2014/main" id="{1481E7BE-9FCC-F444-2038-F0C4912A5C93}"/>
                    </a:ext>
                  </a:extLst>
                </p:cNvPr>
                <p:cNvPicPr/>
                <p:nvPr/>
              </p:nvPicPr>
              <p:blipFill>
                <a:blip r:embed="rId945"/>
                <a:stretch>
                  <a:fillRect/>
                </a:stretch>
              </p:blipFill>
              <p:spPr>
                <a:xfrm>
                  <a:off x="8541108" y="4849885"/>
                  <a:ext cx="7488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6">
              <p14:nvContentPartPr>
                <p14:cNvPr id="853" name="Input penna 852">
                  <a:extLst>
                    <a:ext uri="{FF2B5EF4-FFF2-40B4-BE49-F238E27FC236}">
                      <a16:creationId xmlns:a16="http://schemas.microsoft.com/office/drawing/2014/main" id="{7803E23F-7D61-2D12-0599-980B662063D1}"/>
                    </a:ext>
                  </a:extLst>
                </p14:cNvPr>
                <p14:cNvContentPartPr/>
                <p14:nvPr/>
              </p14:nvContentPartPr>
              <p14:xfrm>
                <a:off x="8666748" y="4678525"/>
                <a:ext cx="82800" cy="97920"/>
              </p14:xfrm>
            </p:contentPart>
          </mc:Choice>
          <mc:Fallback xmlns="">
            <p:pic>
              <p:nvPicPr>
                <p:cNvPr id="853" name="Input penna 852">
                  <a:extLst>
                    <a:ext uri="{FF2B5EF4-FFF2-40B4-BE49-F238E27FC236}">
                      <a16:creationId xmlns:a16="http://schemas.microsoft.com/office/drawing/2014/main" id="{7803E23F-7D61-2D12-0599-980B662063D1}"/>
                    </a:ext>
                  </a:extLst>
                </p:cNvPr>
                <p:cNvPicPr/>
                <p:nvPr/>
              </p:nvPicPr>
              <p:blipFill>
                <a:blip r:embed="rId947"/>
                <a:stretch>
                  <a:fillRect/>
                </a:stretch>
              </p:blipFill>
              <p:spPr>
                <a:xfrm>
                  <a:off x="8659188" y="4670965"/>
                  <a:ext cx="9792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8">
              <p14:nvContentPartPr>
                <p14:cNvPr id="854" name="Input penna 853">
                  <a:extLst>
                    <a:ext uri="{FF2B5EF4-FFF2-40B4-BE49-F238E27FC236}">
                      <a16:creationId xmlns:a16="http://schemas.microsoft.com/office/drawing/2014/main" id="{FCD2A07C-B15D-DCA9-0F61-10375F33B713}"/>
                    </a:ext>
                  </a:extLst>
                </p14:cNvPr>
                <p14:cNvContentPartPr/>
                <p14:nvPr/>
              </p14:nvContentPartPr>
              <p14:xfrm>
                <a:off x="8757468" y="4731445"/>
                <a:ext cx="66240" cy="21240"/>
              </p14:xfrm>
            </p:contentPart>
          </mc:Choice>
          <mc:Fallback xmlns="">
            <p:pic>
              <p:nvPicPr>
                <p:cNvPr id="854" name="Input penna 853">
                  <a:extLst>
                    <a:ext uri="{FF2B5EF4-FFF2-40B4-BE49-F238E27FC236}">
                      <a16:creationId xmlns:a16="http://schemas.microsoft.com/office/drawing/2014/main" id="{FCD2A07C-B15D-DCA9-0F61-10375F33B713}"/>
                    </a:ext>
                  </a:extLst>
                </p:cNvPr>
                <p:cNvPicPr/>
                <p:nvPr/>
              </p:nvPicPr>
              <p:blipFill>
                <a:blip r:embed="rId949"/>
                <a:stretch>
                  <a:fillRect/>
                </a:stretch>
              </p:blipFill>
              <p:spPr>
                <a:xfrm>
                  <a:off x="8750268" y="4723885"/>
                  <a:ext cx="8136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0">
              <p14:nvContentPartPr>
                <p14:cNvPr id="855" name="Input penna 854">
                  <a:extLst>
                    <a:ext uri="{FF2B5EF4-FFF2-40B4-BE49-F238E27FC236}">
                      <a16:creationId xmlns:a16="http://schemas.microsoft.com/office/drawing/2014/main" id="{30DBFED2-1D86-0F66-47BC-6900DE980543}"/>
                    </a:ext>
                  </a:extLst>
                </p14:cNvPr>
                <p14:cNvContentPartPr/>
                <p14:nvPr/>
              </p14:nvContentPartPr>
              <p14:xfrm>
                <a:off x="8810748" y="4669525"/>
                <a:ext cx="43560" cy="164880"/>
              </p14:xfrm>
            </p:contentPart>
          </mc:Choice>
          <mc:Fallback xmlns="">
            <p:pic>
              <p:nvPicPr>
                <p:cNvPr id="855" name="Input penna 854">
                  <a:extLst>
                    <a:ext uri="{FF2B5EF4-FFF2-40B4-BE49-F238E27FC236}">
                      <a16:creationId xmlns:a16="http://schemas.microsoft.com/office/drawing/2014/main" id="{30DBFED2-1D86-0F66-47BC-6900DE980543}"/>
                    </a:ext>
                  </a:extLst>
                </p:cNvPr>
                <p:cNvPicPr/>
                <p:nvPr/>
              </p:nvPicPr>
              <p:blipFill>
                <a:blip r:embed="rId951"/>
                <a:stretch>
                  <a:fillRect/>
                </a:stretch>
              </p:blipFill>
              <p:spPr>
                <a:xfrm>
                  <a:off x="8803188" y="4661965"/>
                  <a:ext cx="5832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2">
              <p14:nvContentPartPr>
                <p14:cNvPr id="856" name="Input penna 855">
                  <a:extLst>
                    <a:ext uri="{FF2B5EF4-FFF2-40B4-BE49-F238E27FC236}">
                      <a16:creationId xmlns:a16="http://schemas.microsoft.com/office/drawing/2014/main" id="{31668F1F-CE2E-6AA6-370E-23ABF61B605F}"/>
                    </a:ext>
                  </a:extLst>
                </p14:cNvPr>
                <p14:cNvContentPartPr/>
                <p14:nvPr/>
              </p14:nvContentPartPr>
              <p14:xfrm>
                <a:off x="8906508" y="4664125"/>
                <a:ext cx="77760" cy="98280"/>
              </p14:xfrm>
            </p:contentPart>
          </mc:Choice>
          <mc:Fallback xmlns="">
            <p:pic>
              <p:nvPicPr>
                <p:cNvPr id="856" name="Input penna 855">
                  <a:extLst>
                    <a:ext uri="{FF2B5EF4-FFF2-40B4-BE49-F238E27FC236}">
                      <a16:creationId xmlns:a16="http://schemas.microsoft.com/office/drawing/2014/main" id="{31668F1F-CE2E-6AA6-370E-23ABF61B605F}"/>
                    </a:ext>
                  </a:extLst>
                </p:cNvPr>
                <p:cNvPicPr/>
                <p:nvPr/>
              </p:nvPicPr>
              <p:blipFill>
                <a:blip r:embed="rId953"/>
                <a:stretch>
                  <a:fillRect/>
                </a:stretch>
              </p:blipFill>
              <p:spPr>
                <a:xfrm>
                  <a:off x="8898948" y="4656565"/>
                  <a:ext cx="9288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4">
              <p14:nvContentPartPr>
                <p14:cNvPr id="857" name="Input penna 856">
                  <a:extLst>
                    <a:ext uri="{FF2B5EF4-FFF2-40B4-BE49-F238E27FC236}">
                      <a16:creationId xmlns:a16="http://schemas.microsoft.com/office/drawing/2014/main" id="{2CC4E7DC-B52A-2640-D047-FC23FA7B9B2E}"/>
                    </a:ext>
                  </a:extLst>
                </p14:cNvPr>
                <p14:cNvContentPartPr/>
                <p14:nvPr/>
              </p14:nvContentPartPr>
              <p14:xfrm>
                <a:off x="8902548" y="4786165"/>
                <a:ext cx="18720" cy="102960"/>
              </p14:xfrm>
            </p:contentPart>
          </mc:Choice>
          <mc:Fallback xmlns="">
            <p:pic>
              <p:nvPicPr>
                <p:cNvPr id="857" name="Input penna 856">
                  <a:extLst>
                    <a:ext uri="{FF2B5EF4-FFF2-40B4-BE49-F238E27FC236}">
                      <a16:creationId xmlns:a16="http://schemas.microsoft.com/office/drawing/2014/main" id="{2CC4E7DC-B52A-2640-D047-FC23FA7B9B2E}"/>
                    </a:ext>
                  </a:extLst>
                </p:cNvPr>
                <p:cNvPicPr/>
                <p:nvPr/>
              </p:nvPicPr>
              <p:blipFill>
                <a:blip r:embed="rId955"/>
                <a:stretch>
                  <a:fillRect/>
                </a:stretch>
              </p:blipFill>
              <p:spPr>
                <a:xfrm>
                  <a:off x="8894988" y="4778605"/>
                  <a:ext cx="3384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6">
              <p14:nvContentPartPr>
                <p14:cNvPr id="858" name="Input penna 857">
                  <a:extLst>
                    <a:ext uri="{FF2B5EF4-FFF2-40B4-BE49-F238E27FC236}">
                      <a16:creationId xmlns:a16="http://schemas.microsoft.com/office/drawing/2014/main" id="{1DE3EF15-BC43-9A93-492F-A8D8C2A37B61}"/>
                    </a:ext>
                  </a:extLst>
                </p14:cNvPr>
                <p14:cNvContentPartPr/>
                <p14:nvPr/>
              </p14:nvContentPartPr>
              <p14:xfrm>
                <a:off x="8944668" y="4798765"/>
                <a:ext cx="12600" cy="86760"/>
              </p14:xfrm>
            </p:contentPart>
          </mc:Choice>
          <mc:Fallback xmlns="">
            <p:pic>
              <p:nvPicPr>
                <p:cNvPr id="858" name="Input penna 857">
                  <a:extLst>
                    <a:ext uri="{FF2B5EF4-FFF2-40B4-BE49-F238E27FC236}">
                      <a16:creationId xmlns:a16="http://schemas.microsoft.com/office/drawing/2014/main" id="{1DE3EF15-BC43-9A93-492F-A8D8C2A37B61}"/>
                    </a:ext>
                  </a:extLst>
                </p:cNvPr>
                <p:cNvPicPr/>
                <p:nvPr/>
              </p:nvPicPr>
              <p:blipFill>
                <a:blip r:embed="rId957"/>
                <a:stretch>
                  <a:fillRect/>
                </a:stretch>
              </p:blipFill>
              <p:spPr>
                <a:xfrm>
                  <a:off x="8937108" y="4791205"/>
                  <a:ext cx="2736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8">
              <p14:nvContentPartPr>
                <p14:cNvPr id="859" name="Input penna 858">
                  <a:extLst>
                    <a:ext uri="{FF2B5EF4-FFF2-40B4-BE49-F238E27FC236}">
                      <a16:creationId xmlns:a16="http://schemas.microsoft.com/office/drawing/2014/main" id="{A1A68D07-6CE7-89F1-A39D-E07A090A7186}"/>
                    </a:ext>
                  </a:extLst>
                </p14:cNvPr>
                <p14:cNvContentPartPr/>
                <p14:nvPr/>
              </p14:nvContentPartPr>
              <p14:xfrm>
                <a:off x="8813988" y="4877245"/>
                <a:ext cx="181440" cy="33480"/>
              </p14:xfrm>
            </p:contentPart>
          </mc:Choice>
          <mc:Fallback xmlns="">
            <p:pic>
              <p:nvPicPr>
                <p:cNvPr id="859" name="Input penna 858">
                  <a:extLst>
                    <a:ext uri="{FF2B5EF4-FFF2-40B4-BE49-F238E27FC236}">
                      <a16:creationId xmlns:a16="http://schemas.microsoft.com/office/drawing/2014/main" id="{A1A68D07-6CE7-89F1-A39D-E07A090A7186}"/>
                    </a:ext>
                  </a:extLst>
                </p:cNvPr>
                <p:cNvPicPr/>
                <p:nvPr/>
              </p:nvPicPr>
              <p:blipFill>
                <a:blip r:embed="rId959"/>
                <a:stretch>
                  <a:fillRect/>
                </a:stretch>
              </p:blipFill>
              <p:spPr>
                <a:xfrm>
                  <a:off x="8806428" y="4869685"/>
                  <a:ext cx="196560" cy="486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051525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C3C67-CBCB-1D2F-353A-8DC5B4125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398C4523-5C40-D998-569B-D0C0B624C1E0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B0379478-A172-0845-232D-3B29096D9E0F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3A02542E-709C-79EA-50BC-A67AD6AF9C42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61D57314-D7DF-B4B9-D82C-9AD09CA4CCF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066E311B-4161-BBE8-5008-F834E80A64E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DF3B7F20-7C5B-A719-60B6-709B9F49F85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A6378609-96B2-4A5D-4E0A-D18A61A85AE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D74CC128-A2F6-0024-EF4E-09A6910F1E8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8DC3E61D-55C9-B23F-ED2D-7EF41646E25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80C6C1ED-0963-B18B-AAB4-1D3D2E8FDE4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5C72E5BB-DB4A-335B-97C4-09BC8E47C16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7C0E6914-37EC-9803-6DD9-D12B2226357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AF440188-5DEC-E930-2ADC-DA4B20BE19A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63A3EB89-5F14-3194-F271-A5D2F964064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A565210F-58DF-E68F-2213-12F35A73336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38DA7877-B42B-AD35-9EE1-A8449E62B39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A709320D-DB81-0578-0242-C7BEE2FED8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6E8BC2F2-7650-77A4-604E-3AF67766C7BB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9EEFDA35-3F9D-987B-1B97-9644A1B6022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57D08C12-6669-EDC5-828E-3585073F0F7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599AC701-59D3-B29B-D428-A7F2DEDA7EB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890D25DD-39FE-C7EB-5257-3588CFFF71A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1EE77471-D9B6-9CAF-12D2-C33BBCA9CA9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B575E62B-DB0C-15B0-3F66-87F53E2064F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1AF0D686-2119-AB36-AC3C-9A707D433BC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B8B7C73E-FEC1-FB9C-6C5C-E5D0F43FFC3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FB0368F9-E72B-5EB1-5220-2883584E066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1880EA69-F309-7EBA-1C39-7988D09C99C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10DD4B2A-9807-E6D8-04DE-7F801335243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509711FD-601D-2C03-5EA6-D0EA265CC40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21E3E2C6-AAF7-8D1D-69C4-C355706676E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88DA2702-E0AC-64F4-3253-496AAFB7018A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F5D671D8-813C-8D20-6459-8DA6ECD20E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6D05B19D-1B5F-692B-2024-D525C6BBDF1C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044ACA73-88BE-A90E-F206-7B183A2E1BB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B107E2B1-8956-6DDD-4B33-31009B16FA8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E5D1DA22-610C-ACDB-77A2-092AB288A58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9716A451-BFAF-5A20-9D7A-1491817A3FF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3B2871E5-3B72-CA42-4CC7-37E827250E8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22360328-BB61-0D49-E73A-96413E959D8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38933113-890E-CEC5-7CBC-CE0F11D9BC9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CEB1B218-664C-ED61-9580-47A4E87998A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F8FDC02E-484B-20A2-B5D0-CAAF81BF20E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27D3987E-36BE-6128-7B1E-41B133414DD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381EE6C5-E0E3-9A2D-CF81-B9E07163827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92B74B20-2F21-C370-EC5B-F768372D27D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809642EA-9321-00E1-C128-E1FE0FFB9E5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445D9780-412D-A36B-7491-99D948B60F65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AED7ED35-FB90-1E86-4FD3-AFB93BA11E3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A95156C7-B64B-54F9-07DE-01A84B15CC3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ECF4A2F9-557E-AFE0-9762-D4AE2BCA7A6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7384D438-747D-CAA3-CDDD-37C3ED1577C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03542C94-830D-92D6-B1A0-090212A2C11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3E4A9B3E-00FB-F582-6EFB-DE2A48BB8FB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E13A74B6-1D80-DAEE-0D61-44A9007AD8A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CE26E9EC-1772-13CD-D606-AF6C630B378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61CEEDBB-9793-91E1-855C-0C86B3D85D5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0BF8FC2D-2C9A-ABDE-E9AA-D0603994BB9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1423079F-C94C-2634-A3CE-C9C4F788E4B1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E216FEED-720B-8211-BFA3-2C7DE088F39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E7E27395-0DD8-182E-5DAE-123DB661389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090AD1BF-BF36-8743-D623-33A27CA07958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4" name="Immagine 3" descr="Immagine che contiene testo, schermata, Carattere, biglietto da visita&#10;&#10;Descrizione generata automaticamente">
            <a:extLst>
              <a:ext uri="{FF2B5EF4-FFF2-40B4-BE49-F238E27FC236}">
                <a16:creationId xmlns:a16="http://schemas.microsoft.com/office/drawing/2014/main" id="{A9453549-39A7-E1EF-BFA9-0006042472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9700" y="1600200"/>
            <a:ext cx="6832600" cy="3657600"/>
          </a:xfrm>
          <a:prstGeom prst="rect">
            <a:avLst/>
          </a:prstGeom>
        </p:spPr>
      </p:pic>
      <p:grpSp>
        <p:nvGrpSpPr>
          <p:cNvPr id="14" name="Gruppo 13">
            <a:extLst>
              <a:ext uri="{FF2B5EF4-FFF2-40B4-BE49-F238E27FC236}">
                <a16:creationId xmlns:a16="http://schemas.microsoft.com/office/drawing/2014/main" id="{A13EF5CA-438A-342D-C7C0-EBFFD9A033CF}"/>
              </a:ext>
            </a:extLst>
          </p:cNvPr>
          <p:cNvGrpSpPr/>
          <p:nvPr/>
        </p:nvGrpSpPr>
        <p:grpSpPr>
          <a:xfrm>
            <a:off x="2399829" y="230280"/>
            <a:ext cx="1320480" cy="368640"/>
            <a:chOff x="2399829" y="230280"/>
            <a:chExt cx="1320480" cy="368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E087F5EF-85AB-B713-A85E-3A2ABDE24E98}"/>
                    </a:ext>
                  </a:extLst>
                </p14:cNvPr>
                <p14:cNvContentPartPr/>
                <p14:nvPr/>
              </p14:nvContentPartPr>
              <p14:xfrm>
                <a:off x="2399829" y="340440"/>
                <a:ext cx="184680" cy="25848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E087F5EF-85AB-B713-A85E-3A2ABDE24E98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392269" y="332880"/>
                  <a:ext cx="199800" cy="27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C3CAC197-2213-D38E-41A7-F060AA40CD66}"/>
                    </a:ext>
                  </a:extLst>
                </p14:cNvPr>
                <p14:cNvContentPartPr/>
                <p14:nvPr/>
              </p14:nvContentPartPr>
              <p14:xfrm>
                <a:off x="2606109" y="408840"/>
                <a:ext cx="146520" cy="16164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C3CAC197-2213-D38E-41A7-F060AA40CD6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598549" y="401280"/>
                  <a:ext cx="16164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873D9585-4275-BB94-AC68-7E5AFD680523}"/>
                    </a:ext>
                  </a:extLst>
                </p14:cNvPr>
                <p14:cNvContentPartPr/>
                <p14:nvPr/>
              </p14:nvContentPartPr>
              <p14:xfrm>
                <a:off x="2829309" y="380400"/>
                <a:ext cx="187920" cy="17460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873D9585-4275-BB94-AC68-7E5AFD680523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821749" y="372840"/>
                  <a:ext cx="202680" cy="18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C5CBDB89-2B28-7F3B-53C0-5AB4CDFEE20B}"/>
                    </a:ext>
                  </a:extLst>
                </p14:cNvPr>
                <p14:cNvContentPartPr/>
                <p14:nvPr/>
              </p14:nvContentPartPr>
              <p14:xfrm>
                <a:off x="3169149" y="302640"/>
                <a:ext cx="88920" cy="2232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C5CBDB89-2B28-7F3B-53C0-5AB4CDFEE20B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161589" y="295080"/>
                  <a:ext cx="10404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7468535E-3571-E06C-4B25-87CB982BEE92}"/>
                    </a:ext>
                  </a:extLst>
                </p14:cNvPr>
                <p14:cNvContentPartPr/>
                <p14:nvPr/>
              </p14:nvContentPartPr>
              <p14:xfrm>
                <a:off x="3377229" y="389040"/>
                <a:ext cx="171000" cy="15984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7468535E-3571-E06C-4B25-87CB982BEE9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369669" y="381840"/>
                  <a:ext cx="18612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EA44B6E4-5ABE-57B6-D7EE-F957514C4170}"/>
                    </a:ext>
                  </a:extLst>
                </p14:cNvPr>
                <p14:cNvContentPartPr/>
                <p14:nvPr/>
              </p14:nvContentPartPr>
              <p14:xfrm>
                <a:off x="3606189" y="230280"/>
                <a:ext cx="114120" cy="9252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EA44B6E4-5ABE-57B6-D7EE-F957514C4170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598629" y="222720"/>
                  <a:ext cx="129240" cy="107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57D823F7-5670-E45D-3A1B-D41CA3FAC785}"/>
              </a:ext>
            </a:extLst>
          </p:cNvPr>
          <p:cNvGrpSpPr/>
          <p:nvPr/>
        </p:nvGrpSpPr>
        <p:grpSpPr>
          <a:xfrm>
            <a:off x="4073469" y="138480"/>
            <a:ext cx="446760" cy="428760"/>
            <a:chOff x="4073469" y="138480"/>
            <a:chExt cx="446760" cy="428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58C2928B-FF72-361F-DFA7-349C26D4F373}"/>
                    </a:ext>
                  </a:extLst>
                </p14:cNvPr>
                <p14:cNvContentPartPr/>
                <p14:nvPr/>
              </p14:nvContentPartPr>
              <p14:xfrm>
                <a:off x="4104069" y="312360"/>
                <a:ext cx="355320" cy="19980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58C2928B-FF72-361F-DFA7-349C26D4F373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096509" y="305160"/>
                  <a:ext cx="37008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369ACEF6-51CE-8897-52B4-0F7A4347B6A5}"/>
                    </a:ext>
                  </a:extLst>
                </p14:cNvPr>
                <p14:cNvContentPartPr/>
                <p14:nvPr/>
              </p14:nvContentPartPr>
              <p14:xfrm>
                <a:off x="4073469" y="138480"/>
                <a:ext cx="446760" cy="42876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369ACEF6-51CE-8897-52B4-0F7A4347B6A5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065909" y="130920"/>
                  <a:ext cx="461880" cy="443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" name="Gruppo 19">
            <a:extLst>
              <a:ext uri="{FF2B5EF4-FFF2-40B4-BE49-F238E27FC236}">
                <a16:creationId xmlns:a16="http://schemas.microsoft.com/office/drawing/2014/main" id="{ECF03412-4783-AD4B-EE4A-D5B36B97699D}"/>
              </a:ext>
            </a:extLst>
          </p:cNvPr>
          <p:cNvGrpSpPr/>
          <p:nvPr/>
        </p:nvGrpSpPr>
        <p:grpSpPr>
          <a:xfrm>
            <a:off x="5896869" y="254760"/>
            <a:ext cx="1856520" cy="442440"/>
            <a:chOff x="5896869" y="254760"/>
            <a:chExt cx="1856520" cy="442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BD6ECBD8-8508-9A1C-AA97-62C7999BFDF1}"/>
                    </a:ext>
                  </a:extLst>
                </p14:cNvPr>
                <p14:cNvContentPartPr/>
                <p14:nvPr/>
              </p14:nvContentPartPr>
              <p14:xfrm>
                <a:off x="5896869" y="254760"/>
                <a:ext cx="364680" cy="44244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BD6ECBD8-8508-9A1C-AA97-62C7999BFDF1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889309" y="247200"/>
                  <a:ext cx="379800" cy="45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885414B5-35D1-0EA3-00E8-672D129F06E0}"/>
                    </a:ext>
                  </a:extLst>
                </p14:cNvPr>
                <p14:cNvContentPartPr/>
                <p14:nvPr/>
              </p14:nvContentPartPr>
              <p14:xfrm>
                <a:off x="6329589" y="379320"/>
                <a:ext cx="243720" cy="22032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885414B5-35D1-0EA3-00E8-672D129F06E0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322029" y="371760"/>
                  <a:ext cx="258480" cy="23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0048781E-9412-2F20-EC4A-889E63B944FC}"/>
                    </a:ext>
                  </a:extLst>
                </p14:cNvPr>
                <p14:cNvContentPartPr/>
                <p14:nvPr/>
              </p14:nvContentPartPr>
              <p14:xfrm>
                <a:off x="6710109" y="360600"/>
                <a:ext cx="403920" cy="25596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0048781E-9412-2F20-EC4A-889E63B944FC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702549" y="353040"/>
                  <a:ext cx="419040" cy="27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C8A78719-9B01-CC26-965D-B6D0E1562DA2}"/>
                    </a:ext>
                  </a:extLst>
                </p14:cNvPr>
                <p14:cNvContentPartPr/>
                <p14:nvPr/>
              </p14:nvContentPartPr>
              <p14:xfrm>
                <a:off x="7005309" y="311640"/>
                <a:ext cx="748080" cy="29052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C8A78719-9B01-CC26-965D-B6D0E1562DA2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997749" y="304080"/>
                  <a:ext cx="763200" cy="305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uppo 25">
            <a:extLst>
              <a:ext uri="{FF2B5EF4-FFF2-40B4-BE49-F238E27FC236}">
                <a16:creationId xmlns:a16="http://schemas.microsoft.com/office/drawing/2014/main" id="{46655812-8861-33A7-0572-B0A20473D146}"/>
              </a:ext>
            </a:extLst>
          </p:cNvPr>
          <p:cNvGrpSpPr/>
          <p:nvPr/>
        </p:nvGrpSpPr>
        <p:grpSpPr>
          <a:xfrm>
            <a:off x="7734665" y="2825918"/>
            <a:ext cx="923400" cy="371160"/>
            <a:chOff x="7734665" y="2825918"/>
            <a:chExt cx="923400" cy="371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3DE811FF-0AA7-2BEE-8B82-1BB2C623847C}"/>
                    </a:ext>
                  </a:extLst>
                </p14:cNvPr>
                <p14:cNvContentPartPr/>
                <p14:nvPr/>
              </p14:nvContentPartPr>
              <p14:xfrm>
                <a:off x="7734665" y="2825918"/>
                <a:ext cx="220320" cy="371160"/>
              </p14:xfrm>
            </p:contentPart>
          </mc:Choice>
          <mc:Fallback xmlns=""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3DE811FF-0AA7-2BEE-8B82-1BB2C623847C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727105" y="2818358"/>
                  <a:ext cx="235440" cy="38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0BEAC86D-2A60-046C-A6D0-AE43766AE335}"/>
                    </a:ext>
                  </a:extLst>
                </p14:cNvPr>
                <p14:cNvContentPartPr/>
                <p14:nvPr/>
              </p14:nvContentPartPr>
              <p14:xfrm>
                <a:off x="7992425" y="2911958"/>
                <a:ext cx="171720" cy="23148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0BEAC86D-2A60-046C-A6D0-AE43766AE335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985225" y="2904398"/>
                  <a:ext cx="186840" cy="24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E7D85A20-F162-7C8F-8B0B-F4F6F8277F7E}"/>
                    </a:ext>
                  </a:extLst>
                </p14:cNvPr>
                <p14:cNvContentPartPr/>
                <p14:nvPr/>
              </p14:nvContentPartPr>
              <p14:xfrm>
                <a:off x="8232185" y="2892878"/>
                <a:ext cx="176040" cy="206640"/>
              </p14:xfrm>
            </p:contentPart>
          </mc:Choice>
          <mc:Fallback xmlns=""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E7D85A20-F162-7C8F-8B0B-F4F6F8277F7E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8224625" y="2885318"/>
                  <a:ext cx="191160" cy="2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61CA9288-926D-2681-7267-6B577FD88C3D}"/>
                    </a:ext>
                  </a:extLst>
                </p14:cNvPr>
                <p14:cNvContentPartPr/>
                <p14:nvPr/>
              </p14:nvContentPartPr>
              <p14:xfrm>
                <a:off x="8360705" y="2884238"/>
                <a:ext cx="297360" cy="264960"/>
              </p14:xfrm>
            </p:contentPart>
          </mc:Choice>
          <mc:Fallback xmlns=""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61CA9288-926D-2681-7267-6B577FD88C3D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8353145" y="2876678"/>
                  <a:ext cx="312480" cy="2800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892396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24842C-2544-E76D-C5ED-A43DAA5D49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5EAA0A31-1C76-4FB0-4EFB-7C7C1132C490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7519D840-62D8-8D7B-1CA3-42483C03430A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42CE8956-391E-3FCC-0D97-AA54BF3D84D2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EE959F00-77C9-6B88-C45F-99B86AE12E2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8CA116CC-99B0-D5AC-4510-475B7B68416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BA95BF4B-C620-EC42-06C7-7BE8D81AC36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000C8872-E930-B021-C302-EDF3FEDE693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507D0DF7-9AB3-2F08-E557-62B9E43D4E2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5A8607A9-130B-BF71-CE4D-D6B5CEEDAAA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6CE7830F-0BF7-50B9-5B2E-9993B581DD0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943F99AC-1732-794F-F236-66D7DDA3DEE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5806A999-C018-E630-E4FE-62A0D1D248B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99840434-EC02-5614-A580-888BC166DB7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4259577C-97C3-1E0B-435E-9EBA1BBE1EA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4D5894D0-76DF-BCD7-1AD5-9C2FDFCCDDA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C35FCD05-4593-1476-6180-86EAEA91A59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E79000B9-AC82-44F1-F5A9-0A4FAC3AE4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A93AF8BB-58CE-7E36-B6CC-9346CFB2A8F3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BB028AA8-3CBB-7654-544C-DA2EA188B23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4D2470B7-7CEA-6D4F-B1BC-EAF9CE3EBFF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60E5B298-C63C-181B-5862-4777D76C757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2AAF385F-F9EB-47F8-EA26-69618B23BF7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2B839107-4880-CE90-7052-20C3127F574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8EF37805-B0BE-2A1B-795A-830E00AF746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0E7E42AF-305B-D6D2-412A-05CC5985639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747D617E-5D77-EB56-E2A6-704741B9256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EBBBDF95-63A3-9ED8-FA25-51ACEC24C3D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CF20FC07-BD86-3CE6-5D1D-E5A9B020B4B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E491A44F-279C-0C2E-20E8-B93827AC97B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6FF710DA-3380-95D1-6A12-C3A5ED413F5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4BF89644-5434-FDFE-449E-AE2C93B295A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BD672C2A-64AD-8BC8-C204-7E74C883F7F5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661264E2-67C3-2D29-D4F2-064C9BA4F3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BA55849B-745E-C52C-2514-BA3E3BC386C4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ED23AE5F-196B-1258-6BBE-1277E4C2EDE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A7703690-E90E-1252-7D0B-176957CD7C0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F499CF8B-DD75-83A5-1F7A-A0785BF70F3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21AD41BF-091C-5036-70E9-09E4C694F52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780AD993-8791-2DB1-7818-36A7C47330B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FA9D2F22-3A69-3C79-0607-8CCD213DE97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2ED3C6AB-D2FE-5E45-70D8-E7A6B61F19C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79C5170F-6DE5-7BC8-525F-D481787316F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09C439E0-FD60-FA3A-F069-8E8E743DDEE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06CE7FA4-63C2-64F8-80FB-CCC23E02ADE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76E8A8D8-5BFD-9664-C178-7AB83B38402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B67C04EC-CEE2-F961-D590-CB1A1B06E6D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2B8A9764-2AF4-C841-FEC2-3C0E8B00F9B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89981447-FAAC-5155-B30A-139C70FF857D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179B7E95-6084-ECBC-9873-4EC284DB1EA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A9B0AED7-2707-41E3-69B5-5101B182B2C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8AB82BAF-EAED-41DE-975F-FA35D7927A5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C306DCB2-EB9A-EF83-15D5-932C9BCA633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C3A934A8-2B7F-7C46-EC3F-1E04FBC7545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EBC5FF1A-AA16-B51D-CE76-B535F2217F8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07B634C6-1E69-0192-30C9-4C1C3D18142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5F097D62-118A-1F05-E06A-C8C210E49A4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BBE1BB0F-A282-ADE3-5B82-454CCED17C0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95AEB8C8-D04D-5987-34B6-09E104E736A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CF9E9185-7EE8-0CBA-CE6F-834D7022335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44968495-BBA1-A175-7A82-10BCC242D10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0249E887-01D6-9C06-9F0D-FC32CE8881E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B7F82EEE-A80B-3A74-5C71-265F0B2D0EAD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1DF313D7-CC74-7D99-5329-11E996D50F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1950" y="1866900"/>
            <a:ext cx="6388100" cy="3124200"/>
          </a:xfrm>
          <a:prstGeom prst="rect">
            <a:avLst/>
          </a:prstGeom>
        </p:spPr>
      </p:pic>
      <p:grpSp>
        <p:nvGrpSpPr>
          <p:cNvPr id="6" name="Gruppo 5">
            <a:extLst>
              <a:ext uri="{FF2B5EF4-FFF2-40B4-BE49-F238E27FC236}">
                <a16:creationId xmlns:a16="http://schemas.microsoft.com/office/drawing/2014/main" id="{ADDC2656-F444-3DD2-BF03-1E3A065CEE57}"/>
              </a:ext>
            </a:extLst>
          </p:cNvPr>
          <p:cNvGrpSpPr/>
          <p:nvPr/>
        </p:nvGrpSpPr>
        <p:grpSpPr>
          <a:xfrm>
            <a:off x="2809596" y="2227447"/>
            <a:ext cx="131760" cy="102240"/>
            <a:chOff x="2809596" y="2227447"/>
            <a:chExt cx="131760" cy="102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F0070966-4516-FF66-9CAE-F65C44E2F541}"/>
                    </a:ext>
                  </a:extLst>
                </p14:cNvPr>
                <p14:cNvContentPartPr/>
                <p14:nvPr/>
              </p14:nvContentPartPr>
              <p14:xfrm>
                <a:off x="2809596" y="2269207"/>
                <a:ext cx="84960" cy="1764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F0070966-4516-FF66-9CAE-F65C44E2F54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802036" y="2261647"/>
                  <a:ext cx="10008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66CC2E2F-4CAD-4AEF-4D36-6FA7344BCFDA}"/>
                    </a:ext>
                  </a:extLst>
                </p14:cNvPr>
                <p14:cNvContentPartPr/>
                <p14:nvPr/>
              </p14:nvContentPartPr>
              <p14:xfrm>
                <a:off x="2927676" y="2227447"/>
                <a:ext cx="13680" cy="10224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66CC2E2F-4CAD-4AEF-4D36-6FA7344BCFDA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920116" y="2220247"/>
                  <a:ext cx="28800" cy="117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EE20C7C0-2507-FA2C-D6F6-A6C9779217EE}"/>
                  </a:ext>
                </a:extLst>
              </p14:cNvPr>
              <p14:cNvContentPartPr/>
              <p14:nvPr/>
            </p14:nvContentPartPr>
            <p14:xfrm>
              <a:off x="4153944" y="2412274"/>
              <a:ext cx="1258200" cy="91440"/>
            </p14:xfrm>
          </p:contentPart>
        </mc:Choice>
        <mc:Fallback xmlns=""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EE20C7C0-2507-FA2C-D6F6-A6C9779217E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146384" y="2404714"/>
                <a:ext cx="1273320" cy="106560"/>
              </a:xfrm>
              <a:prstGeom prst="rect">
                <a:avLst/>
              </a:prstGeom>
            </p:spPr>
          </p:pic>
        </mc:Fallback>
      </mc:AlternateContent>
      <p:grpSp>
        <p:nvGrpSpPr>
          <p:cNvPr id="11" name="Gruppo 10">
            <a:extLst>
              <a:ext uri="{FF2B5EF4-FFF2-40B4-BE49-F238E27FC236}">
                <a16:creationId xmlns:a16="http://schemas.microsoft.com/office/drawing/2014/main" id="{8C076E6A-297F-2390-D822-FF52DE6A55BF}"/>
              </a:ext>
            </a:extLst>
          </p:cNvPr>
          <p:cNvGrpSpPr/>
          <p:nvPr/>
        </p:nvGrpSpPr>
        <p:grpSpPr>
          <a:xfrm>
            <a:off x="2770128" y="3442104"/>
            <a:ext cx="138240" cy="126360"/>
            <a:chOff x="2770128" y="3442104"/>
            <a:chExt cx="138240" cy="126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528FE1DD-C741-CE68-0AC2-6885E26AB08A}"/>
                    </a:ext>
                  </a:extLst>
                </p14:cNvPr>
                <p14:cNvContentPartPr/>
                <p14:nvPr/>
              </p14:nvContentPartPr>
              <p14:xfrm>
                <a:off x="2770128" y="3463344"/>
                <a:ext cx="114480" cy="2520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528FE1DD-C741-CE68-0AC2-6885E26AB08A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762568" y="3455784"/>
                  <a:ext cx="12960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61D2AAB3-0C49-3BFA-2902-38FD7501A417}"/>
                    </a:ext>
                  </a:extLst>
                </p14:cNvPr>
                <p14:cNvContentPartPr/>
                <p14:nvPr/>
              </p14:nvContentPartPr>
              <p14:xfrm>
                <a:off x="2882448" y="3442104"/>
                <a:ext cx="25920" cy="12636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61D2AAB3-0C49-3BFA-2902-38FD7501A417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874888" y="3434544"/>
                  <a:ext cx="41040" cy="141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DFF36EE2-155A-7034-DE71-DC30B021D18C}"/>
              </a:ext>
            </a:extLst>
          </p:cNvPr>
          <p:cNvGrpSpPr/>
          <p:nvPr/>
        </p:nvGrpSpPr>
        <p:grpSpPr>
          <a:xfrm>
            <a:off x="2671141" y="4219471"/>
            <a:ext cx="127440" cy="106560"/>
            <a:chOff x="2671141" y="4219471"/>
            <a:chExt cx="127440" cy="106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E9F7A66C-5484-9487-3BE7-E00D08DECD9E}"/>
                    </a:ext>
                  </a:extLst>
                </p14:cNvPr>
                <p14:cNvContentPartPr/>
                <p14:nvPr/>
              </p14:nvContentPartPr>
              <p14:xfrm>
                <a:off x="2671141" y="4242871"/>
                <a:ext cx="110520" cy="3348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E9F7A66C-5484-9487-3BE7-E00D08DECD9E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663581" y="4235311"/>
                  <a:ext cx="12564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5AEDBEAF-C877-2FA7-365E-40D939DB394E}"/>
                    </a:ext>
                  </a:extLst>
                </p14:cNvPr>
                <p14:cNvContentPartPr/>
                <p14:nvPr/>
              </p14:nvContentPartPr>
              <p14:xfrm>
                <a:off x="2762581" y="4219471"/>
                <a:ext cx="36000" cy="10656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5AEDBEAF-C877-2FA7-365E-40D939DB394E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755021" y="4211911"/>
                  <a:ext cx="51120" cy="121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" name="Gruppo 57">
            <a:extLst>
              <a:ext uri="{FF2B5EF4-FFF2-40B4-BE49-F238E27FC236}">
                <a16:creationId xmlns:a16="http://schemas.microsoft.com/office/drawing/2014/main" id="{E4FA97F9-0CD5-7A06-B263-E1BFDCED879A}"/>
              </a:ext>
            </a:extLst>
          </p:cNvPr>
          <p:cNvGrpSpPr/>
          <p:nvPr/>
        </p:nvGrpSpPr>
        <p:grpSpPr>
          <a:xfrm>
            <a:off x="4382370" y="5049788"/>
            <a:ext cx="915840" cy="474120"/>
            <a:chOff x="4382370" y="5049788"/>
            <a:chExt cx="915840" cy="474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9CD17DD4-D654-E62C-F6A2-E2FB9D31CFD5}"/>
                    </a:ext>
                  </a:extLst>
                </p14:cNvPr>
                <p14:cNvContentPartPr/>
                <p14:nvPr/>
              </p14:nvContentPartPr>
              <p14:xfrm>
                <a:off x="4529610" y="5049788"/>
                <a:ext cx="16920" cy="10044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9CD17DD4-D654-E62C-F6A2-E2FB9D31CFD5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522050" y="5042228"/>
                  <a:ext cx="3204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A04C303C-4B4D-523B-6824-1D1396D7885E}"/>
                    </a:ext>
                  </a:extLst>
                </p14:cNvPr>
                <p14:cNvContentPartPr/>
                <p14:nvPr/>
              </p14:nvContentPartPr>
              <p14:xfrm>
                <a:off x="4382370" y="5141588"/>
                <a:ext cx="250200" cy="19800"/>
              </p14:xfrm>
            </p:contentPart>
          </mc:Choice>
          <mc:Fallback xmlns=""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A04C303C-4B4D-523B-6824-1D1396D7885E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374810" y="5134388"/>
                  <a:ext cx="26532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308BB25D-346C-439C-E574-66DA003EE4D9}"/>
                    </a:ext>
                  </a:extLst>
                </p14:cNvPr>
                <p14:cNvContentPartPr/>
                <p14:nvPr/>
              </p14:nvContentPartPr>
              <p14:xfrm>
                <a:off x="4419810" y="5154548"/>
                <a:ext cx="111600" cy="149760"/>
              </p14:xfrm>
            </p:contentPart>
          </mc:Choice>
          <mc:Fallback xmlns=""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308BB25D-346C-439C-E574-66DA003EE4D9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412250" y="5147348"/>
                  <a:ext cx="12672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44FFF92B-5C17-8DDD-3DF6-621A2F8987F7}"/>
                    </a:ext>
                  </a:extLst>
                </p14:cNvPr>
                <p14:cNvContentPartPr/>
                <p14:nvPr/>
              </p14:nvContentPartPr>
              <p14:xfrm>
                <a:off x="4518450" y="5168228"/>
                <a:ext cx="43920" cy="13176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44FFF92B-5C17-8DDD-3DF6-621A2F8987F7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510890" y="5160668"/>
                  <a:ext cx="5904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BC8B7716-5670-9DF4-E7BC-CECA62D9D10F}"/>
                    </a:ext>
                  </a:extLst>
                </p14:cNvPr>
                <p14:cNvContentPartPr/>
                <p14:nvPr/>
              </p14:nvContentPartPr>
              <p14:xfrm>
                <a:off x="4640850" y="5139788"/>
                <a:ext cx="9360" cy="17352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BC8B7716-5670-9DF4-E7BC-CECA62D9D10F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633290" y="5132228"/>
                  <a:ext cx="2448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4973D03A-380D-75D7-BF48-EC8097E7AFA9}"/>
                    </a:ext>
                  </a:extLst>
                </p14:cNvPr>
                <p14:cNvContentPartPr/>
                <p14:nvPr/>
              </p14:nvContentPartPr>
              <p14:xfrm>
                <a:off x="4656690" y="5245988"/>
                <a:ext cx="139320" cy="2988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4973D03A-380D-75D7-BF48-EC8097E7AFA9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4649130" y="5238428"/>
                  <a:ext cx="15444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7F9A74D0-EB5C-3E22-A0F5-33CC96813B4B}"/>
                    </a:ext>
                  </a:extLst>
                </p14:cNvPr>
                <p14:cNvContentPartPr/>
                <p14:nvPr/>
              </p14:nvContentPartPr>
              <p14:xfrm>
                <a:off x="4523130" y="5337428"/>
                <a:ext cx="210240" cy="3564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7F9A74D0-EB5C-3E22-A0F5-33CC96813B4B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515570" y="5329868"/>
                  <a:ext cx="22500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7DD20B18-97EB-8974-A2A2-ED1436C7699D}"/>
                    </a:ext>
                  </a:extLst>
                </p14:cNvPr>
                <p14:cNvContentPartPr/>
                <p14:nvPr/>
              </p14:nvContentPartPr>
              <p14:xfrm>
                <a:off x="4523130" y="5348948"/>
                <a:ext cx="119880" cy="17496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7DD20B18-97EB-8974-A2A2-ED1436C7699D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515570" y="5341388"/>
                  <a:ext cx="13500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3F864061-BA9F-98D3-1E1D-5A5922FA94F3}"/>
                    </a:ext>
                  </a:extLst>
                </p14:cNvPr>
                <p14:cNvContentPartPr/>
                <p14:nvPr/>
              </p14:nvContentPartPr>
              <p14:xfrm>
                <a:off x="4629690" y="5393948"/>
                <a:ext cx="46800" cy="73800"/>
              </p14:xfrm>
            </p:contentPart>
          </mc:Choice>
          <mc:Fallback xmlns=""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3F864061-BA9F-98D3-1E1D-5A5922FA94F3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4622130" y="5386748"/>
                  <a:ext cx="6156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E9B7352C-6E5E-BECC-03AE-2191E2BE4B2A}"/>
                    </a:ext>
                  </a:extLst>
                </p14:cNvPr>
                <p14:cNvContentPartPr/>
                <p14:nvPr/>
              </p14:nvContentPartPr>
              <p14:xfrm>
                <a:off x="4787370" y="5220788"/>
                <a:ext cx="72720" cy="1188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E9B7352C-6E5E-BECC-03AE-2191E2BE4B2A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779810" y="5213228"/>
                  <a:ext cx="8784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E986316A-931F-EF64-B18F-D294470E6E69}"/>
                    </a:ext>
                  </a:extLst>
                </p14:cNvPr>
                <p14:cNvContentPartPr/>
                <p14:nvPr/>
              </p14:nvContentPartPr>
              <p14:xfrm>
                <a:off x="4765050" y="5214308"/>
                <a:ext cx="54360" cy="12636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E986316A-931F-EF64-B18F-D294470E6E69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757490" y="5206748"/>
                  <a:ext cx="6948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CC4A4861-BFEC-1D10-FF0A-1F2D0265D278}"/>
                    </a:ext>
                  </a:extLst>
                </p14:cNvPr>
                <p14:cNvContentPartPr/>
                <p14:nvPr/>
              </p14:nvContentPartPr>
              <p14:xfrm>
                <a:off x="4883850" y="5205668"/>
                <a:ext cx="8640" cy="12168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CC4A4861-BFEC-1D10-FF0A-1F2D0265D278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876290" y="5198108"/>
                  <a:ext cx="2376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FFF4349A-2825-C4EA-5A5A-41D65D6B1526}"/>
                    </a:ext>
                  </a:extLst>
                </p14:cNvPr>
                <p14:cNvContentPartPr/>
                <p14:nvPr/>
              </p14:nvContentPartPr>
              <p14:xfrm>
                <a:off x="4890690" y="5277668"/>
                <a:ext cx="101160" cy="1476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FFF4349A-2825-C4EA-5A5A-41D65D6B1526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883130" y="5270108"/>
                  <a:ext cx="11628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A39B303A-B4F3-E2FD-914F-D3A6D2941848}"/>
                    </a:ext>
                  </a:extLst>
                </p14:cNvPr>
                <p14:cNvContentPartPr/>
                <p14:nvPr/>
              </p14:nvContentPartPr>
              <p14:xfrm>
                <a:off x="5203170" y="5220788"/>
                <a:ext cx="95040" cy="1332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A39B303A-B4F3-E2FD-914F-D3A6D2941848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5195610" y="5213228"/>
                  <a:ext cx="11016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05B01D19-8519-9222-AF44-82CB524701D8}"/>
                    </a:ext>
                  </a:extLst>
                </p14:cNvPr>
                <p14:cNvContentPartPr/>
                <p14:nvPr/>
              </p14:nvContentPartPr>
              <p14:xfrm>
                <a:off x="5135490" y="5307908"/>
                <a:ext cx="162000" cy="1584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05B01D19-8519-9222-AF44-82CB524701D8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5127930" y="5300348"/>
                  <a:ext cx="177120" cy="30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uppo 55">
            <a:extLst>
              <a:ext uri="{FF2B5EF4-FFF2-40B4-BE49-F238E27FC236}">
                <a16:creationId xmlns:a16="http://schemas.microsoft.com/office/drawing/2014/main" id="{E8A12B1A-BF70-1369-8E6A-00644E15DB51}"/>
              </a:ext>
            </a:extLst>
          </p:cNvPr>
          <p:cNvGrpSpPr/>
          <p:nvPr/>
        </p:nvGrpSpPr>
        <p:grpSpPr>
          <a:xfrm>
            <a:off x="5544450" y="4969148"/>
            <a:ext cx="1204200" cy="441000"/>
            <a:chOff x="5544450" y="4969148"/>
            <a:chExt cx="1204200" cy="441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3EB6196B-57BB-96A9-5A7D-00E073D630E7}"/>
                    </a:ext>
                  </a:extLst>
                </p14:cNvPr>
                <p14:cNvContentPartPr/>
                <p14:nvPr/>
              </p14:nvContentPartPr>
              <p14:xfrm>
                <a:off x="5544450" y="5177228"/>
                <a:ext cx="200160" cy="15264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3EB6196B-57BB-96A9-5A7D-00E073D630E7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5536890" y="5169668"/>
                  <a:ext cx="21492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AFBE97E4-12BF-E812-75D4-BB06AFAF2E93}"/>
                    </a:ext>
                  </a:extLst>
                </p14:cNvPr>
                <p14:cNvContentPartPr/>
                <p14:nvPr/>
              </p14:nvContentPartPr>
              <p14:xfrm>
                <a:off x="5730930" y="5196668"/>
                <a:ext cx="170640" cy="13464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AFBE97E4-12BF-E812-75D4-BB06AFAF2E93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5723370" y="5189108"/>
                  <a:ext cx="18576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CCE198BD-1E5A-6177-EB06-31C0462DBBE6}"/>
                    </a:ext>
                  </a:extLst>
                </p14:cNvPr>
                <p14:cNvContentPartPr/>
                <p14:nvPr/>
              </p14:nvContentPartPr>
              <p14:xfrm>
                <a:off x="5887890" y="5219348"/>
                <a:ext cx="106920" cy="11556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CCE198BD-1E5A-6177-EB06-31C0462DBBE6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5880330" y="5211788"/>
                  <a:ext cx="12168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36E585F6-7A48-FC8E-E67C-CC9527B83E8D}"/>
                    </a:ext>
                  </a:extLst>
                </p14:cNvPr>
                <p14:cNvContentPartPr/>
                <p14:nvPr/>
              </p14:nvContentPartPr>
              <p14:xfrm>
                <a:off x="5991210" y="5208548"/>
                <a:ext cx="106920" cy="9900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36E585F6-7A48-FC8E-E67C-CC9527B83E8D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5983650" y="5200988"/>
                  <a:ext cx="12204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8CBBFA0B-9EFE-A950-7FEE-030009260513}"/>
                    </a:ext>
                  </a:extLst>
                </p14:cNvPr>
                <p14:cNvContentPartPr/>
                <p14:nvPr/>
              </p14:nvContentPartPr>
              <p14:xfrm>
                <a:off x="6126210" y="5212868"/>
                <a:ext cx="97920" cy="8388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8CBBFA0B-9EFE-A950-7FEE-030009260513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6118650" y="5205308"/>
                  <a:ext cx="11268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BAC45DAD-714C-C623-D7A5-47CC24D22EF2}"/>
                    </a:ext>
                  </a:extLst>
                </p14:cNvPr>
                <p14:cNvContentPartPr/>
                <p14:nvPr/>
              </p14:nvContentPartPr>
              <p14:xfrm>
                <a:off x="6257970" y="5171828"/>
                <a:ext cx="53640" cy="13068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BAC45DAD-714C-C623-D7A5-47CC24D22EF2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6250410" y="5164268"/>
                  <a:ext cx="6876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B8659EE5-D80E-58DE-5520-A7290F509EA2}"/>
                    </a:ext>
                  </a:extLst>
                </p14:cNvPr>
                <p14:cNvContentPartPr/>
                <p14:nvPr/>
              </p14:nvContentPartPr>
              <p14:xfrm>
                <a:off x="6338610" y="5173988"/>
                <a:ext cx="81000" cy="12240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B8659EE5-D80E-58DE-5520-A7290F509EA2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6331050" y="5166428"/>
                  <a:ext cx="9612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01C42B5A-D245-FACF-5FE1-3A08B3A3115E}"/>
                    </a:ext>
                  </a:extLst>
                </p14:cNvPr>
                <p14:cNvContentPartPr/>
                <p14:nvPr/>
              </p14:nvContentPartPr>
              <p14:xfrm>
                <a:off x="6539850" y="4969148"/>
                <a:ext cx="208800" cy="441000"/>
              </p14:xfrm>
            </p:contentPart>
          </mc:Choice>
          <mc:Fallback xmlns=""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01C42B5A-D245-FACF-5FE1-3A08B3A3115E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6532290" y="4961588"/>
                  <a:ext cx="223920" cy="456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" name="Gruppo 53">
            <a:extLst>
              <a:ext uri="{FF2B5EF4-FFF2-40B4-BE49-F238E27FC236}">
                <a16:creationId xmlns:a16="http://schemas.microsoft.com/office/drawing/2014/main" id="{010A518B-4BAA-B8A3-C58B-5A26A3C488D7}"/>
              </a:ext>
            </a:extLst>
          </p:cNvPr>
          <p:cNvGrpSpPr/>
          <p:nvPr/>
        </p:nvGrpSpPr>
        <p:grpSpPr>
          <a:xfrm>
            <a:off x="5653530" y="5530028"/>
            <a:ext cx="772200" cy="294480"/>
            <a:chOff x="5653530" y="5530028"/>
            <a:chExt cx="772200" cy="294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844F93FF-22B8-9FE2-E29E-9E9BCA18655A}"/>
                    </a:ext>
                  </a:extLst>
                </p14:cNvPr>
                <p14:cNvContentPartPr/>
                <p14:nvPr/>
              </p14:nvContentPartPr>
              <p14:xfrm>
                <a:off x="5653530" y="5530028"/>
                <a:ext cx="79200" cy="294480"/>
              </p14:xfrm>
            </p:contentPart>
          </mc:Choice>
          <mc:Fallback xmlns=""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844F93FF-22B8-9FE2-E29E-9E9BCA18655A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5645970" y="5522468"/>
                  <a:ext cx="94320" cy="30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53262DE1-95FC-A024-524F-942BA8C17B2C}"/>
                    </a:ext>
                  </a:extLst>
                </p14:cNvPr>
                <p14:cNvContentPartPr/>
                <p14:nvPr/>
              </p14:nvContentPartPr>
              <p14:xfrm>
                <a:off x="5668650" y="5702468"/>
                <a:ext cx="61200" cy="29160"/>
              </p14:xfrm>
            </p:contentPart>
          </mc:Choice>
          <mc:Fallback xmlns=""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53262DE1-95FC-A024-524F-942BA8C17B2C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5661090" y="5694908"/>
                  <a:ext cx="7632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70540F12-AB16-CD88-0523-0EAAFE14CF41}"/>
                    </a:ext>
                  </a:extLst>
                </p14:cNvPr>
                <p14:cNvContentPartPr/>
                <p14:nvPr/>
              </p14:nvContentPartPr>
              <p14:xfrm>
                <a:off x="5778090" y="5641268"/>
                <a:ext cx="79920" cy="134640"/>
              </p14:xfrm>
            </p:contentPart>
          </mc:Choice>
          <mc:Fallback xmlns=""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70540F12-AB16-CD88-0523-0EAAFE14CF41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5770530" y="5633708"/>
                  <a:ext cx="9504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5C3EC9E9-4C7C-52F2-F837-D3BBD985F459}"/>
                    </a:ext>
                  </a:extLst>
                </p14:cNvPr>
                <p14:cNvContentPartPr/>
                <p14:nvPr/>
              </p14:nvContentPartPr>
              <p14:xfrm>
                <a:off x="5925330" y="5667908"/>
                <a:ext cx="54000" cy="93240"/>
              </p14:xfrm>
            </p:contentPart>
          </mc:Choice>
          <mc:Fallback xmlns=""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5C3EC9E9-4C7C-52F2-F837-D3BBD985F459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5917770" y="5660348"/>
                  <a:ext cx="6912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E3BE00C4-7427-B984-52DA-A2FE30D8AC9E}"/>
                    </a:ext>
                  </a:extLst>
                </p14:cNvPr>
                <p14:cNvContentPartPr/>
                <p14:nvPr/>
              </p14:nvContentPartPr>
              <p14:xfrm>
                <a:off x="6005970" y="5662148"/>
                <a:ext cx="153000" cy="98280"/>
              </p14:xfrm>
            </p:contentPart>
          </mc:Choice>
          <mc:Fallback xmlns=""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E3BE00C4-7427-B984-52DA-A2FE30D8AC9E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5998410" y="5654588"/>
                  <a:ext cx="16812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15D0C706-AD71-CEF5-FBC9-4012CA48C853}"/>
                    </a:ext>
                  </a:extLst>
                </p14:cNvPr>
                <p14:cNvContentPartPr/>
                <p14:nvPr/>
              </p14:nvContentPartPr>
              <p14:xfrm>
                <a:off x="6133770" y="5654948"/>
                <a:ext cx="64440" cy="98640"/>
              </p14:xfrm>
            </p:contentPart>
          </mc:Choice>
          <mc:Fallback xmlns=""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15D0C706-AD71-CEF5-FBC9-4012CA48C853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6126210" y="5647388"/>
                  <a:ext cx="7956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31669603-B2C7-E93D-69BE-01195D226320}"/>
                    </a:ext>
                  </a:extLst>
                </p14:cNvPr>
                <p14:cNvContentPartPr/>
                <p14:nvPr/>
              </p14:nvContentPartPr>
              <p14:xfrm>
                <a:off x="6281370" y="5655668"/>
                <a:ext cx="21960" cy="81720"/>
              </p14:xfrm>
            </p:contentPart>
          </mc:Choice>
          <mc:Fallback xmlns=""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31669603-B2C7-E93D-69BE-01195D226320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6274170" y="5648108"/>
                  <a:ext cx="3672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29376B96-6445-D42F-A816-0BADA2B4BB43}"/>
                    </a:ext>
                  </a:extLst>
                </p14:cNvPr>
                <p14:cNvContentPartPr/>
                <p14:nvPr/>
              </p14:nvContentPartPr>
              <p14:xfrm>
                <a:off x="6327810" y="5654228"/>
                <a:ext cx="97920" cy="109080"/>
              </p14:xfrm>
            </p:contentPart>
          </mc:Choice>
          <mc:Fallback xmlns=""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29376B96-6445-D42F-A816-0BADA2B4BB43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6320250" y="5646668"/>
                  <a:ext cx="112680" cy="123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4" name="Gruppo 193">
            <a:extLst>
              <a:ext uri="{FF2B5EF4-FFF2-40B4-BE49-F238E27FC236}">
                <a16:creationId xmlns:a16="http://schemas.microsoft.com/office/drawing/2014/main" id="{437CDADC-5011-64E5-ACF8-8B7E6946AA5E}"/>
              </a:ext>
            </a:extLst>
          </p:cNvPr>
          <p:cNvGrpSpPr/>
          <p:nvPr/>
        </p:nvGrpSpPr>
        <p:grpSpPr>
          <a:xfrm>
            <a:off x="8179560" y="3270733"/>
            <a:ext cx="587880" cy="228960"/>
            <a:chOff x="8179560" y="3270733"/>
            <a:chExt cx="587880" cy="228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3B939785-E8AA-5155-7024-B761136BE796}"/>
                    </a:ext>
                  </a:extLst>
                </p14:cNvPr>
                <p14:cNvContentPartPr/>
                <p14:nvPr/>
              </p14:nvContentPartPr>
              <p14:xfrm>
                <a:off x="8179560" y="3372613"/>
                <a:ext cx="161280" cy="9540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3B939785-E8AA-5155-7024-B761136BE796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8172000" y="3365053"/>
                  <a:ext cx="17640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0EDAF5BA-BF2F-E674-AEA8-5DAF743594EF}"/>
                    </a:ext>
                  </a:extLst>
                </p14:cNvPr>
                <p14:cNvContentPartPr/>
                <p14:nvPr/>
              </p14:nvContentPartPr>
              <p14:xfrm>
                <a:off x="8372880" y="3371533"/>
                <a:ext cx="88920" cy="8964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0EDAF5BA-BF2F-E674-AEA8-5DAF743594EF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8365320" y="3363973"/>
                  <a:ext cx="10404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7EB4F913-1059-8038-9C4E-68460D8D3FC4}"/>
                    </a:ext>
                  </a:extLst>
                </p14:cNvPr>
                <p14:cNvContentPartPr/>
                <p14:nvPr/>
              </p14:nvContentPartPr>
              <p14:xfrm>
                <a:off x="8448480" y="3384133"/>
                <a:ext cx="92520" cy="9828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7EB4F913-1059-8038-9C4E-68460D8D3FC4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8440920" y="3376573"/>
                  <a:ext cx="10764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5210FA2D-BDF8-09BD-A853-9E3898C60FF6}"/>
                    </a:ext>
                  </a:extLst>
                </p14:cNvPr>
                <p14:cNvContentPartPr/>
                <p14:nvPr/>
              </p14:nvContentPartPr>
              <p14:xfrm>
                <a:off x="8606520" y="3270733"/>
                <a:ext cx="18000" cy="19404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5210FA2D-BDF8-09BD-A853-9E3898C60FF6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8599320" y="3263173"/>
                  <a:ext cx="3312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D2BEAD30-17D5-C3E5-E0B4-4DCB44F491E1}"/>
                    </a:ext>
                  </a:extLst>
                </p14:cNvPr>
                <p14:cNvContentPartPr/>
                <p14:nvPr/>
              </p14:nvContentPartPr>
              <p14:xfrm>
                <a:off x="8612280" y="3385933"/>
                <a:ext cx="52560" cy="2268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D2BEAD30-17D5-C3E5-E0B4-4DCB44F491E1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8604720" y="3378733"/>
                  <a:ext cx="6768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3F0A4C48-3EAD-A7DE-4F24-120BED2436E5}"/>
                    </a:ext>
                  </a:extLst>
                </p14:cNvPr>
                <p14:cNvContentPartPr/>
                <p14:nvPr/>
              </p14:nvContentPartPr>
              <p14:xfrm>
                <a:off x="8653320" y="3364693"/>
                <a:ext cx="114120" cy="135000"/>
              </p14:xfrm>
            </p:contentPart>
          </mc:Choice>
          <mc:Fallback xmlns=""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3F0A4C48-3EAD-A7DE-4F24-120BED2436E5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8645760" y="3357133"/>
                  <a:ext cx="129240" cy="1501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505694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60093-57A2-AA21-388F-591167567F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877D66BD-C23A-196C-DFB5-CDE1EB08783B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FA8A1042-2EE6-40AF-A72C-832A1E021DB3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A7188045-8D8D-9A05-F367-8AF76A2B823D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64A02047-C1A6-16FF-02A3-F9519D04CFA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34B81B3E-39D0-3CBA-B478-A8418025BA1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08E818DA-A13E-8213-37B5-D1FE4E4ADA9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EAA1A8A0-F316-B88A-433D-7F29D1CDED8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4B8A3D9E-4413-BE32-11B9-4C667313AA1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4254326C-C49B-5E72-483A-926117C2378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792EBE92-954D-EE19-E8CF-109A2243A9A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2BE65326-4331-BA5D-388B-DA0C150F676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54EDC2CF-B36F-CA6E-CB80-D5AE1F80AC0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BBF43240-1A87-A602-F23C-488EEB47C1B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2EB9CA87-BDBB-6545-A777-BE244D7BA1F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20AE642B-9E54-26C0-BE09-86C87CF7C22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5893E7F9-106C-5079-8C8A-09B13064A3C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77E5D58F-EFA2-AAEA-AF2C-9117239A43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49903E41-5FAE-56BC-9CCE-AC0DD443C9BE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D5B0019B-5272-67A6-A0DC-125408A17E5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8B77A32C-5159-5184-3035-D82EDDA5707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D6CA8909-B075-3189-EE59-3C27B736CA8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693D60D3-ECCC-AB45-1D78-363E8F58D01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8DAE9FB4-4721-0055-5429-1303273B0BF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C079889B-188A-FBC4-54B0-DBAA73491B0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64BBBD4B-28B1-E10E-C2B0-6B8FA2ACCEF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971E7843-2E1D-0C47-39D0-91E12302CD2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1C545F9C-FCD7-EEB9-B549-DD1111226A1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2C25AB5A-24C7-2294-1578-DE43C6108DE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D45460A5-CB4B-31DB-E16C-FC093372FB3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5E6C0330-D08D-BD49-8B1E-FFEB842234B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113DAA2C-2DBB-757A-C5D2-8CF99FA5ACF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E9550DE6-0DF3-7A7E-0769-3505D55454FE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617AD434-78A4-E3D4-5086-9CB1653550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3A782AE7-DCAB-9065-6BA9-BC9EC07086AC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A5F8CE5B-3C1F-F176-827A-4116190416F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57A764D4-FBAA-A560-568A-93081DC48B6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1FA7E093-833A-D27F-020D-69DE01D84E1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C8D1E359-9E90-15C9-EE54-F9086C5FEDE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456300DF-927D-B4F8-74B6-9908EC566EB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85E7681D-5790-2EED-F201-A2CF34C8A10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E7300FA5-67A4-C78A-A451-1F240275B88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C3ADEEA0-37A7-3C86-987C-650E355F4ED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8A5C1A89-5CDA-C7CF-5680-A2D769A2392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33AC9CF5-ACB3-E88D-8860-76A85A2D407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953EB093-D11F-D21A-6410-90A2F9D2FD9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49F3585E-AEA3-5888-6A7F-F4ABDD00CCA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F879C393-74A1-6AD8-D016-9A1759A4F8E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24C7F28E-670A-8BFF-47CB-9FF957AF8419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086C8C95-074F-143F-651B-373E53C8230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AC2D7EBA-BF61-4F55-A825-7A71FB2204D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B0548F3A-5694-8B4B-28F9-65F65096DC2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A3F26BCD-B6A0-F956-E449-66B0DF98FC2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7D786E3B-596E-4ED6-1927-5CC45ED99E4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26BC8CCD-4273-E86E-3666-36A5F23270C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4170094C-5A31-7F6C-31EC-2CC065A1EFB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949CFE51-5DF6-A307-88B4-A3DC4F43C01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49080870-E174-B3D4-5283-A3799EB7413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FBB75E39-379F-9B0C-8F8F-F34709B2BCF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127851C3-3725-2DF8-AA48-317F546EE6C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A24A3BBD-6D11-4C67-9B0E-8C4F6B4E1FD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AEB9939B-2D4E-51BD-994A-B9AE47E5A8F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952053B7-99CE-8583-D3C2-049653A04164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bianco, schermata&#10;&#10;Descrizione generata automaticamente">
            <a:extLst>
              <a:ext uri="{FF2B5EF4-FFF2-40B4-BE49-F238E27FC236}">
                <a16:creationId xmlns:a16="http://schemas.microsoft.com/office/drawing/2014/main" id="{8D93C256-CFDE-DD84-AAE2-65CEF26D2A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600" y="2317750"/>
            <a:ext cx="6908800" cy="2222500"/>
          </a:xfrm>
          <a:prstGeom prst="rect">
            <a:avLst/>
          </a:prstGeom>
        </p:spPr>
      </p:pic>
      <p:grpSp>
        <p:nvGrpSpPr>
          <p:cNvPr id="6" name="Gruppo 5">
            <a:extLst>
              <a:ext uri="{FF2B5EF4-FFF2-40B4-BE49-F238E27FC236}">
                <a16:creationId xmlns:a16="http://schemas.microsoft.com/office/drawing/2014/main" id="{F59FD1E6-5BB6-D338-B366-9985EA21F001}"/>
              </a:ext>
            </a:extLst>
          </p:cNvPr>
          <p:cNvGrpSpPr/>
          <p:nvPr/>
        </p:nvGrpSpPr>
        <p:grpSpPr>
          <a:xfrm>
            <a:off x="2734389" y="2988208"/>
            <a:ext cx="117720" cy="142920"/>
            <a:chOff x="2734389" y="2988208"/>
            <a:chExt cx="117720" cy="142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08C334B8-3CF8-CCD8-C2E3-1D80885C3EA7}"/>
                    </a:ext>
                  </a:extLst>
                </p14:cNvPr>
                <p14:cNvContentPartPr/>
                <p14:nvPr/>
              </p14:nvContentPartPr>
              <p14:xfrm>
                <a:off x="2734389" y="3042928"/>
                <a:ext cx="102600" cy="1116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08C334B8-3CF8-CCD8-C2E3-1D80885C3EA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727189" y="3035368"/>
                  <a:ext cx="11772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18E4838B-F054-164A-FFF4-2EDD5CA107DC}"/>
                    </a:ext>
                  </a:extLst>
                </p14:cNvPr>
                <p14:cNvContentPartPr/>
                <p14:nvPr/>
              </p14:nvContentPartPr>
              <p14:xfrm>
                <a:off x="2804229" y="2988208"/>
                <a:ext cx="47880" cy="14292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18E4838B-F054-164A-FFF4-2EDD5CA107D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796669" y="2980648"/>
                  <a:ext cx="63000" cy="158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" name="Gruppo 9">
            <a:extLst>
              <a:ext uri="{FF2B5EF4-FFF2-40B4-BE49-F238E27FC236}">
                <a16:creationId xmlns:a16="http://schemas.microsoft.com/office/drawing/2014/main" id="{57719394-956B-BD17-72BD-9FA9C12222B8}"/>
              </a:ext>
            </a:extLst>
          </p:cNvPr>
          <p:cNvGrpSpPr/>
          <p:nvPr/>
        </p:nvGrpSpPr>
        <p:grpSpPr>
          <a:xfrm>
            <a:off x="2715696" y="4098240"/>
            <a:ext cx="110880" cy="128520"/>
            <a:chOff x="2715696" y="4098240"/>
            <a:chExt cx="110880" cy="128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E334911D-9731-535B-5486-6043FDE21D58}"/>
                    </a:ext>
                  </a:extLst>
                </p14:cNvPr>
                <p14:cNvContentPartPr/>
                <p14:nvPr/>
              </p14:nvContentPartPr>
              <p14:xfrm>
                <a:off x="2715696" y="4145040"/>
                <a:ext cx="92160" cy="1800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E334911D-9731-535B-5486-6043FDE21D5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708496" y="4137480"/>
                  <a:ext cx="10728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A20AC639-DF59-3188-8275-9E20A1F7052A}"/>
                    </a:ext>
                  </a:extLst>
                </p14:cNvPr>
                <p14:cNvContentPartPr/>
                <p14:nvPr/>
              </p14:nvContentPartPr>
              <p14:xfrm>
                <a:off x="2810376" y="4098240"/>
                <a:ext cx="16200" cy="12852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A20AC639-DF59-3188-8275-9E20A1F7052A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802816" y="4090680"/>
                  <a:ext cx="31320" cy="1432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439805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E1F07-7370-8C76-F2AF-39890C8B50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33FC1A81-DC1E-36A8-BFBF-7D93FD7E0D10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9AB198BD-FF74-3539-F90D-BC66EA4E76D2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D3C9B0B7-2AB8-A36F-9AC5-F5BB6F7409CC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CF06BDCB-6ACF-66C3-2C9D-AE95EFB2C55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22520CD8-868F-F541-B34E-B0D0FC97920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A6CA1AFA-A081-19A6-43FA-DD6DC33D037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873DB5FC-74D8-99C1-5EB9-05A43003A5D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E4C8FBF5-62EE-8BE8-74C2-E4CEDAD6619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335007C2-FDE3-078D-7384-02E251DA0B0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B00389BE-1543-8EA3-B198-AA7D05ED1D2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05F98856-531C-18F0-4594-251F7DD928B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29D68B12-87D7-AB08-3CE4-0A286ACB7FD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D20E4589-2C18-9C6F-7DE3-70F690BCCC4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8025E829-2727-1EE6-C840-B53BC942B3A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FA74BBE7-18D0-8AF1-E19E-78F25F6DDEF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90C55340-3EBF-7715-532E-A29196A7C77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9732616F-7013-4BA5-0FEF-28FB8E1D51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7541EEDD-96DC-0496-4505-3380E5F7DDE4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927021DD-BA16-2CDF-227A-EB8736E1004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94667A86-59BF-DBF9-D6A2-60D104D3B04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AA6CECB3-5D1E-3806-850E-8F3C6D57325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27BC5DC1-CD5C-4E9E-59BD-D7F593CA68C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8E67487A-5942-4105-0925-451272081EE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F19B923F-B684-39CD-C215-67E3632C6E3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3544794D-8715-85B3-3026-8C0ABF361EA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AAB28F79-5667-AD5C-A48B-CA95E51786D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6E9B7DCA-2E01-3DBD-E280-131F876E4E8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B814EBEB-6777-C679-7D1D-3BA5041E98A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BB006425-3F5C-CA00-4762-E9A9C952A5F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01E40315-69BB-6D19-D912-1E874421FC8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991A7CC7-DB8D-EFAE-A19A-7E220A2EAF3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07989417-2016-4FCB-1CA7-E1F5A39B9300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D82BCA2E-66CE-4C9F-CA6E-C7BF70D0CC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64DD8218-6771-B52E-E939-45DFCC0B5A50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2F8F7AC2-88A1-BDA2-E324-F918FB213DB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79B818D3-8876-556D-E57A-D666046E881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A4D0FB5E-C464-89D9-1C3E-4696613ED25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F6989DDB-94A8-0AEB-D278-26D98E27815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3E3AE72B-C14C-F520-58EA-D07B026801B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5FB38502-201A-C2BE-1B9F-847D4883945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E786F13D-3ADF-C4F3-0449-BAC40327D77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2A20677C-87D8-5B82-0D52-632597E0516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339312FD-32C0-70B6-6814-D200DE8E93E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6668E966-B6F8-9501-BE1C-35069CF9728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1EFF2382-1063-27C5-170D-A6C80A8D8E6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3F3C5BFB-6074-AFFA-8F39-A9A7738B313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3C7B977D-8F3C-6CDC-4A06-4E1626D7611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BC078D20-3477-5FD7-D283-E3F10E90C3C2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0D3BDAF9-6336-A09E-F0A9-DAE207CC2E7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750DFCD8-9800-E3D0-D387-425B0FA8E94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3AB37702-0098-27B5-C837-AB0C65E06CA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6ED20824-D076-028D-1CBC-2A853D845F3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17851FBB-35E4-78BF-F7E6-58CF10654E0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6BDE2E3B-7C2A-99CC-84CC-8357D386566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EC45C795-FD73-4511-2351-1F480A7CB9E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BF6277A6-2624-0C81-5A45-779019B288C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1B05011E-9B5F-D96D-4784-443A9582F94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A3CF066C-4A54-357A-732E-8A3E058557B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B8A69B37-1BA1-5EC3-E5F5-D7E4BF1CCD1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63263719-49E2-8A95-5295-1A7157F8459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23B8A37E-3CCC-AC18-4F18-6E91329F686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D74F6CB6-1A6F-FCDB-09E7-754339E53159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D18DE752-2676-B52C-F093-B2535A84C3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550" y="577850"/>
            <a:ext cx="6692900" cy="5702300"/>
          </a:xfrm>
          <a:prstGeom prst="rect">
            <a:avLst/>
          </a:prstGeom>
        </p:spPr>
      </p:pic>
      <p:grpSp>
        <p:nvGrpSpPr>
          <p:cNvPr id="6" name="Gruppo 5">
            <a:extLst>
              <a:ext uri="{FF2B5EF4-FFF2-40B4-BE49-F238E27FC236}">
                <a16:creationId xmlns:a16="http://schemas.microsoft.com/office/drawing/2014/main" id="{CC3D1EAB-3C35-AAB5-5A9F-A897C2011679}"/>
              </a:ext>
            </a:extLst>
          </p:cNvPr>
          <p:cNvGrpSpPr/>
          <p:nvPr/>
        </p:nvGrpSpPr>
        <p:grpSpPr>
          <a:xfrm>
            <a:off x="5775393" y="1468440"/>
            <a:ext cx="1062000" cy="400680"/>
            <a:chOff x="5775393" y="1468440"/>
            <a:chExt cx="1062000" cy="400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BFAC43E7-5D37-BFC3-8593-36D6064DCFF3}"/>
                    </a:ext>
                  </a:extLst>
                </p14:cNvPr>
                <p14:cNvContentPartPr/>
                <p14:nvPr/>
              </p14:nvContentPartPr>
              <p14:xfrm>
                <a:off x="5775393" y="1468440"/>
                <a:ext cx="407520" cy="35748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BFAC43E7-5D37-BFC3-8593-36D6064DCFF3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767833" y="1460880"/>
                  <a:ext cx="422280" cy="37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3C9CA761-53CC-B91F-4EBE-AB474CA18F30}"/>
                    </a:ext>
                  </a:extLst>
                </p14:cNvPr>
                <p14:cNvContentPartPr/>
                <p14:nvPr/>
              </p14:nvContentPartPr>
              <p14:xfrm>
                <a:off x="6364353" y="1841040"/>
                <a:ext cx="473040" cy="2808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3C9CA761-53CC-B91F-4EBE-AB474CA18F3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357153" y="1833480"/>
                  <a:ext cx="488160" cy="43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20005C38-A148-122C-4A51-F1D9BCA9E3E4}"/>
                  </a:ext>
                </a:extLst>
              </p14:cNvPr>
              <p14:cNvContentPartPr/>
              <p14:nvPr/>
            </p14:nvContentPartPr>
            <p14:xfrm>
              <a:off x="7731273" y="1464120"/>
              <a:ext cx="787680" cy="429120"/>
            </p14:xfrm>
          </p:contentPart>
        </mc:Choice>
        <mc:Fallback xmlns=""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20005C38-A148-122C-4A51-F1D9BCA9E3E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723713" y="1456560"/>
                <a:ext cx="802800" cy="44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8" name="Input penna 7">
                <a:extLst>
                  <a:ext uri="{FF2B5EF4-FFF2-40B4-BE49-F238E27FC236}">
                    <a16:creationId xmlns:a16="http://schemas.microsoft.com/office/drawing/2014/main" id="{8DDEE4D5-1A93-D158-1A43-85C97EB3F9AD}"/>
                  </a:ext>
                </a:extLst>
              </p14:cNvPr>
              <p14:cNvContentPartPr/>
              <p14:nvPr/>
            </p14:nvContentPartPr>
            <p14:xfrm>
              <a:off x="8534793" y="1823400"/>
              <a:ext cx="367920" cy="49320"/>
            </p14:xfrm>
          </p:contentPart>
        </mc:Choice>
        <mc:Fallback xmlns="">
          <p:pic>
            <p:nvPicPr>
              <p:cNvPr id="8" name="Input penna 7">
                <a:extLst>
                  <a:ext uri="{FF2B5EF4-FFF2-40B4-BE49-F238E27FC236}">
                    <a16:creationId xmlns:a16="http://schemas.microsoft.com/office/drawing/2014/main" id="{8DDEE4D5-1A93-D158-1A43-85C97EB3F9AD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527233" y="1815840"/>
                <a:ext cx="383040" cy="6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812D84B3-27F6-23AE-7B67-C70253999106}"/>
                  </a:ext>
                </a:extLst>
              </p14:cNvPr>
              <p14:cNvContentPartPr/>
              <p14:nvPr/>
            </p14:nvContentPartPr>
            <p14:xfrm>
              <a:off x="2858313" y="2363040"/>
              <a:ext cx="3026160" cy="149400"/>
            </p14:xfrm>
          </p:contentPart>
        </mc:Choice>
        <mc:Fallback xmlns=""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812D84B3-27F6-23AE-7B67-C70253999106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850753" y="2355480"/>
                <a:ext cx="3041280" cy="16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3" name="Input penna 12">
                <a:extLst>
                  <a:ext uri="{FF2B5EF4-FFF2-40B4-BE49-F238E27FC236}">
                    <a16:creationId xmlns:a16="http://schemas.microsoft.com/office/drawing/2014/main" id="{D5CCCC89-394E-52C2-2028-8CCBA1B90BFE}"/>
                  </a:ext>
                </a:extLst>
              </p14:cNvPr>
              <p14:cNvContentPartPr/>
              <p14:nvPr/>
            </p14:nvContentPartPr>
            <p14:xfrm>
              <a:off x="6371913" y="1678320"/>
              <a:ext cx="659880" cy="62280"/>
            </p14:xfrm>
          </p:contentPart>
        </mc:Choice>
        <mc:Fallback xmlns="">
          <p:pic>
            <p:nvPicPr>
              <p:cNvPr id="13" name="Input penna 12">
                <a:extLst>
                  <a:ext uri="{FF2B5EF4-FFF2-40B4-BE49-F238E27FC236}">
                    <a16:creationId xmlns:a16="http://schemas.microsoft.com/office/drawing/2014/main" id="{D5CCCC89-394E-52C2-2028-8CCBA1B90BFE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318273" y="1570680"/>
                <a:ext cx="767520" cy="27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4" name="Input penna 13">
                <a:extLst>
                  <a:ext uri="{FF2B5EF4-FFF2-40B4-BE49-F238E27FC236}">
                    <a16:creationId xmlns:a16="http://schemas.microsoft.com/office/drawing/2014/main" id="{78DF9FD8-EB4E-6FE4-052C-4657084EA53C}"/>
                  </a:ext>
                </a:extLst>
              </p14:cNvPr>
              <p14:cNvContentPartPr/>
              <p14:nvPr/>
            </p14:nvContentPartPr>
            <p14:xfrm>
              <a:off x="8493393" y="1581840"/>
              <a:ext cx="353160" cy="32400"/>
            </p14:xfrm>
          </p:contentPart>
        </mc:Choice>
        <mc:Fallback xmlns="">
          <p:pic>
            <p:nvPicPr>
              <p:cNvPr id="14" name="Input penna 13">
                <a:extLst>
                  <a:ext uri="{FF2B5EF4-FFF2-40B4-BE49-F238E27FC236}">
                    <a16:creationId xmlns:a16="http://schemas.microsoft.com/office/drawing/2014/main" id="{78DF9FD8-EB4E-6FE4-052C-4657084EA53C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439393" y="1473840"/>
                <a:ext cx="460800" cy="24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5" name="Input penna 14">
                <a:extLst>
                  <a:ext uri="{FF2B5EF4-FFF2-40B4-BE49-F238E27FC236}">
                    <a16:creationId xmlns:a16="http://schemas.microsoft.com/office/drawing/2014/main" id="{070C0BF4-522F-DAD7-5B8B-5AD9918CDF94}"/>
                  </a:ext>
                </a:extLst>
              </p14:cNvPr>
              <p14:cNvContentPartPr/>
              <p14:nvPr/>
            </p14:nvContentPartPr>
            <p14:xfrm>
              <a:off x="2929593" y="2060640"/>
              <a:ext cx="2170800" cy="57960"/>
            </p14:xfrm>
          </p:contentPart>
        </mc:Choice>
        <mc:Fallback xmlns="">
          <p:pic>
            <p:nvPicPr>
              <p:cNvPr id="15" name="Input penna 14">
                <a:extLst>
                  <a:ext uri="{FF2B5EF4-FFF2-40B4-BE49-F238E27FC236}">
                    <a16:creationId xmlns:a16="http://schemas.microsoft.com/office/drawing/2014/main" id="{070C0BF4-522F-DAD7-5B8B-5AD9918CDF94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875593" y="1952640"/>
                <a:ext cx="2278440" cy="27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6" name="Input penna 15">
                <a:extLst>
                  <a:ext uri="{FF2B5EF4-FFF2-40B4-BE49-F238E27FC236}">
                    <a16:creationId xmlns:a16="http://schemas.microsoft.com/office/drawing/2014/main" id="{61A06207-1AA5-5A92-83EC-ABD71388129E}"/>
                  </a:ext>
                </a:extLst>
              </p14:cNvPr>
              <p14:cNvContentPartPr/>
              <p14:nvPr/>
            </p14:nvContentPartPr>
            <p14:xfrm>
              <a:off x="5646513" y="2610720"/>
              <a:ext cx="1481760" cy="75600"/>
            </p14:xfrm>
          </p:contentPart>
        </mc:Choice>
        <mc:Fallback xmlns="">
          <p:pic>
            <p:nvPicPr>
              <p:cNvPr id="16" name="Input penna 15">
                <a:extLst>
                  <a:ext uri="{FF2B5EF4-FFF2-40B4-BE49-F238E27FC236}">
                    <a16:creationId xmlns:a16="http://schemas.microsoft.com/office/drawing/2014/main" id="{61A06207-1AA5-5A92-83EC-ABD71388129E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5592873" y="2502720"/>
                <a:ext cx="1589400" cy="291240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Gruppo 21">
            <a:extLst>
              <a:ext uri="{FF2B5EF4-FFF2-40B4-BE49-F238E27FC236}">
                <a16:creationId xmlns:a16="http://schemas.microsoft.com/office/drawing/2014/main" id="{ACAAC61C-F804-8BF1-BEE8-DB28B0000A97}"/>
              </a:ext>
            </a:extLst>
          </p:cNvPr>
          <p:cNvGrpSpPr/>
          <p:nvPr/>
        </p:nvGrpSpPr>
        <p:grpSpPr>
          <a:xfrm>
            <a:off x="1878033" y="3263040"/>
            <a:ext cx="531000" cy="324360"/>
            <a:chOff x="1878033" y="3263040"/>
            <a:chExt cx="531000" cy="324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BC8F0E9C-B702-8786-59D3-DE0342968045}"/>
                    </a:ext>
                  </a:extLst>
                </p14:cNvPr>
                <p14:cNvContentPartPr/>
                <p14:nvPr/>
              </p14:nvContentPartPr>
              <p14:xfrm>
                <a:off x="1878033" y="3269160"/>
                <a:ext cx="233640" cy="24804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BC8F0E9C-B702-8786-59D3-DE0342968045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870473" y="3261600"/>
                  <a:ext cx="248760" cy="26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067EB007-C8F8-F8FF-E4C0-E3C9452F8747}"/>
                    </a:ext>
                  </a:extLst>
                </p14:cNvPr>
                <p14:cNvContentPartPr/>
                <p14:nvPr/>
              </p14:nvContentPartPr>
              <p14:xfrm>
                <a:off x="2113473" y="3263040"/>
                <a:ext cx="150480" cy="25920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067EB007-C8F8-F8FF-E4C0-E3C9452F8747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105913" y="3255480"/>
                  <a:ext cx="165600" cy="27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2594A5AC-7935-082A-B19B-2997AE7E6F30}"/>
                    </a:ext>
                  </a:extLst>
                </p14:cNvPr>
                <p14:cNvContentPartPr/>
                <p14:nvPr/>
              </p14:nvContentPartPr>
              <p14:xfrm>
                <a:off x="2385273" y="3362400"/>
                <a:ext cx="23760" cy="5328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2594A5AC-7935-082A-B19B-2997AE7E6F30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377713" y="3354840"/>
                  <a:ext cx="3888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12712913-FB03-AED1-53B6-A465621C2A96}"/>
                    </a:ext>
                  </a:extLst>
                </p14:cNvPr>
                <p14:cNvContentPartPr/>
                <p14:nvPr/>
              </p14:nvContentPartPr>
              <p14:xfrm>
                <a:off x="2338833" y="3576240"/>
                <a:ext cx="17640" cy="1116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12712913-FB03-AED1-53B6-A465621C2A96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331273" y="3568680"/>
                  <a:ext cx="32760" cy="26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" name="Gruppo 26">
            <a:extLst>
              <a:ext uri="{FF2B5EF4-FFF2-40B4-BE49-F238E27FC236}">
                <a16:creationId xmlns:a16="http://schemas.microsoft.com/office/drawing/2014/main" id="{7B12FBE9-3F0C-6F23-0109-28B3578511D2}"/>
              </a:ext>
            </a:extLst>
          </p:cNvPr>
          <p:cNvGrpSpPr/>
          <p:nvPr/>
        </p:nvGrpSpPr>
        <p:grpSpPr>
          <a:xfrm>
            <a:off x="1573473" y="5018400"/>
            <a:ext cx="1110240" cy="905040"/>
            <a:chOff x="1573473" y="5018400"/>
            <a:chExt cx="1110240" cy="905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A888249B-5786-2E83-3D4D-EBF6E5D7A522}"/>
                    </a:ext>
                  </a:extLst>
                </p14:cNvPr>
                <p14:cNvContentPartPr/>
                <p14:nvPr/>
              </p14:nvContentPartPr>
              <p14:xfrm>
                <a:off x="2196633" y="5198040"/>
                <a:ext cx="25920" cy="321840"/>
              </p14:xfrm>
            </p:contentPart>
          </mc:Choice>
          <mc:Fallback xmlns=""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A888249B-5786-2E83-3D4D-EBF6E5D7A522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189073" y="5190480"/>
                  <a:ext cx="41040" cy="33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A5E38A08-55E1-66A9-F341-A860208A6142}"/>
                    </a:ext>
                  </a:extLst>
                </p14:cNvPr>
                <p14:cNvContentPartPr/>
                <p14:nvPr/>
              </p14:nvContentPartPr>
              <p14:xfrm>
                <a:off x="2159193" y="5720400"/>
                <a:ext cx="24840" cy="11520"/>
              </p14:xfrm>
            </p:contentPart>
          </mc:Choice>
          <mc:Fallback xmlns=""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A5E38A08-55E1-66A9-F341-A860208A6142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151633" y="5712840"/>
                  <a:ext cx="3996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1ABB059A-2305-5EBD-7438-1F3D3C5E112F}"/>
                    </a:ext>
                  </a:extLst>
                </p14:cNvPr>
                <p14:cNvContentPartPr/>
                <p14:nvPr/>
              </p14:nvContentPartPr>
              <p14:xfrm>
                <a:off x="1573473" y="5018400"/>
                <a:ext cx="1110240" cy="90504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1ABB059A-2305-5EBD-7438-1F3D3C5E112F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565913" y="5011200"/>
                  <a:ext cx="1125360" cy="920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" name="Gruppo 30">
            <a:extLst>
              <a:ext uri="{FF2B5EF4-FFF2-40B4-BE49-F238E27FC236}">
                <a16:creationId xmlns:a16="http://schemas.microsoft.com/office/drawing/2014/main" id="{F4F30389-9C6B-93B9-0B7F-ADB997A3750A}"/>
              </a:ext>
            </a:extLst>
          </p:cNvPr>
          <p:cNvGrpSpPr/>
          <p:nvPr/>
        </p:nvGrpSpPr>
        <p:grpSpPr>
          <a:xfrm>
            <a:off x="3645633" y="5202720"/>
            <a:ext cx="767160" cy="601200"/>
            <a:chOff x="3645633" y="5202720"/>
            <a:chExt cx="767160" cy="601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E18312F6-0959-681F-F69E-3A92C1B9A6FC}"/>
                    </a:ext>
                  </a:extLst>
                </p14:cNvPr>
                <p14:cNvContentPartPr/>
                <p14:nvPr/>
              </p14:nvContentPartPr>
              <p14:xfrm>
                <a:off x="3645633" y="5767920"/>
                <a:ext cx="767160" cy="3600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E18312F6-0959-681F-F69E-3A92C1B9A6FC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638073" y="5760360"/>
                  <a:ext cx="78192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71607E0D-8902-F47E-FF3C-A0FE0F974452}"/>
                    </a:ext>
                  </a:extLst>
                </p14:cNvPr>
                <p14:cNvContentPartPr/>
                <p14:nvPr/>
              </p14:nvContentPartPr>
              <p14:xfrm>
                <a:off x="3674433" y="5202720"/>
                <a:ext cx="701280" cy="59796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71607E0D-8902-F47E-FF3C-A0FE0F974452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666873" y="5195160"/>
                  <a:ext cx="716400" cy="613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" name="Gruppo 34">
            <a:extLst>
              <a:ext uri="{FF2B5EF4-FFF2-40B4-BE49-F238E27FC236}">
                <a16:creationId xmlns:a16="http://schemas.microsoft.com/office/drawing/2014/main" id="{7BCAD10F-A99D-64EE-4639-2FEC5AAE98E9}"/>
              </a:ext>
            </a:extLst>
          </p:cNvPr>
          <p:cNvGrpSpPr/>
          <p:nvPr/>
        </p:nvGrpSpPr>
        <p:grpSpPr>
          <a:xfrm>
            <a:off x="345583" y="242206"/>
            <a:ext cx="815400" cy="868320"/>
            <a:chOff x="345583" y="242206"/>
            <a:chExt cx="815400" cy="868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7624176F-EE4A-3272-3F3A-8EA21FED61AD}"/>
                    </a:ext>
                  </a:extLst>
                </p14:cNvPr>
                <p14:cNvContentPartPr/>
                <p14:nvPr/>
              </p14:nvContentPartPr>
              <p14:xfrm>
                <a:off x="467983" y="499606"/>
                <a:ext cx="212400" cy="38160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7624176F-EE4A-3272-3F3A-8EA21FED61AD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60423" y="492046"/>
                  <a:ext cx="227520" cy="39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84F82C50-25A1-EEDC-9E57-8E48100B1F7D}"/>
                    </a:ext>
                  </a:extLst>
                </p14:cNvPr>
                <p14:cNvContentPartPr/>
                <p14:nvPr/>
              </p14:nvContentPartPr>
              <p14:xfrm>
                <a:off x="345583" y="242206"/>
                <a:ext cx="815400" cy="86832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84F82C50-25A1-EEDC-9E57-8E48100B1F7D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338023" y="234646"/>
                  <a:ext cx="830520" cy="883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uppo 41">
            <a:extLst>
              <a:ext uri="{FF2B5EF4-FFF2-40B4-BE49-F238E27FC236}">
                <a16:creationId xmlns:a16="http://schemas.microsoft.com/office/drawing/2014/main" id="{110D859C-D46B-4DD0-3F55-4CB44E7C573F}"/>
              </a:ext>
            </a:extLst>
          </p:cNvPr>
          <p:cNvGrpSpPr/>
          <p:nvPr/>
        </p:nvGrpSpPr>
        <p:grpSpPr>
          <a:xfrm>
            <a:off x="373663" y="1323785"/>
            <a:ext cx="1158120" cy="995400"/>
            <a:chOff x="373663" y="1323785"/>
            <a:chExt cx="1158120" cy="995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49A1562A-0AA4-55D3-37AA-ED74504FAA35}"/>
                    </a:ext>
                  </a:extLst>
                </p14:cNvPr>
                <p14:cNvContentPartPr/>
                <p14:nvPr/>
              </p14:nvContentPartPr>
              <p14:xfrm>
                <a:off x="396703" y="1726265"/>
                <a:ext cx="291240" cy="34200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49A1562A-0AA4-55D3-37AA-ED74504FAA35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89143" y="1718705"/>
                  <a:ext cx="306360" cy="35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6AC1C3E1-6AB3-2148-623D-6450CBE64745}"/>
                    </a:ext>
                  </a:extLst>
                </p14:cNvPr>
                <p14:cNvContentPartPr/>
                <p14:nvPr/>
              </p14:nvContentPartPr>
              <p14:xfrm>
                <a:off x="662023" y="1852985"/>
                <a:ext cx="132480" cy="6120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6AC1C3E1-6AB3-2148-623D-6450CBE64745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54463" y="1845425"/>
                  <a:ext cx="14760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67ED0E2A-8811-7CE1-2C31-8173B7B186FF}"/>
                    </a:ext>
                  </a:extLst>
                </p14:cNvPr>
                <p14:cNvContentPartPr/>
                <p14:nvPr/>
              </p14:nvContentPartPr>
              <p14:xfrm>
                <a:off x="846343" y="1661105"/>
                <a:ext cx="37800" cy="46584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67ED0E2A-8811-7CE1-2C31-8173B7B186FF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838783" y="1653545"/>
                  <a:ext cx="52560" cy="48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7C47007F-820C-A759-DEA1-F4375F9F3C2F}"/>
                    </a:ext>
                  </a:extLst>
                </p14:cNvPr>
                <p14:cNvContentPartPr/>
                <p14:nvPr/>
              </p14:nvContentPartPr>
              <p14:xfrm>
                <a:off x="941023" y="1737785"/>
                <a:ext cx="42840" cy="31248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7C47007F-820C-A759-DEA1-F4375F9F3C2F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933463" y="1730225"/>
                  <a:ext cx="57960" cy="32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D6827E78-5CB6-0704-1D74-A4AC0C8835AA}"/>
                    </a:ext>
                  </a:extLst>
                </p14:cNvPr>
                <p14:cNvContentPartPr/>
                <p14:nvPr/>
              </p14:nvContentPartPr>
              <p14:xfrm>
                <a:off x="373663" y="1323785"/>
                <a:ext cx="1158120" cy="99540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D6827E78-5CB6-0704-1D74-A4AC0C8835AA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366103" y="1316225"/>
                  <a:ext cx="1173240" cy="1010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43" name="Input penna 42">
                <a:extLst>
                  <a:ext uri="{FF2B5EF4-FFF2-40B4-BE49-F238E27FC236}">
                    <a16:creationId xmlns:a16="http://schemas.microsoft.com/office/drawing/2014/main" id="{CFC702BB-5B28-8585-CC4D-6744A73A2060}"/>
                  </a:ext>
                </a:extLst>
              </p14:cNvPr>
              <p14:cNvContentPartPr/>
              <p14:nvPr/>
            </p14:nvContentPartPr>
            <p14:xfrm>
              <a:off x="3654065" y="5524838"/>
              <a:ext cx="477720" cy="74520"/>
            </p14:xfrm>
          </p:contentPart>
        </mc:Choice>
        <mc:Fallback xmlns="">
          <p:pic>
            <p:nvPicPr>
              <p:cNvPr id="43" name="Input penna 42">
                <a:extLst>
                  <a:ext uri="{FF2B5EF4-FFF2-40B4-BE49-F238E27FC236}">
                    <a16:creationId xmlns:a16="http://schemas.microsoft.com/office/drawing/2014/main" id="{CFC702BB-5B28-8585-CC4D-6744A73A2060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3600065" y="5417198"/>
                <a:ext cx="585360" cy="29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3344B1DA-CD88-0B17-E0DC-39605F04C657}"/>
                  </a:ext>
                </a:extLst>
              </p14:cNvPr>
              <p14:cNvContentPartPr/>
              <p14:nvPr/>
            </p14:nvContentPartPr>
            <p14:xfrm>
              <a:off x="3256625" y="3370958"/>
              <a:ext cx="40680" cy="22752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3344B1DA-CD88-0B17-E0DC-39605F04C657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3249065" y="3363398"/>
                <a:ext cx="55800" cy="242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48979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32A7D3-F46A-727C-321F-0AE62656F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1D0D31A4-449C-F46F-82BD-C37A1A6316F3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9C239B45-8FEC-315C-A17E-6DFD11EC7296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EE0278AF-2D24-F936-0AF7-E4F7282D3CE6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BCF40DFE-F1D3-80D0-14A2-20E0DF320D4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0875BFEC-3ACB-F700-E23B-DE299152C10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22BD6853-4393-8E7D-7438-E738918BA12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D100ABB4-A9F0-47CD-CD5F-2D2606E76FB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5F1651AF-9EAA-CEFF-DC72-95936F806FF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0DF04EEF-6522-A492-B6DE-0FD804E1ABD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B157B925-254E-AAC9-9947-373B6E62AFB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D9FC5FD8-9A1D-42DF-389D-BD55E08B30D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28C165A3-1CCF-F72D-17A8-F7FFF0DFA9B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3A3BCE79-0607-9143-20CE-5FCE657152B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637DC4D8-2A7F-FB12-5E87-AEBB3AF2B67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7A63EE15-09B3-40FA-CA82-77204B7FC46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70345E9B-A199-B595-07FD-9CE4E2FF685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5CEF0E77-D04F-476B-7138-1DB81ED665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878BFF09-A408-11B0-72CC-4B64018E86C8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F76A502E-F2BC-9B1F-4F3C-9928D8F40F5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2F93D538-F05A-3CC4-4777-1F565680066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B5A5FAE8-964F-B97C-F981-4C6F1E70B83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106E4FD4-1BC5-0DB3-4560-06FF5486358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1B1B8CAF-AA1F-3107-024B-4FD75FE6FAC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3B0DA9A3-B1E8-0122-1FF4-030C8E5A2D8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39C8B6EB-6B51-D4BE-BB84-02DCD05664D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C12A352F-4DDD-11AB-9AD0-D315DA5E768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E0608C41-B745-FE3A-15CA-AAE0CB38E8A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394425BA-B95B-EE36-71B0-0A370E5FA63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B21C1695-0058-A1F2-1E73-5277ADAF946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0EC8A88A-C15A-8CFA-9D59-7D7937B3E33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8C0FD47E-A590-508A-BB69-07808998CB7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99779286-99B0-D761-EC3E-394115BBAF9A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B109C7E5-9B1E-235C-F70A-7866632A5C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30AF7743-5B18-D0F6-5911-CE1502F8E12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B7DB9D5B-08C1-E61B-C5D0-DAFB26DB66E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0F278E47-C12F-51E1-C475-90EE1BF996B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5FF1E4C9-9CF1-3F34-82B5-F841E9CE1A5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D2B15C3D-5363-F0B4-52E3-22C80EC2203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604DFEB0-51F8-BA36-A54F-DF57B3DAABC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7C822D4D-E36C-A7A9-ECD5-7368D13036F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1E0A814C-C3AC-9EF9-5AF8-C482FEC3E8F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B15273A1-5640-41F6-E32C-9B10CC3CA7A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3CEAA2ED-BCC9-5CD2-D169-4CBDEA1E989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C41E056A-6B6B-0206-9D78-0663DB249C1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068839A5-3902-2E67-47E2-4BDA81779D6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B37C3306-F1DB-70D0-8109-AA2EBBEB498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06654797-77D6-7F80-4ED4-DEBBCD1BA37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DCA15782-179A-3FB6-FED6-BE447449C800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5EA6D6F5-30F2-6497-1724-2F5F4CB87AA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E0D9B9B0-A6CD-F281-A42D-A47189121D5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09D8DB05-58F8-BFC7-0B47-BD129B3D933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D3AF4786-2085-D164-F5DB-30C8FDDF8A4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EB8A90AB-1014-1649-607E-7CC1753571F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C945F702-2B88-0E51-1B90-3A51411A132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568ACA26-7EA4-E7C1-AEB1-0E4FA6611ED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2C3A5AC0-8FB9-909C-8B76-26F06F745F3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103CDE14-4146-6053-8CAE-3A80EB85D3A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12F00166-7605-9D9E-F1DB-530D340A352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5010B52A-C0C5-2989-1AE4-C248EAD7350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A4732BDF-883A-8A66-84BF-6FDFA7DA434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DC253DEA-8575-21DA-28D1-130A307C72F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33793DA5-9FE1-B3C9-D154-68143986DBF0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F1633E34-1FB2-1BFC-D411-BA70765783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0200" y="1816100"/>
            <a:ext cx="6451600" cy="3225800"/>
          </a:xfrm>
          <a:prstGeom prst="rect">
            <a:avLst/>
          </a:prstGeom>
        </p:spPr>
      </p:pic>
      <p:grpSp>
        <p:nvGrpSpPr>
          <p:cNvPr id="10" name="Gruppo 9">
            <a:extLst>
              <a:ext uri="{FF2B5EF4-FFF2-40B4-BE49-F238E27FC236}">
                <a16:creationId xmlns:a16="http://schemas.microsoft.com/office/drawing/2014/main" id="{F0663B58-78BE-3DE4-CEFE-B832530705D0}"/>
              </a:ext>
            </a:extLst>
          </p:cNvPr>
          <p:cNvGrpSpPr/>
          <p:nvPr/>
        </p:nvGrpSpPr>
        <p:grpSpPr>
          <a:xfrm>
            <a:off x="1314785" y="399158"/>
            <a:ext cx="923760" cy="338040"/>
            <a:chOff x="1314785" y="399158"/>
            <a:chExt cx="923760" cy="338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A2FCB951-5371-0E83-21E4-40FD064A67BF}"/>
                    </a:ext>
                  </a:extLst>
                </p14:cNvPr>
                <p14:cNvContentPartPr/>
                <p14:nvPr/>
              </p14:nvContentPartPr>
              <p14:xfrm>
                <a:off x="1314785" y="440558"/>
                <a:ext cx="282240" cy="26100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A2FCB951-5371-0E83-21E4-40FD064A67B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307225" y="432998"/>
                  <a:ext cx="297360" cy="27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0AB15DBE-61D4-C8BD-E2E5-D0A3825E6838}"/>
                    </a:ext>
                  </a:extLst>
                </p14:cNvPr>
                <p14:cNvContentPartPr/>
                <p14:nvPr/>
              </p14:nvContentPartPr>
              <p14:xfrm>
                <a:off x="1604585" y="490598"/>
                <a:ext cx="56520" cy="24660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0AB15DBE-61D4-C8BD-E2E5-D0A3825E683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597025" y="483038"/>
                  <a:ext cx="7128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87E88ECE-0E3A-0A51-FB7E-AF9B9978BA30}"/>
                    </a:ext>
                  </a:extLst>
                </p14:cNvPr>
                <p14:cNvContentPartPr/>
                <p14:nvPr/>
              </p14:nvContentPartPr>
              <p14:xfrm>
                <a:off x="1783145" y="399158"/>
                <a:ext cx="225000" cy="33804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87E88ECE-0E3A-0A51-FB7E-AF9B9978BA30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775585" y="391598"/>
                  <a:ext cx="240120" cy="35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8603C881-349C-2385-D9DB-5D9528D61636}"/>
                    </a:ext>
                  </a:extLst>
                </p14:cNvPr>
                <p14:cNvContentPartPr/>
                <p14:nvPr/>
              </p14:nvContentPartPr>
              <p14:xfrm>
                <a:off x="2058185" y="432638"/>
                <a:ext cx="180360" cy="21996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8603C881-349C-2385-D9DB-5D9528D6163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050625" y="425438"/>
                  <a:ext cx="195120" cy="235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827451E6-A723-03EB-F87F-581884E66593}"/>
                  </a:ext>
                </a:extLst>
              </p14:cNvPr>
              <p14:cNvContentPartPr/>
              <p14:nvPr/>
            </p14:nvContentPartPr>
            <p14:xfrm>
              <a:off x="6687425" y="2268998"/>
              <a:ext cx="463680" cy="14760"/>
            </p14:xfrm>
          </p:contentPart>
        </mc:Choice>
        <mc:Fallback xmlns=""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827451E6-A723-03EB-F87F-581884E66593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679865" y="2261438"/>
                <a:ext cx="478800" cy="29880"/>
              </a:xfrm>
              <a:prstGeom prst="rect">
                <a:avLst/>
              </a:prstGeom>
            </p:spPr>
          </p:pic>
        </mc:Fallback>
      </mc:AlternateContent>
      <p:grpSp>
        <p:nvGrpSpPr>
          <p:cNvPr id="34" name="Gruppo 33">
            <a:extLst>
              <a:ext uri="{FF2B5EF4-FFF2-40B4-BE49-F238E27FC236}">
                <a16:creationId xmlns:a16="http://schemas.microsoft.com/office/drawing/2014/main" id="{6C4D20F4-D991-D152-7D3E-AB352576066F}"/>
              </a:ext>
            </a:extLst>
          </p:cNvPr>
          <p:cNvGrpSpPr/>
          <p:nvPr/>
        </p:nvGrpSpPr>
        <p:grpSpPr>
          <a:xfrm>
            <a:off x="193303" y="976238"/>
            <a:ext cx="1072080" cy="666720"/>
            <a:chOff x="193303" y="976238"/>
            <a:chExt cx="1072080" cy="666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78571191-6A56-B11A-8AFE-24E0228A6292}"/>
                    </a:ext>
                  </a:extLst>
                </p14:cNvPr>
                <p14:cNvContentPartPr/>
                <p14:nvPr/>
              </p14:nvContentPartPr>
              <p14:xfrm>
                <a:off x="193303" y="1099358"/>
                <a:ext cx="190080" cy="18108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78571191-6A56-B11A-8AFE-24E0228A6292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85743" y="1091798"/>
                  <a:ext cx="20520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5F85EBC7-F0BB-B991-E262-652F1C96F63E}"/>
                    </a:ext>
                  </a:extLst>
                </p14:cNvPr>
                <p14:cNvContentPartPr/>
                <p14:nvPr/>
              </p14:nvContentPartPr>
              <p14:xfrm>
                <a:off x="465823" y="1090358"/>
                <a:ext cx="18360" cy="23760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5F85EBC7-F0BB-B991-E262-652F1C96F63E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58263" y="1082798"/>
                  <a:ext cx="33480" cy="25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8661209C-ED17-1527-99C8-9353900A393F}"/>
                    </a:ext>
                  </a:extLst>
                </p14:cNvPr>
                <p14:cNvContentPartPr/>
                <p14:nvPr/>
              </p14:nvContentPartPr>
              <p14:xfrm>
                <a:off x="320023" y="1358918"/>
                <a:ext cx="173880" cy="25056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8661209C-ED17-1527-99C8-9353900A393F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12463" y="1351358"/>
                  <a:ext cx="189000" cy="26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DF195FC0-5981-B91D-0C0C-C37D5F287958}"/>
                    </a:ext>
                  </a:extLst>
                </p14:cNvPr>
                <p14:cNvContentPartPr/>
                <p14:nvPr/>
              </p14:nvContentPartPr>
              <p14:xfrm>
                <a:off x="692623" y="976238"/>
                <a:ext cx="281880" cy="666720"/>
              </p14:xfrm>
            </p:contentPart>
          </mc:Choice>
          <mc:Fallback xmlns=""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DF195FC0-5981-B91D-0C0C-C37D5F287958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85063" y="968678"/>
                  <a:ext cx="297000" cy="68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96E58EE9-B9FB-1536-272F-3581B554449E}"/>
                    </a:ext>
                  </a:extLst>
                </p14:cNvPr>
                <p14:cNvContentPartPr/>
                <p14:nvPr/>
              </p14:nvContentPartPr>
              <p14:xfrm>
                <a:off x="975223" y="1205198"/>
                <a:ext cx="192240" cy="18108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96E58EE9-B9FB-1536-272F-3581B554449E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967663" y="1197638"/>
                  <a:ext cx="20736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94C574DE-DB85-D280-895B-89C28A3143DF}"/>
                    </a:ext>
                  </a:extLst>
                </p14:cNvPr>
                <p14:cNvContentPartPr/>
                <p14:nvPr/>
              </p14:nvContentPartPr>
              <p14:xfrm>
                <a:off x="1230823" y="1183598"/>
                <a:ext cx="34560" cy="268560"/>
              </p14:xfrm>
            </p:contentPart>
          </mc:Choice>
          <mc:Fallback xmlns=""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94C574DE-DB85-D280-895B-89C28A3143DF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223263" y="1176038"/>
                  <a:ext cx="49680" cy="283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E92D554C-E453-BDF0-D542-58EDF9ED9987}"/>
              </a:ext>
            </a:extLst>
          </p:cNvPr>
          <p:cNvGrpSpPr/>
          <p:nvPr/>
        </p:nvGrpSpPr>
        <p:grpSpPr>
          <a:xfrm>
            <a:off x="1470943" y="926198"/>
            <a:ext cx="655200" cy="661320"/>
            <a:chOff x="1470943" y="926198"/>
            <a:chExt cx="655200" cy="661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8BBA8286-A41B-10DA-B3A4-09FDD236437A}"/>
                    </a:ext>
                  </a:extLst>
                </p14:cNvPr>
                <p14:cNvContentPartPr/>
                <p14:nvPr/>
              </p14:nvContentPartPr>
              <p14:xfrm>
                <a:off x="1470943" y="926198"/>
                <a:ext cx="258840" cy="647280"/>
              </p14:xfrm>
            </p:contentPart>
          </mc:Choice>
          <mc:Fallback xmlns=""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8BBA8286-A41B-10DA-B3A4-09FDD236437A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463383" y="918638"/>
                  <a:ext cx="273960" cy="66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B34E5764-E97B-4C96-C4CC-0D3D38D765D6}"/>
                    </a:ext>
                  </a:extLst>
                </p14:cNvPr>
                <p14:cNvContentPartPr/>
                <p14:nvPr/>
              </p14:nvContentPartPr>
              <p14:xfrm>
                <a:off x="1761463" y="1135718"/>
                <a:ext cx="149400" cy="24876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B34E5764-E97B-4C96-C4CC-0D3D38D765D6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753903" y="1128158"/>
                  <a:ext cx="164520" cy="26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3A974AAC-8D24-CD68-8BAF-AB4DB315BE2D}"/>
                    </a:ext>
                  </a:extLst>
                </p14:cNvPr>
                <p14:cNvContentPartPr/>
                <p14:nvPr/>
              </p14:nvContentPartPr>
              <p14:xfrm>
                <a:off x="1847863" y="1258838"/>
                <a:ext cx="116640" cy="12456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3A974AAC-8D24-CD68-8BAF-AB4DB315BE2D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840303" y="1251278"/>
                  <a:ext cx="13140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0A14E4B7-DACC-23D4-664A-8097BB7E660F}"/>
                    </a:ext>
                  </a:extLst>
                </p14:cNvPr>
                <p14:cNvContentPartPr/>
                <p14:nvPr/>
              </p14:nvContentPartPr>
              <p14:xfrm>
                <a:off x="2018143" y="1184678"/>
                <a:ext cx="4680" cy="18648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0A14E4B7-DACC-23D4-664A-8097BB7E660F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010943" y="1177118"/>
                  <a:ext cx="19800" cy="20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21D68E44-C90E-0BB2-DF3D-8B316D335DAA}"/>
                    </a:ext>
                  </a:extLst>
                </p14:cNvPr>
                <p14:cNvContentPartPr/>
                <p14:nvPr/>
              </p14:nvContentPartPr>
              <p14:xfrm>
                <a:off x="2027863" y="1285478"/>
                <a:ext cx="98280" cy="3276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21D68E44-C90E-0BB2-DF3D-8B316D335DAA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2020303" y="1277918"/>
                  <a:ext cx="11340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F1B04C3E-FB49-94E7-91F7-87816B946DB8}"/>
                    </a:ext>
                  </a:extLst>
                </p14:cNvPr>
                <p14:cNvContentPartPr/>
                <p14:nvPr/>
              </p14:nvContentPartPr>
              <p14:xfrm>
                <a:off x="1896823" y="1426238"/>
                <a:ext cx="37800" cy="14544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F1B04C3E-FB49-94E7-91F7-87816B946DB8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889263" y="1418678"/>
                  <a:ext cx="5256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32158723-BFDD-61AC-A525-78D27E1F5FC3}"/>
                    </a:ext>
                  </a:extLst>
                </p14:cNvPr>
                <p14:cNvContentPartPr/>
                <p14:nvPr/>
              </p14:nvContentPartPr>
              <p14:xfrm>
                <a:off x="1848943" y="1395278"/>
                <a:ext cx="193320" cy="192240"/>
              </p14:xfrm>
            </p:contentPart>
          </mc:Choice>
          <mc:Fallback xmlns=""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32158723-BFDD-61AC-A525-78D27E1F5FC3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841383" y="1387718"/>
                  <a:ext cx="208440" cy="207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uppo 36">
            <a:extLst>
              <a:ext uri="{FF2B5EF4-FFF2-40B4-BE49-F238E27FC236}">
                <a16:creationId xmlns:a16="http://schemas.microsoft.com/office/drawing/2014/main" id="{E222FD88-5AC5-126B-983F-37174D3E6A01}"/>
              </a:ext>
            </a:extLst>
          </p:cNvPr>
          <p:cNvGrpSpPr/>
          <p:nvPr/>
        </p:nvGrpSpPr>
        <p:grpSpPr>
          <a:xfrm>
            <a:off x="3331505" y="185678"/>
            <a:ext cx="2033918" cy="843120"/>
            <a:chOff x="3331505" y="185678"/>
            <a:chExt cx="2033918" cy="843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1F08E3FA-2CAE-5CCC-5C95-DFAF5F8612DB}"/>
                    </a:ext>
                  </a:extLst>
                </p14:cNvPr>
                <p14:cNvContentPartPr/>
                <p14:nvPr/>
              </p14:nvContentPartPr>
              <p14:xfrm>
                <a:off x="3331505" y="185678"/>
                <a:ext cx="364320" cy="70308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1F08E3FA-2CAE-5CCC-5C95-DFAF5F8612DB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3323945" y="178118"/>
                  <a:ext cx="379440" cy="71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140C8EB7-F8E9-9EC3-ED5C-5DD78A9D10E0}"/>
                    </a:ext>
                  </a:extLst>
                </p14:cNvPr>
                <p14:cNvContentPartPr/>
                <p14:nvPr/>
              </p14:nvContentPartPr>
              <p14:xfrm>
                <a:off x="3967265" y="388718"/>
                <a:ext cx="264960" cy="40104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140C8EB7-F8E9-9EC3-ED5C-5DD78A9D10E0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3959705" y="381158"/>
                  <a:ext cx="280080" cy="41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7574677E-F4D8-F0EB-F35F-B7B78B9E683F}"/>
                    </a:ext>
                  </a:extLst>
                </p14:cNvPr>
                <p14:cNvContentPartPr/>
                <p14:nvPr/>
              </p14:nvContentPartPr>
              <p14:xfrm>
                <a:off x="4319345" y="465038"/>
                <a:ext cx="230040" cy="19980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7574677E-F4D8-F0EB-F35F-B7B78B9E683F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4311785" y="457478"/>
                  <a:ext cx="24516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8E3839E1-3C61-B1E3-C6F2-25CC78BD4BBF}"/>
                    </a:ext>
                  </a:extLst>
                </p14:cNvPr>
                <p14:cNvContentPartPr/>
                <p14:nvPr/>
              </p14:nvContentPartPr>
              <p14:xfrm>
                <a:off x="4551185" y="444158"/>
                <a:ext cx="152640" cy="24876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8E3839E1-3C61-B1E3-C6F2-25CC78BD4BBF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543625" y="436598"/>
                  <a:ext cx="167760" cy="26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2B974FC7-1A80-5C16-A1BA-7ACA3A4DACC1}"/>
                    </a:ext>
                  </a:extLst>
                </p14:cNvPr>
                <p14:cNvContentPartPr/>
                <p14:nvPr/>
              </p14:nvContentPartPr>
              <p14:xfrm>
                <a:off x="4784105" y="420038"/>
                <a:ext cx="167760" cy="24912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2B974FC7-1A80-5C16-A1BA-7ACA3A4DACC1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4776545" y="412478"/>
                  <a:ext cx="182880" cy="26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6128ACEB-9293-0D89-679C-8FB5BFCEB8E7}"/>
                    </a:ext>
                  </a:extLst>
                </p14:cNvPr>
                <p14:cNvContentPartPr/>
                <p14:nvPr/>
              </p14:nvContentPartPr>
              <p14:xfrm>
                <a:off x="3775303" y="834398"/>
                <a:ext cx="1590120" cy="19440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6128ACEB-9293-0D89-679C-8FB5BFCEB8E7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3767743" y="826838"/>
                  <a:ext cx="1605240" cy="2095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139908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308BBE-4003-1A9D-52AF-64AE88BB4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2D1D3CFB-5B29-6395-5BC5-0419B6C03C0E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DCC90367-F314-06C3-C251-D565E135389D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D03300D2-3F65-30CD-1810-5E21160216F1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DC50EE08-7881-6E9F-8681-6745F600750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308EFA87-176A-1F4F-F171-D74E92B6706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24C7F8AC-8EE9-11EE-03BC-6FA95A08D72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1E6AD1F2-3F57-F25D-640E-20A62CEA754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485EE62B-236A-7CD2-79DE-692541A8F0F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C6791DE3-55AC-9821-00AF-3D1D07B8594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6DFC9DDF-A778-8AB0-F7EE-192FF410F31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7899C09A-4593-A543-D96D-9F7A2312043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ED7A09B5-7691-8E9D-9ECB-B94899E7142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F1EF55C4-3942-9ACC-3953-3AAF8C47836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11F3E9B9-6A17-0679-B2D0-A0BAB13838F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63C26D07-7441-23DD-BFB4-F7B28DC5529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346613CA-09D6-8AD1-CFD6-4AE37F524C5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869A4CC5-EB8A-873C-DA56-72329FA8AF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06B5D1CC-C4EE-A0F7-D36C-E4FAF78D1A0C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B9E257C3-5986-54E5-48D7-51655B22E4C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245B55A1-7AFD-7246-4A1F-F8B8E81281C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FE11CECE-657C-6ECF-7682-13F668B793A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E24441B7-6D63-6BFC-1A13-5FF60C75209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FDD84FF6-9596-3B7E-7303-D34D56A8FE9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AAC5ABB7-AAC8-21E3-6CB3-220428FA611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EF60BC46-5862-92A9-BD56-D4D8DEFF608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F2331834-6D1D-6FFA-3C13-6FFDBA06CF9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CF0C2A67-1C95-179E-94DE-1F276760A74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8B88E0A1-5BEA-55B4-A4AE-76230544313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0759499B-F227-9229-9873-C65581E0297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D77A15A8-4089-B599-1DD6-BF2674CBB54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8F738704-042A-3630-D804-69D073F3D5A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E3C836DB-B90D-8496-068E-FCEF7066D1F7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FD90D635-5D7C-FDB7-CBCA-F3D50C04E5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DC2250F5-0B40-15EB-C351-C9148A9CB9A5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249492C7-4442-F30F-C516-925975114CC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D2A79034-69C5-EA23-40A6-5CA76E7FB9E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FB1211E6-8D7A-A30A-6B1C-1EA0FF7A29F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E97110F4-8915-3E49-8724-CCF9A858B32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14B05410-BF3B-29D7-E44B-9375646B985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12E0CC38-9F89-986B-B203-57FD240BC1E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98CF00BA-4EB4-99B8-AB29-C60AA93E040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8AF73F03-23CC-76DE-B1BF-6CFE2CA9F3F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E5A5834F-5BD6-9FA7-68EF-AC06420CE15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D6A79F86-F9C2-1037-2BB2-147D7E42041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955918A4-3E30-D6A1-B5F0-E533A427FCD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95B41872-F155-6839-3028-B649B45E98F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FA78D18D-E166-7FB7-6700-4BB1404BD79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97A5F910-EAE7-EDE6-BF51-376948C69835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4560EA3C-EF38-237B-D6ED-0B469FB36FD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2C3A7448-1657-DDF9-DEE5-2D61928CBF7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01051312-294F-E720-840F-E2D73786CCE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CCFD6604-55D0-814A-E3B1-6236C096133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39C4C8A0-09BE-2F86-D920-59B449EC608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8BD3BDB0-18BA-277F-2524-9C38410D3D0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6FC87C96-0456-8F3B-8136-B0A15876830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22771E56-2651-CC91-34B0-C548AEACEFB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4B5857B5-0828-4144-DA26-64F03FAF0F8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9D9393D8-23BF-3523-44C5-D87EE1616D1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B510A1A6-CE47-4104-AEF1-D3DF16F2F93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6AA608BB-6EB2-0FBB-859C-743150A6CC4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20457E81-A974-BB5D-995C-1F765AA8C7C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D544EC72-835D-4F0C-C553-AFC3A3E9A036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0AB18123-4855-ADEE-5B3A-FAD4C605A2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0483" y="0"/>
            <a:ext cx="3511033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E3784C58-7A01-03B0-62DE-E38ECEFE7B0E}"/>
                  </a:ext>
                </a:extLst>
              </p14:cNvPr>
              <p14:cNvContentPartPr/>
              <p14:nvPr/>
            </p14:nvContentPartPr>
            <p14:xfrm>
              <a:off x="4148374" y="4100075"/>
              <a:ext cx="4757760" cy="250200"/>
            </p14:xfrm>
          </p:contentPart>
        </mc:Choice>
        <mc:Fallback xmlns=""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E3784C58-7A01-03B0-62DE-E38ECEFE7B0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140814" y="4092515"/>
                <a:ext cx="4772880" cy="26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Input penna 4">
                <a:extLst>
                  <a:ext uri="{FF2B5EF4-FFF2-40B4-BE49-F238E27FC236}">
                    <a16:creationId xmlns:a16="http://schemas.microsoft.com/office/drawing/2014/main" id="{87D8B68C-2548-BD9F-A2A8-0DFE33612815}"/>
                  </a:ext>
                </a:extLst>
              </p14:cNvPr>
              <p14:cNvContentPartPr/>
              <p14:nvPr/>
            </p14:nvContentPartPr>
            <p14:xfrm>
              <a:off x="4250614" y="1396671"/>
              <a:ext cx="5010840" cy="217440"/>
            </p14:xfrm>
          </p:contentPart>
        </mc:Choice>
        <mc:Fallback xmlns="">
          <p:pic>
            <p:nvPicPr>
              <p:cNvPr id="5" name="Input penna 4">
                <a:extLst>
                  <a:ext uri="{FF2B5EF4-FFF2-40B4-BE49-F238E27FC236}">
                    <a16:creationId xmlns:a16="http://schemas.microsoft.com/office/drawing/2014/main" id="{87D8B68C-2548-BD9F-A2A8-0DFE3361281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243054" y="1389111"/>
                <a:ext cx="5025960" cy="232560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Gruppo 21">
            <a:extLst>
              <a:ext uri="{FF2B5EF4-FFF2-40B4-BE49-F238E27FC236}">
                <a16:creationId xmlns:a16="http://schemas.microsoft.com/office/drawing/2014/main" id="{5B10A3AE-0B01-0A68-346B-FE9C3E53564B}"/>
              </a:ext>
            </a:extLst>
          </p:cNvPr>
          <p:cNvGrpSpPr/>
          <p:nvPr/>
        </p:nvGrpSpPr>
        <p:grpSpPr>
          <a:xfrm>
            <a:off x="498313" y="1412403"/>
            <a:ext cx="1070640" cy="1756440"/>
            <a:chOff x="498313" y="1412403"/>
            <a:chExt cx="1070640" cy="1756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241F7D25-A9F6-D4A8-48B7-C2036A7BAD96}"/>
                    </a:ext>
                  </a:extLst>
                </p14:cNvPr>
                <p14:cNvContentPartPr/>
                <p14:nvPr/>
              </p14:nvContentPartPr>
              <p14:xfrm>
                <a:off x="738793" y="1412403"/>
                <a:ext cx="311760" cy="32436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241F7D25-A9F6-D4A8-48B7-C2036A7BAD96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31233" y="1404843"/>
                  <a:ext cx="326880" cy="33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3EEC4E22-B812-D084-36B4-992ED4967EB2}"/>
                    </a:ext>
                  </a:extLst>
                </p14:cNvPr>
                <p14:cNvContentPartPr/>
                <p14:nvPr/>
              </p14:nvContentPartPr>
              <p14:xfrm>
                <a:off x="1252873" y="1428603"/>
                <a:ext cx="254880" cy="21384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3EEC4E22-B812-D084-36B4-992ED4967EB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245313" y="1421043"/>
                  <a:ext cx="270000" cy="22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BFB333FB-2F1F-5C7B-37CC-597F4E04DE63}"/>
                    </a:ext>
                  </a:extLst>
                </p14:cNvPr>
                <p14:cNvContentPartPr/>
                <p14:nvPr/>
              </p14:nvContentPartPr>
              <p14:xfrm>
                <a:off x="962713" y="1870683"/>
                <a:ext cx="302040" cy="31824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BFB333FB-2F1F-5C7B-37CC-597F4E04DE6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955153" y="1863123"/>
                  <a:ext cx="317160" cy="33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BEE2C900-9207-26D2-6DA5-F960D8FCDEA2}"/>
                    </a:ext>
                  </a:extLst>
                </p14:cNvPr>
                <p14:cNvContentPartPr/>
                <p14:nvPr/>
              </p14:nvContentPartPr>
              <p14:xfrm>
                <a:off x="835273" y="1751163"/>
                <a:ext cx="677520" cy="59112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BEE2C900-9207-26D2-6DA5-F960D8FCDEA2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827713" y="1743603"/>
                  <a:ext cx="692640" cy="60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A8C119BD-2DFD-8CB3-749B-ECC4D717F657}"/>
                    </a:ext>
                  </a:extLst>
                </p14:cNvPr>
                <p14:cNvContentPartPr/>
                <p14:nvPr/>
              </p14:nvContentPartPr>
              <p14:xfrm>
                <a:off x="938953" y="2359923"/>
                <a:ext cx="261000" cy="35712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A8C119BD-2DFD-8CB3-749B-ECC4D717F657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931393" y="2352363"/>
                  <a:ext cx="276120" cy="37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F12678D7-A671-0E48-2ADC-16FF604D5C0F}"/>
                    </a:ext>
                  </a:extLst>
                </p14:cNvPr>
                <p14:cNvContentPartPr/>
                <p14:nvPr/>
              </p14:nvContentPartPr>
              <p14:xfrm>
                <a:off x="498313" y="2816763"/>
                <a:ext cx="212760" cy="31860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F12678D7-A671-0E48-2ADC-16FF604D5C0F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90753" y="2809203"/>
                  <a:ext cx="227880" cy="33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812CDC7C-9467-A44B-A3C0-EDC28D94A2EC}"/>
                    </a:ext>
                  </a:extLst>
                </p14:cNvPr>
                <p14:cNvContentPartPr/>
                <p14:nvPr/>
              </p14:nvContentPartPr>
              <p14:xfrm>
                <a:off x="745993" y="2961123"/>
                <a:ext cx="124560" cy="11376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812CDC7C-9467-A44B-A3C0-EDC28D94A2EC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38433" y="2953563"/>
                  <a:ext cx="13968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6263EB57-1359-2E20-15AA-81B8699206BC}"/>
                    </a:ext>
                  </a:extLst>
                </p14:cNvPr>
                <p14:cNvContentPartPr/>
                <p14:nvPr/>
              </p14:nvContentPartPr>
              <p14:xfrm>
                <a:off x="951193" y="2821083"/>
                <a:ext cx="13320" cy="26820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6263EB57-1359-2E20-15AA-81B8699206BC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943633" y="2813523"/>
                  <a:ext cx="28440" cy="28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F1E11395-D1FD-BB82-25B7-DB5F9A63E6AE}"/>
                    </a:ext>
                  </a:extLst>
                </p14:cNvPr>
                <p14:cNvContentPartPr/>
                <p14:nvPr/>
              </p14:nvContentPartPr>
              <p14:xfrm>
                <a:off x="960913" y="2992443"/>
                <a:ext cx="72360" cy="648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F1E11395-D1FD-BB82-25B7-DB5F9A63E6AE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953713" y="2984883"/>
                  <a:ext cx="8748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3AC9943B-B8FA-DE29-7D1E-BBA28B70AF4B}"/>
                    </a:ext>
                  </a:extLst>
                </p14:cNvPr>
                <p14:cNvContentPartPr/>
                <p14:nvPr/>
              </p14:nvContentPartPr>
              <p14:xfrm>
                <a:off x="1045513" y="2943843"/>
                <a:ext cx="115920" cy="15660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3AC9943B-B8FA-DE29-7D1E-BBA28B70AF4B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037953" y="2936283"/>
                  <a:ext cx="13068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3723EC9F-6617-7920-6423-DFE162C36629}"/>
                    </a:ext>
                  </a:extLst>
                </p14:cNvPr>
                <p14:cNvContentPartPr/>
                <p14:nvPr/>
              </p14:nvContentPartPr>
              <p14:xfrm>
                <a:off x="1202113" y="2851683"/>
                <a:ext cx="86040" cy="31716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3723EC9F-6617-7920-6423-DFE162C36629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194553" y="2844123"/>
                  <a:ext cx="100800" cy="33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D3BBA2ED-11E2-4809-4DB6-AEC8FC462A90}"/>
                    </a:ext>
                  </a:extLst>
                </p14:cNvPr>
                <p14:cNvContentPartPr/>
                <p14:nvPr/>
              </p14:nvContentPartPr>
              <p14:xfrm>
                <a:off x="1337113" y="2984163"/>
                <a:ext cx="14760" cy="12456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D3BBA2ED-11E2-4809-4DB6-AEC8FC462A90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329553" y="2976603"/>
                  <a:ext cx="2988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A16533C7-FEC7-4C71-9DA7-BED5B41F7CC1}"/>
                    </a:ext>
                  </a:extLst>
                </p14:cNvPr>
                <p14:cNvContentPartPr/>
                <p14:nvPr/>
              </p14:nvContentPartPr>
              <p14:xfrm>
                <a:off x="1423513" y="2985603"/>
                <a:ext cx="145440" cy="15588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A16533C7-FEC7-4C71-9DA7-BED5B41F7CC1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415953" y="2978043"/>
                  <a:ext cx="160560" cy="171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" name="Gruppo 40">
            <a:extLst>
              <a:ext uri="{FF2B5EF4-FFF2-40B4-BE49-F238E27FC236}">
                <a16:creationId xmlns:a16="http://schemas.microsoft.com/office/drawing/2014/main" id="{863E4F5D-367D-85E0-4775-A21FA86874AD}"/>
              </a:ext>
            </a:extLst>
          </p:cNvPr>
          <p:cNvGrpSpPr/>
          <p:nvPr/>
        </p:nvGrpSpPr>
        <p:grpSpPr>
          <a:xfrm>
            <a:off x="1819513" y="2664483"/>
            <a:ext cx="2206440" cy="1027080"/>
            <a:chOff x="1819513" y="2664483"/>
            <a:chExt cx="2206440" cy="1027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7EE5D8EA-1D23-8B82-B626-C7D942535CA2}"/>
                    </a:ext>
                  </a:extLst>
                </p14:cNvPr>
                <p14:cNvContentPartPr/>
                <p14:nvPr/>
              </p14:nvContentPartPr>
              <p14:xfrm>
                <a:off x="1822393" y="2921163"/>
                <a:ext cx="105840" cy="12240"/>
              </p14:xfrm>
            </p:contentPart>
          </mc:Choice>
          <mc:Fallback xmlns=""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7EE5D8EA-1D23-8B82-B626-C7D942535CA2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814833" y="2913963"/>
                  <a:ext cx="12096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B09D286B-3061-C453-B353-DCD750F351C5}"/>
                    </a:ext>
                  </a:extLst>
                </p14:cNvPr>
                <p14:cNvContentPartPr/>
                <p14:nvPr/>
              </p14:nvContentPartPr>
              <p14:xfrm>
                <a:off x="1819513" y="3050043"/>
                <a:ext cx="113760" cy="11520"/>
              </p14:xfrm>
            </p:contentPart>
          </mc:Choice>
          <mc:Fallback xmlns=""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B09D286B-3061-C453-B353-DCD750F351C5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811953" y="3042483"/>
                  <a:ext cx="12888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68E0C592-A334-EDAC-82D6-3A4484F5BF66}"/>
                    </a:ext>
                  </a:extLst>
                </p14:cNvPr>
                <p14:cNvContentPartPr/>
                <p14:nvPr/>
              </p14:nvContentPartPr>
              <p14:xfrm>
                <a:off x="2241433" y="2818923"/>
                <a:ext cx="181440" cy="27720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68E0C592-A334-EDAC-82D6-3A4484F5BF66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233873" y="2811363"/>
                  <a:ext cx="196560" cy="29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01761213-C08E-AFA6-B906-0584A6474CAA}"/>
                    </a:ext>
                  </a:extLst>
                </p14:cNvPr>
                <p14:cNvContentPartPr/>
                <p14:nvPr/>
              </p14:nvContentPartPr>
              <p14:xfrm>
                <a:off x="2349433" y="2946723"/>
                <a:ext cx="120600" cy="21276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01761213-C08E-AFA6-B906-0584A6474CAA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341873" y="2939163"/>
                  <a:ext cx="135360" cy="22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56C185FB-1A7A-9DF7-2F0E-F303E3217675}"/>
                    </a:ext>
                  </a:extLst>
                </p14:cNvPr>
                <p14:cNvContentPartPr/>
                <p14:nvPr/>
              </p14:nvContentPartPr>
              <p14:xfrm>
                <a:off x="2025073" y="2664483"/>
                <a:ext cx="640080" cy="69840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56C185FB-1A7A-9DF7-2F0E-F303E3217675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017513" y="2656923"/>
                  <a:ext cx="655200" cy="71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65DA23C0-96F5-12F3-9C20-46EF17CBCC77}"/>
                    </a:ext>
                  </a:extLst>
                </p14:cNvPr>
                <p14:cNvContentPartPr/>
                <p14:nvPr/>
              </p14:nvContentPartPr>
              <p14:xfrm>
                <a:off x="2780713" y="2977323"/>
                <a:ext cx="114840" cy="4608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65DA23C0-96F5-12F3-9C20-46EF17CBCC77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2773153" y="2969763"/>
                  <a:ext cx="12960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70FC81C6-950E-EC32-0BBE-98CAA8E948F4}"/>
                    </a:ext>
                  </a:extLst>
                </p14:cNvPr>
                <p14:cNvContentPartPr/>
                <p14:nvPr/>
              </p14:nvContentPartPr>
              <p14:xfrm>
                <a:off x="2771353" y="3093243"/>
                <a:ext cx="224640" cy="4140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70FC81C6-950E-EC32-0BBE-98CAA8E948F4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763793" y="3085683"/>
                  <a:ext cx="23976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66AC25AF-6121-5445-205B-B0DB9A160B29}"/>
                    </a:ext>
                  </a:extLst>
                </p14:cNvPr>
                <p14:cNvContentPartPr/>
                <p14:nvPr/>
              </p14:nvContentPartPr>
              <p14:xfrm>
                <a:off x="3115873" y="2900283"/>
                <a:ext cx="225720" cy="234360"/>
              </p14:xfrm>
            </p:contentPart>
          </mc:Choice>
          <mc:Fallback xmlns=""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66AC25AF-6121-5445-205B-B0DB9A160B29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3108673" y="2892723"/>
                  <a:ext cx="24084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EF194332-0B49-6ED7-AB01-9D57D9448523}"/>
                    </a:ext>
                  </a:extLst>
                </p14:cNvPr>
                <p14:cNvContentPartPr/>
                <p14:nvPr/>
              </p14:nvContentPartPr>
              <p14:xfrm>
                <a:off x="3533473" y="2892723"/>
                <a:ext cx="259920" cy="25164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EF194332-0B49-6ED7-AB01-9D57D9448523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3525913" y="2885523"/>
                  <a:ext cx="275040" cy="26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BDC82A17-4D66-65E0-0ED3-700A528ECF16}"/>
                    </a:ext>
                  </a:extLst>
                </p14:cNvPr>
                <p14:cNvContentPartPr/>
                <p14:nvPr/>
              </p14:nvContentPartPr>
              <p14:xfrm>
                <a:off x="3539953" y="2731803"/>
                <a:ext cx="333000" cy="40608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BDC82A17-4D66-65E0-0ED3-700A528ECF16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3532393" y="2724603"/>
                  <a:ext cx="348120" cy="42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2A36882F-1229-3E7B-9DA8-165FF619AB94}"/>
                    </a:ext>
                  </a:extLst>
                </p14:cNvPr>
                <p14:cNvContentPartPr/>
                <p14:nvPr/>
              </p14:nvContentPartPr>
              <p14:xfrm>
                <a:off x="2732473" y="3438843"/>
                <a:ext cx="88200" cy="396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2A36882F-1229-3E7B-9DA8-165FF619AB94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2724913" y="3431643"/>
                  <a:ext cx="10332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231727C9-7D52-4478-733A-137F33656FC3}"/>
                    </a:ext>
                  </a:extLst>
                </p14:cNvPr>
                <p14:cNvContentPartPr/>
                <p14:nvPr/>
              </p14:nvContentPartPr>
              <p14:xfrm>
                <a:off x="2637793" y="3595443"/>
                <a:ext cx="231120" cy="1080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231727C9-7D52-4478-733A-137F33656FC3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2630233" y="3587883"/>
                  <a:ext cx="24624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C00719E8-31E5-1D0A-1198-1CECC6F57172}"/>
                    </a:ext>
                  </a:extLst>
                </p14:cNvPr>
                <p14:cNvContentPartPr/>
                <p14:nvPr/>
              </p14:nvContentPartPr>
              <p14:xfrm>
                <a:off x="3001393" y="3460083"/>
                <a:ext cx="263520" cy="1836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C00719E8-31E5-1D0A-1198-1CECC6F57172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2993833" y="3452523"/>
                  <a:ext cx="27864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C24E3512-EAF7-CD54-2C6C-2063D18FAC0D}"/>
                    </a:ext>
                  </a:extLst>
                </p14:cNvPr>
                <p14:cNvContentPartPr/>
                <p14:nvPr/>
              </p14:nvContentPartPr>
              <p14:xfrm>
                <a:off x="3126673" y="3453243"/>
                <a:ext cx="35640" cy="23832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C24E3512-EAF7-CD54-2C6C-2063D18FAC0D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3119113" y="3445683"/>
                  <a:ext cx="50760" cy="25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17E3E9F9-365F-AAED-D195-9DD2EB78860D}"/>
                    </a:ext>
                  </a:extLst>
                </p14:cNvPr>
                <p14:cNvContentPartPr/>
                <p14:nvPr/>
              </p14:nvContentPartPr>
              <p14:xfrm>
                <a:off x="3415033" y="3086763"/>
                <a:ext cx="610920" cy="57636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17E3E9F9-365F-AAED-D195-9DD2EB78860D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3407473" y="3079203"/>
                  <a:ext cx="625680" cy="591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uppo 45">
            <a:extLst>
              <a:ext uri="{FF2B5EF4-FFF2-40B4-BE49-F238E27FC236}">
                <a16:creationId xmlns:a16="http://schemas.microsoft.com/office/drawing/2014/main" id="{0699FB39-CDAA-1A4F-ED29-9AA7FDF161C0}"/>
              </a:ext>
            </a:extLst>
          </p:cNvPr>
          <p:cNvGrpSpPr/>
          <p:nvPr/>
        </p:nvGrpSpPr>
        <p:grpSpPr>
          <a:xfrm>
            <a:off x="345237" y="3341608"/>
            <a:ext cx="1600920" cy="599368"/>
            <a:chOff x="345237" y="3341608"/>
            <a:chExt cx="1600920" cy="599368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D5FADF25-A0B9-958B-6D1B-9B42D9DE533C}"/>
                    </a:ext>
                  </a:extLst>
                </p14:cNvPr>
                <p14:cNvContentPartPr/>
                <p14:nvPr/>
              </p14:nvContentPartPr>
              <p14:xfrm>
                <a:off x="345237" y="3341608"/>
                <a:ext cx="1600920" cy="16200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D5FADF25-A0B9-958B-6D1B-9B42D9DE533C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337677" y="3334048"/>
                  <a:ext cx="161568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756D6413-7FAD-61CF-4D08-419283AF65C3}"/>
                    </a:ext>
                  </a:extLst>
                </p14:cNvPr>
                <p14:cNvContentPartPr/>
                <p14:nvPr/>
              </p14:nvContentPartPr>
              <p14:xfrm>
                <a:off x="1151277" y="3609056"/>
                <a:ext cx="60840" cy="26208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756D6413-7FAD-61CF-4D08-419283AF65C3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143717" y="3601496"/>
                  <a:ext cx="75960" cy="27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ACFE628B-69C2-98F7-C64F-E89CE2D42F83}"/>
                    </a:ext>
                  </a:extLst>
                </p14:cNvPr>
                <p14:cNvContentPartPr/>
                <p14:nvPr/>
              </p14:nvContentPartPr>
              <p14:xfrm>
                <a:off x="961557" y="3844856"/>
                <a:ext cx="335880" cy="96120"/>
              </p14:xfrm>
            </p:contentPart>
          </mc:Choice>
          <mc:Fallback xmlns=""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ACFE628B-69C2-98F7-C64F-E89CE2D42F83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953997" y="3837296"/>
                  <a:ext cx="351000" cy="111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" name="Gruppo 49">
            <a:extLst>
              <a:ext uri="{FF2B5EF4-FFF2-40B4-BE49-F238E27FC236}">
                <a16:creationId xmlns:a16="http://schemas.microsoft.com/office/drawing/2014/main" id="{9F19260F-36A8-5DDA-BFB8-208FE92E7F84}"/>
              </a:ext>
            </a:extLst>
          </p:cNvPr>
          <p:cNvGrpSpPr/>
          <p:nvPr/>
        </p:nvGrpSpPr>
        <p:grpSpPr>
          <a:xfrm>
            <a:off x="758517" y="4431296"/>
            <a:ext cx="679320" cy="393840"/>
            <a:chOff x="758517" y="4431296"/>
            <a:chExt cx="679320" cy="393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3B38D0E2-FAAF-B374-53B9-DB34906E827C}"/>
                    </a:ext>
                  </a:extLst>
                </p14:cNvPr>
                <p14:cNvContentPartPr/>
                <p14:nvPr/>
              </p14:nvContentPartPr>
              <p14:xfrm>
                <a:off x="758517" y="4437056"/>
                <a:ext cx="679320" cy="21240"/>
              </p14:xfrm>
            </p:contentPart>
          </mc:Choice>
          <mc:Fallback xmlns=""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3B38D0E2-FAAF-B374-53B9-DB34906E827C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751317" y="4429856"/>
                  <a:ext cx="69444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7BA1847B-FEF4-0E2C-DD8C-389333DFA9AD}"/>
                    </a:ext>
                  </a:extLst>
                </p14:cNvPr>
                <p14:cNvContentPartPr/>
                <p14:nvPr/>
              </p14:nvContentPartPr>
              <p14:xfrm>
                <a:off x="1091517" y="4431296"/>
                <a:ext cx="31320" cy="393840"/>
              </p14:xfrm>
            </p:contentPart>
          </mc:Choice>
          <mc:Fallback xmlns=""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7BA1847B-FEF4-0E2C-DD8C-389333DFA9AD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083957" y="4423736"/>
                  <a:ext cx="46440" cy="408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5">
            <p14:nvContentPartPr>
              <p14:cNvPr id="52" name="Input penna 51">
                <a:extLst>
                  <a:ext uri="{FF2B5EF4-FFF2-40B4-BE49-F238E27FC236}">
                    <a16:creationId xmlns:a16="http://schemas.microsoft.com/office/drawing/2014/main" id="{007D2532-B9C0-ABE5-7BAE-ABD81C2FB824}"/>
                  </a:ext>
                </a:extLst>
              </p14:cNvPr>
              <p14:cNvContentPartPr/>
              <p14:nvPr/>
            </p14:nvContentPartPr>
            <p14:xfrm>
              <a:off x="1085037" y="4165976"/>
              <a:ext cx="55440" cy="909000"/>
            </p14:xfrm>
          </p:contentPart>
        </mc:Choice>
        <mc:Fallback xmlns="">
          <p:pic>
            <p:nvPicPr>
              <p:cNvPr id="52" name="Input penna 51">
                <a:extLst>
                  <a:ext uri="{FF2B5EF4-FFF2-40B4-BE49-F238E27FC236}">
                    <a16:creationId xmlns:a16="http://schemas.microsoft.com/office/drawing/2014/main" id="{007D2532-B9C0-ABE5-7BAE-ABD81C2FB824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1069917" y="4150856"/>
                <a:ext cx="86040" cy="93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7">
            <p14:nvContentPartPr>
              <p14:cNvPr id="53" name="Input penna 52">
                <a:extLst>
                  <a:ext uri="{FF2B5EF4-FFF2-40B4-BE49-F238E27FC236}">
                    <a16:creationId xmlns:a16="http://schemas.microsoft.com/office/drawing/2014/main" id="{4020168F-5B59-E806-5E12-5D486D6A5622}"/>
                  </a:ext>
                </a:extLst>
              </p14:cNvPr>
              <p14:cNvContentPartPr/>
              <p14:nvPr/>
            </p14:nvContentPartPr>
            <p14:xfrm>
              <a:off x="5643837" y="1862388"/>
              <a:ext cx="24840" cy="48960"/>
            </p14:xfrm>
          </p:contentPart>
        </mc:Choice>
        <mc:Fallback xmlns="">
          <p:pic>
            <p:nvPicPr>
              <p:cNvPr id="53" name="Input penna 52">
                <a:extLst>
                  <a:ext uri="{FF2B5EF4-FFF2-40B4-BE49-F238E27FC236}">
                    <a16:creationId xmlns:a16="http://schemas.microsoft.com/office/drawing/2014/main" id="{4020168F-5B59-E806-5E12-5D486D6A5622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5636277" y="1854828"/>
                <a:ext cx="39960" cy="6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9">
            <p14:nvContentPartPr>
              <p14:cNvPr id="54" name="Input penna 53">
                <a:extLst>
                  <a:ext uri="{FF2B5EF4-FFF2-40B4-BE49-F238E27FC236}">
                    <a16:creationId xmlns:a16="http://schemas.microsoft.com/office/drawing/2014/main" id="{4E96E421-E55D-3E62-8EC5-0CD4B7626CD9}"/>
                  </a:ext>
                </a:extLst>
              </p14:cNvPr>
              <p14:cNvContentPartPr/>
              <p14:nvPr/>
            </p14:nvContentPartPr>
            <p14:xfrm>
              <a:off x="5734897" y="4274145"/>
              <a:ext cx="25920" cy="378000"/>
            </p14:xfrm>
          </p:contentPart>
        </mc:Choice>
        <mc:Fallback xmlns="">
          <p:pic>
            <p:nvPicPr>
              <p:cNvPr id="54" name="Input penna 53">
                <a:extLst>
                  <a:ext uri="{FF2B5EF4-FFF2-40B4-BE49-F238E27FC236}">
                    <a16:creationId xmlns:a16="http://schemas.microsoft.com/office/drawing/2014/main" id="{4E96E421-E55D-3E62-8EC5-0CD4B7626CD9}"/>
                  </a:ext>
                </a:extLst>
              </p:cNvPr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5727337" y="4266585"/>
                <a:ext cx="40680" cy="39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1">
            <p14:nvContentPartPr>
              <p14:cNvPr id="55" name="Input penna 54">
                <a:extLst>
                  <a:ext uri="{FF2B5EF4-FFF2-40B4-BE49-F238E27FC236}">
                    <a16:creationId xmlns:a16="http://schemas.microsoft.com/office/drawing/2014/main" id="{BC932184-DA84-5D3D-995E-2DAD103577C7}"/>
                  </a:ext>
                </a:extLst>
              </p14:cNvPr>
              <p14:cNvContentPartPr/>
              <p14:nvPr/>
            </p14:nvContentPartPr>
            <p14:xfrm>
              <a:off x="4977365" y="5265415"/>
              <a:ext cx="74160" cy="138600"/>
            </p14:xfrm>
          </p:contentPart>
        </mc:Choice>
        <mc:Fallback xmlns="">
          <p:pic>
            <p:nvPicPr>
              <p:cNvPr id="55" name="Input penna 54">
                <a:extLst>
                  <a:ext uri="{FF2B5EF4-FFF2-40B4-BE49-F238E27FC236}">
                    <a16:creationId xmlns:a16="http://schemas.microsoft.com/office/drawing/2014/main" id="{BC932184-DA84-5D3D-995E-2DAD103577C7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4969805" y="5257855"/>
                <a:ext cx="89280" cy="153360"/>
              </a:xfrm>
              <a:prstGeom prst="rect">
                <a:avLst/>
              </a:prstGeom>
            </p:spPr>
          </p:pic>
        </mc:Fallback>
      </mc:AlternateContent>
      <p:grpSp>
        <p:nvGrpSpPr>
          <p:cNvPr id="59" name="Gruppo 58">
            <a:extLst>
              <a:ext uri="{FF2B5EF4-FFF2-40B4-BE49-F238E27FC236}">
                <a16:creationId xmlns:a16="http://schemas.microsoft.com/office/drawing/2014/main" id="{E01FF1FA-A443-3EF8-461A-984B7F4E12C5}"/>
              </a:ext>
            </a:extLst>
          </p:cNvPr>
          <p:cNvGrpSpPr/>
          <p:nvPr/>
        </p:nvGrpSpPr>
        <p:grpSpPr>
          <a:xfrm>
            <a:off x="6162015" y="5008340"/>
            <a:ext cx="74160" cy="300960"/>
            <a:chOff x="6162015" y="5008340"/>
            <a:chExt cx="74160" cy="300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A67831D7-27C7-397B-9F6B-7EB0F331EE5B}"/>
                    </a:ext>
                  </a:extLst>
                </p14:cNvPr>
                <p14:cNvContentPartPr/>
                <p14:nvPr/>
              </p14:nvContentPartPr>
              <p14:xfrm>
                <a:off x="6180735" y="5008340"/>
                <a:ext cx="55440" cy="300960"/>
              </p14:xfrm>
            </p:contentPart>
          </mc:Choice>
          <mc:Fallback xmlns=""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A67831D7-27C7-397B-9F6B-7EB0F331EE5B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6173535" y="5000780"/>
                  <a:ext cx="70560" cy="31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C1192A80-52D7-451A-8130-882EC7AE8ADA}"/>
                    </a:ext>
                  </a:extLst>
                </p14:cNvPr>
                <p14:cNvContentPartPr/>
                <p14:nvPr/>
              </p14:nvContentPartPr>
              <p14:xfrm>
                <a:off x="6162015" y="5040380"/>
                <a:ext cx="71640" cy="246240"/>
              </p14:xfrm>
            </p:contentPart>
          </mc:Choice>
          <mc:Fallback xmlns=""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C1192A80-52D7-451A-8130-882EC7AE8ADA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6154815" y="5032820"/>
                  <a:ext cx="86760" cy="261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6" name="Gruppo 205">
            <a:extLst>
              <a:ext uri="{FF2B5EF4-FFF2-40B4-BE49-F238E27FC236}">
                <a16:creationId xmlns:a16="http://schemas.microsoft.com/office/drawing/2014/main" id="{8DD7DC8D-35A2-685A-B8C6-4DE889F3810B}"/>
              </a:ext>
            </a:extLst>
          </p:cNvPr>
          <p:cNvGrpSpPr/>
          <p:nvPr/>
        </p:nvGrpSpPr>
        <p:grpSpPr>
          <a:xfrm>
            <a:off x="3049945" y="4926260"/>
            <a:ext cx="1305010" cy="774780"/>
            <a:chOff x="3049945" y="4926260"/>
            <a:chExt cx="1305010" cy="7747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97358305-4D8E-2011-E009-340A68A0020A}"/>
                    </a:ext>
                  </a:extLst>
                </p14:cNvPr>
                <p14:cNvContentPartPr/>
                <p14:nvPr/>
              </p14:nvContentPartPr>
              <p14:xfrm>
                <a:off x="3826835" y="4926260"/>
                <a:ext cx="176400" cy="17388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97358305-4D8E-2011-E009-340A68A0020A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3819635" y="4918700"/>
                  <a:ext cx="191520" cy="18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AD1E3B5A-5B97-3480-FE87-6C545DD1DE63}"/>
                    </a:ext>
                  </a:extLst>
                </p14:cNvPr>
                <p14:cNvContentPartPr/>
                <p14:nvPr/>
              </p14:nvContentPartPr>
              <p14:xfrm>
                <a:off x="4116635" y="4938140"/>
                <a:ext cx="178920" cy="15876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AD1E3B5A-5B97-3480-FE87-6C545DD1DE63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4109075" y="4930580"/>
                  <a:ext cx="19368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DF3DB824-6299-F6F0-5AA9-793B48A3D828}"/>
                    </a:ext>
                  </a:extLst>
                </p14:cNvPr>
                <p14:cNvContentPartPr/>
                <p14:nvPr/>
              </p14:nvContentPartPr>
              <p14:xfrm>
                <a:off x="3837275" y="5187620"/>
                <a:ext cx="179280" cy="191520"/>
              </p14:xfrm>
            </p:contentPart>
          </mc:Choice>
          <mc:Fallback xmlns=""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DF3DB824-6299-F6F0-5AA9-793B48A3D828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3829715" y="5180060"/>
                  <a:ext cx="19440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5D27F386-4AC4-9F0A-7FC5-E7210E843B0D}"/>
                    </a:ext>
                  </a:extLst>
                </p14:cNvPr>
                <p14:cNvContentPartPr/>
                <p14:nvPr/>
              </p14:nvContentPartPr>
              <p14:xfrm>
                <a:off x="4107275" y="5202740"/>
                <a:ext cx="247680" cy="168840"/>
              </p14:xfrm>
            </p:contentPart>
          </mc:Choice>
          <mc:Fallback xmlns=""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5D27F386-4AC4-9F0A-7FC5-E7210E843B0D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4099715" y="5195180"/>
                  <a:ext cx="26280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00271053-DC76-A8C6-E76C-96CE82FDA2FD}"/>
                    </a:ext>
                  </a:extLst>
                </p14:cNvPr>
                <p14:cNvContentPartPr/>
                <p14:nvPr/>
              </p14:nvContentPartPr>
              <p14:xfrm>
                <a:off x="3452425" y="5260730"/>
                <a:ext cx="201960" cy="8640"/>
              </p14:xfrm>
            </p:contentPart>
          </mc:Choice>
          <mc:Fallback xmlns=""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00271053-DC76-A8C6-E76C-96CE82FDA2FD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3444865" y="5253170"/>
                  <a:ext cx="21708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36BF932D-FF70-8EE2-368F-89528F0E72AD}"/>
                    </a:ext>
                  </a:extLst>
                </p14:cNvPr>
                <p14:cNvContentPartPr/>
                <p14:nvPr/>
              </p14:nvContentPartPr>
              <p14:xfrm>
                <a:off x="3638905" y="5221490"/>
                <a:ext cx="23760" cy="108360"/>
              </p14:xfrm>
            </p:contentPart>
          </mc:Choice>
          <mc:Fallback xmlns=""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36BF932D-FF70-8EE2-368F-89528F0E72AD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3631705" y="5213930"/>
                  <a:ext cx="3888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216E12A4-3355-6D3A-038A-393C5EAACC7B}"/>
                    </a:ext>
                  </a:extLst>
                </p14:cNvPr>
                <p14:cNvContentPartPr/>
                <p14:nvPr/>
              </p14:nvContentPartPr>
              <p14:xfrm>
                <a:off x="3112225" y="5215010"/>
                <a:ext cx="51480" cy="131400"/>
              </p14:xfrm>
            </p:contentPart>
          </mc:Choice>
          <mc:Fallback xmlns=""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216E12A4-3355-6D3A-038A-393C5EAACC7B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3104665" y="5207450"/>
                  <a:ext cx="6660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F8B5A7E7-1DC6-A99E-40F5-A72E997F9C19}"/>
                    </a:ext>
                  </a:extLst>
                </p14:cNvPr>
                <p14:cNvContentPartPr/>
                <p14:nvPr/>
              </p14:nvContentPartPr>
              <p14:xfrm>
                <a:off x="3049945" y="5127890"/>
                <a:ext cx="232560" cy="232200"/>
              </p14:xfrm>
            </p:contentPart>
          </mc:Choice>
          <mc:Fallback xmlns=""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F8B5A7E7-1DC6-A99E-40F5-A72E997F9C19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3042385" y="5120330"/>
                  <a:ext cx="247680" cy="24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464ACA10-575F-62AD-E11F-4CFBB52EAAB1}"/>
                    </a:ext>
                  </a:extLst>
                </p14:cNvPr>
                <p14:cNvContentPartPr/>
                <p14:nvPr/>
              </p14:nvContentPartPr>
              <p14:xfrm>
                <a:off x="3794925" y="5495120"/>
                <a:ext cx="132480" cy="205920"/>
              </p14:xfrm>
            </p:contentPart>
          </mc:Choice>
          <mc:Fallback xmlns=""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464ACA10-575F-62AD-E11F-4CFBB52EAAB1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3787365" y="5487560"/>
                  <a:ext cx="147600" cy="221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5">
            <p14:nvContentPartPr>
              <p14:cNvPr id="207" name="Input penna 206">
                <a:extLst>
                  <a:ext uri="{FF2B5EF4-FFF2-40B4-BE49-F238E27FC236}">
                    <a16:creationId xmlns:a16="http://schemas.microsoft.com/office/drawing/2014/main" id="{37FAB62A-D335-70D8-B24F-807E2BFB5829}"/>
                  </a:ext>
                </a:extLst>
              </p14:cNvPr>
              <p14:cNvContentPartPr/>
              <p14:nvPr/>
            </p14:nvContentPartPr>
            <p14:xfrm>
              <a:off x="5755762" y="5603047"/>
              <a:ext cx="27000" cy="474120"/>
            </p14:xfrm>
          </p:contentPart>
        </mc:Choice>
        <mc:Fallback xmlns="">
          <p:pic>
            <p:nvPicPr>
              <p:cNvPr id="207" name="Input penna 206">
                <a:extLst>
                  <a:ext uri="{FF2B5EF4-FFF2-40B4-BE49-F238E27FC236}">
                    <a16:creationId xmlns:a16="http://schemas.microsoft.com/office/drawing/2014/main" id="{37FAB62A-D335-70D8-B24F-807E2BFB5829}"/>
                  </a:ext>
                </a:extLst>
              </p:cNvPr>
              <p:cNvPicPr/>
              <p:nvPr/>
            </p:nvPicPr>
            <p:blipFill>
              <a:blip r:embed="rId106"/>
              <a:stretch>
                <a:fillRect/>
              </a:stretch>
            </p:blipFill>
            <p:spPr>
              <a:xfrm>
                <a:off x="5748202" y="5595487"/>
                <a:ext cx="42120" cy="489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90555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1C358E-B48F-8B4A-F3A2-1F1BFD8FD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CAE30457-C109-5483-1B42-723C38E51BB5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71A0DFEC-F402-F559-4CC0-6347896E056E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46ED4B86-D33C-49D7-8D87-D7625C408E12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9D81F3C5-0A7A-9BAB-EDB6-581BFEDAF00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0F73F8C5-44F8-469E-89C7-D9F6130575A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320C2347-7BA2-6998-7E96-6E4C61C9E52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FF3CA170-3C80-2B40-26D2-21E15DCFF08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CB39CC0C-29F9-64E8-6828-ABA3B43B438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805BFE27-BD8A-3EDF-106F-C0375501734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DF16D229-DB57-8A83-75CB-895F3E745B0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66B23C0F-DB5E-A267-1BAA-66AC881AC31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91966817-3468-6224-2CCD-338943B8D4C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D84072EF-4429-E0C3-550F-1BC9028DA34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FEE1DA9E-44CF-D852-4837-AA7577BA59E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A0A85557-33EF-55C2-9D04-996C5F2A8D1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775975C9-E5EE-1724-17AE-148667E51BB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44BB9EAF-C336-3407-6704-9F7C41573F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1C4EECEB-83E4-29ED-5BB7-197EB39FAE71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D8C3E782-A06D-9964-B470-813930C297C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6107D712-641F-ECEE-956D-B451F8DD6D4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1078C775-947A-7D99-6B5D-76FDCA26C28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A8E88495-4318-52E1-6C76-C42D05453AF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84CFB635-0169-AE0D-F6FE-EDF5433C3A5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BEF24891-E68A-EDA0-BB47-8D69D41CCEB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0DF933F5-A2FE-F680-A9E6-65BB9A5448D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0A68ACCD-0EC9-0276-AF26-658C5945ECD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6D9CB447-3357-A0A5-3684-169B8E0DBB1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E3574369-2DF0-A52B-BA9F-AD343A26CB5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C3681058-82B7-C958-45D0-88BEAFA31CB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25DBE8A9-3CA1-7B46-BF7D-4CBD204D52F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7F8E1F12-D10D-00C6-9755-D3703A84ACB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9B0D7C3E-96CC-DCA8-5A14-744ED9786B2F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AE713B9A-0DC5-3661-E379-AEB31440DE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2A0575F9-7323-4F35-10BC-D0592DDE7F65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B7A0A878-67E2-C39E-328C-1B0C82923A3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4532B479-82C9-3879-AC7E-6D082DB9B9D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EF38E1BF-1DD0-28BF-FC38-285092D337C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0B663470-45E9-E0B7-F6EF-BB3E421AE50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A1C66016-1776-60E2-6A31-B56A266F336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59FF4B98-D69D-70FE-C419-5985D343819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91620A67-4977-4A80-389F-B1BA79705A3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D793811D-296F-12F4-7D3A-B12344AB263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DA0705AE-A466-5C04-D7D8-9245D6462E8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F2D4BDA2-4D3B-D281-AB2C-03862AA1229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08A8CC2B-F891-F4C8-CADC-E7059D772DE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F268348F-0C11-20EE-3286-1BA4FB3E480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2775126E-4039-1201-A02C-B678C9278DD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C33886F3-C6F4-B608-E2D1-E97708484D70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840F09FD-9D35-C05D-B786-E847F97514A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C0E493D8-6992-D522-03FE-093C3F517D3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5063FC39-3832-0720-D603-03FAF05F4FA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DCB698D7-370C-D075-277F-67F75E7A1C0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1F39569A-24E3-5106-C136-C0393A10FF2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82F7F691-1B90-B36C-2D33-6F97DF1E040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09EEDF0C-8EEA-BD05-F506-44B13859A6F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30F0DF7B-6606-AA7F-8E55-E1B67CC206B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EE192AF8-D101-70F6-496E-989430430CD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28C89D4D-FB15-5B86-534D-307DB21A266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05886CE2-DAB3-9222-13A5-F5D0DF3F80A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0C0D549D-4635-F08D-D8FC-8DEA489A38A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09421A54-BB97-1957-4651-FB2E6CCBBB3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19DBF6A8-4B7F-068B-7478-F5FA7B61BDFE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schermata, numero&#10;&#10;Descrizione generata automaticamente">
            <a:extLst>
              <a:ext uri="{FF2B5EF4-FFF2-40B4-BE49-F238E27FC236}">
                <a16:creationId xmlns:a16="http://schemas.microsoft.com/office/drawing/2014/main" id="{0A6B2FF2-BD66-3614-3E98-C2A74C09D1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100" y="247650"/>
            <a:ext cx="4495800" cy="6362700"/>
          </a:xfrm>
          <a:prstGeom prst="rect">
            <a:avLst/>
          </a:prstGeom>
        </p:spPr>
      </p:pic>
      <p:grpSp>
        <p:nvGrpSpPr>
          <p:cNvPr id="8" name="Gruppo 7">
            <a:extLst>
              <a:ext uri="{FF2B5EF4-FFF2-40B4-BE49-F238E27FC236}">
                <a16:creationId xmlns:a16="http://schemas.microsoft.com/office/drawing/2014/main" id="{892280DF-D61A-1719-83AB-34E521050D1B}"/>
              </a:ext>
            </a:extLst>
          </p:cNvPr>
          <p:cNvGrpSpPr/>
          <p:nvPr/>
        </p:nvGrpSpPr>
        <p:grpSpPr>
          <a:xfrm>
            <a:off x="143517" y="301340"/>
            <a:ext cx="549720" cy="348840"/>
            <a:chOff x="143517" y="301340"/>
            <a:chExt cx="549720" cy="348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2A116535-93E1-E432-C4A2-7912B1D6FC69}"/>
                    </a:ext>
                  </a:extLst>
                </p14:cNvPr>
                <p14:cNvContentPartPr/>
                <p14:nvPr/>
              </p14:nvContentPartPr>
              <p14:xfrm>
                <a:off x="143517" y="321140"/>
                <a:ext cx="82800" cy="29628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2A116535-93E1-E432-C4A2-7912B1D6FC6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35957" y="313580"/>
                  <a:ext cx="97920" cy="31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2653A892-7A98-DCE9-066F-E4222A72D84A}"/>
                    </a:ext>
                  </a:extLst>
                </p14:cNvPr>
                <p14:cNvContentPartPr/>
                <p14:nvPr/>
              </p14:nvContentPartPr>
              <p14:xfrm>
                <a:off x="272397" y="301340"/>
                <a:ext cx="128160" cy="34884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2653A892-7A98-DCE9-066F-E4222A72D84A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64837" y="293780"/>
                  <a:ext cx="143280" cy="36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8171A0DF-E7FA-1C64-7EFF-384B68C5BF01}"/>
                    </a:ext>
                  </a:extLst>
                </p14:cNvPr>
                <p14:cNvContentPartPr/>
                <p14:nvPr/>
              </p14:nvContentPartPr>
              <p14:xfrm>
                <a:off x="566157" y="371900"/>
                <a:ext cx="127080" cy="4212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8171A0DF-E7FA-1C64-7EFF-384B68C5BF01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58597" y="364340"/>
                  <a:ext cx="14220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780BFFE0-AD5D-BA21-CCE8-DBDA956C8E9D}"/>
                    </a:ext>
                  </a:extLst>
                </p14:cNvPr>
                <p14:cNvContentPartPr/>
                <p14:nvPr/>
              </p14:nvContentPartPr>
              <p14:xfrm>
                <a:off x="520077" y="555140"/>
                <a:ext cx="128880" cy="2808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780BFFE0-AD5D-BA21-CCE8-DBDA956C8E9D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12517" y="547580"/>
                  <a:ext cx="144000" cy="43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uppo 39">
            <a:extLst>
              <a:ext uri="{FF2B5EF4-FFF2-40B4-BE49-F238E27FC236}">
                <a16:creationId xmlns:a16="http://schemas.microsoft.com/office/drawing/2014/main" id="{C2A2A345-A3B3-B2B9-F4D7-59154F1EBEF3}"/>
              </a:ext>
            </a:extLst>
          </p:cNvPr>
          <p:cNvGrpSpPr/>
          <p:nvPr/>
        </p:nvGrpSpPr>
        <p:grpSpPr>
          <a:xfrm>
            <a:off x="942357" y="352460"/>
            <a:ext cx="340200" cy="220320"/>
            <a:chOff x="942357" y="352460"/>
            <a:chExt cx="340200" cy="220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941235BD-6060-6FBF-1B4D-182C29AD5CD8}"/>
                    </a:ext>
                  </a:extLst>
                </p14:cNvPr>
                <p14:cNvContentPartPr/>
                <p14:nvPr/>
              </p14:nvContentPartPr>
              <p14:xfrm>
                <a:off x="942357" y="376220"/>
                <a:ext cx="138960" cy="19656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941235BD-6060-6FBF-1B4D-182C29AD5CD8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934797" y="368660"/>
                  <a:ext cx="15408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8E6FF9A3-2D06-4736-D1AC-0793785915D3}"/>
                    </a:ext>
                  </a:extLst>
                </p14:cNvPr>
                <p14:cNvContentPartPr/>
                <p14:nvPr/>
              </p14:nvContentPartPr>
              <p14:xfrm>
                <a:off x="1118397" y="352460"/>
                <a:ext cx="164160" cy="21420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8E6FF9A3-2D06-4736-D1AC-0793785915D3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110837" y="344900"/>
                  <a:ext cx="179280" cy="229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uppo 37">
            <a:extLst>
              <a:ext uri="{FF2B5EF4-FFF2-40B4-BE49-F238E27FC236}">
                <a16:creationId xmlns:a16="http://schemas.microsoft.com/office/drawing/2014/main" id="{99017DB3-D5D0-8E2D-60F0-C5FDC544DC2D}"/>
              </a:ext>
            </a:extLst>
          </p:cNvPr>
          <p:cNvGrpSpPr/>
          <p:nvPr/>
        </p:nvGrpSpPr>
        <p:grpSpPr>
          <a:xfrm>
            <a:off x="1481637" y="324020"/>
            <a:ext cx="168840" cy="336960"/>
            <a:chOff x="1481637" y="324020"/>
            <a:chExt cx="168840" cy="336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0079BB8E-CC2D-24E4-CFEA-5B1D01007B2F}"/>
                    </a:ext>
                  </a:extLst>
                </p14:cNvPr>
                <p14:cNvContentPartPr/>
                <p14:nvPr/>
              </p14:nvContentPartPr>
              <p14:xfrm>
                <a:off x="1538877" y="324020"/>
                <a:ext cx="24120" cy="33696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0079BB8E-CC2D-24E4-CFEA-5B1D01007B2F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531317" y="316460"/>
                  <a:ext cx="38880" cy="35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379CD486-1EBC-092E-9983-A3662F609037}"/>
                    </a:ext>
                  </a:extLst>
                </p14:cNvPr>
                <p14:cNvContentPartPr/>
                <p14:nvPr/>
              </p14:nvContentPartPr>
              <p14:xfrm>
                <a:off x="1481637" y="501140"/>
                <a:ext cx="168840" cy="2232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379CD486-1EBC-092E-9983-A3662F609037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474077" y="493580"/>
                  <a:ext cx="183960" cy="37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" name="Gruppo 35">
            <a:extLst>
              <a:ext uri="{FF2B5EF4-FFF2-40B4-BE49-F238E27FC236}">
                <a16:creationId xmlns:a16="http://schemas.microsoft.com/office/drawing/2014/main" id="{1CDFC6C5-55B9-77C6-DE7F-76335779B403}"/>
              </a:ext>
            </a:extLst>
          </p:cNvPr>
          <p:cNvGrpSpPr/>
          <p:nvPr/>
        </p:nvGrpSpPr>
        <p:grpSpPr>
          <a:xfrm>
            <a:off x="1841997" y="371900"/>
            <a:ext cx="470880" cy="238320"/>
            <a:chOff x="1841997" y="371900"/>
            <a:chExt cx="470880" cy="238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FEA57E5A-7295-3519-AEA9-C97741422D3E}"/>
                    </a:ext>
                  </a:extLst>
                </p14:cNvPr>
                <p14:cNvContentPartPr/>
                <p14:nvPr/>
              </p14:nvContentPartPr>
              <p14:xfrm>
                <a:off x="1841997" y="372980"/>
                <a:ext cx="123120" cy="21780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FEA57E5A-7295-3519-AEA9-C97741422D3E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834437" y="365420"/>
                  <a:ext cx="13824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08CEF477-EED0-203C-921B-400953605A69}"/>
                    </a:ext>
                  </a:extLst>
                </p14:cNvPr>
                <p14:cNvContentPartPr/>
                <p14:nvPr/>
              </p14:nvContentPartPr>
              <p14:xfrm>
                <a:off x="2009397" y="371900"/>
                <a:ext cx="47520" cy="21924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08CEF477-EED0-203C-921B-400953605A69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001837" y="364340"/>
                  <a:ext cx="62640" cy="23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027751BE-DAB3-EEE3-0F2C-7F5D1ED56D2C}"/>
                    </a:ext>
                  </a:extLst>
                </p14:cNvPr>
                <p14:cNvContentPartPr/>
                <p14:nvPr/>
              </p14:nvContentPartPr>
              <p14:xfrm>
                <a:off x="2086797" y="405020"/>
                <a:ext cx="114120" cy="18432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027751BE-DAB3-EEE3-0F2C-7F5D1ED56D2C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079237" y="397820"/>
                  <a:ext cx="12888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27D3D997-DD3B-67CB-4AA8-B3D8F5591AFD}"/>
                    </a:ext>
                  </a:extLst>
                </p14:cNvPr>
                <p14:cNvContentPartPr/>
                <p14:nvPr/>
              </p14:nvContentPartPr>
              <p14:xfrm>
                <a:off x="2295597" y="410060"/>
                <a:ext cx="17280" cy="20016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27D3D997-DD3B-67CB-4AA8-B3D8F5591AFD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288037" y="402860"/>
                  <a:ext cx="32400" cy="215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17" name="Input penna 16">
                <a:extLst>
                  <a:ext uri="{FF2B5EF4-FFF2-40B4-BE49-F238E27FC236}">
                    <a16:creationId xmlns:a16="http://schemas.microsoft.com/office/drawing/2014/main" id="{7E80F7CC-A846-C1B7-CAE0-780977A2337C}"/>
                  </a:ext>
                </a:extLst>
              </p14:cNvPr>
              <p14:cNvContentPartPr/>
              <p14:nvPr/>
            </p14:nvContentPartPr>
            <p14:xfrm>
              <a:off x="1008957" y="924140"/>
              <a:ext cx="123840" cy="327240"/>
            </p14:xfrm>
          </p:contentPart>
        </mc:Choice>
        <mc:Fallback xmlns="">
          <p:pic>
            <p:nvPicPr>
              <p:cNvPr id="17" name="Input penna 16">
                <a:extLst>
                  <a:ext uri="{FF2B5EF4-FFF2-40B4-BE49-F238E27FC236}">
                    <a16:creationId xmlns:a16="http://schemas.microsoft.com/office/drawing/2014/main" id="{7E80F7CC-A846-C1B7-CAE0-780977A2337C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1001397" y="916580"/>
                <a:ext cx="138960" cy="342360"/>
              </a:xfrm>
              <a:prstGeom prst="rect">
                <a:avLst/>
              </a:prstGeom>
            </p:spPr>
          </p:pic>
        </mc:Fallback>
      </mc:AlternateContent>
      <p:grpSp>
        <p:nvGrpSpPr>
          <p:cNvPr id="34" name="Gruppo 33">
            <a:extLst>
              <a:ext uri="{FF2B5EF4-FFF2-40B4-BE49-F238E27FC236}">
                <a16:creationId xmlns:a16="http://schemas.microsoft.com/office/drawing/2014/main" id="{EF83BBCF-D755-F10B-2FC4-61C61A64E7A2}"/>
              </a:ext>
            </a:extLst>
          </p:cNvPr>
          <p:cNvGrpSpPr/>
          <p:nvPr/>
        </p:nvGrpSpPr>
        <p:grpSpPr>
          <a:xfrm>
            <a:off x="1380837" y="948620"/>
            <a:ext cx="148680" cy="243000"/>
            <a:chOff x="1380837" y="948620"/>
            <a:chExt cx="148680" cy="243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CCCB1049-0242-206F-8AB4-69F6E6E21AFA}"/>
                    </a:ext>
                  </a:extLst>
                </p14:cNvPr>
                <p14:cNvContentPartPr/>
                <p14:nvPr/>
              </p14:nvContentPartPr>
              <p14:xfrm>
                <a:off x="1469397" y="948620"/>
                <a:ext cx="1080" cy="24300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CCCB1049-0242-206F-8AB4-69F6E6E21AFA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461837" y="941060"/>
                  <a:ext cx="16200" cy="25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94A4359C-07F8-532B-8C4A-617BBEA33126}"/>
                    </a:ext>
                  </a:extLst>
                </p14:cNvPr>
                <p14:cNvContentPartPr/>
                <p14:nvPr/>
              </p14:nvContentPartPr>
              <p14:xfrm>
                <a:off x="1380837" y="1080020"/>
                <a:ext cx="148680" cy="2124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94A4359C-07F8-532B-8C4A-617BBEA33126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373277" y="1072820"/>
                  <a:ext cx="163800" cy="36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E396FFCC-CD17-F792-659C-1558895BA9E3}"/>
              </a:ext>
            </a:extLst>
          </p:cNvPr>
          <p:cNvGrpSpPr/>
          <p:nvPr/>
        </p:nvGrpSpPr>
        <p:grpSpPr>
          <a:xfrm>
            <a:off x="1758837" y="955460"/>
            <a:ext cx="334440" cy="192600"/>
            <a:chOff x="1758837" y="955460"/>
            <a:chExt cx="334440" cy="192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BBA244D1-A06C-3820-C709-A27E512FE601}"/>
                    </a:ext>
                  </a:extLst>
                </p14:cNvPr>
                <p14:cNvContentPartPr/>
                <p14:nvPr/>
              </p14:nvContentPartPr>
              <p14:xfrm>
                <a:off x="1758837" y="955460"/>
                <a:ext cx="121680" cy="19260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BBA244D1-A06C-3820-C709-A27E512FE601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751277" y="947900"/>
                  <a:ext cx="13680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44B22FF5-F9AB-D152-6F99-AB01F7C1DA57}"/>
                    </a:ext>
                  </a:extLst>
                </p14:cNvPr>
                <p14:cNvContentPartPr/>
                <p14:nvPr/>
              </p14:nvContentPartPr>
              <p14:xfrm>
                <a:off x="1974477" y="966260"/>
                <a:ext cx="118800" cy="135720"/>
              </p14:xfrm>
            </p:contentPart>
          </mc:Choice>
          <mc:Fallback xmlns=""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44B22FF5-F9AB-D152-6F99-AB01F7C1DA57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966917" y="958700"/>
                  <a:ext cx="133920" cy="150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uppo 29">
            <a:extLst>
              <a:ext uri="{FF2B5EF4-FFF2-40B4-BE49-F238E27FC236}">
                <a16:creationId xmlns:a16="http://schemas.microsoft.com/office/drawing/2014/main" id="{D24E01C0-F905-2474-968A-00317039971D}"/>
              </a:ext>
            </a:extLst>
          </p:cNvPr>
          <p:cNvGrpSpPr/>
          <p:nvPr/>
        </p:nvGrpSpPr>
        <p:grpSpPr>
          <a:xfrm>
            <a:off x="2555157" y="316460"/>
            <a:ext cx="1035720" cy="774000"/>
            <a:chOff x="2555157" y="316460"/>
            <a:chExt cx="1035720" cy="774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03EDF506-9BD3-CEF2-8D54-F723600B3636}"/>
                    </a:ext>
                  </a:extLst>
                </p14:cNvPr>
                <p14:cNvContentPartPr/>
                <p14:nvPr/>
              </p14:nvContentPartPr>
              <p14:xfrm>
                <a:off x="2732637" y="502220"/>
                <a:ext cx="52920" cy="36720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03EDF506-9BD3-CEF2-8D54-F723600B3636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725077" y="494660"/>
                  <a:ext cx="68040" cy="38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7EE5FDFF-4718-2771-FC7B-067031288CF3}"/>
                    </a:ext>
                  </a:extLst>
                </p14:cNvPr>
                <p14:cNvContentPartPr/>
                <p14:nvPr/>
              </p14:nvContentPartPr>
              <p14:xfrm>
                <a:off x="2912637" y="597980"/>
                <a:ext cx="163440" cy="26280"/>
              </p14:xfrm>
            </p:contentPart>
          </mc:Choice>
          <mc:Fallback xmlns=""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7EE5FDFF-4718-2771-FC7B-067031288CF3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905077" y="590420"/>
                  <a:ext cx="17820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33FC6185-E162-A36F-2B1A-7846B0DACD31}"/>
                    </a:ext>
                  </a:extLst>
                </p14:cNvPr>
                <p14:cNvContentPartPr/>
                <p14:nvPr/>
              </p14:nvContentPartPr>
              <p14:xfrm>
                <a:off x="2996517" y="594380"/>
                <a:ext cx="16920" cy="158040"/>
              </p14:xfrm>
            </p:contentPart>
          </mc:Choice>
          <mc:Fallback xmlns=""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33FC6185-E162-A36F-2B1A-7846B0DACD31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988957" y="586820"/>
                  <a:ext cx="3204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B816E9E8-E4E3-B697-B174-C49C8FE822F9}"/>
                    </a:ext>
                  </a:extLst>
                </p14:cNvPr>
                <p14:cNvContentPartPr/>
                <p14:nvPr/>
              </p14:nvContentPartPr>
              <p14:xfrm>
                <a:off x="3081837" y="609500"/>
                <a:ext cx="171720" cy="22716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B816E9E8-E4E3-B697-B174-C49C8FE822F9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074277" y="601940"/>
                  <a:ext cx="186480" cy="24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934AC92B-E6A3-24BE-92E2-2752D3DA2368}"/>
                    </a:ext>
                  </a:extLst>
                </p14:cNvPr>
                <p14:cNvContentPartPr/>
                <p14:nvPr/>
              </p14:nvContentPartPr>
              <p14:xfrm>
                <a:off x="3073197" y="734780"/>
                <a:ext cx="161640" cy="3996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934AC92B-E6A3-24BE-92E2-2752D3DA2368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3065637" y="727220"/>
                  <a:ext cx="17640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7C424ADA-E859-213A-5064-2DB3F193658B}"/>
                    </a:ext>
                  </a:extLst>
                </p14:cNvPr>
                <p14:cNvContentPartPr/>
                <p14:nvPr/>
              </p14:nvContentPartPr>
              <p14:xfrm>
                <a:off x="2575677" y="360380"/>
                <a:ext cx="57600" cy="60840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7C424ADA-E859-213A-5064-2DB3F193658B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2568117" y="352820"/>
                  <a:ext cx="72720" cy="62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C9497E56-666D-10C3-EADF-A51143FF8186}"/>
                    </a:ext>
                  </a:extLst>
                </p14:cNvPr>
                <p14:cNvContentPartPr/>
                <p14:nvPr/>
              </p14:nvContentPartPr>
              <p14:xfrm>
                <a:off x="2555157" y="316460"/>
                <a:ext cx="1035720" cy="77400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C9497E56-666D-10C3-EADF-A51143FF8186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2547597" y="308900"/>
                  <a:ext cx="1050840" cy="789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3" name="Gruppo 192">
            <a:extLst>
              <a:ext uri="{FF2B5EF4-FFF2-40B4-BE49-F238E27FC236}">
                <a16:creationId xmlns:a16="http://schemas.microsoft.com/office/drawing/2014/main" id="{5EADDDA3-CD26-D29E-151E-DF633C2ECA52}"/>
              </a:ext>
            </a:extLst>
          </p:cNvPr>
          <p:cNvGrpSpPr/>
          <p:nvPr/>
        </p:nvGrpSpPr>
        <p:grpSpPr>
          <a:xfrm>
            <a:off x="128397" y="1729489"/>
            <a:ext cx="602280" cy="336240"/>
            <a:chOff x="128397" y="1729489"/>
            <a:chExt cx="602280" cy="336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9C4C4321-4728-1A24-3927-8FD0AD7C7190}"/>
                    </a:ext>
                  </a:extLst>
                </p14:cNvPr>
                <p14:cNvContentPartPr/>
                <p14:nvPr/>
              </p14:nvContentPartPr>
              <p14:xfrm>
                <a:off x="128397" y="1729489"/>
                <a:ext cx="115920" cy="33624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9C4C4321-4728-1A24-3927-8FD0AD7C7190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20837" y="1721929"/>
                  <a:ext cx="131040" cy="35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05332D61-A434-3EA2-207A-A8ADD596E56D}"/>
                    </a:ext>
                  </a:extLst>
                </p14:cNvPr>
                <p14:cNvContentPartPr/>
                <p14:nvPr/>
              </p14:nvContentPartPr>
              <p14:xfrm>
                <a:off x="352317" y="1828489"/>
                <a:ext cx="7560" cy="468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05332D61-A434-3EA2-207A-A8ADD596E56D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44757" y="1820929"/>
                  <a:ext cx="2268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7A4454EA-0297-E2F9-06A2-3A1745B67348}"/>
                    </a:ext>
                  </a:extLst>
                </p14:cNvPr>
                <p14:cNvContentPartPr/>
                <p14:nvPr/>
              </p14:nvContentPartPr>
              <p14:xfrm>
                <a:off x="325317" y="1781689"/>
                <a:ext cx="101520" cy="24048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7A4454EA-0297-E2F9-06A2-3A1745B67348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17757" y="1774129"/>
                  <a:ext cx="116640" cy="25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B0C3A02D-A765-B360-ACE2-1590AF691EF2}"/>
                    </a:ext>
                  </a:extLst>
                </p14:cNvPr>
                <p14:cNvContentPartPr/>
                <p14:nvPr/>
              </p14:nvContentPartPr>
              <p14:xfrm>
                <a:off x="542037" y="1831369"/>
                <a:ext cx="117360" cy="33120"/>
              </p14:xfrm>
            </p:contentPart>
          </mc:Choice>
          <mc:Fallback xmlns=""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B0C3A02D-A765-B360-ACE2-1590AF691EF2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534477" y="1823809"/>
                  <a:ext cx="13248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FCF2462E-5628-8809-A267-C16474EA9A17}"/>
                    </a:ext>
                  </a:extLst>
                </p14:cNvPr>
                <p14:cNvContentPartPr/>
                <p14:nvPr/>
              </p14:nvContentPartPr>
              <p14:xfrm>
                <a:off x="579477" y="1984729"/>
                <a:ext cx="151200" cy="40680"/>
              </p14:xfrm>
            </p:contentPart>
          </mc:Choice>
          <mc:Fallback xmlns=""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FCF2462E-5628-8809-A267-C16474EA9A17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571917" y="1977169"/>
                  <a:ext cx="166320" cy="55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" name="Gruppo 62">
            <a:extLst>
              <a:ext uri="{FF2B5EF4-FFF2-40B4-BE49-F238E27FC236}">
                <a16:creationId xmlns:a16="http://schemas.microsoft.com/office/drawing/2014/main" id="{BE980F3D-0614-B49B-AA92-60D612B56649}"/>
              </a:ext>
            </a:extLst>
          </p:cNvPr>
          <p:cNvGrpSpPr/>
          <p:nvPr/>
        </p:nvGrpSpPr>
        <p:grpSpPr>
          <a:xfrm>
            <a:off x="1014357" y="1786729"/>
            <a:ext cx="854280" cy="266040"/>
            <a:chOff x="1014357" y="1786729"/>
            <a:chExt cx="854280" cy="266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23EA2FA8-75DC-D5C6-2FD7-B6FA1ECEC37A}"/>
                    </a:ext>
                  </a:extLst>
                </p14:cNvPr>
                <p14:cNvContentPartPr/>
                <p14:nvPr/>
              </p14:nvContentPartPr>
              <p14:xfrm>
                <a:off x="1014357" y="1806889"/>
                <a:ext cx="104040" cy="245880"/>
              </p14:xfrm>
            </p:contentPart>
          </mc:Choice>
          <mc:Fallback xmlns=""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23EA2FA8-75DC-D5C6-2FD7-B6FA1ECEC37A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006797" y="1799329"/>
                  <a:ext cx="119160" cy="26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9144AF44-348E-682A-DC44-2C1390A7D930}"/>
                    </a:ext>
                  </a:extLst>
                </p14:cNvPr>
                <p14:cNvContentPartPr/>
                <p14:nvPr/>
              </p14:nvContentPartPr>
              <p14:xfrm>
                <a:off x="1169877" y="1805809"/>
                <a:ext cx="36000" cy="182520"/>
              </p14:xfrm>
            </p:contentPart>
          </mc:Choice>
          <mc:Fallback xmlns=""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9144AF44-348E-682A-DC44-2C1390A7D930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162317" y="1798249"/>
                  <a:ext cx="5076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AAE8A8A2-5B04-D2DA-6EDD-BE4BA8ACED23}"/>
                    </a:ext>
                  </a:extLst>
                </p14:cNvPr>
                <p14:cNvContentPartPr/>
                <p14:nvPr/>
              </p14:nvContentPartPr>
              <p14:xfrm>
                <a:off x="1223517" y="1835329"/>
                <a:ext cx="181440" cy="176040"/>
              </p14:xfrm>
            </p:contentPart>
          </mc:Choice>
          <mc:Fallback xmlns=""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AAE8A8A2-5B04-D2DA-6EDD-BE4BA8ACED23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215957" y="1827769"/>
                  <a:ext cx="19656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103684FB-46CA-156A-2B4E-DCD5D1A064FC}"/>
                    </a:ext>
                  </a:extLst>
                </p14:cNvPr>
                <p14:cNvContentPartPr/>
                <p14:nvPr/>
              </p14:nvContentPartPr>
              <p14:xfrm>
                <a:off x="1412517" y="1851889"/>
                <a:ext cx="92520" cy="138240"/>
              </p14:xfrm>
            </p:contentPart>
          </mc:Choice>
          <mc:Fallback xmlns=""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103684FB-46CA-156A-2B4E-DCD5D1A064FC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1404957" y="1844329"/>
                  <a:ext cx="10764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A382322A-3C04-6D50-4F02-B36E8D460965}"/>
                    </a:ext>
                  </a:extLst>
                </p14:cNvPr>
                <p14:cNvContentPartPr/>
                <p14:nvPr/>
              </p14:nvContentPartPr>
              <p14:xfrm>
                <a:off x="1559757" y="1854769"/>
                <a:ext cx="16560" cy="113040"/>
              </p14:xfrm>
            </p:contentPart>
          </mc:Choice>
          <mc:Fallback xmlns=""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A382322A-3C04-6D50-4F02-B36E8D460965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1552197" y="1847569"/>
                  <a:ext cx="3168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A8895A32-3B94-C5B2-8419-D1E160DBD4E9}"/>
                    </a:ext>
                  </a:extLst>
                </p14:cNvPr>
                <p14:cNvContentPartPr/>
                <p14:nvPr/>
              </p14:nvContentPartPr>
              <p14:xfrm>
                <a:off x="1771437" y="1786729"/>
                <a:ext cx="22320" cy="257040"/>
              </p14:xfrm>
            </p:contentPart>
          </mc:Choice>
          <mc:Fallback xmlns=""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A8895A32-3B94-C5B2-8419-D1E160DBD4E9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764237" y="1779169"/>
                  <a:ext cx="37080" cy="27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A7CA8AD4-E2E6-8B48-1901-7667A1E03B62}"/>
                    </a:ext>
                  </a:extLst>
                </p14:cNvPr>
                <p14:cNvContentPartPr/>
                <p14:nvPr/>
              </p14:nvContentPartPr>
              <p14:xfrm>
                <a:off x="1695117" y="1933249"/>
                <a:ext cx="173520" cy="16200"/>
              </p14:xfrm>
            </p:contentPart>
          </mc:Choice>
          <mc:Fallback xmlns=""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A7CA8AD4-E2E6-8B48-1901-7667A1E03B62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687557" y="1925689"/>
                  <a:ext cx="188640" cy="31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" name="Gruppo 60">
            <a:extLst>
              <a:ext uri="{FF2B5EF4-FFF2-40B4-BE49-F238E27FC236}">
                <a16:creationId xmlns:a16="http://schemas.microsoft.com/office/drawing/2014/main" id="{3E132671-95F5-A2B5-D7A9-8CA03E2B9A44}"/>
              </a:ext>
            </a:extLst>
          </p:cNvPr>
          <p:cNvGrpSpPr/>
          <p:nvPr/>
        </p:nvGrpSpPr>
        <p:grpSpPr>
          <a:xfrm>
            <a:off x="2040357" y="1810849"/>
            <a:ext cx="457560" cy="187560"/>
            <a:chOff x="2040357" y="1810849"/>
            <a:chExt cx="457560" cy="187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065003E9-86B6-0DD4-70A2-04254D9C61A7}"/>
                    </a:ext>
                  </a:extLst>
                </p14:cNvPr>
                <p14:cNvContentPartPr/>
                <p14:nvPr/>
              </p14:nvContentPartPr>
              <p14:xfrm>
                <a:off x="2040357" y="1810849"/>
                <a:ext cx="148320" cy="184320"/>
              </p14:xfrm>
            </p:contentPart>
          </mc:Choice>
          <mc:Fallback xmlns=""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065003E9-86B6-0DD4-70A2-04254D9C61A7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2032797" y="1803289"/>
                  <a:ext cx="16308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45F8A816-7D94-C928-1CBA-C45CC11D5E33}"/>
                    </a:ext>
                  </a:extLst>
                </p14:cNvPr>
                <p14:cNvContentPartPr/>
                <p14:nvPr/>
              </p14:nvContentPartPr>
              <p14:xfrm>
                <a:off x="2208837" y="1811929"/>
                <a:ext cx="171720" cy="147960"/>
              </p14:xfrm>
            </p:contentPart>
          </mc:Choice>
          <mc:Fallback xmlns=""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45F8A816-7D94-C928-1CBA-C45CC11D5E33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2201277" y="1804369"/>
                  <a:ext cx="18684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FB2CD3AD-D2CE-90CF-BF91-FEED2326FD4D}"/>
                    </a:ext>
                  </a:extLst>
                </p14:cNvPr>
                <p14:cNvContentPartPr/>
                <p14:nvPr/>
              </p14:nvContentPartPr>
              <p14:xfrm>
                <a:off x="2412237" y="1841449"/>
                <a:ext cx="85680" cy="156960"/>
              </p14:xfrm>
            </p:contentPart>
          </mc:Choice>
          <mc:Fallback xmlns=""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FB2CD3AD-D2CE-90CF-BF91-FEED2326FD4D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2405037" y="1834249"/>
                  <a:ext cx="100800" cy="172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uppo 58">
            <a:extLst>
              <a:ext uri="{FF2B5EF4-FFF2-40B4-BE49-F238E27FC236}">
                <a16:creationId xmlns:a16="http://schemas.microsoft.com/office/drawing/2014/main" id="{CE41B9AB-D873-135B-BD03-CA84D1B7579D}"/>
              </a:ext>
            </a:extLst>
          </p:cNvPr>
          <p:cNvGrpSpPr/>
          <p:nvPr/>
        </p:nvGrpSpPr>
        <p:grpSpPr>
          <a:xfrm>
            <a:off x="1207677" y="2318449"/>
            <a:ext cx="346680" cy="256320"/>
            <a:chOff x="1207677" y="2318449"/>
            <a:chExt cx="346680" cy="256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0B0F4BFC-F64B-8989-06FC-049129008F8B}"/>
                    </a:ext>
                  </a:extLst>
                </p14:cNvPr>
                <p14:cNvContentPartPr/>
                <p14:nvPr/>
              </p14:nvContentPartPr>
              <p14:xfrm>
                <a:off x="1207677" y="2318449"/>
                <a:ext cx="122760" cy="243000"/>
              </p14:xfrm>
            </p:contentPart>
          </mc:Choice>
          <mc:Fallback xmlns=""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0B0F4BFC-F64B-8989-06FC-049129008F8B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200117" y="2310889"/>
                  <a:ext cx="137880" cy="25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B768BC34-EAD4-53D9-8F76-283822E15A78}"/>
                    </a:ext>
                  </a:extLst>
                </p14:cNvPr>
                <p14:cNvContentPartPr/>
                <p14:nvPr/>
              </p14:nvContentPartPr>
              <p14:xfrm>
                <a:off x="1406397" y="2382529"/>
                <a:ext cx="147960" cy="192240"/>
              </p14:xfrm>
            </p:contentPart>
          </mc:Choice>
          <mc:Fallback xmlns=""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B768BC34-EAD4-53D9-8F76-283822E15A78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398837" y="2374969"/>
                  <a:ext cx="163080" cy="207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6" name="Gruppo 205">
            <a:extLst>
              <a:ext uri="{FF2B5EF4-FFF2-40B4-BE49-F238E27FC236}">
                <a16:creationId xmlns:a16="http://schemas.microsoft.com/office/drawing/2014/main" id="{F011FC62-DD4C-8880-6A3A-12D145110C91}"/>
              </a:ext>
            </a:extLst>
          </p:cNvPr>
          <p:cNvGrpSpPr/>
          <p:nvPr/>
        </p:nvGrpSpPr>
        <p:grpSpPr>
          <a:xfrm>
            <a:off x="1789797" y="2301169"/>
            <a:ext cx="384120" cy="248040"/>
            <a:chOff x="1789797" y="2301169"/>
            <a:chExt cx="384120" cy="248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3F0F02BD-341B-3097-BBD8-236C40DBFE49}"/>
                    </a:ext>
                  </a:extLst>
                </p14:cNvPr>
                <p14:cNvContentPartPr/>
                <p14:nvPr/>
              </p14:nvContentPartPr>
              <p14:xfrm>
                <a:off x="1827957" y="2301169"/>
                <a:ext cx="28800" cy="248040"/>
              </p14:xfrm>
            </p:contentPart>
          </mc:Choice>
          <mc:Fallback xmlns=""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3F0F02BD-341B-3097-BBD8-236C40DBFE49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820397" y="2293609"/>
                  <a:ext cx="43920" cy="26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F8994C4A-5A35-CAFC-BC11-834C931A518F}"/>
                    </a:ext>
                  </a:extLst>
                </p14:cNvPr>
                <p14:cNvContentPartPr/>
                <p14:nvPr/>
              </p14:nvContentPartPr>
              <p14:xfrm>
                <a:off x="1789797" y="2416009"/>
                <a:ext cx="146520" cy="15120"/>
              </p14:xfrm>
            </p:contentPart>
          </mc:Choice>
          <mc:Fallback xmlns=""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F8994C4A-5A35-CAFC-BC11-834C931A518F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1782237" y="2408449"/>
                  <a:ext cx="16128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D7AC9E03-7099-D619-A9D0-14D5B0CF31FD}"/>
                    </a:ext>
                  </a:extLst>
                </p14:cNvPr>
                <p14:cNvContentPartPr/>
                <p14:nvPr/>
              </p14:nvContentPartPr>
              <p14:xfrm>
                <a:off x="2079237" y="2313769"/>
                <a:ext cx="94680" cy="230400"/>
              </p14:xfrm>
            </p:contentPart>
          </mc:Choice>
          <mc:Fallback xmlns=""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D7AC9E03-7099-D619-A9D0-14D5B0CF31FD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2071677" y="2306209"/>
                  <a:ext cx="109800" cy="245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4" name="Gruppo 203">
            <a:extLst>
              <a:ext uri="{FF2B5EF4-FFF2-40B4-BE49-F238E27FC236}">
                <a16:creationId xmlns:a16="http://schemas.microsoft.com/office/drawing/2014/main" id="{F02E3236-242C-A190-8F0E-17945A6FF389}"/>
              </a:ext>
            </a:extLst>
          </p:cNvPr>
          <p:cNvGrpSpPr/>
          <p:nvPr/>
        </p:nvGrpSpPr>
        <p:grpSpPr>
          <a:xfrm>
            <a:off x="2765037" y="1809049"/>
            <a:ext cx="916920" cy="564120"/>
            <a:chOff x="2765037" y="1809049"/>
            <a:chExt cx="916920" cy="564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1598DF75-0B35-0551-6060-C64EAFEDA38F}"/>
                    </a:ext>
                  </a:extLst>
                </p14:cNvPr>
                <p14:cNvContentPartPr/>
                <p14:nvPr/>
              </p14:nvContentPartPr>
              <p14:xfrm>
                <a:off x="2911557" y="1960609"/>
                <a:ext cx="12600" cy="308880"/>
              </p14:xfrm>
            </p:contentPart>
          </mc:Choice>
          <mc:Fallback xmlns=""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1598DF75-0B35-0551-6060-C64EAFEDA38F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2903997" y="1953049"/>
                  <a:ext cx="27360" cy="32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AC091EDD-EE0C-EB60-70E1-9F8C1CED7AD6}"/>
                    </a:ext>
                  </a:extLst>
                </p14:cNvPr>
                <p14:cNvContentPartPr/>
                <p14:nvPr/>
              </p14:nvContentPartPr>
              <p14:xfrm>
                <a:off x="2927757" y="2110009"/>
                <a:ext cx="70560" cy="137880"/>
              </p14:xfrm>
            </p:contentPart>
          </mc:Choice>
          <mc:Fallback xmlns=""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AC091EDD-EE0C-EB60-70E1-9F8C1CED7AD6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2920197" y="2102809"/>
                  <a:ext cx="8568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F4DB33B7-6036-C9FA-AA1D-95AE4C79E041}"/>
                    </a:ext>
                  </a:extLst>
                </p14:cNvPr>
                <p14:cNvContentPartPr/>
                <p14:nvPr/>
              </p14:nvContentPartPr>
              <p14:xfrm>
                <a:off x="2952237" y="2013889"/>
                <a:ext cx="136800" cy="65160"/>
              </p14:xfrm>
            </p:contentPart>
          </mc:Choice>
          <mc:Fallback xmlns=""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F4DB33B7-6036-C9FA-AA1D-95AE4C79E041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2944677" y="2006329"/>
                  <a:ext cx="15156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C7B38115-B9F7-5106-CAAC-BF8C244843F5}"/>
                    </a:ext>
                  </a:extLst>
                </p14:cNvPr>
                <p14:cNvContentPartPr/>
                <p14:nvPr/>
              </p14:nvContentPartPr>
              <p14:xfrm>
                <a:off x="3077517" y="1995529"/>
                <a:ext cx="162720" cy="176760"/>
              </p14:xfrm>
            </p:contentPart>
          </mc:Choice>
          <mc:Fallback xmlns=""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C7B38115-B9F7-5106-CAAC-BF8C244843F5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3069957" y="1987969"/>
                  <a:ext cx="17784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B440ECEE-24A2-1C51-4FAC-8CD7C940BEDF}"/>
                    </a:ext>
                  </a:extLst>
                </p14:cNvPr>
                <p14:cNvContentPartPr/>
                <p14:nvPr/>
              </p14:nvContentPartPr>
              <p14:xfrm>
                <a:off x="3317277" y="1975369"/>
                <a:ext cx="203760" cy="237960"/>
              </p14:xfrm>
            </p:contentPart>
          </mc:Choice>
          <mc:Fallback xmlns=""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B440ECEE-24A2-1C51-4FAC-8CD7C940BEDF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3309717" y="1967809"/>
                  <a:ext cx="218880" cy="25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168E6C60-4544-FE3C-A286-26235228B642}"/>
                    </a:ext>
                  </a:extLst>
                </p14:cNvPr>
                <p14:cNvContentPartPr/>
                <p14:nvPr/>
              </p14:nvContentPartPr>
              <p14:xfrm>
                <a:off x="2765037" y="1809049"/>
                <a:ext cx="916920" cy="564120"/>
              </p14:xfrm>
            </p:contentPart>
          </mc:Choice>
          <mc:Fallback xmlns=""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168E6C60-4544-FE3C-A286-26235228B642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2757477" y="1801489"/>
                  <a:ext cx="931680" cy="579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5">
            <p14:nvContentPartPr>
              <p14:cNvPr id="207" name="Input penna 206">
                <a:extLst>
                  <a:ext uri="{FF2B5EF4-FFF2-40B4-BE49-F238E27FC236}">
                    <a16:creationId xmlns:a16="http://schemas.microsoft.com/office/drawing/2014/main" id="{EC105D9C-E09C-714A-F189-D1FD417A842E}"/>
                  </a:ext>
                </a:extLst>
              </p14:cNvPr>
              <p14:cNvContentPartPr/>
              <p14:nvPr/>
            </p14:nvContentPartPr>
            <p14:xfrm>
              <a:off x="152517" y="3046507"/>
              <a:ext cx="181440" cy="272160"/>
            </p14:xfrm>
          </p:contentPart>
        </mc:Choice>
        <mc:Fallback xmlns="">
          <p:pic>
            <p:nvPicPr>
              <p:cNvPr id="207" name="Input penna 206">
                <a:extLst>
                  <a:ext uri="{FF2B5EF4-FFF2-40B4-BE49-F238E27FC236}">
                    <a16:creationId xmlns:a16="http://schemas.microsoft.com/office/drawing/2014/main" id="{EC105D9C-E09C-714A-F189-D1FD417A842E}"/>
                  </a:ext>
                </a:extLst>
              </p:cNvPr>
              <p:cNvPicPr/>
              <p:nvPr/>
            </p:nvPicPr>
            <p:blipFill>
              <a:blip r:embed="rId106"/>
              <a:stretch>
                <a:fillRect/>
              </a:stretch>
            </p:blipFill>
            <p:spPr>
              <a:xfrm>
                <a:off x="144957" y="3038947"/>
                <a:ext cx="196560" cy="28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7">
            <p14:nvContentPartPr>
              <p14:cNvPr id="208" name="Input penna 207">
                <a:extLst>
                  <a:ext uri="{FF2B5EF4-FFF2-40B4-BE49-F238E27FC236}">
                    <a16:creationId xmlns:a16="http://schemas.microsoft.com/office/drawing/2014/main" id="{BE41F848-E401-6C43-A68E-A34C36E56F17}"/>
                  </a:ext>
                </a:extLst>
              </p14:cNvPr>
              <p14:cNvContentPartPr/>
              <p14:nvPr/>
            </p14:nvContentPartPr>
            <p14:xfrm>
              <a:off x="327117" y="3138307"/>
              <a:ext cx="55800" cy="220320"/>
            </p14:xfrm>
          </p:contentPart>
        </mc:Choice>
        <mc:Fallback xmlns="">
          <p:pic>
            <p:nvPicPr>
              <p:cNvPr id="208" name="Input penna 207">
                <a:extLst>
                  <a:ext uri="{FF2B5EF4-FFF2-40B4-BE49-F238E27FC236}">
                    <a16:creationId xmlns:a16="http://schemas.microsoft.com/office/drawing/2014/main" id="{BE41F848-E401-6C43-A68E-A34C36E56F17}"/>
                  </a:ext>
                </a:extLst>
              </p:cNvPr>
              <p:cNvPicPr/>
              <p:nvPr/>
            </p:nvPicPr>
            <p:blipFill>
              <a:blip r:embed="rId108"/>
              <a:stretch>
                <a:fillRect/>
              </a:stretch>
            </p:blipFill>
            <p:spPr>
              <a:xfrm>
                <a:off x="319557" y="3130747"/>
                <a:ext cx="70920" cy="23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9">
            <p14:nvContentPartPr>
              <p14:cNvPr id="209" name="Input penna 208">
                <a:extLst>
                  <a:ext uri="{FF2B5EF4-FFF2-40B4-BE49-F238E27FC236}">
                    <a16:creationId xmlns:a16="http://schemas.microsoft.com/office/drawing/2014/main" id="{146E2AA1-A1BC-28FB-AB33-B389F775C59A}"/>
                  </a:ext>
                </a:extLst>
              </p14:cNvPr>
              <p14:cNvContentPartPr/>
              <p14:nvPr/>
            </p14:nvContentPartPr>
            <p14:xfrm>
              <a:off x="445197" y="3134707"/>
              <a:ext cx="128880" cy="231480"/>
            </p14:xfrm>
          </p:contentPart>
        </mc:Choice>
        <mc:Fallback xmlns="">
          <p:pic>
            <p:nvPicPr>
              <p:cNvPr id="209" name="Input penna 208">
                <a:extLst>
                  <a:ext uri="{FF2B5EF4-FFF2-40B4-BE49-F238E27FC236}">
                    <a16:creationId xmlns:a16="http://schemas.microsoft.com/office/drawing/2014/main" id="{146E2AA1-A1BC-28FB-AB33-B389F775C59A}"/>
                  </a:ext>
                </a:extLst>
              </p:cNvPr>
              <p:cNvPicPr/>
              <p:nvPr/>
            </p:nvPicPr>
            <p:blipFill>
              <a:blip r:embed="rId110"/>
              <a:stretch>
                <a:fillRect/>
              </a:stretch>
            </p:blipFill>
            <p:spPr>
              <a:xfrm>
                <a:off x="437637" y="3127147"/>
                <a:ext cx="144000" cy="24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1">
            <p14:nvContentPartPr>
              <p14:cNvPr id="210" name="Input penna 209">
                <a:extLst>
                  <a:ext uri="{FF2B5EF4-FFF2-40B4-BE49-F238E27FC236}">
                    <a16:creationId xmlns:a16="http://schemas.microsoft.com/office/drawing/2014/main" id="{D8D9715A-3AA7-C494-106D-082917A9D807}"/>
                  </a:ext>
                </a:extLst>
              </p14:cNvPr>
              <p14:cNvContentPartPr/>
              <p14:nvPr/>
            </p14:nvContentPartPr>
            <p14:xfrm>
              <a:off x="591717" y="3139747"/>
              <a:ext cx="116640" cy="163080"/>
            </p14:xfrm>
          </p:contentPart>
        </mc:Choice>
        <mc:Fallback xmlns="">
          <p:pic>
            <p:nvPicPr>
              <p:cNvPr id="210" name="Input penna 209">
                <a:extLst>
                  <a:ext uri="{FF2B5EF4-FFF2-40B4-BE49-F238E27FC236}">
                    <a16:creationId xmlns:a16="http://schemas.microsoft.com/office/drawing/2014/main" id="{D8D9715A-3AA7-C494-106D-082917A9D807}"/>
                  </a:ext>
                </a:extLst>
              </p:cNvPr>
              <p:cNvPicPr/>
              <p:nvPr/>
            </p:nvPicPr>
            <p:blipFill>
              <a:blip r:embed="rId112"/>
              <a:stretch>
                <a:fillRect/>
              </a:stretch>
            </p:blipFill>
            <p:spPr>
              <a:xfrm>
                <a:off x="584157" y="3132187"/>
                <a:ext cx="131760" cy="17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3">
            <p14:nvContentPartPr>
              <p14:cNvPr id="211" name="Input penna 210">
                <a:extLst>
                  <a:ext uri="{FF2B5EF4-FFF2-40B4-BE49-F238E27FC236}">
                    <a16:creationId xmlns:a16="http://schemas.microsoft.com/office/drawing/2014/main" id="{16B33786-7275-1893-27A4-E756C42F4F0A}"/>
                  </a:ext>
                </a:extLst>
              </p14:cNvPr>
              <p14:cNvContentPartPr/>
              <p14:nvPr/>
            </p14:nvContentPartPr>
            <p14:xfrm>
              <a:off x="918237" y="3176107"/>
              <a:ext cx="30600" cy="40680"/>
            </p14:xfrm>
          </p:contentPart>
        </mc:Choice>
        <mc:Fallback xmlns="">
          <p:pic>
            <p:nvPicPr>
              <p:cNvPr id="211" name="Input penna 210">
                <a:extLst>
                  <a:ext uri="{FF2B5EF4-FFF2-40B4-BE49-F238E27FC236}">
                    <a16:creationId xmlns:a16="http://schemas.microsoft.com/office/drawing/2014/main" id="{16B33786-7275-1893-27A4-E756C42F4F0A}"/>
                  </a:ext>
                </a:extLst>
              </p:cNvPr>
              <p:cNvPicPr/>
              <p:nvPr/>
            </p:nvPicPr>
            <p:blipFill>
              <a:blip r:embed="rId114"/>
              <a:stretch>
                <a:fillRect/>
              </a:stretch>
            </p:blipFill>
            <p:spPr>
              <a:xfrm>
                <a:off x="910677" y="3168547"/>
                <a:ext cx="45720" cy="5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5">
            <p14:nvContentPartPr>
              <p14:cNvPr id="212" name="Input penna 211">
                <a:extLst>
                  <a:ext uri="{FF2B5EF4-FFF2-40B4-BE49-F238E27FC236}">
                    <a16:creationId xmlns:a16="http://schemas.microsoft.com/office/drawing/2014/main" id="{531BDECF-67BF-5FE4-7F0C-5822AC5428EC}"/>
                  </a:ext>
                </a:extLst>
              </p14:cNvPr>
              <p14:cNvContentPartPr/>
              <p14:nvPr/>
            </p14:nvContentPartPr>
            <p14:xfrm>
              <a:off x="899517" y="3282307"/>
              <a:ext cx="39600" cy="16200"/>
            </p14:xfrm>
          </p:contentPart>
        </mc:Choice>
        <mc:Fallback xmlns="">
          <p:pic>
            <p:nvPicPr>
              <p:cNvPr id="212" name="Input penna 211">
                <a:extLst>
                  <a:ext uri="{FF2B5EF4-FFF2-40B4-BE49-F238E27FC236}">
                    <a16:creationId xmlns:a16="http://schemas.microsoft.com/office/drawing/2014/main" id="{531BDECF-67BF-5FE4-7F0C-5822AC5428EC}"/>
                  </a:ext>
                </a:extLst>
              </p:cNvPr>
              <p:cNvPicPr/>
              <p:nvPr/>
            </p:nvPicPr>
            <p:blipFill>
              <a:blip r:embed="rId116"/>
              <a:stretch>
                <a:fillRect/>
              </a:stretch>
            </p:blipFill>
            <p:spPr>
              <a:xfrm>
                <a:off x="891957" y="3274747"/>
                <a:ext cx="54720" cy="31320"/>
              </a:xfrm>
              <a:prstGeom prst="rect">
                <a:avLst/>
              </a:prstGeom>
            </p:spPr>
          </p:pic>
        </mc:Fallback>
      </mc:AlternateContent>
      <p:grpSp>
        <p:nvGrpSpPr>
          <p:cNvPr id="289" name="Gruppo 288">
            <a:extLst>
              <a:ext uri="{FF2B5EF4-FFF2-40B4-BE49-F238E27FC236}">
                <a16:creationId xmlns:a16="http://schemas.microsoft.com/office/drawing/2014/main" id="{EDE043CA-7E9D-3096-D23C-2451E67E7D06}"/>
              </a:ext>
            </a:extLst>
          </p:cNvPr>
          <p:cNvGrpSpPr/>
          <p:nvPr/>
        </p:nvGrpSpPr>
        <p:grpSpPr>
          <a:xfrm>
            <a:off x="1294437" y="3108787"/>
            <a:ext cx="229680" cy="366840"/>
            <a:chOff x="1294437" y="3108787"/>
            <a:chExt cx="229680" cy="366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CA52AA6F-6F8C-26B5-B8AF-56207387DA89}"/>
                    </a:ext>
                  </a:extLst>
                </p14:cNvPr>
                <p14:cNvContentPartPr/>
                <p14:nvPr/>
              </p14:nvContentPartPr>
              <p14:xfrm>
                <a:off x="1294437" y="3108787"/>
                <a:ext cx="68760" cy="164160"/>
              </p14:xfrm>
            </p:contentPart>
          </mc:Choice>
          <mc:Fallback xmlns=""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CA52AA6F-6F8C-26B5-B8AF-56207387DA89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1286877" y="3101227"/>
                  <a:ext cx="8388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87B4892A-8E81-7FAA-4FC2-6F321D604852}"/>
                    </a:ext>
                  </a:extLst>
                </p14:cNvPr>
                <p14:cNvContentPartPr/>
                <p14:nvPr/>
              </p14:nvContentPartPr>
              <p14:xfrm>
                <a:off x="1331157" y="3182587"/>
                <a:ext cx="90720" cy="86400"/>
              </p14:xfrm>
            </p:contentPart>
          </mc:Choice>
          <mc:Fallback xmlns=""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87B4892A-8E81-7FAA-4FC2-6F321D604852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1323597" y="3175027"/>
                  <a:ext cx="10548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4E5525AF-875A-5803-790D-02CB648B1E08}"/>
                    </a:ext>
                  </a:extLst>
                </p14:cNvPr>
                <p14:cNvContentPartPr/>
                <p14:nvPr/>
              </p14:nvContentPartPr>
              <p14:xfrm>
                <a:off x="1476597" y="3117787"/>
                <a:ext cx="5760" cy="158400"/>
              </p14:xfrm>
            </p:contentPart>
          </mc:Choice>
          <mc:Fallback xmlns=""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4E5525AF-875A-5803-790D-02CB648B1E08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1469037" y="3110227"/>
                  <a:ext cx="2088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7CFCA56D-859E-4CDA-46E8-4BF1665FAA59}"/>
                    </a:ext>
                  </a:extLst>
                </p14:cNvPr>
                <p14:cNvContentPartPr/>
                <p14:nvPr/>
              </p14:nvContentPartPr>
              <p14:xfrm>
                <a:off x="1372917" y="3272227"/>
                <a:ext cx="104040" cy="203400"/>
              </p14:xfrm>
            </p:contentPart>
          </mc:Choice>
          <mc:Fallback xmlns=""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7CFCA56D-859E-4CDA-46E8-4BF1665FAA59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1365357" y="3264667"/>
                  <a:ext cx="119160" cy="21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5F39E05E-4222-9928-1ED3-49A6B857FF11}"/>
                    </a:ext>
                  </a:extLst>
                </p14:cNvPr>
                <p14:cNvContentPartPr/>
                <p14:nvPr/>
              </p14:nvContentPartPr>
              <p14:xfrm>
                <a:off x="1374717" y="3358987"/>
                <a:ext cx="149400" cy="10440"/>
              </p14:xfrm>
            </p:contentPart>
          </mc:Choice>
          <mc:Fallback xmlns=""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5F39E05E-4222-9928-1ED3-49A6B857FF11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1367157" y="3351427"/>
                  <a:ext cx="164520" cy="25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6" name="Gruppo 295">
            <a:extLst>
              <a:ext uri="{FF2B5EF4-FFF2-40B4-BE49-F238E27FC236}">
                <a16:creationId xmlns:a16="http://schemas.microsoft.com/office/drawing/2014/main" id="{020F0944-86CC-EFFA-AEB2-B03C02462F77}"/>
              </a:ext>
            </a:extLst>
          </p:cNvPr>
          <p:cNvGrpSpPr/>
          <p:nvPr/>
        </p:nvGrpSpPr>
        <p:grpSpPr>
          <a:xfrm>
            <a:off x="1693317" y="3119587"/>
            <a:ext cx="531000" cy="360720"/>
            <a:chOff x="1693317" y="3119587"/>
            <a:chExt cx="531000" cy="360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D18CF6B4-F407-BCEE-83F6-FD04682668A4}"/>
                    </a:ext>
                  </a:extLst>
                </p14:cNvPr>
                <p14:cNvContentPartPr/>
                <p14:nvPr/>
              </p14:nvContentPartPr>
              <p14:xfrm>
                <a:off x="1753437" y="3119587"/>
                <a:ext cx="35640" cy="235440"/>
              </p14:xfrm>
            </p:contentPart>
          </mc:Choice>
          <mc:Fallback xmlns=""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D18CF6B4-F407-BCEE-83F6-FD04682668A4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1745877" y="3112027"/>
                  <a:ext cx="50400" cy="25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88C5EAB6-7C20-DDAB-6D51-E42301911B8A}"/>
                    </a:ext>
                  </a:extLst>
                </p14:cNvPr>
                <p14:cNvContentPartPr/>
                <p14:nvPr/>
              </p14:nvContentPartPr>
              <p14:xfrm>
                <a:off x="1693317" y="3246667"/>
                <a:ext cx="184320" cy="19440"/>
              </p14:xfrm>
            </p:contentPart>
          </mc:Choice>
          <mc:Fallback xmlns=""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88C5EAB6-7C20-DDAB-6D51-E42301911B8A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1685757" y="3239107"/>
                  <a:ext cx="19944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D25D0ACB-6855-B7D4-BF90-D7BDD167FA3C}"/>
                    </a:ext>
                  </a:extLst>
                </p14:cNvPr>
                <p14:cNvContentPartPr/>
                <p14:nvPr/>
              </p14:nvContentPartPr>
              <p14:xfrm>
                <a:off x="1997517" y="3166027"/>
                <a:ext cx="133200" cy="126360"/>
              </p14:xfrm>
            </p:contentPart>
          </mc:Choice>
          <mc:Fallback xmlns=""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D25D0ACB-6855-B7D4-BF90-D7BDD167FA3C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1989957" y="3158467"/>
                  <a:ext cx="14832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19C1BCE5-E953-3DAA-D93A-2E35ABBC0497}"/>
                    </a:ext>
                  </a:extLst>
                </p14:cNvPr>
                <p14:cNvContentPartPr/>
                <p14:nvPr/>
              </p14:nvContentPartPr>
              <p14:xfrm>
                <a:off x="2180397" y="3178267"/>
                <a:ext cx="2160" cy="135360"/>
              </p14:xfrm>
            </p:contentPart>
          </mc:Choice>
          <mc:Fallback xmlns=""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19C1BCE5-E953-3DAA-D93A-2E35ABBC0497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2172837" y="3170707"/>
                  <a:ext cx="1728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982CF2AE-5050-0A83-5A95-B0E4E08989DC}"/>
                    </a:ext>
                  </a:extLst>
                </p14:cNvPr>
                <p14:cNvContentPartPr/>
                <p14:nvPr/>
              </p14:nvContentPartPr>
              <p14:xfrm>
                <a:off x="2051877" y="3333067"/>
                <a:ext cx="172440" cy="147240"/>
              </p14:xfrm>
            </p:contentPart>
          </mc:Choice>
          <mc:Fallback xmlns=""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982CF2AE-5050-0A83-5A95-B0E4E08989DC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2044317" y="3325507"/>
                  <a:ext cx="187560" cy="162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1" name="Gruppo 310">
            <a:extLst>
              <a:ext uri="{FF2B5EF4-FFF2-40B4-BE49-F238E27FC236}">
                <a16:creationId xmlns:a16="http://schemas.microsoft.com/office/drawing/2014/main" id="{23818D7B-69F8-4A03-2A4D-0930E838F894}"/>
              </a:ext>
            </a:extLst>
          </p:cNvPr>
          <p:cNvGrpSpPr/>
          <p:nvPr/>
        </p:nvGrpSpPr>
        <p:grpSpPr>
          <a:xfrm>
            <a:off x="1212357" y="3690187"/>
            <a:ext cx="241560" cy="179640"/>
            <a:chOff x="1212357" y="3690187"/>
            <a:chExt cx="241560" cy="179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3435A306-D00A-5FEA-7272-4D68B4AD745B}"/>
                    </a:ext>
                  </a:extLst>
                </p14:cNvPr>
                <p14:cNvContentPartPr/>
                <p14:nvPr/>
              </p14:nvContentPartPr>
              <p14:xfrm>
                <a:off x="1212357" y="3690187"/>
                <a:ext cx="95400" cy="179640"/>
              </p14:xfrm>
            </p:contentPart>
          </mc:Choice>
          <mc:Fallback xmlns=""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3435A306-D00A-5FEA-7272-4D68B4AD745B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1205157" y="3682627"/>
                  <a:ext cx="11052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7FD3B4E4-82B3-16CB-B260-C64679EA4D8A}"/>
                    </a:ext>
                  </a:extLst>
                </p14:cNvPr>
                <p14:cNvContentPartPr/>
                <p14:nvPr/>
              </p14:nvContentPartPr>
              <p14:xfrm>
                <a:off x="1385877" y="3725107"/>
                <a:ext cx="68040" cy="90360"/>
              </p14:xfrm>
            </p:contentPart>
          </mc:Choice>
          <mc:Fallback xmlns=""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7FD3B4E4-82B3-16CB-B260-C64679EA4D8A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1378317" y="3717547"/>
                  <a:ext cx="83160" cy="10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9" name="Gruppo 308">
            <a:extLst>
              <a:ext uri="{FF2B5EF4-FFF2-40B4-BE49-F238E27FC236}">
                <a16:creationId xmlns:a16="http://schemas.microsoft.com/office/drawing/2014/main" id="{88FE5267-3F90-8F79-0736-0F7037233A9E}"/>
              </a:ext>
            </a:extLst>
          </p:cNvPr>
          <p:cNvGrpSpPr/>
          <p:nvPr/>
        </p:nvGrpSpPr>
        <p:grpSpPr>
          <a:xfrm>
            <a:off x="1685397" y="3671467"/>
            <a:ext cx="301680" cy="231840"/>
            <a:chOff x="1685397" y="3671467"/>
            <a:chExt cx="301680" cy="23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03BF157B-A058-5CF8-4907-360E03B02514}"/>
                    </a:ext>
                  </a:extLst>
                </p14:cNvPr>
                <p14:cNvContentPartPr/>
                <p14:nvPr/>
              </p14:nvContentPartPr>
              <p14:xfrm>
                <a:off x="1732197" y="3700627"/>
                <a:ext cx="57240" cy="202680"/>
              </p14:xfrm>
            </p:contentPart>
          </mc:Choice>
          <mc:Fallback xmlns=""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03BF157B-A058-5CF8-4907-360E03B02514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1724637" y="3693067"/>
                  <a:ext cx="7236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F6956E1C-ADD1-44E3-70B0-E41A61A44CD8}"/>
                    </a:ext>
                  </a:extLst>
                </p14:cNvPr>
                <p14:cNvContentPartPr/>
                <p14:nvPr/>
              </p14:nvContentPartPr>
              <p14:xfrm>
                <a:off x="1685397" y="3788827"/>
                <a:ext cx="131760" cy="24480"/>
              </p14:xfrm>
            </p:contentPart>
          </mc:Choice>
          <mc:Fallback xmlns=""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F6956E1C-ADD1-44E3-70B0-E41A61A44CD8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1678197" y="3781267"/>
                  <a:ext cx="14688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9E9E613C-F519-6966-AB42-D7221572218F}"/>
                    </a:ext>
                  </a:extLst>
                </p14:cNvPr>
                <p14:cNvContentPartPr/>
                <p14:nvPr/>
              </p14:nvContentPartPr>
              <p14:xfrm>
                <a:off x="1911477" y="3671467"/>
                <a:ext cx="75600" cy="153360"/>
              </p14:xfrm>
            </p:contentPart>
          </mc:Choice>
          <mc:Fallback xmlns=""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9E9E613C-F519-6966-AB42-D7221572218F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1903917" y="3664267"/>
                  <a:ext cx="90360" cy="168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47">
            <p14:nvContentPartPr>
              <p14:cNvPr id="302" name="Input penna 301">
                <a:extLst>
                  <a:ext uri="{FF2B5EF4-FFF2-40B4-BE49-F238E27FC236}">
                    <a16:creationId xmlns:a16="http://schemas.microsoft.com/office/drawing/2014/main" id="{CAB7FFC1-896A-4A5E-90B9-D82AFC8191E1}"/>
                  </a:ext>
                </a:extLst>
              </p14:cNvPr>
              <p14:cNvContentPartPr/>
              <p14:nvPr/>
            </p14:nvContentPartPr>
            <p14:xfrm>
              <a:off x="2549757" y="3321907"/>
              <a:ext cx="107640" cy="29520"/>
            </p14:xfrm>
          </p:contentPart>
        </mc:Choice>
        <mc:Fallback xmlns="">
          <p:pic>
            <p:nvPicPr>
              <p:cNvPr id="302" name="Input penna 301">
                <a:extLst>
                  <a:ext uri="{FF2B5EF4-FFF2-40B4-BE49-F238E27FC236}">
                    <a16:creationId xmlns:a16="http://schemas.microsoft.com/office/drawing/2014/main" id="{CAB7FFC1-896A-4A5E-90B9-D82AFC8191E1}"/>
                  </a:ext>
                </a:extLst>
              </p:cNvPr>
              <p:cNvPicPr/>
              <p:nvPr/>
            </p:nvPicPr>
            <p:blipFill>
              <a:blip r:embed="rId148"/>
              <a:stretch>
                <a:fillRect/>
              </a:stretch>
            </p:blipFill>
            <p:spPr>
              <a:xfrm>
                <a:off x="2542197" y="3314347"/>
                <a:ext cx="122760" cy="4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9">
            <p14:nvContentPartPr>
              <p14:cNvPr id="303" name="Input penna 302">
                <a:extLst>
                  <a:ext uri="{FF2B5EF4-FFF2-40B4-BE49-F238E27FC236}">
                    <a16:creationId xmlns:a16="http://schemas.microsoft.com/office/drawing/2014/main" id="{EA2FCC61-5DBD-A45B-7F05-BD968C8FA54A}"/>
                  </a:ext>
                </a:extLst>
              </p14:cNvPr>
              <p14:cNvContentPartPr/>
              <p14:nvPr/>
            </p14:nvContentPartPr>
            <p14:xfrm>
              <a:off x="2523837" y="3484987"/>
              <a:ext cx="171720" cy="15120"/>
            </p14:xfrm>
          </p:contentPart>
        </mc:Choice>
        <mc:Fallback xmlns="">
          <p:pic>
            <p:nvPicPr>
              <p:cNvPr id="303" name="Input penna 302">
                <a:extLst>
                  <a:ext uri="{FF2B5EF4-FFF2-40B4-BE49-F238E27FC236}">
                    <a16:creationId xmlns:a16="http://schemas.microsoft.com/office/drawing/2014/main" id="{EA2FCC61-5DBD-A45B-7F05-BD968C8FA54A}"/>
                  </a:ext>
                </a:extLst>
              </p:cNvPr>
              <p:cNvPicPr/>
              <p:nvPr/>
            </p:nvPicPr>
            <p:blipFill>
              <a:blip r:embed="rId150"/>
              <a:stretch>
                <a:fillRect/>
              </a:stretch>
            </p:blipFill>
            <p:spPr>
              <a:xfrm>
                <a:off x="2516277" y="3477427"/>
                <a:ext cx="186840" cy="30240"/>
              </a:xfrm>
              <a:prstGeom prst="rect">
                <a:avLst/>
              </a:prstGeom>
            </p:spPr>
          </p:pic>
        </mc:Fallback>
      </mc:AlternateContent>
      <p:grpSp>
        <p:nvGrpSpPr>
          <p:cNvPr id="307" name="Gruppo 306">
            <a:extLst>
              <a:ext uri="{FF2B5EF4-FFF2-40B4-BE49-F238E27FC236}">
                <a16:creationId xmlns:a16="http://schemas.microsoft.com/office/drawing/2014/main" id="{9D4CB75F-83B1-C567-D7D8-9A48029E7AFB}"/>
              </a:ext>
            </a:extLst>
          </p:cNvPr>
          <p:cNvGrpSpPr/>
          <p:nvPr/>
        </p:nvGrpSpPr>
        <p:grpSpPr>
          <a:xfrm>
            <a:off x="2882397" y="3281947"/>
            <a:ext cx="356760" cy="407160"/>
            <a:chOff x="2882397" y="3281947"/>
            <a:chExt cx="356760" cy="407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52403A00-BF82-1B19-22D4-94AD7ED25E46}"/>
                    </a:ext>
                  </a:extLst>
                </p14:cNvPr>
                <p14:cNvContentPartPr/>
                <p14:nvPr/>
              </p14:nvContentPartPr>
              <p14:xfrm>
                <a:off x="2882397" y="3297787"/>
                <a:ext cx="132840" cy="270000"/>
              </p14:xfrm>
            </p:contentPart>
          </mc:Choice>
          <mc:Fallback xmlns=""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52403A00-BF82-1B19-22D4-94AD7ED25E46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2874837" y="3290227"/>
                  <a:ext cx="147960" cy="28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904FD6E2-4363-7E40-47D7-6FEFD108F6BA}"/>
                    </a:ext>
                  </a:extLst>
                </p14:cNvPr>
                <p14:cNvContentPartPr/>
                <p14:nvPr/>
              </p14:nvContentPartPr>
              <p14:xfrm>
                <a:off x="3083637" y="3281947"/>
                <a:ext cx="155520" cy="407160"/>
              </p14:xfrm>
            </p:contentPart>
          </mc:Choice>
          <mc:Fallback xmlns=""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904FD6E2-4363-7E40-47D7-6FEFD108F6BA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3076077" y="3274387"/>
                  <a:ext cx="170640" cy="421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2" name="Gruppo 321">
            <a:extLst>
              <a:ext uri="{FF2B5EF4-FFF2-40B4-BE49-F238E27FC236}">
                <a16:creationId xmlns:a16="http://schemas.microsoft.com/office/drawing/2014/main" id="{610E5BB4-2E51-4829-5283-9B1747E864A9}"/>
              </a:ext>
            </a:extLst>
          </p:cNvPr>
          <p:cNvGrpSpPr/>
          <p:nvPr/>
        </p:nvGrpSpPr>
        <p:grpSpPr>
          <a:xfrm>
            <a:off x="120477" y="4212720"/>
            <a:ext cx="497160" cy="329040"/>
            <a:chOff x="120477" y="4212720"/>
            <a:chExt cx="497160" cy="329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A5A729F7-22EE-4C91-C209-46FBDDA8ADD1}"/>
                    </a:ext>
                  </a:extLst>
                </p14:cNvPr>
                <p14:cNvContentPartPr/>
                <p14:nvPr/>
              </p14:nvContentPartPr>
              <p14:xfrm>
                <a:off x="120477" y="4214160"/>
                <a:ext cx="25920" cy="327600"/>
              </p14:xfrm>
            </p:contentPart>
          </mc:Choice>
          <mc:Fallback xmlns=""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A5A729F7-22EE-4C91-C209-46FBDDA8ADD1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112917" y="4206600"/>
                  <a:ext cx="41040" cy="34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F21F0095-723B-F336-F97D-810CAF5ACDC6}"/>
                    </a:ext>
                  </a:extLst>
                </p14:cNvPr>
                <p14:cNvContentPartPr/>
                <p14:nvPr/>
              </p14:nvContentPartPr>
              <p14:xfrm>
                <a:off x="151437" y="4212720"/>
                <a:ext cx="106200" cy="188640"/>
              </p14:xfrm>
            </p:contentPart>
          </mc:Choice>
          <mc:Fallback xmlns=""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F21F0095-723B-F336-F97D-810CAF5ACDC6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143877" y="4205160"/>
                  <a:ext cx="12132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4AC9378D-7BD9-CC28-F14D-B7EB3CF0AFF2}"/>
                    </a:ext>
                  </a:extLst>
                </p14:cNvPr>
                <p14:cNvContentPartPr/>
                <p14:nvPr/>
              </p14:nvContentPartPr>
              <p14:xfrm>
                <a:off x="247557" y="4254480"/>
                <a:ext cx="134640" cy="156960"/>
              </p14:xfrm>
            </p:contentPart>
          </mc:Choice>
          <mc:Fallback xmlns=""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4AC9378D-7BD9-CC28-F14D-B7EB3CF0AFF2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239997" y="4246920"/>
                  <a:ext cx="14976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0C19C7CF-0E83-660D-5629-E1ADBEC895E1}"/>
                    </a:ext>
                  </a:extLst>
                </p14:cNvPr>
                <p14:cNvContentPartPr/>
                <p14:nvPr/>
              </p14:nvContentPartPr>
              <p14:xfrm>
                <a:off x="407397" y="4282200"/>
                <a:ext cx="75960" cy="157320"/>
              </p14:xfrm>
            </p:contentPart>
          </mc:Choice>
          <mc:Fallback xmlns=""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0C19C7CF-0E83-660D-5629-E1ADBEC895E1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400197" y="4274640"/>
                  <a:ext cx="9108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7CF285D6-CF63-EAFD-6F82-689919FAEFD6}"/>
                    </a:ext>
                  </a:extLst>
                </p14:cNvPr>
                <p14:cNvContentPartPr/>
                <p14:nvPr/>
              </p14:nvContentPartPr>
              <p14:xfrm>
                <a:off x="518997" y="4293360"/>
                <a:ext cx="98640" cy="127080"/>
              </p14:xfrm>
            </p:contentPart>
          </mc:Choice>
          <mc:Fallback xmlns=""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7CF285D6-CF63-EAFD-6F82-689919FAEFD6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511437" y="4285800"/>
                  <a:ext cx="113400" cy="142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0" name="Gruppo 319">
            <a:extLst>
              <a:ext uri="{FF2B5EF4-FFF2-40B4-BE49-F238E27FC236}">
                <a16:creationId xmlns:a16="http://schemas.microsoft.com/office/drawing/2014/main" id="{4D4789A2-2018-C395-20E4-FC454E6182DE}"/>
              </a:ext>
            </a:extLst>
          </p:cNvPr>
          <p:cNvGrpSpPr/>
          <p:nvPr/>
        </p:nvGrpSpPr>
        <p:grpSpPr>
          <a:xfrm>
            <a:off x="896277" y="4299840"/>
            <a:ext cx="19800" cy="127080"/>
            <a:chOff x="896277" y="4299840"/>
            <a:chExt cx="19800" cy="127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AED20CC2-8FF1-ADB6-D6EE-C2F34283BC72}"/>
                    </a:ext>
                  </a:extLst>
                </p14:cNvPr>
                <p14:cNvContentPartPr/>
                <p14:nvPr/>
              </p14:nvContentPartPr>
              <p14:xfrm>
                <a:off x="901677" y="4299840"/>
                <a:ext cx="10800" cy="41400"/>
              </p14:xfrm>
            </p:contentPart>
          </mc:Choice>
          <mc:Fallback xmlns=""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AED20CC2-8FF1-ADB6-D6EE-C2F34283BC72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894117" y="4292280"/>
                  <a:ext cx="2556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3FD3842E-0786-42C6-AC35-F85015B2B3ED}"/>
                    </a:ext>
                  </a:extLst>
                </p14:cNvPr>
                <p14:cNvContentPartPr/>
                <p14:nvPr/>
              </p14:nvContentPartPr>
              <p14:xfrm>
                <a:off x="896277" y="4421520"/>
                <a:ext cx="19800" cy="5400"/>
              </p14:xfrm>
            </p:contentPart>
          </mc:Choice>
          <mc:Fallback xmlns=""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3FD3842E-0786-42C6-AC35-F85015B2B3ED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888717" y="4413960"/>
                  <a:ext cx="34920" cy="20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4" name="Gruppo 353">
            <a:extLst>
              <a:ext uri="{FF2B5EF4-FFF2-40B4-BE49-F238E27FC236}">
                <a16:creationId xmlns:a16="http://schemas.microsoft.com/office/drawing/2014/main" id="{13E3E536-2DB3-245D-674E-B1A3E8A830B3}"/>
              </a:ext>
            </a:extLst>
          </p:cNvPr>
          <p:cNvGrpSpPr/>
          <p:nvPr/>
        </p:nvGrpSpPr>
        <p:grpSpPr>
          <a:xfrm>
            <a:off x="1084557" y="4304199"/>
            <a:ext cx="279720" cy="308160"/>
            <a:chOff x="1084557" y="4304199"/>
            <a:chExt cx="279720" cy="308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0E99FD1C-39CB-B972-D826-669710341AF2}"/>
                    </a:ext>
                  </a:extLst>
                </p14:cNvPr>
                <p14:cNvContentPartPr/>
                <p14:nvPr/>
              </p14:nvContentPartPr>
              <p14:xfrm>
                <a:off x="1084557" y="4341279"/>
                <a:ext cx="116640" cy="109440"/>
              </p14:xfrm>
            </p:contentPart>
          </mc:Choice>
          <mc:Fallback xmlns=""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0E99FD1C-39CB-B972-D826-669710341AF2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1077357" y="4333719"/>
                  <a:ext cx="13176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324" name="Input penna 323">
                  <a:extLst>
                    <a:ext uri="{FF2B5EF4-FFF2-40B4-BE49-F238E27FC236}">
                      <a16:creationId xmlns:a16="http://schemas.microsoft.com/office/drawing/2014/main" id="{A2DD474B-86D9-8485-C2D0-F133BC7BEA31}"/>
                    </a:ext>
                  </a:extLst>
                </p14:cNvPr>
                <p14:cNvContentPartPr/>
                <p14:nvPr/>
              </p14:nvContentPartPr>
              <p14:xfrm>
                <a:off x="1236837" y="4363959"/>
                <a:ext cx="93600" cy="9000"/>
              </p14:xfrm>
            </p:contentPart>
          </mc:Choice>
          <mc:Fallback xmlns="">
            <p:pic>
              <p:nvPicPr>
                <p:cNvPr id="324" name="Input penna 323">
                  <a:extLst>
                    <a:ext uri="{FF2B5EF4-FFF2-40B4-BE49-F238E27FC236}">
                      <a16:creationId xmlns:a16="http://schemas.microsoft.com/office/drawing/2014/main" id="{A2DD474B-86D9-8485-C2D0-F133BC7BEA31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1229277" y="4356399"/>
                  <a:ext cx="10872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325" name="Input penna 324">
                  <a:extLst>
                    <a:ext uri="{FF2B5EF4-FFF2-40B4-BE49-F238E27FC236}">
                      <a16:creationId xmlns:a16="http://schemas.microsoft.com/office/drawing/2014/main" id="{276821C9-4F06-1B51-313C-C32818F3EEFD}"/>
                    </a:ext>
                  </a:extLst>
                </p14:cNvPr>
                <p14:cNvContentPartPr/>
                <p14:nvPr/>
              </p14:nvContentPartPr>
              <p14:xfrm>
                <a:off x="1233237" y="4433079"/>
                <a:ext cx="62280" cy="11520"/>
              </p14:xfrm>
            </p:contentPart>
          </mc:Choice>
          <mc:Fallback xmlns="">
            <p:pic>
              <p:nvPicPr>
                <p:cNvPr id="325" name="Input penna 324">
                  <a:extLst>
                    <a:ext uri="{FF2B5EF4-FFF2-40B4-BE49-F238E27FC236}">
                      <a16:creationId xmlns:a16="http://schemas.microsoft.com/office/drawing/2014/main" id="{276821C9-4F06-1B51-313C-C32818F3EEFD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1225677" y="4425879"/>
                  <a:ext cx="7704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0FF45B90-2F61-34B4-FCB1-1A261FF2966B}"/>
                    </a:ext>
                  </a:extLst>
                </p14:cNvPr>
                <p14:cNvContentPartPr/>
                <p14:nvPr/>
              </p14:nvContentPartPr>
              <p14:xfrm>
                <a:off x="1358517" y="4304199"/>
                <a:ext cx="5760" cy="118080"/>
              </p14:xfrm>
            </p:contentPart>
          </mc:Choice>
          <mc:Fallback xmlns=""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0FF45B90-2F61-34B4-FCB1-1A261FF2966B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1350957" y="4296639"/>
                  <a:ext cx="2088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07D12080-E0FE-EECD-28E5-3B8963B98543}"/>
                    </a:ext>
                  </a:extLst>
                </p14:cNvPr>
                <p14:cNvContentPartPr/>
                <p14:nvPr/>
              </p14:nvContentPartPr>
              <p14:xfrm>
                <a:off x="1206957" y="4481679"/>
                <a:ext cx="109440" cy="130680"/>
              </p14:xfrm>
            </p:contentPart>
          </mc:Choice>
          <mc:Fallback xmlns=""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07D12080-E0FE-EECD-28E5-3B8963B98543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1199397" y="4474119"/>
                  <a:ext cx="124560" cy="145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2" name="Gruppo 351">
            <a:extLst>
              <a:ext uri="{FF2B5EF4-FFF2-40B4-BE49-F238E27FC236}">
                <a16:creationId xmlns:a16="http://schemas.microsoft.com/office/drawing/2014/main" id="{30DA2D0C-1EB4-0C88-2D1A-44FBE4054BD3}"/>
              </a:ext>
            </a:extLst>
          </p:cNvPr>
          <p:cNvGrpSpPr/>
          <p:nvPr/>
        </p:nvGrpSpPr>
        <p:grpSpPr>
          <a:xfrm>
            <a:off x="933357" y="4841679"/>
            <a:ext cx="326160" cy="213840"/>
            <a:chOff x="933357" y="4841679"/>
            <a:chExt cx="326160" cy="213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E8FC8B42-6C64-2972-F649-67546CDE8219}"/>
                    </a:ext>
                  </a:extLst>
                </p14:cNvPr>
                <p14:cNvContentPartPr/>
                <p14:nvPr/>
              </p14:nvContentPartPr>
              <p14:xfrm>
                <a:off x="933357" y="4841679"/>
                <a:ext cx="162720" cy="213840"/>
              </p14:xfrm>
            </p:contentPart>
          </mc:Choice>
          <mc:Fallback xmlns=""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E8FC8B42-6C64-2972-F649-67546CDE8219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925797" y="4834119"/>
                  <a:ext cx="177840" cy="22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759DD336-8DD7-567F-6468-111B7AF70C4D}"/>
                    </a:ext>
                  </a:extLst>
                </p14:cNvPr>
                <p14:cNvContentPartPr/>
                <p14:nvPr/>
              </p14:nvContentPartPr>
              <p14:xfrm>
                <a:off x="1120917" y="4886319"/>
                <a:ext cx="138600" cy="160560"/>
              </p14:xfrm>
            </p:contentPart>
          </mc:Choice>
          <mc:Fallback xmlns=""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759DD336-8DD7-567F-6468-111B7AF70C4D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1113357" y="4879119"/>
                  <a:ext cx="153720" cy="175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0" name="Gruppo 349">
            <a:extLst>
              <a:ext uri="{FF2B5EF4-FFF2-40B4-BE49-F238E27FC236}">
                <a16:creationId xmlns:a16="http://schemas.microsoft.com/office/drawing/2014/main" id="{D08F5F63-9811-439D-6DE2-760F9E1EA267}"/>
              </a:ext>
            </a:extLst>
          </p:cNvPr>
          <p:cNvGrpSpPr/>
          <p:nvPr/>
        </p:nvGrpSpPr>
        <p:grpSpPr>
          <a:xfrm>
            <a:off x="1644357" y="4448919"/>
            <a:ext cx="193680" cy="173160"/>
            <a:chOff x="1644357" y="4448919"/>
            <a:chExt cx="193680" cy="173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F51EF21B-5FCA-6936-6243-C8E644E701FE}"/>
                    </a:ext>
                  </a:extLst>
                </p14:cNvPr>
                <p14:cNvContentPartPr/>
                <p14:nvPr/>
              </p14:nvContentPartPr>
              <p14:xfrm>
                <a:off x="1707357" y="4448919"/>
                <a:ext cx="39240" cy="173160"/>
              </p14:xfrm>
            </p:contentPart>
          </mc:Choice>
          <mc:Fallback xmlns=""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F51EF21B-5FCA-6936-6243-C8E644E701FE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1699797" y="4441359"/>
                  <a:ext cx="54360" cy="18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CA9A77F8-2B2A-5CBA-0A76-6B2A78E6142B}"/>
                    </a:ext>
                  </a:extLst>
                </p14:cNvPr>
                <p14:cNvContentPartPr/>
                <p14:nvPr/>
              </p14:nvContentPartPr>
              <p14:xfrm>
                <a:off x="1644357" y="4516599"/>
                <a:ext cx="193680" cy="16920"/>
              </p14:xfrm>
            </p:contentPart>
          </mc:Choice>
          <mc:Fallback xmlns=""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CA9A77F8-2B2A-5CBA-0A76-6B2A78E6142B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1636797" y="4509039"/>
                  <a:ext cx="208800" cy="31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8" name="Gruppo 347">
            <a:extLst>
              <a:ext uri="{FF2B5EF4-FFF2-40B4-BE49-F238E27FC236}">
                <a16:creationId xmlns:a16="http://schemas.microsoft.com/office/drawing/2014/main" id="{6FA4889E-8E76-80BB-EB60-8A900B6AB286}"/>
              </a:ext>
            </a:extLst>
          </p:cNvPr>
          <p:cNvGrpSpPr/>
          <p:nvPr/>
        </p:nvGrpSpPr>
        <p:grpSpPr>
          <a:xfrm>
            <a:off x="2001117" y="4362159"/>
            <a:ext cx="501840" cy="183600"/>
            <a:chOff x="2001117" y="4362159"/>
            <a:chExt cx="501840" cy="183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DB779F9B-C10E-CC5D-3A2E-2B5C7A4B7689}"/>
                    </a:ext>
                  </a:extLst>
                </p14:cNvPr>
                <p14:cNvContentPartPr/>
                <p14:nvPr/>
              </p14:nvContentPartPr>
              <p14:xfrm>
                <a:off x="2001117" y="4362159"/>
                <a:ext cx="144000" cy="33120"/>
              </p14:xfrm>
            </p:contentPart>
          </mc:Choice>
          <mc:Fallback xmlns=""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DB779F9B-C10E-CC5D-3A2E-2B5C7A4B7689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1993557" y="4354599"/>
                  <a:ext cx="15912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67C7BC25-C2D2-89D8-47B6-BB9CDE55B5E5}"/>
                    </a:ext>
                  </a:extLst>
                </p14:cNvPr>
                <p14:cNvContentPartPr/>
                <p14:nvPr/>
              </p14:nvContentPartPr>
              <p14:xfrm>
                <a:off x="2034957" y="4416159"/>
                <a:ext cx="96120" cy="18000"/>
              </p14:xfrm>
            </p:contentPart>
          </mc:Choice>
          <mc:Fallback xmlns=""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67C7BC25-C2D2-89D8-47B6-BB9CDE55B5E5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2027397" y="4408599"/>
                  <a:ext cx="11124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B98D4B0C-D917-F23D-E494-18644C5CC239}"/>
                    </a:ext>
                  </a:extLst>
                </p14:cNvPr>
                <p14:cNvContentPartPr/>
                <p14:nvPr/>
              </p14:nvContentPartPr>
              <p14:xfrm>
                <a:off x="2033157" y="4449639"/>
                <a:ext cx="119520" cy="96120"/>
              </p14:xfrm>
            </p:contentPart>
          </mc:Choice>
          <mc:Fallback xmlns=""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B98D4B0C-D917-F23D-E494-18644C5CC239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2025597" y="4442079"/>
                  <a:ext cx="13464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335" name="Input penna 334">
                  <a:extLst>
                    <a:ext uri="{FF2B5EF4-FFF2-40B4-BE49-F238E27FC236}">
                      <a16:creationId xmlns:a16="http://schemas.microsoft.com/office/drawing/2014/main" id="{B052ECF5-B7B0-A83E-C766-A9FCA1115C79}"/>
                    </a:ext>
                  </a:extLst>
                </p14:cNvPr>
                <p14:cNvContentPartPr/>
                <p14:nvPr/>
              </p14:nvContentPartPr>
              <p14:xfrm>
                <a:off x="2209557" y="4372239"/>
                <a:ext cx="21600" cy="140760"/>
              </p14:xfrm>
            </p:contentPart>
          </mc:Choice>
          <mc:Fallback xmlns="">
            <p:pic>
              <p:nvPicPr>
                <p:cNvPr id="335" name="Input penna 334">
                  <a:extLst>
                    <a:ext uri="{FF2B5EF4-FFF2-40B4-BE49-F238E27FC236}">
                      <a16:creationId xmlns:a16="http://schemas.microsoft.com/office/drawing/2014/main" id="{B052ECF5-B7B0-A83E-C766-A9FCA1115C79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2201997" y="4364679"/>
                  <a:ext cx="3672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336" name="Input penna 335">
                  <a:extLst>
                    <a:ext uri="{FF2B5EF4-FFF2-40B4-BE49-F238E27FC236}">
                      <a16:creationId xmlns:a16="http://schemas.microsoft.com/office/drawing/2014/main" id="{8B54C049-4E68-6EFE-2017-86048925D651}"/>
                    </a:ext>
                  </a:extLst>
                </p14:cNvPr>
                <p14:cNvContentPartPr/>
                <p14:nvPr/>
              </p14:nvContentPartPr>
              <p14:xfrm>
                <a:off x="2219277" y="4463679"/>
                <a:ext cx="65880" cy="19800"/>
              </p14:xfrm>
            </p:contentPart>
          </mc:Choice>
          <mc:Fallback xmlns="">
            <p:pic>
              <p:nvPicPr>
                <p:cNvPr id="336" name="Input penna 335">
                  <a:extLst>
                    <a:ext uri="{FF2B5EF4-FFF2-40B4-BE49-F238E27FC236}">
                      <a16:creationId xmlns:a16="http://schemas.microsoft.com/office/drawing/2014/main" id="{8B54C049-4E68-6EFE-2017-86048925D651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2211717" y="4456119"/>
                  <a:ext cx="8100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337" name="Input penna 336">
                  <a:extLst>
                    <a:ext uri="{FF2B5EF4-FFF2-40B4-BE49-F238E27FC236}">
                      <a16:creationId xmlns:a16="http://schemas.microsoft.com/office/drawing/2014/main" id="{A7B92A2A-3BB4-C750-3F10-1949B236B56B}"/>
                    </a:ext>
                  </a:extLst>
                </p14:cNvPr>
                <p14:cNvContentPartPr/>
                <p14:nvPr/>
              </p14:nvContentPartPr>
              <p14:xfrm>
                <a:off x="2284437" y="4380159"/>
                <a:ext cx="95400" cy="128880"/>
              </p14:xfrm>
            </p:contentPart>
          </mc:Choice>
          <mc:Fallback xmlns="">
            <p:pic>
              <p:nvPicPr>
                <p:cNvPr id="337" name="Input penna 336">
                  <a:extLst>
                    <a:ext uri="{FF2B5EF4-FFF2-40B4-BE49-F238E27FC236}">
                      <a16:creationId xmlns:a16="http://schemas.microsoft.com/office/drawing/2014/main" id="{A7B92A2A-3BB4-C750-3F10-1949B236B56B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2277237" y="4372599"/>
                  <a:ext cx="11052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338" name="Input penna 337">
                  <a:extLst>
                    <a:ext uri="{FF2B5EF4-FFF2-40B4-BE49-F238E27FC236}">
                      <a16:creationId xmlns:a16="http://schemas.microsoft.com/office/drawing/2014/main" id="{B6062B5E-2C09-8901-2BBC-E73B7AE2EF66}"/>
                    </a:ext>
                  </a:extLst>
                </p14:cNvPr>
                <p14:cNvContentPartPr/>
                <p14:nvPr/>
              </p14:nvContentPartPr>
              <p14:xfrm>
                <a:off x="2420157" y="4392399"/>
                <a:ext cx="16560" cy="111240"/>
              </p14:xfrm>
            </p:contentPart>
          </mc:Choice>
          <mc:Fallback xmlns="">
            <p:pic>
              <p:nvPicPr>
                <p:cNvPr id="338" name="Input penna 337">
                  <a:extLst>
                    <a:ext uri="{FF2B5EF4-FFF2-40B4-BE49-F238E27FC236}">
                      <a16:creationId xmlns:a16="http://schemas.microsoft.com/office/drawing/2014/main" id="{B6062B5E-2C09-8901-2BBC-E73B7AE2EF66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2412597" y="4384839"/>
                  <a:ext cx="3168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339" name="Input penna 338">
                  <a:extLst>
                    <a:ext uri="{FF2B5EF4-FFF2-40B4-BE49-F238E27FC236}">
                      <a16:creationId xmlns:a16="http://schemas.microsoft.com/office/drawing/2014/main" id="{EC47DB4B-01D1-6AB9-049F-406815D2DA42}"/>
                    </a:ext>
                  </a:extLst>
                </p14:cNvPr>
                <p14:cNvContentPartPr/>
                <p14:nvPr/>
              </p14:nvContentPartPr>
              <p14:xfrm>
                <a:off x="2418357" y="4465479"/>
                <a:ext cx="84600" cy="17280"/>
              </p14:xfrm>
            </p:contentPart>
          </mc:Choice>
          <mc:Fallback xmlns="">
            <p:pic>
              <p:nvPicPr>
                <p:cNvPr id="339" name="Input penna 338">
                  <a:extLst>
                    <a:ext uri="{FF2B5EF4-FFF2-40B4-BE49-F238E27FC236}">
                      <a16:creationId xmlns:a16="http://schemas.microsoft.com/office/drawing/2014/main" id="{EC47DB4B-01D1-6AB9-049F-406815D2DA42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2410797" y="4457919"/>
                  <a:ext cx="99720" cy="32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03">
            <p14:nvContentPartPr>
              <p14:cNvPr id="340" name="Input penna 339">
                <a:extLst>
                  <a:ext uri="{FF2B5EF4-FFF2-40B4-BE49-F238E27FC236}">
                    <a16:creationId xmlns:a16="http://schemas.microsoft.com/office/drawing/2014/main" id="{AA58AEC0-3309-78FD-FEE9-A2128B7FFEFD}"/>
                  </a:ext>
                </a:extLst>
              </p14:cNvPr>
              <p14:cNvContentPartPr/>
              <p14:nvPr/>
            </p14:nvContentPartPr>
            <p14:xfrm>
              <a:off x="2047197" y="4924839"/>
              <a:ext cx="157680" cy="160560"/>
            </p14:xfrm>
          </p:contentPart>
        </mc:Choice>
        <mc:Fallback xmlns="">
          <p:pic>
            <p:nvPicPr>
              <p:cNvPr id="340" name="Input penna 339">
                <a:extLst>
                  <a:ext uri="{FF2B5EF4-FFF2-40B4-BE49-F238E27FC236}">
                    <a16:creationId xmlns:a16="http://schemas.microsoft.com/office/drawing/2014/main" id="{AA58AEC0-3309-78FD-FEE9-A2128B7FFEFD}"/>
                  </a:ext>
                </a:extLst>
              </p:cNvPr>
              <p:cNvPicPr/>
              <p:nvPr/>
            </p:nvPicPr>
            <p:blipFill>
              <a:blip r:embed="rId204"/>
              <a:stretch>
                <a:fillRect/>
              </a:stretch>
            </p:blipFill>
            <p:spPr>
              <a:xfrm>
                <a:off x="2039637" y="4917279"/>
                <a:ext cx="172800" cy="17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5">
            <p14:nvContentPartPr>
              <p14:cNvPr id="341" name="Input penna 340">
                <a:extLst>
                  <a:ext uri="{FF2B5EF4-FFF2-40B4-BE49-F238E27FC236}">
                    <a16:creationId xmlns:a16="http://schemas.microsoft.com/office/drawing/2014/main" id="{9A66D7E8-62BF-F09F-A1BE-888407F27146}"/>
                  </a:ext>
                </a:extLst>
              </p14:cNvPr>
              <p14:cNvContentPartPr/>
              <p14:nvPr/>
            </p14:nvContentPartPr>
            <p14:xfrm>
              <a:off x="2734077" y="4498239"/>
              <a:ext cx="100800" cy="24840"/>
            </p14:xfrm>
          </p:contentPart>
        </mc:Choice>
        <mc:Fallback xmlns="">
          <p:pic>
            <p:nvPicPr>
              <p:cNvPr id="341" name="Input penna 340">
                <a:extLst>
                  <a:ext uri="{FF2B5EF4-FFF2-40B4-BE49-F238E27FC236}">
                    <a16:creationId xmlns:a16="http://schemas.microsoft.com/office/drawing/2014/main" id="{9A66D7E8-62BF-F09F-A1BE-888407F27146}"/>
                  </a:ext>
                </a:extLst>
              </p:cNvPr>
              <p:cNvPicPr/>
              <p:nvPr/>
            </p:nvPicPr>
            <p:blipFill>
              <a:blip r:embed="rId206"/>
              <a:stretch>
                <a:fillRect/>
              </a:stretch>
            </p:blipFill>
            <p:spPr>
              <a:xfrm>
                <a:off x="2726517" y="4490679"/>
                <a:ext cx="115920" cy="3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7">
            <p14:nvContentPartPr>
              <p14:cNvPr id="342" name="Input penna 341">
                <a:extLst>
                  <a:ext uri="{FF2B5EF4-FFF2-40B4-BE49-F238E27FC236}">
                    <a16:creationId xmlns:a16="http://schemas.microsoft.com/office/drawing/2014/main" id="{077DEC76-A75C-83C9-155F-DD0CD99A2607}"/>
                  </a:ext>
                </a:extLst>
              </p14:cNvPr>
              <p14:cNvContentPartPr/>
              <p14:nvPr/>
            </p14:nvContentPartPr>
            <p14:xfrm>
              <a:off x="2677557" y="4651239"/>
              <a:ext cx="185040" cy="7920"/>
            </p14:xfrm>
          </p:contentPart>
        </mc:Choice>
        <mc:Fallback xmlns="">
          <p:pic>
            <p:nvPicPr>
              <p:cNvPr id="342" name="Input penna 341">
                <a:extLst>
                  <a:ext uri="{FF2B5EF4-FFF2-40B4-BE49-F238E27FC236}">
                    <a16:creationId xmlns:a16="http://schemas.microsoft.com/office/drawing/2014/main" id="{077DEC76-A75C-83C9-155F-DD0CD99A2607}"/>
                  </a:ext>
                </a:extLst>
              </p:cNvPr>
              <p:cNvPicPr/>
              <p:nvPr/>
            </p:nvPicPr>
            <p:blipFill>
              <a:blip r:embed="rId208"/>
              <a:stretch>
                <a:fillRect/>
              </a:stretch>
            </p:blipFill>
            <p:spPr>
              <a:xfrm>
                <a:off x="2669997" y="4643679"/>
                <a:ext cx="200160" cy="23040"/>
              </a:xfrm>
              <a:prstGeom prst="rect">
                <a:avLst/>
              </a:prstGeom>
            </p:spPr>
          </p:pic>
        </mc:Fallback>
      </mc:AlternateContent>
      <p:grpSp>
        <p:nvGrpSpPr>
          <p:cNvPr id="346" name="Gruppo 345">
            <a:extLst>
              <a:ext uri="{FF2B5EF4-FFF2-40B4-BE49-F238E27FC236}">
                <a16:creationId xmlns:a16="http://schemas.microsoft.com/office/drawing/2014/main" id="{B685D122-3DB3-25B4-1F0C-7983ABE29A2B}"/>
              </a:ext>
            </a:extLst>
          </p:cNvPr>
          <p:cNvGrpSpPr/>
          <p:nvPr/>
        </p:nvGrpSpPr>
        <p:grpSpPr>
          <a:xfrm>
            <a:off x="3022797" y="4451799"/>
            <a:ext cx="357840" cy="401040"/>
            <a:chOff x="3022797" y="4451799"/>
            <a:chExt cx="357840" cy="401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9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088B0B3F-AA28-D941-76AA-FCD702261344}"/>
                    </a:ext>
                  </a:extLst>
                </p14:cNvPr>
                <p14:cNvContentPartPr/>
                <p14:nvPr/>
              </p14:nvContentPartPr>
              <p14:xfrm>
                <a:off x="3022797" y="4451799"/>
                <a:ext cx="145800" cy="244080"/>
              </p14:xfrm>
            </p:contentPart>
          </mc:Choice>
          <mc:Fallback xmlns=""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088B0B3F-AA28-D941-76AA-FCD702261344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3015237" y="4444239"/>
                  <a:ext cx="160920" cy="25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E34D54DD-9651-2C20-A6A2-92CAA8B8A201}"/>
                    </a:ext>
                  </a:extLst>
                </p14:cNvPr>
                <p14:cNvContentPartPr/>
                <p14:nvPr/>
              </p14:nvContentPartPr>
              <p14:xfrm>
                <a:off x="3215397" y="4478079"/>
                <a:ext cx="165240" cy="374760"/>
              </p14:xfrm>
            </p:contentPart>
          </mc:Choice>
          <mc:Fallback xmlns=""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E34D54DD-9651-2C20-A6A2-92CAA8B8A201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3208197" y="4470519"/>
                  <a:ext cx="180360" cy="3898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661338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04ACF6-FC78-B08A-EFBE-2C961C2FB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41141E1F-EFAB-55A3-180E-D2280A3D14ED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E8E5F650-F624-1B91-E544-96870412DEF8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7704AB55-A6E8-81A0-59D3-CC27B7F149CA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F69C1A95-A5B3-0FAC-E621-0EFE0B09F9C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65C35E79-6D81-0FCB-5490-9FD229D9A85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A5ED5C9E-4521-67C6-48AA-65F7F69A302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57C7685C-7F26-56E6-41D4-112E06D0B9B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670F372C-4293-2C3A-07E1-AC46A4B4D96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092C0BC6-5C8A-ADD5-0E2A-9331AD72787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4EA67B22-BF8D-9E6A-BBE9-441775EF641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6AB69A22-D620-7543-67B8-540955BE8DA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E9D87CA0-BBB2-B6A8-EFF3-7CAAAF5F994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C69A4489-94BE-4DDD-7A3B-B192AE7A096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C6A99D4D-C533-87A6-D803-4BADD7C9A78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6D0CF0FB-DD93-6F8A-A8E8-143B4AC9FF3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4A980301-5E4F-5C59-7AFD-947D7857EFB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85575303-69B7-19E5-654F-9F4050FD9B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59128E7C-8E12-598D-C2CA-93C23D68647A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C2CAB9D0-8E2B-8B94-06AF-9F5EF3FE92D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30E7A99C-E9A9-9A9E-A664-A969C9AE94D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5F9975D1-1FEC-3C2D-92B7-4B0336FFD45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BC699A7C-3F4A-964E-3CE6-A34202A75B4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DC4DEFA7-B158-DBA6-3152-599FB1732D6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3DB91525-E69B-6375-F408-070DFAC54D7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9FE62FBB-B32D-A8E3-7621-160747637CE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56E230BD-5708-7A6A-3EED-B2EA866752A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E839B472-50D7-C190-A76D-E35F0C9DDD5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64C00EE8-2530-B427-5776-78B312976C1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E1A1B26B-57D1-14B2-F72F-A74085C0265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1B922638-757F-7156-AD27-2876C2F0D88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0421513C-BFD9-1E37-60FC-D6B4D665662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40BD3124-B948-DF12-7944-9C78C39DC7E7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0DAA646A-5FBB-350F-81C9-650B3F7100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E4553158-0D17-14CA-157C-AC5ABB605F05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E5232D6D-AAB3-2EA8-6717-1C27C2F6E4F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AD913676-2B8C-0BBB-DFA0-8083AE8A932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C26A89BB-777C-04BC-FFA1-4BFDC0E31EB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77B9472C-9715-4A92-666A-3ACD84A39E0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1DD74116-50B4-8C98-99E9-A79F978789A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C84C8E0E-067B-4CB2-FB74-BACC1258094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F4235531-9444-0838-59F4-51193E08A3D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90BBD0B1-A18F-2B87-CEE3-A4A2F7C3BEE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83A75A65-D748-7073-A370-BFEFC9D2065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A68069C1-DA69-E676-7D02-7CFE8BA6A04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F3948E82-AD15-8E10-9082-A5EC87CC3E4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9923E834-0ED8-FF41-4A2E-15EE9EBF927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421901BA-F812-5594-0AEA-1D6AFA567A1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45F0BADF-354A-BF6B-54D7-F977E8C75143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77854419-5DF5-D0E8-E7E1-0D945D6FB9F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3926156A-5FF2-4E83-C60D-B36FED6680C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7962A164-3959-314D-5123-426BD053F32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FAE94460-7D39-0B71-CFA0-ACE74385281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ED0E70E1-D9C5-8E93-4987-945C1BE35BB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7E3409D9-8CC5-0839-C599-A423427DD5B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64010809-D9E5-06F9-7980-682C7319495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B78A1D6D-320D-8BD4-EC16-16852DFA26D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A1FB1DC0-7913-1F88-4CDA-B38D07265B5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0A850F8D-B0C0-DEC6-453B-1B186282BBF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0AC8B885-C9AF-DD04-C9A0-CD89A19E417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02ADB043-4C8B-63C2-B4B5-7BE72FBF336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75F24B87-BE5A-46E4-9A71-5C167793703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3D210D00-67FC-E9A1-2A5B-9CB0FC4C149D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bianco, schermata&#10;&#10;Descrizione generata automaticamente">
            <a:extLst>
              <a:ext uri="{FF2B5EF4-FFF2-40B4-BE49-F238E27FC236}">
                <a16:creationId xmlns:a16="http://schemas.microsoft.com/office/drawing/2014/main" id="{370A6D6F-FFE6-D153-5337-15DC64DE17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923" y="203200"/>
            <a:ext cx="2692400" cy="2184400"/>
          </a:xfrm>
          <a:prstGeom prst="rect">
            <a:avLst/>
          </a:prstGeom>
        </p:spPr>
      </p:pic>
      <p:pic>
        <p:nvPicPr>
          <p:cNvPr id="5" name="Immagine 4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152839EF-94BF-F5F2-B98D-70C4DEF1E0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7552" y="2486245"/>
            <a:ext cx="2984500" cy="3505200"/>
          </a:xfrm>
          <a:prstGeom prst="rect">
            <a:avLst/>
          </a:prstGeom>
        </p:spPr>
      </p:pic>
      <p:grpSp>
        <p:nvGrpSpPr>
          <p:cNvPr id="9" name="Gruppo 8">
            <a:extLst>
              <a:ext uri="{FF2B5EF4-FFF2-40B4-BE49-F238E27FC236}">
                <a16:creationId xmlns:a16="http://schemas.microsoft.com/office/drawing/2014/main" id="{DA2A2C79-39A9-7BD4-C869-59577FCC8F9A}"/>
              </a:ext>
            </a:extLst>
          </p:cNvPr>
          <p:cNvGrpSpPr/>
          <p:nvPr/>
        </p:nvGrpSpPr>
        <p:grpSpPr>
          <a:xfrm>
            <a:off x="2524140" y="321300"/>
            <a:ext cx="653400" cy="527040"/>
            <a:chOff x="2524140" y="321300"/>
            <a:chExt cx="653400" cy="527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7E9809E7-DC7B-D207-02B3-2F9112A182B6}"/>
                    </a:ext>
                  </a:extLst>
                </p14:cNvPr>
                <p14:cNvContentPartPr/>
                <p14:nvPr/>
              </p14:nvContentPartPr>
              <p14:xfrm>
                <a:off x="2774340" y="529020"/>
                <a:ext cx="9360" cy="2124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7E9809E7-DC7B-D207-02B3-2F9112A182B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766780" y="521460"/>
                  <a:ext cx="2412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5C8B4140-D8CD-A79C-1C45-8A3EE42D3372}"/>
                    </a:ext>
                  </a:extLst>
                </p14:cNvPr>
                <p14:cNvContentPartPr/>
                <p14:nvPr/>
              </p14:nvContentPartPr>
              <p14:xfrm>
                <a:off x="2907180" y="516780"/>
                <a:ext cx="9360" cy="2484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5C8B4140-D8CD-A79C-1C45-8A3EE42D337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899620" y="509220"/>
                  <a:ext cx="2412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CD2189F3-8AE3-00B5-A2AE-21A9F9619086}"/>
                    </a:ext>
                  </a:extLst>
                </p14:cNvPr>
                <p14:cNvContentPartPr/>
                <p14:nvPr/>
              </p14:nvContentPartPr>
              <p14:xfrm>
                <a:off x="2744820" y="623340"/>
                <a:ext cx="149760" cy="17676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CD2189F3-8AE3-00B5-A2AE-21A9F9619086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737260" y="615780"/>
                  <a:ext cx="16452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C285192A-7B6B-8E9F-051A-F66B5DAF564B}"/>
                    </a:ext>
                  </a:extLst>
                </p14:cNvPr>
                <p14:cNvContentPartPr/>
                <p14:nvPr/>
              </p14:nvContentPartPr>
              <p14:xfrm>
                <a:off x="2524140" y="321300"/>
                <a:ext cx="653400" cy="52704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C285192A-7B6B-8E9F-051A-F66B5DAF564B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516580" y="313740"/>
                  <a:ext cx="668520" cy="541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" name="Input penna 17">
                <a:extLst>
                  <a:ext uri="{FF2B5EF4-FFF2-40B4-BE49-F238E27FC236}">
                    <a16:creationId xmlns:a16="http://schemas.microsoft.com/office/drawing/2014/main" id="{228A1667-AC99-0D37-6FDB-A566AC87CA02}"/>
                  </a:ext>
                </a:extLst>
              </p14:cNvPr>
              <p14:cNvContentPartPr/>
              <p14:nvPr/>
            </p14:nvContentPartPr>
            <p14:xfrm>
              <a:off x="143160" y="1904580"/>
              <a:ext cx="250920" cy="36360"/>
            </p14:xfrm>
          </p:contentPart>
        </mc:Choice>
        <mc:Fallback xmlns="">
          <p:pic>
            <p:nvPicPr>
              <p:cNvPr id="18" name="Input penna 17">
                <a:extLst>
                  <a:ext uri="{FF2B5EF4-FFF2-40B4-BE49-F238E27FC236}">
                    <a16:creationId xmlns:a16="http://schemas.microsoft.com/office/drawing/2014/main" id="{228A1667-AC99-0D37-6FDB-A566AC87CA02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35600" y="1897020"/>
                <a:ext cx="266040" cy="51480"/>
              </a:xfrm>
              <a:prstGeom prst="rect">
                <a:avLst/>
              </a:prstGeom>
            </p:spPr>
          </p:pic>
        </mc:Fallback>
      </mc:AlternateContent>
      <p:grpSp>
        <p:nvGrpSpPr>
          <p:cNvPr id="27" name="Gruppo 26">
            <a:extLst>
              <a:ext uri="{FF2B5EF4-FFF2-40B4-BE49-F238E27FC236}">
                <a16:creationId xmlns:a16="http://schemas.microsoft.com/office/drawing/2014/main" id="{B1515624-A461-D55B-422C-BF1AE3A9FF14}"/>
              </a:ext>
            </a:extLst>
          </p:cNvPr>
          <p:cNvGrpSpPr/>
          <p:nvPr/>
        </p:nvGrpSpPr>
        <p:grpSpPr>
          <a:xfrm>
            <a:off x="663360" y="1768140"/>
            <a:ext cx="309240" cy="352080"/>
            <a:chOff x="663360" y="1768140"/>
            <a:chExt cx="309240" cy="352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14AC9613-C8DC-A2A8-367A-10DF863A8120}"/>
                    </a:ext>
                  </a:extLst>
                </p14:cNvPr>
                <p14:cNvContentPartPr/>
                <p14:nvPr/>
              </p14:nvContentPartPr>
              <p14:xfrm>
                <a:off x="663360" y="1768140"/>
                <a:ext cx="32760" cy="33948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14AC9613-C8DC-A2A8-367A-10DF863A8120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55800" y="1760580"/>
                  <a:ext cx="47880" cy="35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C5EF3BBA-64D2-DC91-DCFD-7D0D91F526A7}"/>
                    </a:ext>
                  </a:extLst>
                </p14:cNvPr>
                <p14:cNvContentPartPr/>
                <p14:nvPr/>
              </p14:nvContentPartPr>
              <p14:xfrm>
                <a:off x="784320" y="1890900"/>
                <a:ext cx="188280" cy="22932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C5EF3BBA-64D2-DC91-DCFD-7D0D91F526A7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76760" y="1883340"/>
                  <a:ext cx="203400" cy="244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" name="Gruppo 24">
            <a:extLst>
              <a:ext uri="{FF2B5EF4-FFF2-40B4-BE49-F238E27FC236}">
                <a16:creationId xmlns:a16="http://schemas.microsoft.com/office/drawing/2014/main" id="{EBA3ABDF-33BF-7E4D-675C-ECEAF32B2730}"/>
              </a:ext>
            </a:extLst>
          </p:cNvPr>
          <p:cNvGrpSpPr/>
          <p:nvPr/>
        </p:nvGrpSpPr>
        <p:grpSpPr>
          <a:xfrm>
            <a:off x="1232520" y="1882260"/>
            <a:ext cx="489600" cy="225360"/>
            <a:chOff x="1232520" y="1882260"/>
            <a:chExt cx="489600" cy="225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CDB571F6-3350-3327-6950-4C603B4A0D2E}"/>
                    </a:ext>
                  </a:extLst>
                </p14:cNvPr>
                <p14:cNvContentPartPr/>
                <p14:nvPr/>
              </p14:nvContentPartPr>
              <p14:xfrm>
                <a:off x="1232520" y="1882260"/>
                <a:ext cx="185040" cy="197280"/>
              </p14:xfrm>
            </p:contentPart>
          </mc:Choice>
          <mc:Fallback xmlns=""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CDB571F6-3350-3327-6950-4C603B4A0D2E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224960" y="1874700"/>
                  <a:ext cx="20016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72D5F7E4-1464-333B-07DF-6BACC3F4937C}"/>
                    </a:ext>
                  </a:extLst>
                </p14:cNvPr>
                <p14:cNvContentPartPr/>
                <p14:nvPr/>
              </p14:nvContentPartPr>
              <p14:xfrm>
                <a:off x="1451040" y="1903860"/>
                <a:ext cx="101160" cy="16452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72D5F7E4-1464-333B-07DF-6BACC3F4937C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443480" y="1896300"/>
                  <a:ext cx="11628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ED43DD24-830A-731C-614F-A9EE37E292D3}"/>
                    </a:ext>
                  </a:extLst>
                </p14:cNvPr>
                <p14:cNvContentPartPr/>
                <p14:nvPr/>
              </p14:nvContentPartPr>
              <p14:xfrm>
                <a:off x="1569840" y="1894140"/>
                <a:ext cx="152280" cy="213480"/>
              </p14:xfrm>
            </p:contentPart>
          </mc:Choice>
          <mc:Fallback xmlns=""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ED43DD24-830A-731C-614F-A9EE37E292D3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562280" y="1886580"/>
                  <a:ext cx="167400" cy="228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4905EFB8-626F-9BAD-E2C1-0AEE343B4E9F}"/>
                  </a:ext>
                </a:extLst>
              </p14:cNvPr>
              <p14:cNvContentPartPr/>
              <p14:nvPr/>
            </p14:nvContentPartPr>
            <p14:xfrm>
              <a:off x="2039280" y="1703340"/>
              <a:ext cx="218520" cy="391680"/>
            </p14:xfrm>
          </p:contentPart>
        </mc:Choice>
        <mc:Fallback xmlns=""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4905EFB8-626F-9BAD-E2C1-0AEE343B4E9F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031720" y="1695780"/>
                <a:ext cx="233640" cy="40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B6419A12-68D5-D7E2-FB0F-686476F095AF}"/>
                  </a:ext>
                </a:extLst>
              </p14:cNvPr>
              <p14:cNvContentPartPr/>
              <p14:nvPr/>
            </p14:nvContentPartPr>
            <p14:xfrm>
              <a:off x="2208120" y="1833660"/>
              <a:ext cx="250200" cy="310680"/>
            </p14:xfrm>
          </p:contentPart>
        </mc:Choice>
        <mc:Fallback xmlns=""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B6419A12-68D5-D7E2-FB0F-686476F095AF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200560" y="1826100"/>
                <a:ext cx="265320" cy="32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30" name="Input penna 29">
                <a:extLst>
                  <a:ext uri="{FF2B5EF4-FFF2-40B4-BE49-F238E27FC236}">
                    <a16:creationId xmlns:a16="http://schemas.microsoft.com/office/drawing/2014/main" id="{2BA98E69-C754-6FAB-954A-A7C12CD7621B}"/>
                  </a:ext>
                </a:extLst>
              </p14:cNvPr>
              <p14:cNvContentPartPr/>
              <p14:nvPr/>
            </p14:nvContentPartPr>
            <p14:xfrm>
              <a:off x="2437080" y="1868940"/>
              <a:ext cx="96480" cy="181800"/>
            </p14:xfrm>
          </p:contentPart>
        </mc:Choice>
        <mc:Fallback xmlns="">
          <p:pic>
            <p:nvPicPr>
              <p:cNvPr id="30" name="Input penna 29">
                <a:extLst>
                  <a:ext uri="{FF2B5EF4-FFF2-40B4-BE49-F238E27FC236}">
                    <a16:creationId xmlns:a16="http://schemas.microsoft.com/office/drawing/2014/main" id="{2BA98E69-C754-6FAB-954A-A7C12CD7621B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2429520" y="1861380"/>
                <a:ext cx="111600" cy="19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1302CA62-6C19-5531-E016-BB19D2671351}"/>
                  </a:ext>
                </a:extLst>
              </p14:cNvPr>
              <p14:cNvContentPartPr/>
              <p14:nvPr/>
            </p14:nvContentPartPr>
            <p14:xfrm>
              <a:off x="2805000" y="1839420"/>
              <a:ext cx="173520" cy="197280"/>
            </p14:xfrm>
          </p:contentPart>
        </mc:Choice>
        <mc:Fallback xmlns=""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1302CA62-6C19-5531-E016-BB19D2671351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2797440" y="1831860"/>
                <a:ext cx="188640" cy="21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32" name="Input penna 31">
                <a:extLst>
                  <a:ext uri="{FF2B5EF4-FFF2-40B4-BE49-F238E27FC236}">
                    <a16:creationId xmlns:a16="http://schemas.microsoft.com/office/drawing/2014/main" id="{BFF6A64D-D9F3-9241-84DD-344D1DD9AF09}"/>
                  </a:ext>
                </a:extLst>
              </p14:cNvPr>
              <p14:cNvContentPartPr/>
              <p14:nvPr/>
            </p14:nvContentPartPr>
            <p14:xfrm>
              <a:off x="3035040" y="1902420"/>
              <a:ext cx="38520" cy="146160"/>
            </p14:xfrm>
          </p:contentPart>
        </mc:Choice>
        <mc:Fallback xmlns="">
          <p:pic>
            <p:nvPicPr>
              <p:cNvPr id="32" name="Input penna 31">
                <a:extLst>
                  <a:ext uri="{FF2B5EF4-FFF2-40B4-BE49-F238E27FC236}">
                    <a16:creationId xmlns:a16="http://schemas.microsoft.com/office/drawing/2014/main" id="{BFF6A64D-D9F3-9241-84DD-344D1DD9AF09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3027480" y="1894860"/>
                <a:ext cx="53640" cy="16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6D98C9A1-4038-564E-7E80-55B1ED13AE8E}"/>
                  </a:ext>
                </a:extLst>
              </p14:cNvPr>
              <p14:cNvContentPartPr/>
              <p14:nvPr/>
            </p14:nvContentPartPr>
            <p14:xfrm>
              <a:off x="3106320" y="1903860"/>
              <a:ext cx="105120" cy="117000"/>
            </p14:xfrm>
          </p:contentPart>
        </mc:Choice>
        <mc:Fallback xmlns=""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6D98C9A1-4038-564E-7E80-55B1ED13AE8E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3098760" y="1896300"/>
                <a:ext cx="119880" cy="13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34" name="Input penna 33">
                <a:extLst>
                  <a:ext uri="{FF2B5EF4-FFF2-40B4-BE49-F238E27FC236}">
                    <a16:creationId xmlns:a16="http://schemas.microsoft.com/office/drawing/2014/main" id="{AD94838F-F2E9-9704-E983-22D27D3ABDD2}"/>
                  </a:ext>
                </a:extLst>
              </p14:cNvPr>
              <p14:cNvContentPartPr/>
              <p14:nvPr/>
            </p14:nvContentPartPr>
            <p14:xfrm>
              <a:off x="3267600" y="1915380"/>
              <a:ext cx="112320" cy="121680"/>
            </p14:xfrm>
          </p:contentPart>
        </mc:Choice>
        <mc:Fallback xmlns="">
          <p:pic>
            <p:nvPicPr>
              <p:cNvPr id="34" name="Input penna 33">
                <a:extLst>
                  <a:ext uri="{FF2B5EF4-FFF2-40B4-BE49-F238E27FC236}">
                    <a16:creationId xmlns:a16="http://schemas.microsoft.com/office/drawing/2014/main" id="{AD94838F-F2E9-9704-E983-22D27D3ABDD2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3260400" y="1907820"/>
                <a:ext cx="127440" cy="13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35" name="Input penna 34">
                <a:extLst>
                  <a:ext uri="{FF2B5EF4-FFF2-40B4-BE49-F238E27FC236}">
                    <a16:creationId xmlns:a16="http://schemas.microsoft.com/office/drawing/2014/main" id="{D0289B03-D192-30BC-0905-B481E1B3486C}"/>
                  </a:ext>
                </a:extLst>
              </p14:cNvPr>
              <p14:cNvContentPartPr/>
              <p14:nvPr/>
            </p14:nvContentPartPr>
            <p14:xfrm>
              <a:off x="3423120" y="1740780"/>
              <a:ext cx="47520" cy="290880"/>
            </p14:xfrm>
          </p:contentPart>
        </mc:Choice>
        <mc:Fallback xmlns="">
          <p:pic>
            <p:nvPicPr>
              <p:cNvPr id="35" name="Input penna 34">
                <a:extLst>
                  <a:ext uri="{FF2B5EF4-FFF2-40B4-BE49-F238E27FC236}">
                    <a16:creationId xmlns:a16="http://schemas.microsoft.com/office/drawing/2014/main" id="{D0289B03-D192-30BC-0905-B481E1B3486C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3415560" y="1733220"/>
                <a:ext cx="62640" cy="30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36" name="Input penna 35">
                <a:extLst>
                  <a:ext uri="{FF2B5EF4-FFF2-40B4-BE49-F238E27FC236}">
                    <a16:creationId xmlns:a16="http://schemas.microsoft.com/office/drawing/2014/main" id="{4E6E5E96-280B-1C74-1E38-60E6EACE101D}"/>
                  </a:ext>
                </a:extLst>
              </p14:cNvPr>
              <p14:cNvContentPartPr/>
              <p14:nvPr/>
            </p14:nvContentPartPr>
            <p14:xfrm>
              <a:off x="3449760" y="1931220"/>
              <a:ext cx="63000" cy="14400"/>
            </p14:xfrm>
          </p:contentPart>
        </mc:Choice>
        <mc:Fallback xmlns="">
          <p:pic>
            <p:nvPicPr>
              <p:cNvPr id="36" name="Input penna 35">
                <a:extLst>
                  <a:ext uri="{FF2B5EF4-FFF2-40B4-BE49-F238E27FC236}">
                    <a16:creationId xmlns:a16="http://schemas.microsoft.com/office/drawing/2014/main" id="{4E6E5E96-280B-1C74-1E38-60E6EACE101D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3442200" y="1923660"/>
                <a:ext cx="78120" cy="2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37" name="Input penna 36">
                <a:extLst>
                  <a:ext uri="{FF2B5EF4-FFF2-40B4-BE49-F238E27FC236}">
                    <a16:creationId xmlns:a16="http://schemas.microsoft.com/office/drawing/2014/main" id="{C677673C-BEE6-5528-5233-10CE8C14D60F}"/>
                  </a:ext>
                </a:extLst>
              </p14:cNvPr>
              <p14:cNvContentPartPr/>
              <p14:nvPr/>
            </p14:nvContentPartPr>
            <p14:xfrm>
              <a:off x="3518880" y="1902780"/>
              <a:ext cx="102240" cy="134280"/>
            </p14:xfrm>
          </p:contentPart>
        </mc:Choice>
        <mc:Fallback xmlns="">
          <p:pic>
            <p:nvPicPr>
              <p:cNvPr id="37" name="Input penna 36">
                <a:extLst>
                  <a:ext uri="{FF2B5EF4-FFF2-40B4-BE49-F238E27FC236}">
                    <a16:creationId xmlns:a16="http://schemas.microsoft.com/office/drawing/2014/main" id="{C677673C-BEE6-5528-5233-10CE8C14D60F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3511680" y="1895220"/>
                <a:ext cx="117000" cy="14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779F8B17-913D-1EF5-8924-3F29D76C7672}"/>
                  </a:ext>
                </a:extLst>
              </p14:cNvPr>
              <p14:cNvContentPartPr/>
              <p14:nvPr/>
            </p14:nvContentPartPr>
            <p14:xfrm>
              <a:off x="3655320" y="1584900"/>
              <a:ext cx="160200" cy="68760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779F8B17-913D-1EF5-8924-3F29D76C7672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3647760" y="1577340"/>
                <a:ext cx="175320" cy="702360"/>
              </a:xfrm>
              <a:prstGeom prst="rect">
                <a:avLst/>
              </a:prstGeom>
            </p:spPr>
          </p:pic>
        </mc:Fallback>
      </mc:AlternateContent>
      <p:grpSp>
        <p:nvGrpSpPr>
          <p:cNvPr id="207" name="Gruppo 206">
            <a:extLst>
              <a:ext uri="{FF2B5EF4-FFF2-40B4-BE49-F238E27FC236}">
                <a16:creationId xmlns:a16="http://schemas.microsoft.com/office/drawing/2014/main" id="{C3E2C2D6-425D-3036-2243-69BDCB6521D1}"/>
              </a:ext>
            </a:extLst>
          </p:cNvPr>
          <p:cNvGrpSpPr/>
          <p:nvPr/>
        </p:nvGrpSpPr>
        <p:grpSpPr>
          <a:xfrm>
            <a:off x="304440" y="243900"/>
            <a:ext cx="1057320" cy="432000"/>
            <a:chOff x="304440" y="243900"/>
            <a:chExt cx="1057320" cy="432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36FD7B24-CCAE-8297-0A14-1B755762462F}"/>
                    </a:ext>
                  </a:extLst>
                </p14:cNvPr>
                <p14:cNvContentPartPr/>
                <p14:nvPr/>
              </p14:nvContentPartPr>
              <p14:xfrm>
                <a:off x="304440" y="378900"/>
                <a:ext cx="182520" cy="20700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36FD7B24-CCAE-8297-0A14-1B755762462F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296880" y="371340"/>
                  <a:ext cx="19728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855BD7B1-EDAE-BFE0-51DE-5D5BEE744E66}"/>
                    </a:ext>
                  </a:extLst>
                </p14:cNvPr>
                <p14:cNvContentPartPr/>
                <p14:nvPr/>
              </p14:nvContentPartPr>
              <p14:xfrm>
                <a:off x="525120" y="247500"/>
                <a:ext cx="90720" cy="42840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855BD7B1-EDAE-BFE0-51DE-5D5BEE744E66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17560" y="239940"/>
                  <a:ext cx="105840" cy="44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0D6DDA7B-304A-B6C5-A36B-20B37E1C0086}"/>
                    </a:ext>
                  </a:extLst>
                </p14:cNvPr>
                <p14:cNvContentPartPr/>
                <p14:nvPr/>
              </p14:nvContentPartPr>
              <p14:xfrm>
                <a:off x="536640" y="377820"/>
                <a:ext cx="136800" cy="9720"/>
              </p14:xfrm>
            </p:contentPart>
          </mc:Choice>
          <mc:Fallback xmlns=""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0D6DDA7B-304A-B6C5-A36B-20B37E1C0086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29080" y="370620"/>
                  <a:ext cx="15192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30F273A8-A14B-E22F-31A9-7429764EDE30}"/>
                    </a:ext>
                  </a:extLst>
                </p14:cNvPr>
                <p14:cNvContentPartPr/>
                <p14:nvPr/>
              </p14:nvContentPartPr>
              <p14:xfrm>
                <a:off x="689280" y="408060"/>
                <a:ext cx="12960" cy="117000"/>
              </p14:xfrm>
            </p:contentPart>
          </mc:Choice>
          <mc:Fallback xmlns=""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30F273A8-A14B-E22F-31A9-7429764EDE30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681720" y="400500"/>
                  <a:ext cx="2808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62C104F9-5A1B-74A2-33F5-AA0D4C512D87}"/>
                    </a:ext>
                  </a:extLst>
                </p14:cNvPr>
                <p14:cNvContentPartPr/>
                <p14:nvPr/>
              </p14:nvContentPartPr>
              <p14:xfrm>
                <a:off x="756240" y="243900"/>
                <a:ext cx="68760" cy="287280"/>
              </p14:xfrm>
            </p:contentPart>
          </mc:Choice>
          <mc:Fallback xmlns=""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62C104F9-5A1B-74A2-33F5-AA0D4C512D87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48680" y="236340"/>
                  <a:ext cx="83880" cy="30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990003DF-1226-09E1-01BE-C60F63DE184C}"/>
                    </a:ext>
                  </a:extLst>
                </p14:cNvPr>
                <p14:cNvContentPartPr/>
                <p14:nvPr/>
              </p14:nvContentPartPr>
              <p14:xfrm>
                <a:off x="837960" y="387900"/>
                <a:ext cx="51840" cy="177480"/>
              </p14:xfrm>
            </p:contentPart>
          </mc:Choice>
          <mc:Fallback xmlns=""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990003DF-1226-09E1-01BE-C60F63DE184C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830400" y="380340"/>
                  <a:ext cx="6696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2F3BEFA5-9A2B-6D3A-8D58-E86D99B29605}"/>
                    </a:ext>
                  </a:extLst>
                </p14:cNvPr>
                <p14:cNvContentPartPr/>
                <p14:nvPr/>
              </p14:nvContentPartPr>
              <p14:xfrm>
                <a:off x="947760" y="390420"/>
                <a:ext cx="137520" cy="133920"/>
              </p14:xfrm>
            </p:contentPart>
          </mc:Choice>
          <mc:Fallback xmlns=""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2F3BEFA5-9A2B-6D3A-8D58-E86D99B29605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940200" y="382860"/>
                  <a:ext cx="15264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192F571F-78F3-69A9-E3A7-70216F7B849E}"/>
                    </a:ext>
                  </a:extLst>
                </p14:cNvPr>
                <p14:cNvContentPartPr/>
                <p14:nvPr/>
              </p14:nvContentPartPr>
              <p14:xfrm>
                <a:off x="1149720" y="380340"/>
                <a:ext cx="108000" cy="140040"/>
              </p14:xfrm>
            </p:contentPart>
          </mc:Choice>
          <mc:Fallback xmlns=""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192F571F-78F3-69A9-E3A7-70216F7B849E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142160" y="372780"/>
                  <a:ext cx="12312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309832A6-5871-5656-EEEF-6BC035772DAD}"/>
                    </a:ext>
                  </a:extLst>
                </p14:cNvPr>
                <p14:cNvContentPartPr/>
                <p14:nvPr/>
              </p14:nvContentPartPr>
              <p14:xfrm>
                <a:off x="1298760" y="421020"/>
                <a:ext cx="63000" cy="70200"/>
              </p14:xfrm>
            </p:contentPart>
          </mc:Choice>
          <mc:Fallback xmlns=""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309832A6-5871-5656-EEEF-6BC035772DAD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1291200" y="413460"/>
                  <a:ext cx="78120" cy="85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5" name="Gruppo 204">
            <a:extLst>
              <a:ext uri="{FF2B5EF4-FFF2-40B4-BE49-F238E27FC236}">
                <a16:creationId xmlns:a16="http://schemas.microsoft.com/office/drawing/2014/main" id="{F581705C-B4B8-C180-AF2E-2E34F65DC9FD}"/>
              </a:ext>
            </a:extLst>
          </p:cNvPr>
          <p:cNvGrpSpPr/>
          <p:nvPr/>
        </p:nvGrpSpPr>
        <p:grpSpPr>
          <a:xfrm>
            <a:off x="1728960" y="188460"/>
            <a:ext cx="283320" cy="199440"/>
            <a:chOff x="1728960" y="188460"/>
            <a:chExt cx="283320" cy="199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13D7BD96-A3C7-2473-9711-5F155DC1D9FC}"/>
                    </a:ext>
                  </a:extLst>
                </p14:cNvPr>
                <p14:cNvContentPartPr/>
                <p14:nvPr/>
              </p14:nvContentPartPr>
              <p14:xfrm>
                <a:off x="1728960" y="188460"/>
                <a:ext cx="113760" cy="199440"/>
              </p14:xfrm>
            </p:contentPart>
          </mc:Choice>
          <mc:Fallback xmlns=""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13D7BD96-A3C7-2473-9711-5F155DC1D9FC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1721400" y="180900"/>
                  <a:ext cx="128880" cy="21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CE412B89-6C18-A9EC-9530-A13D9E74C8EE}"/>
                    </a:ext>
                  </a:extLst>
                </p14:cNvPr>
                <p14:cNvContentPartPr/>
                <p14:nvPr/>
              </p14:nvContentPartPr>
              <p14:xfrm>
                <a:off x="1856400" y="268380"/>
                <a:ext cx="79200" cy="117000"/>
              </p14:xfrm>
            </p:contentPart>
          </mc:Choice>
          <mc:Fallback xmlns=""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CE412B89-6C18-A9EC-9530-A13D9E74C8EE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848840" y="260820"/>
                  <a:ext cx="9432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060F98FA-75A7-118A-8972-5281865F2FF9}"/>
                    </a:ext>
                  </a:extLst>
                </p14:cNvPr>
                <p14:cNvContentPartPr/>
                <p14:nvPr/>
              </p14:nvContentPartPr>
              <p14:xfrm>
                <a:off x="1995720" y="249300"/>
                <a:ext cx="16560" cy="114480"/>
              </p14:xfrm>
            </p:contentPart>
          </mc:Choice>
          <mc:Fallback xmlns=""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060F98FA-75A7-118A-8972-5281865F2FF9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988160" y="241740"/>
                  <a:ext cx="31680" cy="129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3" name="Gruppo 202">
            <a:extLst>
              <a:ext uri="{FF2B5EF4-FFF2-40B4-BE49-F238E27FC236}">
                <a16:creationId xmlns:a16="http://schemas.microsoft.com/office/drawing/2014/main" id="{CC4E792B-1520-08B4-4BB3-B9339248C69A}"/>
              </a:ext>
            </a:extLst>
          </p:cNvPr>
          <p:cNvGrpSpPr/>
          <p:nvPr/>
        </p:nvGrpSpPr>
        <p:grpSpPr>
          <a:xfrm>
            <a:off x="2326560" y="154260"/>
            <a:ext cx="815400" cy="196560"/>
            <a:chOff x="2326560" y="154260"/>
            <a:chExt cx="815400" cy="196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EBDA6271-DF7C-5949-8706-56FC82422CCB}"/>
                    </a:ext>
                  </a:extLst>
                </p14:cNvPr>
                <p14:cNvContentPartPr/>
                <p14:nvPr/>
              </p14:nvContentPartPr>
              <p14:xfrm>
                <a:off x="2326560" y="191700"/>
                <a:ext cx="101880" cy="159120"/>
              </p14:xfrm>
            </p:contentPart>
          </mc:Choice>
          <mc:Fallback xmlns=""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EBDA6271-DF7C-5949-8706-56FC82422CCB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2319000" y="184140"/>
                  <a:ext cx="11700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64942937-F40F-4DEC-9D55-45D38077087D}"/>
                    </a:ext>
                  </a:extLst>
                </p14:cNvPr>
                <p14:cNvContentPartPr/>
                <p14:nvPr/>
              </p14:nvContentPartPr>
              <p14:xfrm>
                <a:off x="2488920" y="286740"/>
                <a:ext cx="34920" cy="360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64942937-F40F-4DEC-9D55-45D38077087D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2481360" y="279180"/>
                  <a:ext cx="5004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CA2792AD-E9D2-086A-7568-3E8A802D0047}"/>
                    </a:ext>
                  </a:extLst>
                </p14:cNvPr>
                <p14:cNvContentPartPr/>
                <p14:nvPr/>
              </p14:nvContentPartPr>
              <p14:xfrm>
                <a:off x="2665680" y="154260"/>
                <a:ext cx="117720" cy="16920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CA2792AD-E9D2-086A-7568-3E8A802D0047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2658120" y="146700"/>
                  <a:ext cx="13248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DED636CE-3953-8091-8F4F-2E9289A3744C}"/>
                    </a:ext>
                  </a:extLst>
                </p14:cNvPr>
                <p14:cNvContentPartPr/>
                <p14:nvPr/>
              </p14:nvContentPartPr>
              <p14:xfrm>
                <a:off x="2847840" y="195660"/>
                <a:ext cx="132840" cy="6480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DED636CE-3953-8091-8F4F-2E9289A3744C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2840280" y="188100"/>
                  <a:ext cx="14796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A3E59363-024F-DE8C-5E09-7CB15F28DBAD}"/>
                    </a:ext>
                  </a:extLst>
                </p14:cNvPr>
                <p14:cNvContentPartPr/>
                <p14:nvPr/>
              </p14:nvContentPartPr>
              <p14:xfrm>
                <a:off x="2970600" y="167220"/>
                <a:ext cx="82080" cy="11916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A3E59363-024F-DE8C-5E09-7CB15F28DBAD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2963400" y="159660"/>
                  <a:ext cx="9720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DEBC44CE-CBA3-AF37-BFF2-18E297AF898E}"/>
                    </a:ext>
                  </a:extLst>
                </p14:cNvPr>
                <p14:cNvContentPartPr/>
                <p14:nvPr/>
              </p14:nvContentPartPr>
              <p14:xfrm>
                <a:off x="3076800" y="202500"/>
                <a:ext cx="65160" cy="70200"/>
              </p14:xfrm>
            </p:contentPart>
          </mc:Choice>
          <mc:Fallback xmlns=""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DEBC44CE-CBA3-AF37-BFF2-18E297AF898E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3069240" y="194940"/>
                  <a:ext cx="80280" cy="85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1" name="Gruppo 200">
            <a:extLst>
              <a:ext uri="{FF2B5EF4-FFF2-40B4-BE49-F238E27FC236}">
                <a16:creationId xmlns:a16="http://schemas.microsoft.com/office/drawing/2014/main" id="{C645A2E3-A2A7-0BC9-299A-061E3CB4D89E}"/>
              </a:ext>
            </a:extLst>
          </p:cNvPr>
          <p:cNvGrpSpPr/>
          <p:nvPr/>
        </p:nvGrpSpPr>
        <p:grpSpPr>
          <a:xfrm>
            <a:off x="3462360" y="211500"/>
            <a:ext cx="770400" cy="157680"/>
            <a:chOff x="3462360" y="211500"/>
            <a:chExt cx="770400" cy="157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55729A90-F739-EB14-51F1-8C875E1E5485}"/>
                    </a:ext>
                  </a:extLst>
                </p14:cNvPr>
                <p14:cNvContentPartPr/>
                <p14:nvPr/>
              </p14:nvContentPartPr>
              <p14:xfrm>
                <a:off x="3462360" y="211500"/>
                <a:ext cx="152280" cy="139320"/>
              </p14:xfrm>
            </p:contentPart>
          </mc:Choice>
          <mc:Fallback xmlns=""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55729A90-F739-EB14-51F1-8C875E1E5485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3454800" y="203940"/>
                  <a:ext cx="16740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01B8F9CA-87DB-3931-16B8-609133C13C78}"/>
                    </a:ext>
                  </a:extLst>
                </p14:cNvPr>
                <p14:cNvContentPartPr/>
                <p14:nvPr/>
              </p14:nvContentPartPr>
              <p14:xfrm>
                <a:off x="3638400" y="243900"/>
                <a:ext cx="60120" cy="77040"/>
              </p14:xfrm>
            </p:contentPart>
          </mc:Choice>
          <mc:Fallback xmlns=""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01B8F9CA-87DB-3931-16B8-609133C13C78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3630840" y="236340"/>
                  <a:ext cx="7524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166FF611-3992-9047-0A5E-968067FD4695}"/>
                    </a:ext>
                  </a:extLst>
                </p14:cNvPr>
                <p14:cNvContentPartPr/>
                <p14:nvPr/>
              </p14:nvContentPartPr>
              <p14:xfrm>
                <a:off x="3732000" y="229140"/>
                <a:ext cx="85680" cy="92520"/>
              </p14:xfrm>
            </p:contentPart>
          </mc:Choice>
          <mc:Fallback xmlns=""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166FF611-3992-9047-0A5E-968067FD4695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3724440" y="221580"/>
                  <a:ext cx="10080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0A6299A2-F05C-3104-F408-59733B070B4F}"/>
                    </a:ext>
                  </a:extLst>
                </p14:cNvPr>
                <p14:cNvContentPartPr/>
                <p14:nvPr/>
              </p14:nvContentPartPr>
              <p14:xfrm>
                <a:off x="3820560" y="234180"/>
                <a:ext cx="146160" cy="120240"/>
              </p14:xfrm>
            </p:contentPart>
          </mc:Choice>
          <mc:Fallback xmlns=""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0A6299A2-F05C-3104-F408-59733B070B4F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3813000" y="226620"/>
                  <a:ext cx="16128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0771479E-A914-98D5-7C49-1EDD5EE29709}"/>
                    </a:ext>
                  </a:extLst>
                </p14:cNvPr>
                <p14:cNvContentPartPr/>
                <p14:nvPr/>
              </p14:nvContentPartPr>
              <p14:xfrm>
                <a:off x="3975360" y="229140"/>
                <a:ext cx="81360" cy="96120"/>
              </p14:xfrm>
            </p:contentPart>
          </mc:Choice>
          <mc:Fallback xmlns=""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0771479E-A914-98D5-7C49-1EDD5EE29709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3967800" y="221580"/>
                  <a:ext cx="9648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C9387239-3BBC-AAA8-77C0-393912B24F30}"/>
                    </a:ext>
                  </a:extLst>
                </p14:cNvPr>
                <p14:cNvContentPartPr/>
                <p14:nvPr/>
              </p14:nvContentPartPr>
              <p14:xfrm>
                <a:off x="4096680" y="241380"/>
                <a:ext cx="76320" cy="65520"/>
              </p14:xfrm>
            </p:contentPart>
          </mc:Choice>
          <mc:Fallback xmlns=""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C9387239-3BBC-AAA8-77C0-393912B24F30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4089120" y="233820"/>
                  <a:ext cx="9144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B7A0DF05-0BE3-727F-AF38-4E42613A5997}"/>
                    </a:ext>
                  </a:extLst>
                </p14:cNvPr>
                <p14:cNvContentPartPr/>
                <p14:nvPr/>
              </p14:nvContentPartPr>
              <p14:xfrm>
                <a:off x="4157880" y="227700"/>
                <a:ext cx="74880" cy="141480"/>
              </p14:xfrm>
            </p:contentPart>
          </mc:Choice>
          <mc:Fallback xmlns=""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B7A0DF05-0BE3-727F-AF38-4E42613A5997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4150320" y="220140"/>
                  <a:ext cx="90000" cy="156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1" name="Gruppo 210">
            <a:extLst>
              <a:ext uri="{FF2B5EF4-FFF2-40B4-BE49-F238E27FC236}">
                <a16:creationId xmlns:a16="http://schemas.microsoft.com/office/drawing/2014/main" id="{9B2E4D32-4E34-D729-A438-4A436AC3A305}"/>
              </a:ext>
            </a:extLst>
          </p:cNvPr>
          <p:cNvGrpSpPr/>
          <p:nvPr/>
        </p:nvGrpSpPr>
        <p:grpSpPr>
          <a:xfrm>
            <a:off x="133440" y="824220"/>
            <a:ext cx="1842120" cy="691200"/>
            <a:chOff x="133440" y="824220"/>
            <a:chExt cx="1842120" cy="691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1D05E2E0-723A-3F7D-684A-7FD8EF182EC3}"/>
                    </a:ext>
                  </a:extLst>
                </p14:cNvPr>
                <p14:cNvContentPartPr/>
                <p14:nvPr/>
              </p14:nvContentPartPr>
              <p14:xfrm>
                <a:off x="368520" y="1180980"/>
                <a:ext cx="167760" cy="5796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1D05E2E0-723A-3F7D-684A-7FD8EF182EC3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360960" y="1173420"/>
                  <a:ext cx="18288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15A5A0CA-4DDA-4479-3367-FEF1D51798DC}"/>
                    </a:ext>
                  </a:extLst>
                </p14:cNvPr>
                <p14:cNvContentPartPr/>
                <p14:nvPr/>
              </p14:nvContentPartPr>
              <p14:xfrm>
                <a:off x="732120" y="1089540"/>
                <a:ext cx="225360" cy="26568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15A5A0CA-4DDA-4479-3367-FEF1D51798DC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724560" y="1081980"/>
                  <a:ext cx="240480" cy="28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406F7014-DCEA-1F74-BC50-814770A7BD8E}"/>
                    </a:ext>
                  </a:extLst>
                </p14:cNvPr>
                <p14:cNvContentPartPr/>
                <p14:nvPr/>
              </p14:nvContentPartPr>
              <p14:xfrm>
                <a:off x="1025160" y="921780"/>
                <a:ext cx="49680" cy="44676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406F7014-DCEA-1F74-BC50-814770A7BD8E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1017600" y="914220"/>
                  <a:ext cx="64800" cy="46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1EA22371-08FD-62F3-EFE2-46CDF5624C6E}"/>
                    </a:ext>
                  </a:extLst>
                </p14:cNvPr>
                <p14:cNvContentPartPr/>
                <p14:nvPr/>
              </p14:nvContentPartPr>
              <p14:xfrm>
                <a:off x="1043520" y="1184580"/>
                <a:ext cx="79200" cy="3492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1EA22371-08FD-62F3-EFE2-46CDF5624C6E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1035960" y="1177020"/>
                  <a:ext cx="9432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DC6252D8-3CDB-8B59-C52C-61EB4252513C}"/>
                    </a:ext>
                  </a:extLst>
                </p14:cNvPr>
                <p14:cNvContentPartPr/>
                <p14:nvPr/>
              </p14:nvContentPartPr>
              <p14:xfrm>
                <a:off x="1181400" y="1166220"/>
                <a:ext cx="129240" cy="10944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DC6252D8-3CDB-8B59-C52C-61EB4252513C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1173840" y="1158660"/>
                  <a:ext cx="14436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26BC70DF-6E1A-EE69-7EBF-933FF5E06811}"/>
                    </a:ext>
                  </a:extLst>
                </p14:cNvPr>
                <p14:cNvContentPartPr/>
                <p14:nvPr/>
              </p14:nvContentPartPr>
              <p14:xfrm>
                <a:off x="1325040" y="1016100"/>
                <a:ext cx="163080" cy="12240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26BC70DF-6E1A-EE69-7EBF-933FF5E06811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1317480" y="1008540"/>
                  <a:ext cx="17820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4AE6FB51-5054-8306-FA16-338A34CAB9C7}"/>
                    </a:ext>
                  </a:extLst>
                </p14:cNvPr>
                <p14:cNvContentPartPr/>
                <p14:nvPr/>
              </p14:nvContentPartPr>
              <p14:xfrm>
                <a:off x="133440" y="824220"/>
                <a:ext cx="1721880" cy="683640"/>
              </p14:xfrm>
            </p:contentPart>
          </mc:Choice>
          <mc:Fallback xmlns=""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4AE6FB51-5054-8306-FA16-338A34CAB9C7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125880" y="816660"/>
                  <a:ext cx="1737000" cy="69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7A6FCD25-88B4-2DC0-2703-982FAE8C15D6}"/>
                    </a:ext>
                  </a:extLst>
                </p14:cNvPr>
                <p14:cNvContentPartPr/>
                <p14:nvPr/>
              </p14:nvContentPartPr>
              <p14:xfrm>
                <a:off x="172680" y="1375740"/>
                <a:ext cx="1802880" cy="139680"/>
              </p14:xfrm>
            </p:contentPart>
          </mc:Choice>
          <mc:Fallback xmlns=""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7A6FCD25-88B4-2DC0-2703-982FAE8C15D6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165120" y="1368180"/>
                  <a:ext cx="1818000" cy="154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4">
            <p14:nvContentPartPr>
              <p14:cNvPr id="212" name="Input penna 211">
                <a:extLst>
                  <a:ext uri="{FF2B5EF4-FFF2-40B4-BE49-F238E27FC236}">
                    <a16:creationId xmlns:a16="http://schemas.microsoft.com/office/drawing/2014/main" id="{3B76806D-1F8B-6F97-856D-8E8223729981}"/>
                  </a:ext>
                </a:extLst>
              </p14:cNvPr>
              <p14:cNvContentPartPr/>
              <p14:nvPr/>
            </p14:nvContentPartPr>
            <p14:xfrm>
              <a:off x="450600" y="2313180"/>
              <a:ext cx="1528200" cy="55080"/>
            </p14:xfrm>
          </p:contentPart>
        </mc:Choice>
        <mc:Fallback xmlns="">
          <p:pic>
            <p:nvPicPr>
              <p:cNvPr id="212" name="Input penna 211">
                <a:extLst>
                  <a:ext uri="{FF2B5EF4-FFF2-40B4-BE49-F238E27FC236}">
                    <a16:creationId xmlns:a16="http://schemas.microsoft.com/office/drawing/2014/main" id="{3B76806D-1F8B-6F97-856D-8E8223729981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443040" y="2305620"/>
                <a:ext cx="1542960" cy="69840"/>
              </a:xfrm>
              <a:prstGeom prst="rect">
                <a:avLst/>
              </a:prstGeom>
            </p:spPr>
          </p:pic>
        </mc:Fallback>
      </mc:AlternateContent>
      <p:grpSp>
        <p:nvGrpSpPr>
          <p:cNvPr id="278" name="Gruppo 277">
            <a:extLst>
              <a:ext uri="{FF2B5EF4-FFF2-40B4-BE49-F238E27FC236}">
                <a16:creationId xmlns:a16="http://schemas.microsoft.com/office/drawing/2014/main" id="{DEB814A3-7D8E-B51C-AC74-2F6E18BE655B}"/>
              </a:ext>
            </a:extLst>
          </p:cNvPr>
          <p:cNvGrpSpPr/>
          <p:nvPr/>
        </p:nvGrpSpPr>
        <p:grpSpPr>
          <a:xfrm>
            <a:off x="165840" y="2622960"/>
            <a:ext cx="623880" cy="264960"/>
            <a:chOff x="165840" y="2622960"/>
            <a:chExt cx="623880" cy="264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464CF302-0F98-0243-76A0-A4E207FE68BD}"/>
                    </a:ext>
                  </a:extLst>
                </p14:cNvPr>
                <p14:cNvContentPartPr/>
                <p14:nvPr/>
              </p14:nvContentPartPr>
              <p14:xfrm>
                <a:off x="165840" y="2622960"/>
                <a:ext cx="256680" cy="231480"/>
              </p14:xfrm>
            </p:contentPart>
          </mc:Choice>
          <mc:Fallback xmlns=""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464CF302-0F98-0243-76A0-A4E207FE68BD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158640" y="2615400"/>
                  <a:ext cx="271800" cy="24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3E448C87-62ED-48F9-8BCE-95721FFE05A6}"/>
                    </a:ext>
                  </a:extLst>
                </p14:cNvPr>
                <p14:cNvContentPartPr/>
                <p14:nvPr/>
              </p14:nvContentPartPr>
              <p14:xfrm>
                <a:off x="478320" y="2823840"/>
                <a:ext cx="27720" cy="33480"/>
              </p14:xfrm>
            </p:contentPart>
          </mc:Choice>
          <mc:Fallback xmlns=""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3E448C87-62ED-48F9-8BCE-95721FFE05A6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470760" y="2816280"/>
                  <a:ext cx="4284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371689F4-625E-B05F-1B30-460360DD7D13}"/>
                    </a:ext>
                  </a:extLst>
                </p14:cNvPr>
                <p14:cNvContentPartPr/>
                <p14:nvPr/>
              </p14:nvContentPartPr>
              <p14:xfrm>
                <a:off x="601440" y="2630520"/>
                <a:ext cx="188280" cy="257400"/>
              </p14:xfrm>
            </p:contentPart>
          </mc:Choice>
          <mc:Fallback xmlns=""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371689F4-625E-B05F-1B30-460360DD7D13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593880" y="2622960"/>
                  <a:ext cx="203400" cy="272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5" name="Gruppo 284">
            <a:extLst>
              <a:ext uri="{FF2B5EF4-FFF2-40B4-BE49-F238E27FC236}">
                <a16:creationId xmlns:a16="http://schemas.microsoft.com/office/drawing/2014/main" id="{C275B86C-42F9-1769-9A48-F278F7C4D472}"/>
              </a:ext>
            </a:extLst>
          </p:cNvPr>
          <p:cNvGrpSpPr/>
          <p:nvPr/>
        </p:nvGrpSpPr>
        <p:grpSpPr>
          <a:xfrm>
            <a:off x="1069440" y="2367360"/>
            <a:ext cx="823320" cy="671400"/>
            <a:chOff x="1069440" y="2367360"/>
            <a:chExt cx="823320" cy="671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4DFEC8D4-B086-6451-8641-8119ED92B3C7}"/>
                    </a:ext>
                  </a:extLst>
                </p14:cNvPr>
                <p14:cNvContentPartPr/>
                <p14:nvPr/>
              </p14:nvContentPartPr>
              <p14:xfrm>
                <a:off x="1069440" y="2367360"/>
                <a:ext cx="199440" cy="671400"/>
              </p14:xfrm>
            </p:contentPart>
          </mc:Choice>
          <mc:Fallback xmlns=""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4DFEC8D4-B086-6451-8641-8119ED92B3C7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1061880" y="2360160"/>
                  <a:ext cx="214560" cy="68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695DE6AA-2AC1-4799-012C-3F8CA27BB78C}"/>
                    </a:ext>
                  </a:extLst>
                </p14:cNvPr>
                <p14:cNvContentPartPr/>
                <p14:nvPr/>
              </p14:nvContentPartPr>
              <p14:xfrm>
                <a:off x="1251600" y="2621520"/>
                <a:ext cx="192960" cy="333000"/>
              </p14:xfrm>
            </p:contentPart>
          </mc:Choice>
          <mc:Fallback xmlns=""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695DE6AA-2AC1-4799-012C-3F8CA27BB78C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244040" y="2613960"/>
                  <a:ext cx="208080" cy="34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5BB235EE-E15B-BC20-82BE-0150B2527CC3}"/>
                    </a:ext>
                  </a:extLst>
                </p14:cNvPr>
                <p14:cNvContentPartPr/>
                <p14:nvPr/>
              </p14:nvContentPartPr>
              <p14:xfrm>
                <a:off x="1520160" y="2779920"/>
                <a:ext cx="34560" cy="7200"/>
              </p14:xfrm>
            </p:contentPart>
          </mc:Choice>
          <mc:Fallback xmlns=""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5BB235EE-E15B-BC20-82BE-0150B2527CC3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1512600" y="2772720"/>
                  <a:ext cx="4968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6770DDB3-333A-8EF7-EC4F-ADD0AB9A7ED3}"/>
                    </a:ext>
                  </a:extLst>
                </p14:cNvPr>
                <p14:cNvContentPartPr/>
                <p14:nvPr/>
              </p14:nvContentPartPr>
              <p14:xfrm>
                <a:off x="1639680" y="2656800"/>
                <a:ext cx="253080" cy="261720"/>
              </p14:xfrm>
            </p:contentPart>
          </mc:Choice>
          <mc:Fallback xmlns=""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6770DDB3-333A-8EF7-EC4F-ADD0AB9A7ED3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1632480" y="2649240"/>
                  <a:ext cx="268200" cy="276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2" name="Gruppo 291">
            <a:extLst>
              <a:ext uri="{FF2B5EF4-FFF2-40B4-BE49-F238E27FC236}">
                <a16:creationId xmlns:a16="http://schemas.microsoft.com/office/drawing/2014/main" id="{D32811A5-42EA-DAD1-127D-6BE9C06EA1FB}"/>
              </a:ext>
            </a:extLst>
          </p:cNvPr>
          <p:cNvGrpSpPr/>
          <p:nvPr/>
        </p:nvGrpSpPr>
        <p:grpSpPr>
          <a:xfrm>
            <a:off x="251520" y="3123720"/>
            <a:ext cx="1522800" cy="626040"/>
            <a:chOff x="251520" y="3123720"/>
            <a:chExt cx="1522800" cy="626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1CD1FFE3-851C-477E-C393-7DB6CF17BFBA}"/>
                    </a:ext>
                  </a:extLst>
                </p14:cNvPr>
                <p14:cNvContentPartPr/>
                <p14:nvPr/>
              </p14:nvContentPartPr>
              <p14:xfrm>
                <a:off x="251520" y="3205440"/>
                <a:ext cx="160200" cy="389160"/>
              </p14:xfrm>
            </p:contentPart>
          </mc:Choice>
          <mc:Fallback xmlns=""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1CD1FFE3-851C-477E-C393-7DB6CF17BFBA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243960" y="3197880"/>
                  <a:ext cx="175320" cy="40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B7053699-BA25-B4C7-6808-9E85DC9CA66B}"/>
                    </a:ext>
                  </a:extLst>
                </p14:cNvPr>
                <p14:cNvContentPartPr/>
                <p14:nvPr/>
              </p14:nvContentPartPr>
              <p14:xfrm>
                <a:off x="504960" y="3259440"/>
                <a:ext cx="317880" cy="345960"/>
              </p14:xfrm>
            </p:contentPart>
          </mc:Choice>
          <mc:Fallback xmlns=""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B7053699-BA25-B4C7-6808-9E85DC9CA66B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497400" y="3251880"/>
                  <a:ext cx="333000" cy="36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85B7E810-95E1-532F-932E-2754552C053C}"/>
                    </a:ext>
                  </a:extLst>
                </p14:cNvPr>
                <p14:cNvContentPartPr/>
                <p14:nvPr/>
              </p14:nvContentPartPr>
              <p14:xfrm>
                <a:off x="910320" y="3123720"/>
                <a:ext cx="241920" cy="626040"/>
              </p14:xfrm>
            </p:contentPart>
          </mc:Choice>
          <mc:Fallback xmlns=""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85B7E810-95E1-532F-932E-2754552C053C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902760" y="3116160"/>
                  <a:ext cx="257040" cy="64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9CB1E562-17F8-A367-26A1-D0A52AD9C1BA}"/>
                    </a:ext>
                  </a:extLst>
                </p14:cNvPr>
                <p14:cNvContentPartPr/>
                <p14:nvPr/>
              </p14:nvContentPartPr>
              <p14:xfrm>
                <a:off x="1321440" y="3242880"/>
                <a:ext cx="93960" cy="301320"/>
              </p14:xfrm>
            </p:contentPart>
          </mc:Choice>
          <mc:Fallback xmlns=""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9CB1E562-17F8-A367-26A1-D0A52AD9C1BA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1313880" y="3235320"/>
                  <a:ext cx="109080" cy="31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B61E699B-9FF4-38E6-E2A7-7ED4A6D53CD5}"/>
                    </a:ext>
                  </a:extLst>
                </p14:cNvPr>
                <p14:cNvContentPartPr/>
                <p14:nvPr/>
              </p14:nvContentPartPr>
              <p14:xfrm>
                <a:off x="1485240" y="3282480"/>
                <a:ext cx="289080" cy="263880"/>
              </p14:xfrm>
            </p:contentPart>
          </mc:Choice>
          <mc:Fallback xmlns=""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B61E699B-9FF4-38E6-E2A7-7ED4A6D53CD5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1477680" y="3274920"/>
                  <a:ext cx="304200" cy="279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3" name="Gruppo 302">
            <a:extLst>
              <a:ext uri="{FF2B5EF4-FFF2-40B4-BE49-F238E27FC236}">
                <a16:creationId xmlns:a16="http://schemas.microsoft.com/office/drawing/2014/main" id="{5ABD5302-0780-0B68-2815-6AC13236BE39}"/>
              </a:ext>
            </a:extLst>
          </p:cNvPr>
          <p:cNvGrpSpPr/>
          <p:nvPr/>
        </p:nvGrpSpPr>
        <p:grpSpPr>
          <a:xfrm>
            <a:off x="164400" y="3938040"/>
            <a:ext cx="1167840" cy="609840"/>
            <a:chOff x="164400" y="3938040"/>
            <a:chExt cx="1167840" cy="609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4517AE6C-EBF1-DACC-2F3E-878037D2AE64}"/>
                    </a:ext>
                  </a:extLst>
                </p14:cNvPr>
                <p14:cNvContentPartPr/>
                <p14:nvPr/>
              </p14:nvContentPartPr>
              <p14:xfrm>
                <a:off x="164400" y="4048560"/>
                <a:ext cx="181080" cy="41040"/>
              </p14:xfrm>
            </p:contentPart>
          </mc:Choice>
          <mc:Fallback xmlns=""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4517AE6C-EBF1-DACC-2F3E-878037D2AE64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156840" y="4041000"/>
                  <a:ext cx="19584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AF90C4C6-6A48-376A-A66E-85E1E0B2C106}"/>
                    </a:ext>
                  </a:extLst>
                </p14:cNvPr>
                <p14:cNvContentPartPr/>
                <p14:nvPr/>
              </p14:nvContentPartPr>
              <p14:xfrm>
                <a:off x="221280" y="4174200"/>
                <a:ext cx="68760" cy="25560"/>
              </p14:xfrm>
            </p:contentPart>
          </mc:Choice>
          <mc:Fallback xmlns=""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AF90C4C6-6A48-376A-A66E-85E1E0B2C106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213720" y="4166640"/>
                  <a:ext cx="8388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7A4E37D6-9914-9C34-CB6F-D3807B57E118}"/>
                    </a:ext>
                  </a:extLst>
                </p14:cNvPr>
                <p14:cNvContentPartPr/>
                <p14:nvPr/>
              </p14:nvContentPartPr>
              <p14:xfrm>
                <a:off x="231720" y="4200120"/>
                <a:ext cx="91800" cy="132120"/>
              </p14:xfrm>
            </p:contentPart>
          </mc:Choice>
          <mc:Fallback xmlns=""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7A4E37D6-9914-9C34-CB6F-D3807B57E118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224160" y="4192560"/>
                  <a:ext cx="10692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7A4C5872-7F8F-7CB7-59D6-EF22FF3537BF}"/>
                    </a:ext>
                  </a:extLst>
                </p14:cNvPr>
                <p14:cNvContentPartPr/>
                <p14:nvPr/>
              </p14:nvContentPartPr>
              <p14:xfrm>
                <a:off x="399840" y="4079880"/>
                <a:ext cx="40680" cy="249480"/>
              </p14:xfrm>
            </p:contentPart>
          </mc:Choice>
          <mc:Fallback xmlns=""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7A4C5872-7F8F-7CB7-59D6-EF22FF3537BF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392280" y="4072320"/>
                  <a:ext cx="55800" cy="26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9105159D-DC5B-D520-F6EF-417A876A1F11}"/>
                    </a:ext>
                  </a:extLst>
                </p14:cNvPr>
                <p14:cNvContentPartPr/>
                <p14:nvPr/>
              </p14:nvContentPartPr>
              <p14:xfrm>
                <a:off x="422520" y="4213440"/>
                <a:ext cx="93240" cy="34920"/>
              </p14:xfrm>
            </p:contentPart>
          </mc:Choice>
          <mc:Fallback xmlns=""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9105159D-DC5B-D520-F6EF-417A876A1F11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414960" y="4205880"/>
                  <a:ext cx="10836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C5D43D36-445A-9CE8-666B-04C88906AAD9}"/>
                    </a:ext>
                  </a:extLst>
                </p14:cNvPr>
                <p14:cNvContentPartPr/>
                <p14:nvPr/>
              </p14:nvContentPartPr>
              <p14:xfrm>
                <a:off x="557880" y="4095000"/>
                <a:ext cx="100440" cy="176040"/>
              </p14:xfrm>
            </p:contentPart>
          </mc:Choice>
          <mc:Fallback xmlns=""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C5D43D36-445A-9CE8-666B-04C88906AAD9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550680" y="4087440"/>
                  <a:ext cx="11556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56E8EB23-7CAE-6C35-27CA-3AD0D64C1FDE}"/>
                    </a:ext>
                  </a:extLst>
                </p14:cNvPr>
                <p14:cNvContentPartPr/>
                <p14:nvPr/>
              </p14:nvContentPartPr>
              <p14:xfrm>
                <a:off x="708360" y="4065120"/>
                <a:ext cx="33480" cy="238680"/>
              </p14:xfrm>
            </p:contentPart>
          </mc:Choice>
          <mc:Fallback xmlns=""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56E8EB23-7CAE-6C35-27CA-3AD0D64C1FDE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700800" y="4057560"/>
                  <a:ext cx="48600" cy="25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0E2FD28A-0AC4-F62A-94AC-ED6FA5803931}"/>
                    </a:ext>
                  </a:extLst>
                </p14:cNvPr>
                <p14:cNvContentPartPr/>
                <p14:nvPr/>
              </p14:nvContentPartPr>
              <p14:xfrm>
                <a:off x="741480" y="4228560"/>
                <a:ext cx="161640" cy="8640"/>
              </p14:xfrm>
            </p:contentPart>
          </mc:Choice>
          <mc:Fallback xmlns=""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0E2FD28A-0AC4-F62A-94AC-ED6FA5803931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733920" y="4221000"/>
                  <a:ext cx="17676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2DAC79F9-B170-DEB9-0AC5-422C9D512D9F}"/>
                    </a:ext>
                  </a:extLst>
                </p14:cNvPr>
                <p14:cNvContentPartPr/>
                <p14:nvPr/>
              </p14:nvContentPartPr>
              <p14:xfrm>
                <a:off x="1076640" y="3938040"/>
                <a:ext cx="255600" cy="609840"/>
              </p14:xfrm>
            </p:contentPart>
          </mc:Choice>
          <mc:Fallback xmlns=""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2DAC79F9-B170-DEB9-0AC5-422C9D512D9F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1069080" y="3930480"/>
                  <a:ext cx="270720" cy="624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2" name="Gruppo 321">
            <a:extLst>
              <a:ext uri="{FF2B5EF4-FFF2-40B4-BE49-F238E27FC236}">
                <a16:creationId xmlns:a16="http://schemas.microsoft.com/office/drawing/2014/main" id="{FBF01F67-CF2B-39F8-1AC9-9A8325487CB5}"/>
              </a:ext>
            </a:extLst>
          </p:cNvPr>
          <p:cNvGrpSpPr/>
          <p:nvPr/>
        </p:nvGrpSpPr>
        <p:grpSpPr>
          <a:xfrm>
            <a:off x="1338360" y="4027680"/>
            <a:ext cx="622440" cy="456120"/>
            <a:chOff x="1338360" y="4027680"/>
            <a:chExt cx="622440" cy="456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98C01EFD-014E-0FBB-46FC-3116BCF77A48}"/>
                    </a:ext>
                  </a:extLst>
                </p14:cNvPr>
                <p14:cNvContentPartPr/>
                <p14:nvPr/>
              </p14:nvContentPartPr>
              <p14:xfrm>
                <a:off x="1338360" y="4062600"/>
                <a:ext cx="150840" cy="161640"/>
              </p14:xfrm>
            </p:contentPart>
          </mc:Choice>
          <mc:Fallback xmlns=""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98C01EFD-014E-0FBB-46FC-3116BCF77A48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1330800" y="4055040"/>
                  <a:ext cx="16560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D143C49B-BD47-C4E9-36AA-2F3E4FC2A33E}"/>
                    </a:ext>
                  </a:extLst>
                </p14:cNvPr>
                <p14:cNvContentPartPr/>
                <p14:nvPr/>
              </p14:nvContentPartPr>
              <p14:xfrm>
                <a:off x="1488840" y="4089960"/>
                <a:ext cx="360" cy="360"/>
              </p14:xfrm>
            </p:contentPart>
          </mc:Choice>
          <mc:Fallback xmlns=""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D143C49B-BD47-C4E9-36AA-2F3E4FC2A33E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1481280" y="408240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39E9B5CA-630E-3B19-2190-4D6C09D6B962}"/>
                    </a:ext>
                  </a:extLst>
                </p14:cNvPr>
                <p14:cNvContentPartPr/>
                <p14:nvPr/>
              </p14:nvContentPartPr>
              <p14:xfrm>
                <a:off x="1488840" y="4089960"/>
                <a:ext cx="360" cy="360"/>
              </p14:xfrm>
            </p:contentPart>
          </mc:Choice>
          <mc:Fallback xmlns=""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39E9B5CA-630E-3B19-2190-4D6C09D6B962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1481280" y="408240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0DC49D4E-F724-AA01-6DF3-876EF5F47504}"/>
                    </a:ext>
                  </a:extLst>
                </p14:cNvPr>
                <p14:cNvContentPartPr/>
                <p14:nvPr/>
              </p14:nvContentPartPr>
              <p14:xfrm>
                <a:off x="1527000" y="4168800"/>
                <a:ext cx="51120" cy="12600"/>
              </p14:xfrm>
            </p:contentPart>
          </mc:Choice>
          <mc:Fallback xmlns=""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0DC49D4E-F724-AA01-6DF3-876EF5F47504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1519440" y="4161240"/>
                  <a:ext cx="6624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86895045-7785-F487-0E5C-633BAC03BEFF}"/>
                    </a:ext>
                  </a:extLst>
                </p14:cNvPr>
                <p14:cNvContentPartPr/>
                <p14:nvPr/>
              </p14:nvContentPartPr>
              <p14:xfrm>
                <a:off x="1527000" y="4181040"/>
                <a:ext cx="360" cy="360"/>
              </p14:xfrm>
            </p:contentPart>
          </mc:Choice>
          <mc:Fallback xmlns=""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86895045-7785-F487-0E5C-633BAC03BEFF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1519440" y="417348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0D430694-EB35-0AC7-A046-52175197E331}"/>
                    </a:ext>
                  </a:extLst>
                </p14:cNvPr>
                <p14:cNvContentPartPr/>
                <p14:nvPr/>
              </p14:nvContentPartPr>
              <p14:xfrm>
                <a:off x="1527000" y="4181040"/>
                <a:ext cx="360" cy="360"/>
              </p14:xfrm>
            </p:contentPart>
          </mc:Choice>
          <mc:Fallback xmlns=""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0D430694-EB35-0AC7-A046-52175197E331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1519440" y="417348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66A379F9-A05E-976D-1098-73EEF3813F79}"/>
                    </a:ext>
                  </a:extLst>
                </p14:cNvPr>
                <p14:cNvContentPartPr/>
                <p14:nvPr/>
              </p14:nvContentPartPr>
              <p14:xfrm>
                <a:off x="1510080" y="4110480"/>
                <a:ext cx="64440" cy="11880"/>
              </p14:xfrm>
            </p:contentPart>
          </mc:Choice>
          <mc:Fallback xmlns=""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66A379F9-A05E-976D-1098-73EEF3813F79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1502520" y="4102920"/>
                  <a:ext cx="7956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E4180C92-06FE-39CD-63C9-8A4D489BE4CB}"/>
                    </a:ext>
                  </a:extLst>
                </p14:cNvPr>
                <p14:cNvContentPartPr/>
                <p14:nvPr/>
              </p14:nvContentPartPr>
              <p14:xfrm>
                <a:off x="1591800" y="4037040"/>
                <a:ext cx="11520" cy="168120"/>
              </p14:xfrm>
            </p:contentPart>
          </mc:Choice>
          <mc:Fallback xmlns=""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E4180C92-06FE-39CD-63C9-8A4D489BE4CB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1584240" y="4029480"/>
                  <a:ext cx="2664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9B3E0B49-49C0-31AB-4849-16444B32ACB8}"/>
                    </a:ext>
                  </a:extLst>
                </p14:cNvPr>
                <p14:cNvContentPartPr/>
                <p14:nvPr/>
              </p14:nvContentPartPr>
              <p14:xfrm>
                <a:off x="1474080" y="4261680"/>
                <a:ext cx="222840" cy="176760"/>
              </p14:xfrm>
            </p:contentPart>
          </mc:Choice>
          <mc:Fallback xmlns=""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9B3E0B49-49C0-31AB-4849-16444B32ACB8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1466520" y="4254120"/>
                  <a:ext cx="23796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99608A20-EBB0-1478-B89B-36BEF01C6D2C}"/>
                    </a:ext>
                  </a:extLst>
                </p14:cNvPr>
                <p14:cNvContentPartPr/>
                <p14:nvPr/>
              </p14:nvContentPartPr>
              <p14:xfrm>
                <a:off x="1769640" y="4027680"/>
                <a:ext cx="155160" cy="63360"/>
              </p14:xfrm>
            </p:contentPart>
          </mc:Choice>
          <mc:Fallback xmlns=""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99608A20-EBB0-1478-B89B-36BEF01C6D2C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1762080" y="4020120"/>
                  <a:ext cx="17028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C0731553-4B95-ED2E-CB0D-6A726D6AAD12}"/>
                    </a:ext>
                  </a:extLst>
                </p14:cNvPr>
                <p14:cNvContentPartPr/>
                <p14:nvPr/>
              </p14:nvContentPartPr>
              <p14:xfrm>
                <a:off x="1736520" y="4096080"/>
                <a:ext cx="141120" cy="81720"/>
              </p14:xfrm>
            </p:contentPart>
          </mc:Choice>
          <mc:Fallback xmlns=""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C0731553-4B95-ED2E-CB0D-6A726D6AAD12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1728960" y="4088520"/>
                  <a:ext cx="15624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658D1F92-FD12-00AD-C773-79078175D25C}"/>
                    </a:ext>
                  </a:extLst>
                </p14:cNvPr>
                <p14:cNvContentPartPr/>
                <p14:nvPr/>
              </p14:nvContentPartPr>
              <p14:xfrm>
                <a:off x="1747320" y="4204800"/>
                <a:ext cx="158040" cy="43200"/>
              </p14:xfrm>
            </p:contentPart>
          </mc:Choice>
          <mc:Fallback xmlns=""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658D1F92-FD12-00AD-C773-79078175D25C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1739760" y="4197240"/>
                  <a:ext cx="17316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41D9DEAA-77ED-246A-8883-3F3B58FC5254}"/>
                    </a:ext>
                  </a:extLst>
                </p14:cNvPr>
                <p14:cNvContentPartPr/>
                <p14:nvPr/>
              </p14:nvContentPartPr>
              <p14:xfrm>
                <a:off x="1853520" y="4240800"/>
                <a:ext cx="8640" cy="93240"/>
              </p14:xfrm>
            </p:contentPart>
          </mc:Choice>
          <mc:Fallback xmlns=""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41D9DEAA-77ED-246A-8883-3F3B58FC5254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1845960" y="4233240"/>
                  <a:ext cx="2376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6970C6F7-8673-EB4C-964E-0CFF6A70C590}"/>
                    </a:ext>
                  </a:extLst>
                </p14:cNvPr>
                <p14:cNvContentPartPr/>
                <p14:nvPr/>
              </p14:nvContentPartPr>
              <p14:xfrm>
                <a:off x="1767480" y="4314600"/>
                <a:ext cx="193320" cy="169200"/>
              </p14:xfrm>
            </p:contentPart>
          </mc:Choice>
          <mc:Fallback xmlns=""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6970C6F7-8673-EB4C-964E-0CFF6A70C590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1759920" y="4307040"/>
                  <a:ext cx="208440" cy="184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83">
            <p14:nvContentPartPr>
              <p14:cNvPr id="323" name="Input penna 322">
                <a:extLst>
                  <a:ext uri="{FF2B5EF4-FFF2-40B4-BE49-F238E27FC236}">
                    <a16:creationId xmlns:a16="http://schemas.microsoft.com/office/drawing/2014/main" id="{B2355C55-5C37-9F67-2AF2-B8532C313A32}"/>
                  </a:ext>
                </a:extLst>
              </p14:cNvPr>
              <p14:cNvContentPartPr/>
              <p14:nvPr/>
            </p14:nvContentPartPr>
            <p14:xfrm>
              <a:off x="188160" y="5229060"/>
              <a:ext cx="223560" cy="45000"/>
            </p14:xfrm>
          </p:contentPart>
        </mc:Choice>
        <mc:Fallback xmlns="">
          <p:pic>
            <p:nvPicPr>
              <p:cNvPr id="323" name="Input penna 322">
                <a:extLst>
                  <a:ext uri="{FF2B5EF4-FFF2-40B4-BE49-F238E27FC236}">
                    <a16:creationId xmlns:a16="http://schemas.microsoft.com/office/drawing/2014/main" id="{B2355C55-5C37-9F67-2AF2-B8532C313A32}"/>
                  </a:ext>
                </a:extLst>
              </p:cNvPr>
              <p:cNvPicPr/>
              <p:nvPr/>
            </p:nvPicPr>
            <p:blipFill>
              <a:blip r:embed="rId184"/>
              <a:stretch>
                <a:fillRect/>
              </a:stretch>
            </p:blipFill>
            <p:spPr>
              <a:xfrm>
                <a:off x="180600" y="5221500"/>
                <a:ext cx="238680" cy="5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5">
            <p14:nvContentPartPr>
              <p14:cNvPr id="324" name="Input penna 323">
                <a:extLst>
                  <a:ext uri="{FF2B5EF4-FFF2-40B4-BE49-F238E27FC236}">
                    <a16:creationId xmlns:a16="http://schemas.microsoft.com/office/drawing/2014/main" id="{2DD083B1-1F95-2867-4AA3-4439A9FB1FFA}"/>
                  </a:ext>
                </a:extLst>
              </p14:cNvPr>
              <p14:cNvContentPartPr/>
              <p14:nvPr/>
            </p14:nvContentPartPr>
            <p14:xfrm>
              <a:off x="6760676" y="700436"/>
              <a:ext cx="95040" cy="37800"/>
            </p14:xfrm>
          </p:contentPart>
        </mc:Choice>
        <mc:Fallback xmlns="">
          <p:pic>
            <p:nvPicPr>
              <p:cNvPr id="324" name="Input penna 323">
                <a:extLst>
                  <a:ext uri="{FF2B5EF4-FFF2-40B4-BE49-F238E27FC236}">
                    <a16:creationId xmlns:a16="http://schemas.microsoft.com/office/drawing/2014/main" id="{2DD083B1-1F95-2867-4AA3-4439A9FB1FFA}"/>
                  </a:ext>
                </a:extLst>
              </p:cNvPr>
              <p:cNvPicPr/>
              <p:nvPr/>
            </p:nvPicPr>
            <p:blipFill>
              <a:blip r:embed="rId186"/>
              <a:stretch>
                <a:fillRect/>
              </a:stretch>
            </p:blipFill>
            <p:spPr>
              <a:xfrm>
                <a:off x="6753116" y="692876"/>
                <a:ext cx="109800" cy="52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20605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2419CB-3B43-F7BB-204C-7646F0E77A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237BF90F-3328-66A4-10F5-B5F94EE33156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BE899049-9E0D-128E-A27D-491234E61931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6366FA2A-614C-E2BE-9639-480C99EA51EA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F398D098-118B-1F7B-644C-8E8528A412C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0656D548-9C08-52A6-A8D4-CF52010D0DB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13151B5C-85C9-8518-AF46-269112DB175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D95EFD6D-8CD1-2E43-46A9-FE719D63B09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8FB9E6EE-BF16-5119-41C9-10751B13325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54CBBCB7-6899-DF73-7A11-9EBB69E55E0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1B02D0CD-523C-34BE-FFEB-10DA1C143EC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630BC506-038A-77D3-9CEC-422E3E43492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B164783A-00F5-DFFA-207A-C6E06AADD61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9D4027F7-0FF2-EC9A-F824-453B994D27C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47E54058-5AFF-AD74-F0FD-4E1CD4A47BC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FC5E0918-F4A7-0510-9173-7505A2C43EB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8925AA5D-3EE0-28BB-6D0B-A69145AD111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CE4C661F-A9FC-D23C-E85C-6D12554689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D512D138-5375-2CE4-9367-10D3839D3A4E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65972E68-F89E-84EA-15B9-E1B859E2818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3CFD14B1-F298-B1F4-8DFA-F6EC6E391CD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D56054E7-ABC2-4AC5-4A2E-9EA1E243118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4B987A1F-6025-76F9-07D5-21BD402853E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168D54C0-4E55-CB81-DBE0-1AF5335BBC5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991D8199-F924-B84A-1C25-9D32FEDCA26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8D6A21B1-F139-4D65-F7BE-69796573F92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4F505874-706D-0B57-B293-C9EE353DA96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7C94A4F2-656C-B2A2-0378-C1219FBB811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A373FF61-CB69-A1BA-4ADD-2102BA5F1E7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1571FB62-17B0-D909-C33F-AEB0F0B59EE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577E1FCD-7D90-9A51-7282-B34D594AD05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7705C549-2D8D-B281-1127-17B9DA368CB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1FB1A189-F30D-056D-C71E-DFCB7E841914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3EB5F6BF-0ECF-1B71-6973-FA05CA9722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4373B712-B9BC-A712-0350-A08EC9F1AB39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E4D5E923-F728-15E7-A2EB-B56FF3BB9FF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9390477F-0FFC-F736-1B45-20E47F3D8C0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33409A36-0D7F-ECEB-A633-02FB2F2B848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A1B2FE8B-9449-B264-CED9-00EAB5095ED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A09E33A4-28E1-8D30-59E9-B2C989978D5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ED064194-6A1F-4529-8119-5F7595D8596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8F50DD93-CBF4-DF03-7F3D-7DF1C0F4B0D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D4251965-1276-1630-BBF5-28ABA8C5648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32852C74-B8DB-0BBB-7B4B-6F5701C06F9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2AD21FB2-9D52-D7FF-DABD-2E8072239EB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B1EABDEC-FFC6-82D0-5D16-9AEC8F4E44A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F5BBCB6E-792F-A4E3-C4BE-CA638C491AD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AB7162CB-A7DA-5A0C-84FB-6824B4A57D4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B6A075DC-D8FD-B11E-EB1D-5F0C6A8884F7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2B04ED53-8426-CECA-97E7-B2FEE034E7C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F3885204-E3EC-4929-DA73-7EC957C28CF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6716ABED-188A-D020-2B5B-15D357B8431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FB2061A7-3C57-0EAC-AB12-6A31AAFFDE1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AA76B8D6-0C42-FF5B-BE9F-C0CAFE17C50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AA8B4F0F-0B45-BA06-CD0E-1A18EA34689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F3B21005-892F-985E-82FE-4F4DAA3807D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5B0D6B38-B1D5-007E-41A3-830D0045D62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1ECC91F7-8A37-56B0-A6C7-A4088B78940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5906C72A-7F03-E979-485D-CC739806E4A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AE22D71C-F563-13AD-3EC2-69AE63EF67C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56D2FF29-5BC8-E7DC-F2F6-BC7A7E9F078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210058AF-2762-81D9-518D-B199FE12F4C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43B51FC2-70B8-A9F3-985B-45925E9D3A24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CE44FAC0-E9AF-D438-8F64-41C4A5CFE6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050" y="1797050"/>
            <a:ext cx="6565900" cy="326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67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A33CE-2777-DA4C-BAC6-E3796A1A21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E3D701E4-4988-EF8B-3C46-AC0425EF87EB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139F1AB9-CA30-47FF-0064-AC6BF05A83F0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4C663DDC-C456-B85C-BF3B-27BD9D39902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4B6B052F-06AD-B463-5E9A-C572AC51F97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819D308D-103F-6ADE-10DD-31827D52C12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F95EE43E-B741-7AA8-C443-C26099E7F1B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7840CC32-EC8B-3FD6-F7EA-FC01F9B82EF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8724B16A-AE3A-1046-58CE-C30BF812AE0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71DA2DE9-D534-6689-7A58-0043A3DAB6A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1416E845-1BF4-ED11-7675-1439ED4419E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9B043B78-A742-D0C5-C007-B8178417C85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547FE2E8-9348-5C12-1489-7574C15E9EA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0BF229E6-340F-AE84-6010-0E7BE05EED9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87CCA460-3DF0-2E3E-CF7C-1E54FDA244E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6D8F3BB7-A4F7-8EAE-B167-AD9DDF99BE6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1970EE1D-73F6-EAB2-2893-1EE5E3DD4B1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8C9AE697-1090-302D-7D66-39E8B792D5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94DB00FC-F086-DA33-658F-8647E0541D51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83868158-412E-3837-BA1B-822EE968069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C7BED49D-54F5-D334-C5F5-2C6490DC80D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F2C5339C-7CF5-771B-4520-220B4BC82D7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BD2CC87D-9A7F-1852-D6B1-0B8E4A879AC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9EC8A6E6-A035-486B-5927-6B31056B078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24B29816-72FB-9916-82CD-13B7B2E85F9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C83862EA-7072-8B0B-D3D0-1A097A3958E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34B35178-AE76-71CA-7AD3-A847234437D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C67806BA-FF52-BF5E-0944-73C08D15BE9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C40DA58B-439B-525B-1C7D-5EDD4DB5110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435E68FA-DA6C-6872-EE13-ADCC0C2C608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FD3A4B3B-F343-093C-C90A-00DD30C930E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DDA3B5A5-7A06-3F4C-70C0-135335C1E93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FE12CC2B-C356-308A-97C4-A84C89E960A5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0BA2D4F5-CB75-C086-C448-9AF27FB279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F8A1400E-636B-4FCE-221B-C455FA13CDE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349888BC-27D6-1AF9-402F-1462DB93EA3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FD2E66DA-CAB0-0519-D654-DFA0B12D05A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C265C36E-D7A2-22BC-C492-08CA939ECD4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E36291B6-FEA0-10E9-DBB8-F34581258BF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92D271B8-2618-B251-673C-740D81E28F0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461F6E3C-DBC8-4E43-336C-7057A66EA28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3DB13353-9E13-0C1A-4D64-F40653EB854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66440E13-00EE-CD06-315B-41C6AE8FEDC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13CB3D22-5C0A-FF21-8B52-F1B8A04A562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E0C595E4-16A6-783E-2445-B5AE6505F2F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625A1F28-4F78-D9F9-3620-9166E1F3161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6738252C-A4E7-A4FA-1BBA-705AFA6B164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F2526E95-EA57-DD07-86BC-6CD6E728706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980F9678-3A81-50F3-12FE-333AD902BCCB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945B2A76-2830-BAC5-907F-ADD56F6BEFF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2CF65BFD-CDD6-AAEE-4C54-828D3C0B2D9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BA2EA948-C1DA-541B-23A9-F4666FBC6F5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BF02C711-70CF-C3F6-7D50-E8CF6B0F89F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D1C95E9F-375F-151E-B6CB-4DC6B4270AA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68625FE1-C98F-361C-5034-830DD022674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DCEC599A-C6F4-9688-144F-53CCEA79521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9EE41D44-3049-11AD-DDBE-D9D066ECF42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2987F485-627E-9494-21B6-58F29409CDC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83F6E552-C22B-6FD5-5378-4E178B4293F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7C9F853A-B01C-3C33-1444-42A4CC01891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24071748-4E44-B668-27D2-ED1B7999280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57F03A9D-0638-B597-CCD1-4358D29CCA9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669E55AB-C992-65F7-BAE1-C85AE458AF62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bianco, schermata&#10;&#10;Descrizione generata automaticamente">
            <a:extLst>
              <a:ext uri="{FF2B5EF4-FFF2-40B4-BE49-F238E27FC236}">
                <a16:creationId xmlns:a16="http://schemas.microsoft.com/office/drawing/2014/main" id="{A5F99658-09C0-F821-C591-E35A3E249F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500" y="2432050"/>
            <a:ext cx="6223000" cy="19939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FF86033A-7850-3CA7-D816-66C6BF0BB355}"/>
                  </a:ext>
                </a:extLst>
              </p14:cNvPr>
              <p14:cNvContentPartPr/>
              <p14:nvPr/>
            </p14:nvContentPartPr>
            <p14:xfrm>
              <a:off x="3057590" y="2942906"/>
              <a:ext cx="4866840" cy="192960"/>
            </p14:xfrm>
          </p:contentPart>
        </mc:Choice>
        <mc:Fallback xmlns=""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FF86033A-7850-3CA7-D816-66C6BF0BB35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050030" y="2935346"/>
                <a:ext cx="4881960" cy="20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65A21631-E40D-0EE9-C8D5-9F8D6B926664}"/>
                  </a:ext>
                </a:extLst>
              </p14:cNvPr>
              <p14:cNvContentPartPr/>
              <p14:nvPr/>
            </p14:nvContentPartPr>
            <p14:xfrm>
              <a:off x="7406030" y="3465266"/>
              <a:ext cx="606240" cy="101520"/>
            </p14:xfrm>
          </p:contentPart>
        </mc:Choice>
        <mc:Fallback xmlns=""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65A21631-E40D-0EE9-C8D5-9F8D6B92666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398470" y="3457706"/>
                <a:ext cx="621360" cy="11628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uppo 15">
            <a:extLst>
              <a:ext uri="{FF2B5EF4-FFF2-40B4-BE49-F238E27FC236}">
                <a16:creationId xmlns:a16="http://schemas.microsoft.com/office/drawing/2014/main" id="{A493E96A-1839-64CB-3D9E-2DBA808316FB}"/>
              </a:ext>
            </a:extLst>
          </p:cNvPr>
          <p:cNvGrpSpPr/>
          <p:nvPr/>
        </p:nvGrpSpPr>
        <p:grpSpPr>
          <a:xfrm>
            <a:off x="8008670" y="1892066"/>
            <a:ext cx="1033200" cy="540360"/>
            <a:chOff x="8008670" y="1892066"/>
            <a:chExt cx="1033200" cy="540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80CC9431-AE52-B60F-1B41-54182D735C25}"/>
                    </a:ext>
                  </a:extLst>
                </p14:cNvPr>
                <p14:cNvContentPartPr/>
                <p14:nvPr/>
              </p14:nvContentPartPr>
              <p14:xfrm>
                <a:off x="8008670" y="2133986"/>
                <a:ext cx="49320" cy="29844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80CC9431-AE52-B60F-1B41-54182D735C2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001110" y="2126426"/>
                  <a:ext cx="64440" cy="31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718D8848-0C18-E2D0-4C72-7A51796E0511}"/>
                    </a:ext>
                  </a:extLst>
                </p14:cNvPr>
                <p14:cNvContentPartPr/>
                <p14:nvPr/>
              </p14:nvContentPartPr>
              <p14:xfrm>
                <a:off x="8109470" y="2193026"/>
                <a:ext cx="99360" cy="19332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718D8848-0C18-E2D0-4C72-7A51796E051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101910" y="2185466"/>
                  <a:ext cx="11448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AE62441C-BF8B-4022-3FA6-1A2CDD0483D0}"/>
                    </a:ext>
                  </a:extLst>
                </p14:cNvPr>
                <p14:cNvContentPartPr/>
                <p14:nvPr/>
              </p14:nvContentPartPr>
              <p14:xfrm>
                <a:off x="8371910" y="1899986"/>
                <a:ext cx="81000" cy="48744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AE62441C-BF8B-4022-3FA6-1A2CDD0483D0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8364350" y="1892426"/>
                  <a:ext cx="96120" cy="50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BAC8C903-CCB9-5169-34DA-0A7D36DF0F3E}"/>
                    </a:ext>
                  </a:extLst>
                </p14:cNvPr>
                <p14:cNvContentPartPr/>
                <p14:nvPr/>
              </p14:nvContentPartPr>
              <p14:xfrm>
                <a:off x="8368310" y="2160626"/>
                <a:ext cx="94680" cy="2196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BAC8C903-CCB9-5169-34DA-0A7D36DF0F3E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8360750" y="2153066"/>
                  <a:ext cx="10980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5B35422C-90FC-2156-548B-773600398BFB}"/>
                    </a:ext>
                  </a:extLst>
                </p14:cNvPr>
                <p14:cNvContentPartPr/>
                <p14:nvPr/>
              </p14:nvContentPartPr>
              <p14:xfrm>
                <a:off x="8486390" y="2195186"/>
                <a:ext cx="43560" cy="16236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5B35422C-90FC-2156-548B-773600398BFB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8478830" y="2187626"/>
                  <a:ext cx="5868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227700F0-08E8-F0F5-2F36-E44DA0AD28C6}"/>
                    </a:ext>
                  </a:extLst>
                </p14:cNvPr>
                <p14:cNvContentPartPr/>
                <p14:nvPr/>
              </p14:nvContentPartPr>
              <p14:xfrm>
                <a:off x="8572070" y="2220026"/>
                <a:ext cx="71640" cy="15732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227700F0-08E8-F0F5-2F36-E44DA0AD28C6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8564510" y="2212466"/>
                  <a:ext cx="8640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46A7C5FF-DFCE-A007-F6AB-4ECE0FFFA8E2}"/>
                    </a:ext>
                  </a:extLst>
                </p14:cNvPr>
                <p14:cNvContentPartPr/>
                <p14:nvPr/>
              </p14:nvContentPartPr>
              <p14:xfrm>
                <a:off x="8766110" y="1892066"/>
                <a:ext cx="86760" cy="47232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46A7C5FF-DFCE-A007-F6AB-4ECE0FFFA8E2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8758550" y="1884506"/>
                  <a:ext cx="101880" cy="48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4E93D23E-5CB8-2A07-8512-C02D6CE0307D}"/>
                    </a:ext>
                  </a:extLst>
                </p14:cNvPr>
                <p14:cNvContentPartPr/>
                <p14:nvPr/>
              </p14:nvContentPartPr>
              <p14:xfrm>
                <a:off x="8753510" y="2198066"/>
                <a:ext cx="86040" cy="4932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4E93D23E-5CB8-2A07-8512-C02D6CE0307D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8745950" y="2190506"/>
                  <a:ext cx="10116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9D675BAC-9720-3DF5-7518-D5EDE3D80B4B}"/>
                    </a:ext>
                  </a:extLst>
                </p14:cNvPr>
                <p14:cNvContentPartPr/>
                <p14:nvPr/>
              </p14:nvContentPartPr>
              <p14:xfrm>
                <a:off x="8889950" y="2045066"/>
                <a:ext cx="20520" cy="27324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9D675BAC-9720-3DF5-7518-D5EDE3D80B4B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8882390" y="2037506"/>
                  <a:ext cx="35640" cy="28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9D1BD977-9653-CE85-5ECE-17F4CB086A10}"/>
                    </a:ext>
                  </a:extLst>
                </p14:cNvPr>
                <p14:cNvContentPartPr/>
                <p14:nvPr/>
              </p14:nvContentPartPr>
              <p14:xfrm>
                <a:off x="9033230" y="2325506"/>
                <a:ext cx="8640" cy="828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9D1BD977-9653-CE85-5ECE-17F4CB086A10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9025670" y="2317946"/>
                  <a:ext cx="23760" cy="230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540761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EF4E4-9EF5-DDD7-9197-0E7838710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C9369A60-7CF1-128C-FACA-AF72AC906820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AB60FED3-24FB-BDFA-A1CE-31B00EBE6C92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79790203-C89F-56C8-AD5C-F78AB12BF50D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291FCF63-8B5E-2341-B962-1B0948375B5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FA68B911-4144-86FA-0599-87325B4F293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29B97A73-866B-00EA-29A1-FC70A77C138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F3B860BA-3B31-EF88-39A0-D3D71A68FEB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0CEE9EF1-82A6-4320-6122-928DA0224D3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452CC637-E714-BF8A-9DBD-19C60CE98EE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DFEF07E1-FF7F-5D31-4018-AB55AA05BD9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F4D492D8-122B-3671-2579-6CF300B4BC8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4AB0C4CC-5F2E-5CED-7A28-780214A0263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DC7A4969-DA6B-B27C-1681-CE432590D03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6098B1F1-FD7C-B843-2C15-9C81598C8CF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228BBD5B-998C-E74B-CCE0-C5ACC7F3921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A25BCB8B-C1E0-80B6-48F7-1351CE6259E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1738F906-E21B-B2BC-7C48-AB7B2F15BB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D1F2F1AC-D7D7-7DE6-0D49-8F1CA23F6AC1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64045E00-5AB8-E24E-E97A-00095AC03D1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F20AE9DC-EFBE-7AD5-C184-541E8AF1F64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11FD5937-161D-E460-C959-5C2EF6277BD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AAC19C90-6C77-7365-C079-6187805F89B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253323E3-4287-2121-09F7-27AB8D02F44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37BB12DF-FC9C-2DC6-63DF-5DFA2127E27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0D273A54-EE54-1784-2C59-F236E60A7D3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88975868-97DC-5257-93E5-8634DDF2977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38E46ECC-2C79-9BFB-E428-D91D0017F4B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E4A3593B-3790-E5A8-442A-6230E5ADE98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3EA8CA09-9AC8-FA05-CF29-09BE95B6968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2317F7E9-731C-C872-59F4-C95ADF514F9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E4F16168-1FC9-863C-003F-3DC4C820EB5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0B1B1084-2302-0205-62CE-B8AA3E63B5DF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314F02E9-B53E-2B29-A9F2-E12E4015A7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ABE9C388-4448-53F2-6231-7A22B171B139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38AFCFF0-FA68-90CA-161B-DB4ABBD25CB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0BBDD8BA-BFB4-0EA2-49EB-573D9B1BC8A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B7C123BE-44B0-4CA9-1C1C-CAB68D5FDA9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AB73018C-E0BB-350F-9062-DE2582B4139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87989A1A-A695-96DA-5C79-77C6975A2E9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89A47888-486A-B49D-CD28-9D19AFFDD47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115F303E-84A0-F509-B8DC-D8C463E809E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FC814733-F070-0CFA-995F-A73E4784FDC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62F45FA0-1451-B973-587A-8280B831860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5A39C6BE-71F7-5CF7-E883-FD0B9A67B1B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AA11D860-2564-3678-A764-A6C0916694E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E85DD40F-97D4-C3AC-D37B-9D2AD822A5A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6A6B2140-0203-5EE3-B766-17189E87AE6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92C536F2-4CAA-2507-8884-0CB974433A32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E516A068-D891-750F-4987-7457834D4E4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CDE50D32-7F03-4E7E-13CC-0E7A793AB34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A0B06936-4B63-A697-DE1C-5D96CFD57FA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DBAB8BC6-10B0-04BD-4427-0D9BD8A63AA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D33037E4-5B59-35E9-59E5-9C508635F78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778CC734-70A5-52C7-F4AD-E4C757B01B1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33364BC6-3C42-68A5-8470-C93B176837B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37330F6E-8FDE-A35B-8C06-D38A9C2BBF6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7014E197-D868-C12D-5344-0108479BD63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0A582D76-FA98-0E26-2805-DFC413C2928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A0808208-92D4-9082-A375-4B7D5DFCED0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38EA92A6-7E23-6E15-44F3-43018939466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A2D3D79D-558F-C7A8-CA42-F1F07C9AB72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B098F786-8088-ECF0-AA50-F7930C84E712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schermata, design&#10;&#10;Descrizione generata automaticamente">
            <a:extLst>
              <a:ext uri="{FF2B5EF4-FFF2-40B4-BE49-F238E27FC236}">
                <a16:creationId xmlns:a16="http://schemas.microsoft.com/office/drawing/2014/main" id="{47E63F7D-CDAE-EACB-8883-038C90D0BF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750" y="1987550"/>
            <a:ext cx="3746500" cy="2882900"/>
          </a:xfrm>
          <a:prstGeom prst="rect">
            <a:avLst/>
          </a:prstGeom>
        </p:spPr>
      </p:pic>
      <p:grpSp>
        <p:nvGrpSpPr>
          <p:cNvPr id="9" name="Gruppo 8">
            <a:extLst>
              <a:ext uri="{FF2B5EF4-FFF2-40B4-BE49-F238E27FC236}">
                <a16:creationId xmlns:a16="http://schemas.microsoft.com/office/drawing/2014/main" id="{3FBECD07-D390-75B1-0418-085046B6DD24}"/>
              </a:ext>
            </a:extLst>
          </p:cNvPr>
          <p:cNvGrpSpPr/>
          <p:nvPr/>
        </p:nvGrpSpPr>
        <p:grpSpPr>
          <a:xfrm>
            <a:off x="5232490" y="1316677"/>
            <a:ext cx="1214280" cy="580320"/>
            <a:chOff x="5232490" y="1316677"/>
            <a:chExt cx="1214280" cy="580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C66D7A57-233C-35B1-72A0-509D7D9FA327}"/>
                    </a:ext>
                  </a:extLst>
                </p14:cNvPr>
                <p14:cNvContentPartPr/>
                <p14:nvPr/>
              </p14:nvContentPartPr>
              <p14:xfrm>
                <a:off x="5232490" y="1316677"/>
                <a:ext cx="370440" cy="44244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C66D7A57-233C-35B1-72A0-509D7D9FA32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224930" y="1309477"/>
                  <a:ext cx="385200" cy="45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94AD2FEC-DC6B-5596-8318-D03D53F9E3C5}"/>
                    </a:ext>
                  </a:extLst>
                </p14:cNvPr>
                <p14:cNvContentPartPr/>
                <p14:nvPr/>
              </p14:nvContentPartPr>
              <p14:xfrm>
                <a:off x="5617330" y="1352677"/>
                <a:ext cx="147600" cy="40644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94AD2FEC-DC6B-5596-8318-D03D53F9E3C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609770" y="1345117"/>
                  <a:ext cx="162720" cy="42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05C5FB18-7115-53FF-2C27-9696747F1159}"/>
                    </a:ext>
                  </a:extLst>
                </p14:cNvPr>
                <p14:cNvContentPartPr/>
                <p14:nvPr/>
              </p14:nvContentPartPr>
              <p14:xfrm>
                <a:off x="5811010" y="1327117"/>
                <a:ext cx="326160" cy="56988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05C5FB18-7115-53FF-2C27-9696747F115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803450" y="1319917"/>
                  <a:ext cx="341280" cy="58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DCEB4FF1-A1A5-F995-D2AF-DD64A59EC3F7}"/>
                    </a:ext>
                  </a:extLst>
                </p14:cNvPr>
                <p14:cNvContentPartPr/>
                <p14:nvPr/>
              </p14:nvContentPartPr>
              <p14:xfrm>
                <a:off x="6179290" y="1358797"/>
                <a:ext cx="267480" cy="42624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DCEB4FF1-A1A5-F995-D2AF-DD64A59EC3F7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171730" y="1351237"/>
                  <a:ext cx="282600" cy="441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07D62E30-5D14-BF38-633D-ADC4E59AE5F0}"/>
                  </a:ext>
                </a:extLst>
              </p14:cNvPr>
              <p14:cNvContentPartPr/>
              <p14:nvPr/>
            </p14:nvContentPartPr>
            <p14:xfrm>
              <a:off x="6961570" y="1814917"/>
              <a:ext cx="43560" cy="87480"/>
            </p14:xfrm>
          </p:contentPart>
        </mc:Choice>
        <mc:Fallback xmlns=""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07D62E30-5D14-BF38-633D-ADC4E59AE5F0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954010" y="1807357"/>
                <a:ext cx="58680" cy="10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842AF7DE-7536-927A-A609-9ECDDE3FFE67}"/>
                  </a:ext>
                </a:extLst>
              </p14:cNvPr>
              <p14:cNvContentPartPr/>
              <p14:nvPr/>
            </p14:nvContentPartPr>
            <p14:xfrm>
              <a:off x="6220690" y="4885717"/>
              <a:ext cx="1419120" cy="268920"/>
            </p14:xfrm>
          </p:contentPart>
        </mc:Choice>
        <mc:Fallback xmlns=""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842AF7DE-7536-927A-A609-9ECDDE3FFE67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213130" y="4878157"/>
                <a:ext cx="1434240" cy="284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06309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209659-CD7D-7AA8-356E-34627F070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1EF1E3A1-675D-D35E-8364-147586353A7B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DFA2657B-A58D-E63C-52B0-97692EAE2449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9C443AE4-FC4D-AFDB-3F92-FFD16E096497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383057BB-FDC1-5F0C-E5A7-093D81E9C04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D3AE8ED9-2AE2-9009-5882-E0B24BA5512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72F87411-D590-04E5-66DD-1FCF7E36D9B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D3DF031A-9BD1-4DA8-F1B0-4EE4FEE959E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4601FACF-C48B-CDB3-46EC-584C4FF9205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0470BC2E-23E5-5A5C-D193-E5B8BAE14C9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63E62EF0-2B97-802E-D2D9-4B1B7627C10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1D4D6FF1-4D6A-F756-C219-D148598CCD4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F1A03092-81BB-497E-6DE1-0411724745E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641EC39B-995B-7ABF-CCEC-27876D97188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82883629-2073-CBED-B9F0-C39962C2AB2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29ADCD40-9B76-4BCD-E18B-7FE184BDEA7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2A607D1E-E1C7-3EC6-5CD9-E2527ABEF31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72E5AC20-E028-07DA-52E1-FBD48CCE22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0AA43CD0-BDDD-4DB5-02EF-5BF4AC092718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79257ED6-CBFA-CE8C-D0FF-6E9CD81E91A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D48A635A-87D8-1FC2-55A2-34AA695F6CB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1A6262BC-B08D-237A-A9AF-65BD4B233E1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81D783DC-661E-8319-4EBF-8D7C6F8EA5D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AC716F9E-1A39-E1A2-C2D4-996DC784B60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221B9016-8B57-0F44-4846-C17F233591F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FC3BE2AA-4EA8-7A5F-3072-9B9D1387481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9385509E-A9DA-3FA0-13F0-63E1E7BB641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CC5B087C-779F-F12C-5C1A-A413FFA4DE7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D12F491F-161B-6D2C-60C4-B70E75565CA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F4054666-E890-9D09-58CB-3CB29CCC1BD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14CB1D4D-0342-4170-2F5A-B49D1EB19EA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3D2900EB-8B6C-CFA9-2CEE-72BD2F6CB2F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787C7B5A-5601-02AA-E604-DAE93DA3E9DA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1AFE449A-A71F-8989-2798-E545358421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E24F971D-CCA0-7E15-353A-869E37BA4693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8469501F-8CDB-D6CB-15AB-1D8A1081219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277466D1-C86E-FE02-E3ED-21D07B33E0E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CFABDE89-CEF6-9509-10E3-9C10AC66227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FB561798-FEB1-ADA1-9178-0B810FD558B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22D5A466-92A3-17E8-A919-9D690D785F0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4C9D80C4-AD18-39D6-5AD4-007F747FA31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D54F8967-E2B2-B714-E202-E4E59D83D85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A2568760-9428-008E-22D9-065F6AB3C79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1CFD4C5C-A172-0718-EEAD-8F05C7F183A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7FF0E51F-744C-D974-A1D9-FC8393456A7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0CA3ACD9-EFE8-C3E4-123D-4B22DD52B11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A505D8CC-6579-496D-80E6-434B667B255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5D185616-0CDB-DB92-BE72-BFCF88A00D7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2CC002E9-151D-BF1E-FD57-920282C33DC5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C41EC74B-EFBE-8310-E17D-1E6ED587341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4D12FB9B-0083-E499-7E7A-8004A7F3D95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D51D6568-3641-972B-6B45-0D7933ABC4E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390BFA7E-4354-4072-4B7E-185B69FD0D3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323AB345-6D0A-3887-026F-86B8B5EC589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71A98D82-62F3-4101-5AC6-47E027B1E49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4D2646C4-ABD3-AF40-C76F-C53315AA948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3ECC7B9C-3ED3-574F-AFD4-21A731076EF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CFB08C31-975D-0D29-11C3-BEAC8AF6D07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6D3B6228-3C4D-22B9-AD84-DAAA3B9A07A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54ACA833-137E-D6A0-D021-C84C4CF6D00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B01FBCA7-CD2D-4F2A-94E2-1F583E66525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AB91AE9A-095E-18C2-4796-EA38C08CBB0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F43664DE-3E2E-AE14-684D-CCE639AC07B2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429FA871-9DA4-BAEA-3FFE-E61AEE08CC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750" y="457200"/>
            <a:ext cx="6540500" cy="5943600"/>
          </a:xfrm>
          <a:prstGeom prst="rect">
            <a:avLst/>
          </a:prstGeom>
        </p:spPr>
      </p:pic>
      <p:grpSp>
        <p:nvGrpSpPr>
          <p:cNvPr id="16" name="Gruppo 15">
            <a:extLst>
              <a:ext uri="{FF2B5EF4-FFF2-40B4-BE49-F238E27FC236}">
                <a16:creationId xmlns:a16="http://schemas.microsoft.com/office/drawing/2014/main" id="{0A4A6083-8B12-3979-A0F3-CD4CB96CEADF}"/>
              </a:ext>
            </a:extLst>
          </p:cNvPr>
          <p:cNvGrpSpPr/>
          <p:nvPr/>
        </p:nvGrpSpPr>
        <p:grpSpPr>
          <a:xfrm>
            <a:off x="3768699" y="1411357"/>
            <a:ext cx="727920" cy="201240"/>
            <a:chOff x="3768699" y="1411357"/>
            <a:chExt cx="727920" cy="201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0288C1C0-06A7-D2CD-CF14-C3803B94E33A}"/>
                    </a:ext>
                  </a:extLst>
                </p14:cNvPr>
                <p14:cNvContentPartPr/>
                <p14:nvPr/>
              </p14:nvContentPartPr>
              <p14:xfrm>
                <a:off x="3768699" y="1433317"/>
                <a:ext cx="125280" cy="12420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0288C1C0-06A7-D2CD-CF14-C3803B94E33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761139" y="1425757"/>
                  <a:ext cx="14040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EB89F45C-338A-E2D6-1D09-F59827D2D504}"/>
                    </a:ext>
                  </a:extLst>
                </p14:cNvPr>
                <p14:cNvContentPartPr/>
                <p14:nvPr/>
              </p14:nvContentPartPr>
              <p14:xfrm>
                <a:off x="3937899" y="1455997"/>
                <a:ext cx="44640" cy="13032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EB89F45C-338A-E2D6-1D09-F59827D2D50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930339" y="1448797"/>
                  <a:ext cx="5976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3AE8C165-DBFE-4CF9-212D-2E840E2DAF04}"/>
                    </a:ext>
                  </a:extLst>
                </p14:cNvPr>
                <p14:cNvContentPartPr/>
                <p14:nvPr/>
              </p14:nvContentPartPr>
              <p14:xfrm>
                <a:off x="3982899" y="1420357"/>
                <a:ext cx="200160" cy="19224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3AE8C165-DBFE-4CF9-212D-2E840E2DAF0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975339" y="1412797"/>
                  <a:ext cx="21528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51EE8FE6-B32F-1C50-BE2D-B0C56AB25E7A}"/>
                    </a:ext>
                  </a:extLst>
                </p14:cNvPr>
                <p14:cNvContentPartPr/>
                <p14:nvPr/>
              </p14:nvContentPartPr>
              <p14:xfrm>
                <a:off x="4220499" y="1419277"/>
                <a:ext cx="59040" cy="13140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51EE8FE6-B32F-1C50-BE2D-B0C56AB25E7A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212939" y="1411717"/>
                  <a:ext cx="7416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F95E514B-7B18-EA7D-AD71-35A989B29144}"/>
                    </a:ext>
                  </a:extLst>
                </p14:cNvPr>
                <p14:cNvContentPartPr/>
                <p14:nvPr/>
              </p14:nvContentPartPr>
              <p14:xfrm>
                <a:off x="4449099" y="1411357"/>
                <a:ext cx="36000" cy="20052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F95E514B-7B18-EA7D-AD71-35A989B29144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441539" y="1403797"/>
                  <a:ext cx="5112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3A635065-D58E-3098-170E-C056560C30E9}"/>
                    </a:ext>
                  </a:extLst>
                </p14:cNvPr>
                <p14:cNvContentPartPr/>
                <p14:nvPr/>
              </p14:nvContentPartPr>
              <p14:xfrm>
                <a:off x="4390419" y="1489117"/>
                <a:ext cx="106200" cy="2124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3A635065-D58E-3098-170E-C056560C30E9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383219" y="1481557"/>
                  <a:ext cx="121320" cy="36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6826F2AC-8042-FBA4-E24A-3CE33F309A30}"/>
              </a:ext>
            </a:extLst>
          </p:cNvPr>
          <p:cNvGrpSpPr/>
          <p:nvPr/>
        </p:nvGrpSpPr>
        <p:grpSpPr>
          <a:xfrm>
            <a:off x="4757619" y="1383277"/>
            <a:ext cx="500400" cy="224280"/>
            <a:chOff x="4757619" y="1383277"/>
            <a:chExt cx="500400" cy="224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2673B5ED-9271-E037-A9C3-FD158CB029E9}"/>
                    </a:ext>
                  </a:extLst>
                </p14:cNvPr>
                <p14:cNvContentPartPr/>
                <p14:nvPr/>
              </p14:nvContentPartPr>
              <p14:xfrm>
                <a:off x="4757619" y="1397317"/>
                <a:ext cx="139320" cy="21024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2673B5ED-9271-E037-A9C3-FD158CB029E9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750419" y="1389757"/>
                  <a:ext cx="154440" cy="22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CAC95343-BF4D-4A5B-801D-F6EB87EC444E}"/>
                    </a:ext>
                  </a:extLst>
                </p14:cNvPr>
                <p14:cNvContentPartPr/>
                <p14:nvPr/>
              </p14:nvContentPartPr>
              <p14:xfrm>
                <a:off x="4895139" y="1441237"/>
                <a:ext cx="110880" cy="8532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CAC95343-BF4D-4A5B-801D-F6EB87EC444E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887579" y="1433677"/>
                  <a:ext cx="12600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E05201BA-8249-D132-33A1-07A94FD70CB1}"/>
                    </a:ext>
                  </a:extLst>
                </p14:cNvPr>
                <p14:cNvContentPartPr/>
                <p14:nvPr/>
              </p14:nvContentPartPr>
              <p14:xfrm>
                <a:off x="5036619" y="1412077"/>
                <a:ext cx="81000" cy="10944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E05201BA-8249-D132-33A1-07A94FD70CB1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029059" y="1404517"/>
                  <a:ext cx="9612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14BF9691-C32E-7ACE-0851-0D3B39D58B4F}"/>
                    </a:ext>
                  </a:extLst>
                </p14:cNvPr>
                <p14:cNvContentPartPr/>
                <p14:nvPr/>
              </p14:nvContentPartPr>
              <p14:xfrm>
                <a:off x="5125899" y="1383277"/>
                <a:ext cx="132120" cy="15084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14BF9691-C32E-7ACE-0851-0D3B39D58B4F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118339" y="1375717"/>
                  <a:ext cx="147240" cy="165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" name="Gruppo 27">
            <a:extLst>
              <a:ext uri="{FF2B5EF4-FFF2-40B4-BE49-F238E27FC236}">
                <a16:creationId xmlns:a16="http://schemas.microsoft.com/office/drawing/2014/main" id="{07369ECB-7051-5E3F-02CB-313378E6778F}"/>
              </a:ext>
            </a:extLst>
          </p:cNvPr>
          <p:cNvGrpSpPr/>
          <p:nvPr/>
        </p:nvGrpSpPr>
        <p:grpSpPr>
          <a:xfrm>
            <a:off x="3951000" y="2289742"/>
            <a:ext cx="381600" cy="134640"/>
            <a:chOff x="3951000" y="2289742"/>
            <a:chExt cx="381600" cy="134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C9EC0135-0FAB-C779-4556-CE4A6632122F}"/>
                    </a:ext>
                  </a:extLst>
                </p14:cNvPr>
                <p14:cNvContentPartPr/>
                <p14:nvPr/>
              </p14:nvContentPartPr>
              <p14:xfrm>
                <a:off x="3951000" y="2289742"/>
                <a:ext cx="70200" cy="13356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C9EC0135-0FAB-C779-4556-CE4A6632122F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943440" y="2282182"/>
                  <a:ext cx="8496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A314143C-5161-36C6-4A6C-CA28820FDB98}"/>
                    </a:ext>
                  </a:extLst>
                </p14:cNvPr>
                <p14:cNvContentPartPr/>
                <p14:nvPr/>
              </p14:nvContentPartPr>
              <p14:xfrm>
                <a:off x="4116960" y="2293702"/>
                <a:ext cx="19080" cy="9648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A314143C-5161-36C6-4A6C-CA28820FDB98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109400" y="2286502"/>
                  <a:ext cx="3420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BBB94AAD-0C90-267E-B02F-495763F08B3F}"/>
                    </a:ext>
                  </a:extLst>
                </p14:cNvPr>
                <p14:cNvContentPartPr/>
                <p14:nvPr/>
              </p14:nvContentPartPr>
              <p14:xfrm>
                <a:off x="4150440" y="2297302"/>
                <a:ext cx="108360" cy="12708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BBB94AAD-0C90-267E-B02F-495763F08B3F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4143240" y="2289742"/>
                  <a:ext cx="12312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F14E126C-439B-3D37-61E9-E873A22B5CF8}"/>
                    </a:ext>
                  </a:extLst>
                </p14:cNvPr>
                <p14:cNvContentPartPr/>
                <p14:nvPr/>
              </p14:nvContentPartPr>
              <p14:xfrm>
                <a:off x="4289400" y="2296222"/>
                <a:ext cx="43200" cy="7524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F14E126C-439B-3D37-61E9-E873A22B5CF8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281840" y="2288662"/>
                  <a:ext cx="58320" cy="90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uppo 25">
            <a:extLst>
              <a:ext uri="{FF2B5EF4-FFF2-40B4-BE49-F238E27FC236}">
                <a16:creationId xmlns:a16="http://schemas.microsoft.com/office/drawing/2014/main" id="{63884954-AAAF-4613-E5A2-8A853228AB9A}"/>
              </a:ext>
            </a:extLst>
          </p:cNvPr>
          <p:cNvGrpSpPr/>
          <p:nvPr/>
        </p:nvGrpSpPr>
        <p:grpSpPr>
          <a:xfrm>
            <a:off x="4998600" y="2202622"/>
            <a:ext cx="383040" cy="151560"/>
            <a:chOff x="4998600" y="2202622"/>
            <a:chExt cx="383040" cy="151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7201E6DE-7325-B876-8083-D3680F9C3C16}"/>
                    </a:ext>
                  </a:extLst>
                </p14:cNvPr>
                <p14:cNvContentPartPr/>
                <p14:nvPr/>
              </p14:nvContentPartPr>
              <p14:xfrm>
                <a:off x="4998600" y="2202622"/>
                <a:ext cx="114120" cy="151560"/>
              </p14:xfrm>
            </p:contentPart>
          </mc:Choice>
          <mc:Fallback xmlns=""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7201E6DE-7325-B876-8083-D3680F9C3C16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991400" y="2195062"/>
                  <a:ext cx="12924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00083BBF-A363-252D-833C-CE01ADE60D1A}"/>
                    </a:ext>
                  </a:extLst>
                </p14:cNvPr>
                <p14:cNvContentPartPr/>
                <p14:nvPr/>
              </p14:nvContentPartPr>
              <p14:xfrm>
                <a:off x="5130720" y="2239342"/>
                <a:ext cx="92880" cy="7488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00083BBF-A363-252D-833C-CE01ADE60D1A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123160" y="2231782"/>
                  <a:ext cx="10800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981A6EE1-4FAB-2750-4B19-BCB35284F7AE}"/>
                    </a:ext>
                  </a:extLst>
                </p14:cNvPr>
                <p14:cNvContentPartPr/>
                <p14:nvPr/>
              </p14:nvContentPartPr>
              <p14:xfrm>
                <a:off x="5237280" y="2233942"/>
                <a:ext cx="27720" cy="83880"/>
              </p14:xfrm>
            </p:contentPart>
          </mc:Choice>
          <mc:Fallback xmlns=""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981A6EE1-4FAB-2750-4B19-BCB35284F7AE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5229720" y="2226382"/>
                  <a:ext cx="4284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022BC063-52EB-D395-6649-40BD37FC926A}"/>
                    </a:ext>
                  </a:extLst>
                </p14:cNvPr>
                <p14:cNvContentPartPr/>
                <p14:nvPr/>
              </p14:nvContentPartPr>
              <p14:xfrm>
                <a:off x="5300280" y="2254822"/>
                <a:ext cx="81360" cy="77760"/>
              </p14:xfrm>
            </p:contentPart>
          </mc:Choice>
          <mc:Fallback xmlns=""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022BC063-52EB-D395-6649-40BD37FC926A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5292720" y="2247262"/>
                  <a:ext cx="96480" cy="92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1D9FE388-5AE3-A90D-B6F4-40AF74AB945C}"/>
                  </a:ext>
                </a:extLst>
              </p14:cNvPr>
              <p14:cNvContentPartPr/>
              <p14:nvPr/>
            </p14:nvContentPartPr>
            <p14:xfrm>
              <a:off x="5278920" y="5237480"/>
              <a:ext cx="3899520" cy="255240"/>
            </p14:xfrm>
          </p:contentPart>
        </mc:Choice>
        <mc:Fallback xmlns=""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1D9FE388-5AE3-A90D-B6F4-40AF74AB945C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5225280" y="5129840"/>
                <a:ext cx="4007160" cy="47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30" name="Input penna 29">
                <a:extLst>
                  <a:ext uri="{FF2B5EF4-FFF2-40B4-BE49-F238E27FC236}">
                    <a16:creationId xmlns:a16="http://schemas.microsoft.com/office/drawing/2014/main" id="{B1A7F6B4-9407-3AEE-8B97-EB354E98A25A}"/>
                  </a:ext>
                </a:extLst>
              </p14:cNvPr>
              <p14:cNvContentPartPr/>
              <p14:nvPr/>
            </p14:nvContentPartPr>
            <p14:xfrm>
              <a:off x="2887080" y="5855960"/>
              <a:ext cx="3486600" cy="134280"/>
            </p14:xfrm>
          </p:contentPart>
        </mc:Choice>
        <mc:Fallback xmlns="">
          <p:pic>
            <p:nvPicPr>
              <p:cNvPr id="30" name="Input penna 29">
                <a:extLst>
                  <a:ext uri="{FF2B5EF4-FFF2-40B4-BE49-F238E27FC236}">
                    <a16:creationId xmlns:a16="http://schemas.microsoft.com/office/drawing/2014/main" id="{B1A7F6B4-9407-3AEE-8B97-EB354E98A25A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2833080" y="5747960"/>
                <a:ext cx="3594240" cy="34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00454247-EFCF-3C44-E889-DC3445F58D51}"/>
                  </a:ext>
                </a:extLst>
              </p14:cNvPr>
              <p14:cNvContentPartPr/>
              <p14:nvPr/>
            </p14:nvContentPartPr>
            <p14:xfrm>
              <a:off x="2829480" y="5582720"/>
              <a:ext cx="856440" cy="394920"/>
            </p14:xfrm>
          </p:contentPart>
        </mc:Choice>
        <mc:Fallback xmlns=""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00454247-EFCF-3C44-E889-DC3445F58D51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2821920" y="5575160"/>
                <a:ext cx="871560" cy="41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32" name="Input penna 31">
                <a:extLst>
                  <a:ext uri="{FF2B5EF4-FFF2-40B4-BE49-F238E27FC236}">
                    <a16:creationId xmlns:a16="http://schemas.microsoft.com/office/drawing/2014/main" id="{90D05F5D-C471-1080-3657-043796FC8001}"/>
                  </a:ext>
                </a:extLst>
              </p14:cNvPr>
              <p14:cNvContentPartPr/>
              <p14:nvPr/>
            </p14:nvContentPartPr>
            <p14:xfrm>
              <a:off x="1912560" y="3600560"/>
              <a:ext cx="360" cy="360"/>
            </p14:xfrm>
          </p:contentPart>
        </mc:Choice>
        <mc:Fallback xmlns="">
          <p:pic>
            <p:nvPicPr>
              <p:cNvPr id="32" name="Input penna 31">
                <a:extLst>
                  <a:ext uri="{FF2B5EF4-FFF2-40B4-BE49-F238E27FC236}">
                    <a16:creationId xmlns:a16="http://schemas.microsoft.com/office/drawing/2014/main" id="{90D05F5D-C471-1080-3657-043796FC8001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1905360" y="3593000"/>
                <a:ext cx="15480" cy="15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76020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625204-0FF0-FD7F-3BC3-A6FFFAD0A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30B89A0A-ACD7-3239-DF91-EF830DF50E3D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08555D89-C5FF-64EC-23C1-48449D445D0A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4C263D57-C268-4730-0191-B90E8E3B61F9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26BA3EE8-A1C7-29F0-D003-48CC6C5B310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4286B8B6-4FC8-A707-C4E6-AFB9B4DDC01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547D7B78-814E-395A-F127-3BD41EA784A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43CE5D36-3BE0-EB69-FA32-668510C082A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F171EE80-595E-D411-506E-B4674FE0D3B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FA4B5FB7-3643-7580-F616-57B9490F323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DE57215E-9110-0DD3-2054-763DDAF2AA7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3724B7F8-3499-292B-444D-83890BED5B3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051D6AD4-E466-C242-82A6-00082C5AACF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698B878E-233A-9F79-91F8-4DCA9C720F9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299A0C06-ED4D-732F-73FF-CED7CD494EE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3D176D26-9743-BAEC-DE61-ACFD3A9C411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CCDE807E-5DEC-53C5-5431-7799CA9CEE4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D7E73DD9-C6E6-D807-C44A-0C18B8BBE0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F777F52D-68D3-4FF5-4213-8C3636E7034F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3CD08989-7E01-F1C0-83DC-C8D53AABDC7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5245695C-B127-5704-C890-3154C0E1830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7374E7DE-B0BD-6A9E-4DC6-E74E7C9B445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061B1EC2-816D-E242-A153-377A5B3AA41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C8837772-2F07-6CD0-1D77-990E3352C38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860DBB86-53B0-FFEC-D75D-483C92AE975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ECD73BB4-34B7-7967-8C27-22F110E3F9B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04A4661E-0EC5-CDD7-3244-4C7124218AF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DDE8C843-5CB1-DC95-1A2F-834ADC80150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4DFC38F9-DD36-FC92-12E9-740687E09A3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3EF1E7D0-D2B2-8772-89C2-B2105E649DD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0847B4DA-AC61-6495-CAC5-D28C883F543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6757A963-51EC-BE29-710A-0270720709B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1A2CF0FA-AE1B-12E1-A8AE-48DB689F1267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69ACB5E9-756B-651B-32D4-B821D2CFD3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99A6211A-EC40-36CD-51A3-F7A112A822E2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DDFABFCB-295C-DBE3-3741-C8E3F58CB28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E4E9D24B-C5EE-94F2-B2A4-57D2081216F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545761C2-3D65-8C70-7B4A-E149DCA318E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19FC2707-A135-723C-FCB9-A18F182A625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5357EF5D-DAD8-9D7D-283B-C5AE5227B7D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80D41106-5A49-00D9-59C5-D9C74ABE0DB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B9E410A1-0A0B-6936-87B2-595E019D0C3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7253603E-E5E7-69BC-25B3-147FD26C11B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304E813D-91B0-C362-D7F0-50E3BDFD52F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5408C081-CD47-8D53-1350-6132E9FDB19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7FA0315A-F2EE-D1AA-C258-4B7BB42CC171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25793746-E7C6-AF0C-0080-04A9E3C073A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43C51AB3-A699-7917-E1FE-32B09BCC8CA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52EFECC1-9A23-E7E8-6992-5A43E91D9819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02C987C2-9642-6E50-CF48-4810B5FC483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4F581150-3659-A30C-8E02-328254BF837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2FC9B4C4-C7A5-C95E-262C-BEB5F99277B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03C17EA7-5163-A64A-EB3A-5DDEC231D91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6F318E9C-B42B-9392-40F9-4875387A4A5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13879F56-20B3-0424-66C5-6A268928340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53F9DC53-600C-47DE-598D-02A534954BB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5C85BFDC-A360-CC63-6F84-83EB8E4F8C7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2427087F-465B-2210-1499-3D89E381E5A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60F8BB0F-37C9-062A-031F-BA2AE46C834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FE76813A-8481-548B-CA5C-737703EFCCC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10524D72-4548-66A8-A7C3-ACB2BAF4B79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59225E79-F6C5-F689-F101-440A095CC8F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823E6A05-620F-566B-B068-959924114DBC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60F3D177-735B-2037-6403-C343EEFCA2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0350" y="679450"/>
            <a:ext cx="6591300" cy="54991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1C5CF6F8-14E5-454F-8BF8-01EDEB1C37A2}"/>
                  </a:ext>
                </a:extLst>
              </p14:cNvPr>
              <p14:cNvContentPartPr/>
              <p14:nvPr/>
            </p14:nvContentPartPr>
            <p14:xfrm>
              <a:off x="4414050" y="1185930"/>
              <a:ext cx="2439360" cy="96840"/>
            </p14:xfrm>
          </p:contentPart>
        </mc:Choice>
        <mc:Fallback xmlns=""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1C5CF6F8-14E5-454F-8BF8-01EDEB1C37A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360050" y="1078290"/>
                <a:ext cx="2547000" cy="312480"/>
              </a:xfrm>
              <a:prstGeom prst="rect">
                <a:avLst/>
              </a:prstGeom>
            </p:spPr>
          </p:pic>
        </mc:Fallback>
      </mc:AlternateContent>
      <p:grpSp>
        <p:nvGrpSpPr>
          <p:cNvPr id="7" name="Gruppo 6">
            <a:extLst>
              <a:ext uri="{FF2B5EF4-FFF2-40B4-BE49-F238E27FC236}">
                <a16:creationId xmlns:a16="http://schemas.microsoft.com/office/drawing/2014/main" id="{ABE07171-3321-6544-D6BF-10E931A807EC}"/>
              </a:ext>
            </a:extLst>
          </p:cNvPr>
          <p:cNvGrpSpPr/>
          <p:nvPr/>
        </p:nvGrpSpPr>
        <p:grpSpPr>
          <a:xfrm>
            <a:off x="2352330" y="1846170"/>
            <a:ext cx="221400" cy="257040"/>
            <a:chOff x="2352330" y="1846170"/>
            <a:chExt cx="221400" cy="257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33F94004-355F-4745-8EAF-877E14949389}"/>
                    </a:ext>
                  </a:extLst>
                </p14:cNvPr>
                <p14:cNvContentPartPr/>
                <p14:nvPr/>
              </p14:nvContentPartPr>
              <p14:xfrm>
                <a:off x="2352330" y="1898010"/>
                <a:ext cx="142920" cy="3492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33F94004-355F-4745-8EAF-877E1494938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344770" y="1890450"/>
                  <a:ext cx="15804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5FCC72DD-6CBF-99EE-2F9A-AAB4764321C0}"/>
                    </a:ext>
                  </a:extLst>
                </p14:cNvPr>
                <p14:cNvContentPartPr/>
                <p14:nvPr/>
              </p14:nvContentPartPr>
              <p14:xfrm>
                <a:off x="2512530" y="1846170"/>
                <a:ext cx="61200" cy="25704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5FCC72DD-6CBF-99EE-2F9A-AAB4764321C0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504970" y="1838610"/>
                  <a:ext cx="76320" cy="272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F2ACDA9E-F728-CC11-AEF1-529F274E835A}"/>
              </a:ext>
            </a:extLst>
          </p:cNvPr>
          <p:cNvGrpSpPr/>
          <p:nvPr/>
        </p:nvGrpSpPr>
        <p:grpSpPr>
          <a:xfrm>
            <a:off x="2125170" y="2315250"/>
            <a:ext cx="556560" cy="828360"/>
            <a:chOff x="2125170" y="2315250"/>
            <a:chExt cx="556560" cy="828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71E937AE-C90B-2E12-89F1-4A6EE11890EF}"/>
                    </a:ext>
                  </a:extLst>
                </p14:cNvPr>
                <p14:cNvContentPartPr/>
                <p14:nvPr/>
              </p14:nvContentPartPr>
              <p14:xfrm>
                <a:off x="2267370" y="2590290"/>
                <a:ext cx="171720" cy="43416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71E937AE-C90B-2E12-89F1-4A6EE11890E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259810" y="2582730"/>
                  <a:ext cx="186840" cy="44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1FD02504-1359-0D0A-AA82-DCF56EAAF2C4}"/>
                    </a:ext>
                  </a:extLst>
                </p14:cNvPr>
                <p14:cNvContentPartPr/>
                <p14:nvPr/>
              </p14:nvContentPartPr>
              <p14:xfrm>
                <a:off x="2125170" y="2315250"/>
                <a:ext cx="556560" cy="82836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1FD02504-1359-0D0A-AA82-DCF56EAAF2C4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117610" y="2307690"/>
                  <a:ext cx="571680" cy="843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D2AA99B6-D353-2248-E2C8-3D162D2F6754}"/>
              </a:ext>
            </a:extLst>
          </p:cNvPr>
          <p:cNvGrpSpPr/>
          <p:nvPr/>
        </p:nvGrpSpPr>
        <p:grpSpPr>
          <a:xfrm>
            <a:off x="2065770" y="3921930"/>
            <a:ext cx="641160" cy="684000"/>
            <a:chOff x="2065770" y="3921930"/>
            <a:chExt cx="641160" cy="684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9DD2DA28-B126-A521-FCD8-C72FFD8D978C}"/>
                    </a:ext>
                  </a:extLst>
                </p14:cNvPr>
                <p14:cNvContentPartPr/>
                <p14:nvPr/>
              </p14:nvContentPartPr>
              <p14:xfrm>
                <a:off x="2266290" y="4224690"/>
                <a:ext cx="263520" cy="26604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9DD2DA28-B126-A521-FCD8-C72FFD8D978C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258730" y="4217130"/>
                  <a:ext cx="278640" cy="28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A461D80E-B382-0C0A-EAEA-CFE7E5F476AB}"/>
                    </a:ext>
                  </a:extLst>
                </p14:cNvPr>
                <p14:cNvContentPartPr/>
                <p14:nvPr/>
              </p14:nvContentPartPr>
              <p14:xfrm>
                <a:off x="2065770" y="3921930"/>
                <a:ext cx="641160" cy="68400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A461D80E-B382-0C0A-EAEA-CFE7E5F476AB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058210" y="3914370"/>
                  <a:ext cx="656280" cy="698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" name="Gruppo 26">
            <a:extLst>
              <a:ext uri="{FF2B5EF4-FFF2-40B4-BE49-F238E27FC236}">
                <a16:creationId xmlns:a16="http://schemas.microsoft.com/office/drawing/2014/main" id="{61ED81A6-6A7C-9820-B5C1-61668F0BC6F8}"/>
              </a:ext>
            </a:extLst>
          </p:cNvPr>
          <p:cNvGrpSpPr/>
          <p:nvPr/>
        </p:nvGrpSpPr>
        <p:grpSpPr>
          <a:xfrm>
            <a:off x="2815396" y="2274347"/>
            <a:ext cx="652320" cy="208440"/>
            <a:chOff x="2815396" y="2274347"/>
            <a:chExt cx="652320" cy="208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03C50A8E-787D-6BA0-E264-176F6A3791ED}"/>
                    </a:ext>
                  </a:extLst>
                </p14:cNvPr>
                <p14:cNvContentPartPr/>
                <p14:nvPr/>
              </p14:nvContentPartPr>
              <p14:xfrm>
                <a:off x="2815396" y="2284067"/>
                <a:ext cx="145080" cy="16056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03C50A8E-787D-6BA0-E264-176F6A3791ED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807836" y="2276507"/>
                  <a:ext cx="16020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9B47D5C0-E39A-CA12-D9CD-E32868546FD9}"/>
                    </a:ext>
                  </a:extLst>
                </p14:cNvPr>
                <p14:cNvContentPartPr/>
                <p14:nvPr/>
              </p14:nvContentPartPr>
              <p14:xfrm>
                <a:off x="2897116" y="2382347"/>
                <a:ext cx="60840" cy="10044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9B47D5C0-E39A-CA12-D9CD-E32868546FD9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889556" y="2375147"/>
                  <a:ext cx="7596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0EE4A9A4-AC87-7E47-0E56-0CA1638040AA}"/>
                    </a:ext>
                  </a:extLst>
                </p14:cNvPr>
                <p14:cNvContentPartPr/>
                <p14:nvPr/>
              </p14:nvContentPartPr>
              <p14:xfrm>
                <a:off x="2992516" y="2317187"/>
                <a:ext cx="95760" cy="11412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0EE4A9A4-AC87-7E47-0E56-0CA1638040AA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984956" y="2309627"/>
                  <a:ext cx="11088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E8805E75-1F6F-8109-3CCA-96E71E892730}"/>
                    </a:ext>
                  </a:extLst>
                </p14:cNvPr>
                <p14:cNvContentPartPr/>
                <p14:nvPr/>
              </p14:nvContentPartPr>
              <p14:xfrm>
                <a:off x="3099436" y="2274347"/>
                <a:ext cx="73440" cy="17712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E8805E75-1F6F-8109-3CCA-96E71E892730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092236" y="2266787"/>
                  <a:ext cx="8820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7D0706E6-09FC-88E3-CBF7-725ADF4A7B5E}"/>
                    </a:ext>
                  </a:extLst>
                </p14:cNvPr>
                <p14:cNvContentPartPr/>
                <p14:nvPr/>
              </p14:nvContentPartPr>
              <p14:xfrm>
                <a:off x="3099436" y="2451107"/>
                <a:ext cx="360" cy="36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7D0706E6-09FC-88E3-CBF7-725ADF4A7B5E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092236" y="2443547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FC2912E9-874E-6F5E-797F-F69AC1890F2D}"/>
                    </a:ext>
                  </a:extLst>
                </p14:cNvPr>
                <p14:cNvContentPartPr/>
                <p14:nvPr/>
              </p14:nvContentPartPr>
              <p14:xfrm>
                <a:off x="3099436" y="2451107"/>
                <a:ext cx="360" cy="360"/>
              </p14:xfrm>
            </p:contentPart>
          </mc:Choice>
          <mc:Fallback xmlns=""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FC2912E9-874E-6F5E-797F-F69AC1890F2D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092236" y="2443547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9F47AEFC-ED6A-198E-D825-F8A0BEF4BC20}"/>
                    </a:ext>
                  </a:extLst>
                </p14:cNvPr>
                <p14:cNvContentPartPr/>
                <p14:nvPr/>
              </p14:nvContentPartPr>
              <p14:xfrm>
                <a:off x="3226876" y="2301707"/>
                <a:ext cx="95760" cy="13824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9F47AEFC-ED6A-198E-D825-F8A0BEF4BC20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219316" y="2294147"/>
                  <a:ext cx="11088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E9EA94BA-D280-77FF-D8B8-512F9DE705E6}"/>
                    </a:ext>
                  </a:extLst>
                </p14:cNvPr>
                <p14:cNvContentPartPr/>
                <p14:nvPr/>
              </p14:nvContentPartPr>
              <p14:xfrm>
                <a:off x="3346396" y="2288747"/>
                <a:ext cx="58680" cy="11520"/>
              </p14:xfrm>
            </p:contentPart>
          </mc:Choice>
          <mc:Fallback xmlns=""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E9EA94BA-D280-77FF-D8B8-512F9DE705E6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3338836" y="2281187"/>
                  <a:ext cx="7344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C47C8821-22C0-9761-D5FF-8074C32FD76D}"/>
                    </a:ext>
                  </a:extLst>
                </p14:cNvPr>
                <p14:cNvContentPartPr/>
                <p14:nvPr/>
              </p14:nvContentPartPr>
              <p14:xfrm>
                <a:off x="3357916" y="2287307"/>
                <a:ext cx="25200" cy="104400"/>
              </p14:xfrm>
            </p:contentPart>
          </mc:Choice>
          <mc:Fallback xmlns=""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C47C8821-22C0-9761-D5FF-8074C32FD76D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3350356" y="2279747"/>
                  <a:ext cx="4032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5C8BCBA9-D4D7-1598-2961-B850D1CC8565}"/>
                    </a:ext>
                  </a:extLst>
                </p14:cNvPr>
                <p14:cNvContentPartPr/>
                <p14:nvPr/>
              </p14:nvContentPartPr>
              <p14:xfrm>
                <a:off x="3406876" y="2297027"/>
                <a:ext cx="60840" cy="10260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5C8BCBA9-D4D7-1598-2961-B850D1CC8565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3399316" y="2289467"/>
                  <a:ext cx="75960" cy="117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" name="Gruppo 34">
            <a:extLst>
              <a:ext uri="{FF2B5EF4-FFF2-40B4-BE49-F238E27FC236}">
                <a16:creationId xmlns:a16="http://schemas.microsoft.com/office/drawing/2014/main" id="{A62A8A7D-1B25-EFAA-033E-3BAD8A312109}"/>
              </a:ext>
            </a:extLst>
          </p:cNvPr>
          <p:cNvGrpSpPr/>
          <p:nvPr/>
        </p:nvGrpSpPr>
        <p:grpSpPr>
          <a:xfrm>
            <a:off x="4171762" y="6306524"/>
            <a:ext cx="676080" cy="242640"/>
            <a:chOff x="4171762" y="6306524"/>
            <a:chExt cx="676080" cy="242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9E6CFB21-EBC1-B4B0-9CFE-85609C7A8D32}"/>
                    </a:ext>
                  </a:extLst>
                </p14:cNvPr>
                <p14:cNvContentPartPr/>
                <p14:nvPr/>
              </p14:nvContentPartPr>
              <p14:xfrm>
                <a:off x="4171762" y="6320924"/>
                <a:ext cx="149400" cy="21240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9E6CFB21-EBC1-B4B0-9CFE-85609C7A8D32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164202" y="6313364"/>
                  <a:ext cx="164520" cy="22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D99D00DB-2E8C-586C-58FD-757C103DCF8F}"/>
                    </a:ext>
                  </a:extLst>
                </p14:cNvPr>
                <p14:cNvContentPartPr/>
                <p14:nvPr/>
              </p14:nvContentPartPr>
              <p14:xfrm>
                <a:off x="4337002" y="6329204"/>
                <a:ext cx="36000" cy="21276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D99D00DB-2E8C-586C-58FD-757C103DCF8F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4329442" y="6321644"/>
                  <a:ext cx="51120" cy="22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6E0D3269-BE8A-B50E-91D4-1A9CBB94BE12}"/>
                    </a:ext>
                  </a:extLst>
                </p14:cNvPr>
                <p14:cNvContentPartPr/>
                <p14:nvPr/>
              </p14:nvContentPartPr>
              <p14:xfrm>
                <a:off x="4472722" y="6316244"/>
                <a:ext cx="180000" cy="47160"/>
              </p14:xfrm>
            </p:contentPart>
          </mc:Choice>
          <mc:Fallback xmlns=""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6E0D3269-BE8A-B50E-91D4-1A9CBB94BE12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4465162" y="6308684"/>
                  <a:ext cx="19512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9BCED519-4BB5-3883-D2DA-C03741CD58C9}"/>
                    </a:ext>
                  </a:extLst>
                </p14:cNvPr>
                <p14:cNvContentPartPr/>
                <p14:nvPr/>
              </p14:nvContentPartPr>
              <p14:xfrm>
                <a:off x="4551922" y="6317684"/>
                <a:ext cx="42120" cy="17640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9BCED519-4BB5-3883-D2DA-C03741CD58C9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4544362" y="6310124"/>
                  <a:ext cx="5724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2871FCF5-66EC-B9BB-F5FD-84166CE3598A}"/>
                    </a:ext>
                  </a:extLst>
                </p14:cNvPr>
                <p14:cNvContentPartPr/>
                <p14:nvPr/>
              </p14:nvContentPartPr>
              <p14:xfrm>
                <a:off x="4675762" y="6306524"/>
                <a:ext cx="146160" cy="24264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2871FCF5-66EC-B9BB-F5FD-84166CE3598A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4668202" y="6298964"/>
                  <a:ext cx="161280" cy="25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4237B706-5CFD-C1B1-5E63-07C3156D1889}"/>
                    </a:ext>
                  </a:extLst>
                </p14:cNvPr>
                <p14:cNvContentPartPr/>
                <p14:nvPr/>
              </p14:nvContentPartPr>
              <p14:xfrm>
                <a:off x="4694482" y="6451964"/>
                <a:ext cx="153360" cy="5040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4237B706-5CFD-C1B1-5E63-07C3156D1889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686922" y="6444404"/>
                  <a:ext cx="168120" cy="65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uppo 45">
            <a:extLst>
              <a:ext uri="{FF2B5EF4-FFF2-40B4-BE49-F238E27FC236}">
                <a16:creationId xmlns:a16="http://schemas.microsoft.com/office/drawing/2014/main" id="{5856B658-D6E6-D20E-73F6-C20379575AA2}"/>
              </a:ext>
            </a:extLst>
          </p:cNvPr>
          <p:cNvGrpSpPr/>
          <p:nvPr/>
        </p:nvGrpSpPr>
        <p:grpSpPr>
          <a:xfrm>
            <a:off x="2750482" y="3744404"/>
            <a:ext cx="489240" cy="300960"/>
            <a:chOff x="2750482" y="3744404"/>
            <a:chExt cx="489240" cy="300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888455CC-7244-D064-288B-64A2C27662EF}"/>
                    </a:ext>
                  </a:extLst>
                </p14:cNvPr>
                <p14:cNvContentPartPr/>
                <p14:nvPr/>
              </p14:nvContentPartPr>
              <p14:xfrm>
                <a:off x="2750482" y="3865724"/>
                <a:ext cx="164160" cy="17964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888455CC-7244-D064-288B-64A2C27662EF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2742922" y="3858164"/>
                  <a:ext cx="17928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13A4BDF2-1334-919F-448F-D965DAD98830}"/>
                    </a:ext>
                  </a:extLst>
                </p14:cNvPr>
                <p14:cNvContentPartPr/>
                <p14:nvPr/>
              </p14:nvContentPartPr>
              <p14:xfrm>
                <a:off x="2959282" y="3744404"/>
                <a:ext cx="9720" cy="27252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13A4BDF2-1334-919F-448F-D965DAD98830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2951722" y="3736844"/>
                  <a:ext cx="24840" cy="28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B17397E7-D04B-9335-E2E4-0C4813B874D7}"/>
                    </a:ext>
                  </a:extLst>
                </p14:cNvPr>
                <p14:cNvContentPartPr/>
                <p14:nvPr/>
              </p14:nvContentPartPr>
              <p14:xfrm>
                <a:off x="2984122" y="3885164"/>
                <a:ext cx="94320" cy="5940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B17397E7-D04B-9335-E2E4-0C4813B874D7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2976562" y="3877604"/>
                  <a:ext cx="10944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CF30DD0F-AD8C-9BDB-5ECF-BCD2F7213E70}"/>
                    </a:ext>
                  </a:extLst>
                </p14:cNvPr>
                <p14:cNvContentPartPr/>
                <p14:nvPr/>
              </p14:nvContentPartPr>
              <p14:xfrm>
                <a:off x="3080962" y="3858524"/>
                <a:ext cx="83520" cy="14328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CF30DD0F-AD8C-9BDB-5ECF-BCD2F7213E70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3073402" y="3850964"/>
                  <a:ext cx="9828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0670D30F-CA1B-1CF0-C9A1-DC0A8D34676A}"/>
                    </a:ext>
                  </a:extLst>
                </p14:cNvPr>
                <p14:cNvContentPartPr/>
                <p14:nvPr/>
              </p14:nvContentPartPr>
              <p14:xfrm>
                <a:off x="3175642" y="3805964"/>
                <a:ext cx="64080" cy="123120"/>
              </p14:xfrm>
            </p:contentPart>
          </mc:Choice>
          <mc:Fallback xmlns=""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0670D30F-CA1B-1CF0-C9A1-DC0A8D34676A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3168082" y="3798404"/>
                  <a:ext cx="79200" cy="138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" name="Gruppo 56">
            <a:extLst>
              <a:ext uri="{FF2B5EF4-FFF2-40B4-BE49-F238E27FC236}">
                <a16:creationId xmlns:a16="http://schemas.microsoft.com/office/drawing/2014/main" id="{8AB1781B-2352-3C6B-415C-E133E6E1BED1}"/>
              </a:ext>
            </a:extLst>
          </p:cNvPr>
          <p:cNvGrpSpPr/>
          <p:nvPr/>
        </p:nvGrpSpPr>
        <p:grpSpPr>
          <a:xfrm>
            <a:off x="3593962" y="3167324"/>
            <a:ext cx="2099520" cy="876594"/>
            <a:chOff x="3593962" y="3167324"/>
            <a:chExt cx="2099520" cy="876594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5F2F38B2-7BF6-BDB4-52E4-E312F18E294C}"/>
                    </a:ext>
                  </a:extLst>
                </p14:cNvPr>
                <p14:cNvContentPartPr/>
                <p14:nvPr/>
              </p14:nvContentPartPr>
              <p14:xfrm>
                <a:off x="3593962" y="3696884"/>
                <a:ext cx="2099520" cy="22248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5F2F38B2-7BF6-BDB4-52E4-E312F18E294C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3586402" y="3689324"/>
                  <a:ext cx="2114280" cy="23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DEF1D6D2-699F-B844-0C35-3D0ECC6F7465}"/>
                    </a:ext>
                  </a:extLst>
                </p14:cNvPr>
                <p14:cNvContentPartPr/>
                <p14:nvPr/>
              </p14:nvContentPartPr>
              <p14:xfrm>
                <a:off x="3616642" y="3167324"/>
                <a:ext cx="1883160" cy="64260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DEF1D6D2-699F-B844-0C35-3D0ECC6F7465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3609082" y="3159764"/>
                  <a:ext cx="1898280" cy="65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C52E4036-5544-0E6C-6B40-92D0B2404EF8}"/>
                    </a:ext>
                  </a:extLst>
                </p14:cNvPr>
                <p14:cNvContentPartPr/>
                <p14:nvPr/>
              </p14:nvContentPartPr>
              <p14:xfrm>
                <a:off x="4270011" y="3818558"/>
                <a:ext cx="155520" cy="196200"/>
              </p14:xfrm>
            </p:contentPart>
          </mc:Choice>
          <mc:Fallback xmlns=""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C52E4036-5544-0E6C-6B40-92D0B2404EF8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4262451" y="3810998"/>
                  <a:ext cx="17064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3D58D059-0C4C-01EE-AD29-7F7EE96FB80B}"/>
                    </a:ext>
                  </a:extLst>
                </p14:cNvPr>
                <p14:cNvContentPartPr/>
                <p14:nvPr/>
              </p14:nvContentPartPr>
              <p14:xfrm>
                <a:off x="4354251" y="3925838"/>
                <a:ext cx="32760" cy="114840"/>
              </p14:xfrm>
            </p:contentPart>
          </mc:Choice>
          <mc:Fallback xmlns=""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3D58D059-0C4C-01EE-AD29-7F7EE96FB80B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4346691" y="3918278"/>
                  <a:ext cx="4752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4B3854E6-7051-25A6-B4AF-B6502D96B225}"/>
                    </a:ext>
                  </a:extLst>
                </p14:cNvPr>
                <p14:cNvContentPartPr/>
                <p14:nvPr/>
              </p14:nvContentPartPr>
              <p14:xfrm>
                <a:off x="4478451" y="3878318"/>
                <a:ext cx="96840" cy="118080"/>
              </p14:xfrm>
            </p:contentPart>
          </mc:Choice>
          <mc:Fallback xmlns=""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4B3854E6-7051-25A6-B4AF-B6502D96B225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4470891" y="3870758"/>
                  <a:ext cx="11196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CACFEFBA-A33F-32DE-5CF1-DA559177393F}"/>
                    </a:ext>
                  </a:extLst>
                </p14:cNvPr>
                <p14:cNvContentPartPr/>
                <p14:nvPr/>
              </p14:nvContentPartPr>
              <p14:xfrm>
                <a:off x="4576371" y="3862838"/>
                <a:ext cx="138240" cy="181080"/>
              </p14:xfrm>
            </p:contentPart>
          </mc:Choice>
          <mc:Fallback xmlns=""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CACFEFBA-A33F-32DE-5CF1-DA559177393F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4568811" y="3855278"/>
                  <a:ext cx="15336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ED79A107-4AE6-8FFE-D92F-767FD0D638A3}"/>
                    </a:ext>
                  </a:extLst>
                </p14:cNvPr>
                <p14:cNvContentPartPr/>
                <p14:nvPr/>
              </p14:nvContentPartPr>
              <p14:xfrm>
                <a:off x="4645491" y="3934838"/>
                <a:ext cx="65520" cy="40680"/>
              </p14:xfrm>
            </p:contentPart>
          </mc:Choice>
          <mc:Fallback xmlns=""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ED79A107-4AE6-8FFE-D92F-767FD0D638A3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4637931" y="3927278"/>
                  <a:ext cx="8064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244D2631-B6DF-5E2D-F432-F54E67486F92}"/>
                    </a:ext>
                  </a:extLst>
                </p14:cNvPr>
                <p14:cNvContentPartPr/>
                <p14:nvPr/>
              </p14:nvContentPartPr>
              <p14:xfrm>
                <a:off x="4746291" y="3858158"/>
                <a:ext cx="195120" cy="168120"/>
              </p14:xfrm>
            </p:contentPart>
          </mc:Choice>
          <mc:Fallback xmlns=""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244D2631-B6DF-5E2D-F432-F54E67486F92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4738731" y="3850598"/>
                  <a:ext cx="21024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292F75B4-6BFE-6EFB-495F-E4F2929B2831}"/>
                    </a:ext>
                  </a:extLst>
                </p14:cNvPr>
                <p14:cNvContentPartPr/>
                <p14:nvPr/>
              </p14:nvContentPartPr>
              <p14:xfrm>
                <a:off x="4896051" y="3860318"/>
                <a:ext cx="90360" cy="26280"/>
              </p14:xfrm>
            </p:contentPart>
          </mc:Choice>
          <mc:Fallback xmlns=""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292F75B4-6BFE-6EFB-495F-E4F2929B2831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4888491" y="3852758"/>
                  <a:ext cx="10548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F6AAA9F5-131F-F396-48BB-C58088891961}"/>
                    </a:ext>
                  </a:extLst>
                </p14:cNvPr>
                <p14:cNvContentPartPr/>
                <p14:nvPr/>
              </p14:nvContentPartPr>
              <p14:xfrm>
                <a:off x="4941771" y="3853118"/>
                <a:ext cx="36000" cy="115920"/>
              </p14:xfrm>
            </p:contentPart>
          </mc:Choice>
          <mc:Fallback xmlns=""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F6AAA9F5-131F-F396-48BB-C58088891961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4934211" y="3845558"/>
                  <a:ext cx="5112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F4158118-ECB4-437C-7B4E-7B306F9D958D}"/>
                    </a:ext>
                  </a:extLst>
                </p14:cNvPr>
                <p14:cNvContentPartPr/>
                <p14:nvPr/>
              </p14:nvContentPartPr>
              <p14:xfrm>
                <a:off x="4996131" y="3870038"/>
                <a:ext cx="131400" cy="120600"/>
              </p14:xfrm>
            </p:contentPart>
          </mc:Choice>
          <mc:Fallback xmlns=""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F4158118-ECB4-437C-7B4E-7B306F9D958D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4988571" y="3862478"/>
                  <a:ext cx="146520" cy="135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3" name="Gruppo 192">
            <a:extLst>
              <a:ext uri="{FF2B5EF4-FFF2-40B4-BE49-F238E27FC236}">
                <a16:creationId xmlns:a16="http://schemas.microsoft.com/office/drawing/2014/main" id="{8350A305-B640-4646-AC88-EACBEC3081C4}"/>
              </a:ext>
            </a:extLst>
          </p:cNvPr>
          <p:cNvGrpSpPr/>
          <p:nvPr/>
        </p:nvGrpSpPr>
        <p:grpSpPr>
          <a:xfrm>
            <a:off x="5808291" y="3652238"/>
            <a:ext cx="682560" cy="304560"/>
            <a:chOff x="5808291" y="3652238"/>
            <a:chExt cx="682560" cy="304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2D92F680-D0FB-2961-8921-5CDBCF2CA3E8}"/>
                    </a:ext>
                  </a:extLst>
                </p14:cNvPr>
                <p14:cNvContentPartPr/>
                <p14:nvPr/>
              </p14:nvContentPartPr>
              <p14:xfrm>
                <a:off x="5808291" y="3730718"/>
                <a:ext cx="155520" cy="226080"/>
              </p14:xfrm>
            </p:contentPart>
          </mc:Choice>
          <mc:Fallback xmlns=""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2D92F680-D0FB-2961-8921-5CDBCF2CA3E8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5800731" y="3723158"/>
                  <a:ext cx="170640" cy="24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79325AF5-5512-54B7-3968-B3CB3AE464D7}"/>
                    </a:ext>
                  </a:extLst>
                </p14:cNvPr>
                <p14:cNvContentPartPr/>
                <p14:nvPr/>
              </p14:nvContentPartPr>
              <p14:xfrm>
                <a:off x="5972091" y="3783638"/>
                <a:ext cx="14400" cy="11916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79325AF5-5512-54B7-3968-B3CB3AE464D7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5964531" y="3776078"/>
                  <a:ext cx="2952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C7E59BFC-EF03-9F94-C19B-A7051103DF26}"/>
                    </a:ext>
                  </a:extLst>
                </p14:cNvPr>
                <p14:cNvContentPartPr/>
                <p14:nvPr/>
              </p14:nvContentPartPr>
              <p14:xfrm>
                <a:off x="6061371" y="3776078"/>
                <a:ext cx="99000" cy="17388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C7E59BFC-EF03-9F94-C19B-A7051103DF26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6053811" y="3768518"/>
                  <a:ext cx="113760" cy="18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E7B78D92-11DD-7C45-55F4-8B43104B8FAC}"/>
                    </a:ext>
                  </a:extLst>
                </p14:cNvPr>
                <p14:cNvContentPartPr/>
                <p14:nvPr/>
              </p14:nvContentPartPr>
              <p14:xfrm>
                <a:off x="6230931" y="3652238"/>
                <a:ext cx="54000" cy="28296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E7B78D92-11DD-7C45-55F4-8B43104B8FAC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6223371" y="3644678"/>
                  <a:ext cx="69120" cy="29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140B9605-89A7-1C6F-7496-86DB5C8CDC64}"/>
                    </a:ext>
                  </a:extLst>
                </p14:cNvPr>
                <p14:cNvContentPartPr/>
                <p14:nvPr/>
              </p14:nvContentPartPr>
              <p14:xfrm>
                <a:off x="6235611" y="3786878"/>
                <a:ext cx="70200" cy="4644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140B9605-89A7-1C6F-7496-86DB5C8CDC64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6228051" y="3779318"/>
                  <a:ext cx="8532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25445C72-BD9C-7C54-8749-4D656D45F0BA}"/>
                    </a:ext>
                  </a:extLst>
                </p14:cNvPr>
                <p14:cNvContentPartPr/>
                <p14:nvPr/>
              </p14:nvContentPartPr>
              <p14:xfrm>
                <a:off x="6311931" y="3787598"/>
                <a:ext cx="178920" cy="13032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25445C72-BD9C-7C54-8749-4D656D45F0BA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6304371" y="3780038"/>
                  <a:ext cx="193680" cy="145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4" name="Gruppo 203">
            <a:extLst>
              <a:ext uri="{FF2B5EF4-FFF2-40B4-BE49-F238E27FC236}">
                <a16:creationId xmlns:a16="http://schemas.microsoft.com/office/drawing/2014/main" id="{46D34F0C-1A4B-571B-A374-D07B979D05BC}"/>
              </a:ext>
            </a:extLst>
          </p:cNvPr>
          <p:cNvGrpSpPr/>
          <p:nvPr/>
        </p:nvGrpSpPr>
        <p:grpSpPr>
          <a:xfrm>
            <a:off x="334174" y="339214"/>
            <a:ext cx="358200" cy="587880"/>
            <a:chOff x="334174" y="339214"/>
            <a:chExt cx="358200" cy="587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A6257C20-E7BB-300B-6415-E44549F1A384}"/>
                    </a:ext>
                  </a:extLst>
                </p14:cNvPr>
                <p14:cNvContentPartPr/>
                <p14:nvPr/>
              </p14:nvContentPartPr>
              <p14:xfrm>
                <a:off x="351454" y="370174"/>
                <a:ext cx="1080" cy="193320"/>
              </p14:xfrm>
            </p:contentPart>
          </mc:Choice>
          <mc:Fallback xmlns=""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A6257C20-E7BB-300B-6415-E44549F1A384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343894" y="362614"/>
                  <a:ext cx="1620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ADC9FDD2-170E-32BB-EB1E-8368C390FBBD}"/>
                    </a:ext>
                  </a:extLst>
                </p14:cNvPr>
                <p14:cNvContentPartPr/>
                <p14:nvPr/>
              </p14:nvContentPartPr>
              <p14:xfrm>
                <a:off x="334174" y="374494"/>
                <a:ext cx="146880" cy="230760"/>
              </p14:xfrm>
            </p:contentPart>
          </mc:Choice>
          <mc:Fallback xmlns=""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ADC9FDD2-170E-32BB-EB1E-8368C390FBBD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326614" y="366934"/>
                  <a:ext cx="162000" cy="24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6FF562E2-DC29-E027-994C-05965477F255}"/>
                    </a:ext>
                  </a:extLst>
                </p14:cNvPr>
                <p14:cNvContentPartPr/>
                <p14:nvPr/>
              </p14:nvContentPartPr>
              <p14:xfrm>
                <a:off x="530734" y="392134"/>
                <a:ext cx="78840" cy="13320"/>
              </p14:xfrm>
            </p:contentPart>
          </mc:Choice>
          <mc:Fallback xmlns=""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6FF562E2-DC29-E027-994C-05965477F255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523174" y="384574"/>
                  <a:ext cx="9396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7D3FB607-43DB-E88F-0EA3-E795E6EDB17E}"/>
                    </a:ext>
                  </a:extLst>
                </p14:cNvPr>
                <p14:cNvContentPartPr/>
                <p14:nvPr/>
              </p14:nvContentPartPr>
              <p14:xfrm>
                <a:off x="506254" y="469534"/>
                <a:ext cx="105840" cy="29880"/>
              </p14:xfrm>
            </p:contentPart>
          </mc:Choice>
          <mc:Fallback xmlns=""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7D3FB607-43DB-E88F-0EA3-E795E6EDB17E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498694" y="461974"/>
                  <a:ext cx="12096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F51380F7-CD78-5F40-9167-7D9DDE11F4E3}"/>
                    </a:ext>
                  </a:extLst>
                </p14:cNvPr>
                <p14:cNvContentPartPr/>
                <p14:nvPr/>
              </p14:nvContentPartPr>
              <p14:xfrm>
                <a:off x="637654" y="339214"/>
                <a:ext cx="9720" cy="212400"/>
              </p14:xfrm>
            </p:contentPart>
          </mc:Choice>
          <mc:Fallback xmlns=""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F51380F7-CD78-5F40-9167-7D9DDE11F4E3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630094" y="331654"/>
                  <a:ext cx="24840" cy="22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A6CE49ED-63A2-8973-9CD2-4525ACF852B8}"/>
                    </a:ext>
                  </a:extLst>
                </p14:cNvPr>
                <p14:cNvContentPartPr/>
                <p14:nvPr/>
              </p14:nvContentPartPr>
              <p14:xfrm>
                <a:off x="519214" y="674374"/>
                <a:ext cx="15840" cy="70920"/>
              </p14:xfrm>
            </p:contentPart>
          </mc:Choice>
          <mc:Fallback xmlns=""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A6CE49ED-63A2-8973-9CD2-4525ACF852B8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511654" y="666814"/>
                  <a:ext cx="3096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E83C9BD2-BD4E-767B-F7EB-5381AE84BC1F}"/>
                    </a:ext>
                  </a:extLst>
                </p14:cNvPr>
                <p14:cNvContentPartPr/>
                <p14:nvPr/>
              </p14:nvContentPartPr>
              <p14:xfrm>
                <a:off x="366214" y="737734"/>
                <a:ext cx="326160" cy="29880"/>
              </p14:xfrm>
            </p:contentPart>
          </mc:Choice>
          <mc:Fallback xmlns=""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E83C9BD2-BD4E-767B-F7EB-5381AE84BC1F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358654" y="730174"/>
                  <a:ext cx="34128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6D6DDD9C-C17C-0C9B-C820-85B9476AA992}"/>
                    </a:ext>
                  </a:extLst>
                </p14:cNvPr>
                <p14:cNvContentPartPr/>
                <p14:nvPr/>
              </p14:nvContentPartPr>
              <p14:xfrm>
                <a:off x="446854" y="742414"/>
                <a:ext cx="104040" cy="177840"/>
              </p14:xfrm>
            </p:contentPart>
          </mc:Choice>
          <mc:Fallback xmlns=""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6D6DDD9C-C17C-0C9B-C820-85B9476AA992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439294" y="734854"/>
                  <a:ext cx="11916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C712EDDF-2EA5-2B8D-8C90-F4EABE8CFB78}"/>
                    </a:ext>
                  </a:extLst>
                </p14:cNvPr>
                <p14:cNvContentPartPr/>
                <p14:nvPr/>
              </p14:nvContentPartPr>
              <p14:xfrm>
                <a:off x="533974" y="783454"/>
                <a:ext cx="90360" cy="143640"/>
              </p14:xfrm>
            </p:contentPart>
          </mc:Choice>
          <mc:Fallback xmlns=""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C712EDDF-2EA5-2B8D-8C90-F4EABE8CFB78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526414" y="775894"/>
                  <a:ext cx="105480" cy="158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0" name="Gruppo 279">
            <a:extLst>
              <a:ext uri="{FF2B5EF4-FFF2-40B4-BE49-F238E27FC236}">
                <a16:creationId xmlns:a16="http://schemas.microsoft.com/office/drawing/2014/main" id="{CEE38A20-1661-A7F8-0C30-FAC631BCC856}"/>
              </a:ext>
            </a:extLst>
          </p:cNvPr>
          <p:cNvGrpSpPr/>
          <p:nvPr/>
        </p:nvGrpSpPr>
        <p:grpSpPr>
          <a:xfrm>
            <a:off x="253894" y="1386454"/>
            <a:ext cx="292680" cy="318960"/>
            <a:chOff x="253894" y="1386454"/>
            <a:chExt cx="292680" cy="318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47472E59-990E-EFD4-0B47-9E0A74A36398}"/>
                    </a:ext>
                  </a:extLst>
                </p14:cNvPr>
                <p14:cNvContentPartPr/>
                <p14:nvPr/>
              </p14:nvContentPartPr>
              <p14:xfrm>
                <a:off x="386374" y="1386454"/>
                <a:ext cx="22680" cy="122040"/>
              </p14:xfrm>
            </p:contentPart>
          </mc:Choice>
          <mc:Fallback xmlns=""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47472E59-990E-EFD4-0B47-9E0A74A36398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378814" y="1379254"/>
                  <a:ext cx="3780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9F5ADCC0-C7A4-6EE0-42AE-A836532BB711}"/>
                    </a:ext>
                  </a:extLst>
                </p14:cNvPr>
                <p14:cNvContentPartPr/>
                <p14:nvPr/>
              </p14:nvContentPartPr>
              <p14:xfrm>
                <a:off x="253894" y="1487254"/>
                <a:ext cx="275040" cy="46080"/>
              </p14:xfrm>
            </p:contentPart>
          </mc:Choice>
          <mc:Fallback xmlns=""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9F5ADCC0-C7A4-6EE0-42AE-A836532BB711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246334" y="1480054"/>
                  <a:ext cx="28980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5778DE15-3F34-DFD2-79BA-1C5B3441A6EF}"/>
                    </a:ext>
                  </a:extLst>
                </p14:cNvPr>
                <p14:cNvContentPartPr/>
                <p14:nvPr/>
              </p14:nvContentPartPr>
              <p14:xfrm>
                <a:off x="291694" y="1513174"/>
                <a:ext cx="112680" cy="192240"/>
              </p14:xfrm>
            </p:contentPart>
          </mc:Choice>
          <mc:Fallback xmlns=""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5778DE15-3F34-DFD2-79BA-1C5B3441A6EF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284134" y="1505614"/>
                  <a:ext cx="12780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F41F832B-9E2C-FD2A-2BF8-A1963AB5DDDF}"/>
                    </a:ext>
                  </a:extLst>
                </p14:cNvPr>
                <p14:cNvContentPartPr/>
                <p14:nvPr/>
              </p14:nvContentPartPr>
              <p14:xfrm>
                <a:off x="391774" y="1532974"/>
                <a:ext cx="154800" cy="110160"/>
              </p14:xfrm>
            </p:contentPart>
          </mc:Choice>
          <mc:Fallback xmlns=""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F41F832B-9E2C-FD2A-2BF8-A1963AB5DDDF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384214" y="1525414"/>
                  <a:ext cx="169920" cy="124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6" name="Gruppo 215">
            <a:extLst>
              <a:ext uri="{FF2B5EF4-FFF2-40B4-BE49-F238E27FC236}">
                <a16:creationId xmlns:a16="http://schemas.microsoft.com/office/drawing/2014/main" id="{211C233E-CA49-17B6-54BE-439C47AD96B4}"/>
              </a:ext>
            </a:extLst>
          </p:cNvPr>
          <p:cNvGrpSpPr/>
          <p:nvPr/>
        </p:nvGrpSpPr>
        <p:grpSpPr>
          <a:xfrm>
            <a:off x="753934" y="1362694"/>
            <a:ext cx="200160" cy="255600"/>
            <a:chOff x="753934" y="1362694"/>
            <a:chExt cx="200160" cy="255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5E7E3D9C-8BD6-4E47-5D4F-E039F9EE71BB}"/>
                    </a:ext>
                  </a:extLst>
                </p14:cNvPr>
                <p14:cNvContentPartPr/>
                <p14:nvPr/>
              </p14:nvContentPartPr>
              <p14:xfrm>
                <a:off x="753934" y="1362694"/>
                <a:ext cx="116640" cy="214920"/>
              </p14:xfrm>
            </p:contentPart>
          </mc:Choice>
          <mc:Fallback xmlns=""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5E7E3D9C-8BD6-4E47-5D4F-E039F9EE71BB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746374" y="1355134"/>
                  <a:ext cx="131400" cy="23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3FC2B4A6-5677-9191-6584-4D32BE0DCE2C}"/>
                    </a:ext>
                  </a:extLst>
                </p14:cNvPr>
                <p14:cNvContentPartPr/>
                <p14:nvPr/>
              </p14:nvContentPartPr>
              <p14:xfrm>
                <a:off x="822334" y="1377094"/>
                <a:ext cx="131760" cy="241200"/>
              </p14:xfrm>
            </p:contentPart>
          </mc:Choice>
          <mc:Fallback xmlns=""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3FC2B4A6-5677-9191-6584-4D32BE0DCE2C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814774" y="1369534"/>
                  <a:ext cx="146880" cy="256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4" name="Gruppo 213">
            <a:extLst>
              <a:ext uri="{FF2B5EF4-FFF2-40B4-BE49-F238E27FC236}">
                <a16:creationId xmlns:a16="http://schemas.microsoft.com/office/drawing/2014/main" id="{87D5D24B-EF36-50CF-EC97-0D4D765B55B4}"/>
              </a:ext>
            </a:extLst>
          </p:cNvPr>
          <p:cNvGrpSpPr/>
          <p:nvPr/>
        </p:nvGrpSpPr>
        <p:grpSpPr>
          <a:xfrm>
            <a:off x="1152814" y="1366654"/>
            <a:ext cx="297000" cy="241920"/>
            <a:chOff x="1152814" y="1366654"/>
            <a:chExt cx="297000" cy="241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0011EEE0-8278-61D8-72DB-80826480AB1C}"/>
                    </a:ext>
                  </a:extLst>
                </p14:cNvPr>
                <p14:cNvContentPartPr/>
                <p14:nvPr/>
              </p14:nvContentPartPr>
              <p14:xfrm>
                <a:off x="1152814" y="1366654"/>
                <a:ext cx="142920" cy="241920"/>
              </p14:xfrm>
            </p:contentPart>
          </mc:Choice>
          <mc:Fallback xmlns=""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0011EEE0-8278-61D8-72DB-80826480AB1C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145254" y="1359094"/>
                  <a:ext cx="158040" cy="25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9465A9E3-EF52-AFEF-6F68-576401AB9CAA}"/>
                    </a:ext>
                  </a:extLst>
                </p14:cNvPr>
                <p14:cNvContentPartPr/>
                <p14:nvPr/>
              </p14:nvContentPartPr>
              <p14:xfrm>
                <a:off x="1294294" y="1486534"/>
                <a:ext cx="155520" cy="110880"/>
              </p14:xfrm>
            </p:contentPart>
          </mc:Choice>
          <mc:Fallback xmlns=""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9465A9E3-EF52-AFEF-6F68-576401AB9CAA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1286734" y="1478974"/>
                  <a:ext cx="170640" cy="12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28">
            <p14:nvContentPartPr>
              <p14:cNvPr id="281" name="Input penna 280">
                <a:extLst>
                  <a:ext uri="{FF2B5EF4-FFF2-40B4-BE49-F238E27FC236}">
                    <a16:creationId xmlns:a16="http://schemas.microsoft.com/office/drawing/2014/main" id="{9798FA03-FC93-5A4F-6182-FC96BB331157}"/>
                  </a:ext>
                </a:extLst>
              </p14:cNvPr>
              <p14:cNvContentPartPr/>
              <p14:nvPr/>
            </p14:nvContentPartPr>
            <p14:xfrm>
              <a:off x="1365214" y="418414"/>
              <a:ext cx="113400" cy="9360"/>
            </p14:xfrm>
          </p:contentPart>
        </mc:Choice>
        <mc:Fallback xmlns="">
          <p:pic>
            <p:nvPicPr>
              <p:cNvPr id="281" name="Input penna 280">
                <a:extLst>
                  <a:ext uri="{FF2B5EF4-FFF2-40B4-BE49-F238E27FC236}">
                    <a16:creationId xmlns:a16="http://schemas.microsoft.com/office/drawing/2014/main" id="{9798FA03-FC93-5A4F-6182-FC96BB331157}"/>
                  </a:ext>
                </a:extLst>
              </p:cNvPr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1357654" y="410854"/>
                <a:ext cx="128520" cy="2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0">
            <p14:nvContentPartPr>
              <p14:cNvPr id="282" name="Input penna 281">
                <a:extLst>
                  <a:ext uri="{FF2B5EF4-FFF2-40B4-BE49-F238E27FC236}">
                    <a16:creationId xmlns:a16="http://schemas.microsoft.com/office/drawing/2014/main" id="{F2679243-BFE1-AC31-FF53-5D155ECE9FBD}"/>
                  </a:ext>
                </a:extLst>
              </p14:cNvPr>
              <p14:cNvContentPartPr/>
              <p14:nvPr/>
            </p14:nvContentPartPr>
            <p14:xfrm>
              <a:off x="1326694" y="540094"/>
              <a:ext cx="204840" cy="29160"/>
            </p14:xfrm>
          </p:contentPart>
        </mc:Choice>
        <mc:Fallback xmlns="">
          <p:pic>
            <p:nvPicPr>
              <p:cNvPr id="282" name="Input penna 281">
                <a:extLst>
                  <a:ext uri="{FF2B5EF4-FFF2-40B4-BE49-F238E27FC236}">
                    <a16:creationId xmlns:a16="http://schemas.microsoft.com/office/drawing/2014/main" id="{F2679243-BFE1-AC31-FF53-5D155ECE9FBD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1319134" y="532534"/>
                <a:ext cx="219960" cy="44280"/>
              </a:xfrm>
              <a:prstGeom prst="rect">
                <a:avLst/>
              </a:prstGeom>
            </p:spPr>
          </p:pic>
        </mc:Fallback>
      </mc:AlternateContent>
      <p:grpSp>
        <p:nvGrpSpPr>
          <p:cNvPr id="286" name="Gruppo 285">
            <a:extLst>
              <a:ext uri="{FF2B5EF4-FFF2-40B4-BE49-F238E27FC236}">
                <a16:creationId xmlns:a16="http://schemas.microsoft.com/office/drawing/2014/main" id="{A7011B76-8205-E89F-4F68-7960FB212515}"/>
              </a:ext>
            </a:extLst>
          </p:cNvPr>
          <p:cNvGrpSpPr/>
          <p:nvPr/>
        </p:nvGrpSpPr>
        <p:grpSpPr>
          <a:xfrm>
            <a:off x="415534" y="1771294"/>
            <a:ext cx="735480" cy="404280"/>
            <a:chOff x="415534" y="1771294"/>
            <a:chExt cx="735480" cy="404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DC5496D7-982D-F4AC-49DA-315D8F5CF456}"/>
                    </a:ext>
                  </a:extLst>
                </p14:cNvPr>
                <p14:cNvContentPartPr/>
                <p14:nvPr/>
              </p14:nvContentPartPr>
              <p14:xfrm>
                <a:off x="415534" y="1873174"/>
                <a:ext cx="296280" cy="246960"/>
              </p14:xfrm>
            </p:contentPart>
          </mc:Choice>
          <mc:Fallback xmlns=""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DC5496D7-982D-F4AC-49DA-315D8F5CF456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407974" y="1865614"/>
                  <a:ext cx="31140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469B2F35-7F5F-D2EA-6DF1-E57BFD87F3D4}"/>
                    </a:ext>
                  </a:extLst>
                </p14:cNvPr>
                <p14:cNvContentPartPr/>
                <p14:nvPr/>
              </p14:nvContentPartPr>
              <p14:xfrm>
                <a:off x="773014" y="1771294"/>
                <a:ext cx="378000" cy="404280"/>
              </p14:xfrm>
            </p:contentPart>
          </mc:Choice>
          <mc:Fallback xmlns=""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469B2F35-7F5F-D2EA-6DF1-E57BFD87F3D4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765454" y="1764094"/>
                  <a:ext cx="393120" cy="419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3" name="Gruppo 292">
            <a:extLst>
              <a:ext uri="{FF2B5EF4-FFF2-40B4-BE49-F238E27FC236}">
                <a16:creationId xmlns:a16="http://schemas.microsoft.com/office/drawing/2014/main" id="{BC24BABC-0B7D-3FC4-3049-A0AEE85A4EC6}"/>
              </a:ext>
            </a:extLst>
          </p:cNvPr>
          <p:cNvGrpSpPr/>
          <p:nvPr/>
        </p:nvGrpSpPr>
        <p:grpSpPr>
          <a:xfrm>
            <a:off x="411214" y="2312734"/>
            <a:ext cx="601920" cy="1275840"/>
            <a:chOff x="411214" y="2312734"/>
            <a:chExt cx="601920" cy="1275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B44D3F91-04E1-5340-E415-30815F6DE26D}"/>
                    </a:ext>
                  </a:extLst>
                </p14:cNvPr>
                <p14:cNvContentPartPr/>
                <p14:nvPr/>
              </p14:nvContentPartPr>
              <p14:xfrm>
                <a:off x="503734" y="2312734"/>
                <a:ext cx="229320" cy="257760"/>
              </p14:xfrm>
            </p:contentPart>
          </mc:Choice>
          <mc:Fallback xmlns=""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B44D3F91-04E1-5340-E415-30815F6DE26D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496534" y="2305174"/>
                  <a:ext cx="244440" cy="27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9AF785C7-5695-3EBA-7F64-2EAA4BB5BFAB}"/>
                    </a:ext>
                  </a:extLst>
                </p14:cNvPr>
                <p14:cNvContentPartPr/>
                <p14:nvPr/>
              </p14:nvContentPartPr>
              <p14:xfrm>
                <a:off x="830614" y="2313094"/>
                <a:ext cx="182520" cy="192240"/>
              </p14:xfrm>
            </p:contentPart>
          </mc:Choice>
          <mc:Fallback xmlns=""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9AF785C7-5695-3EBA-7F64-2EAA4BB5BFAB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823054" y="2305534"/>
                  <a:ext cx="19764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E974360D-A094-DA67-63F6-97358BB3C1C6}"/>
                    </a:ext>
                  </a:extLst>
                </p14:cNvPr>
                <p14:cNvContentPartPr/>
                <p14:nvPr/>
              </p14:nvContentPartPr>
              <p14:xfrm>
                <a:off x="586894" y="2720974"/>
                <a:ext cx="245520" cy="297360"/>
              </p14:xfrm>
            </p:contentPart>
          </mc:Choice>
          <mc:Fallback xmlns=""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E974360D-A094-DA67-63F6-97358BB3C1C6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579334" y="2713414"/>
                  <a:ext cx="260640" cy="31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B40FF9BA-2F5B-4553-5AAC-21782710EA54}"/>
                    </a:ext>
                  </a:extLst>
                </p14:cNvPr>
                <p14:cNvContentPartPr/>
                <p14:nvPr/>
              </p14:nvContentPartPr>
              <p14:xfrm>
                <a:off x="411214" y="2589214"/>
                <a:ext cx="590040" cy="646560"/>
              </p14:xfrm>
            </p:contentPart>
          </mc:Choice>
          <mc:Fallback xmlns=""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B40FF9BA-2F5B-4553-5AAC-21782710EA54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403654" y="2581654"/>
                  <a:ext cx="605160" cy="66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CD0CD927-9043-E33E-887B-9B3DAEEDAAB1}"/>
                    </a:ext>
                  </a:extLst>
                </p14:cNvPr>
                <p14:cNvContentPartPr/>
                <p14:nvPr/>
              </p14:nvContentPartPr>
              <p14:xfrm>
                <a:off x="524254" y="3253414"/>
                <a:ext cx="265680" cy="335160"/>
              </p14:xfrm>
            </p:contentPart>
          </mc:Choice>
          <mc:Fallback xmlns=""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CD0CD927-9043-E33E-887B-9B3DAEEDAAB1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516694" y="3245854"/>
                  <a:ext cx="280800" cy="350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9" name="Gruppo 298">
            <a:extLst>
              <a:ext uri="{FF2B5EF4-FFF2-40B4-BE49-F238E27FC236}">
                <a16:creationId xmlns:a16="http://schemas.microsoft.com/office/drawing/2014/main" id="{E990E858-F6A3-31D2-EF7A-1A4AFA56904A}"/>
              </a:ext>
            </a:extLst>
          </p:cNvPr>
          <p:cNvGrpSpPr/>
          <p:nvPr/>
        </p:nvGrpSpPr>
        <p:grpSpPr>
          <a:xfrm>
            <a:off x="264694" y="3754550"/>
            <a:ext cx="734040" cy="518040"/>
            <a:chOff x="264694" y="3754550"/>
            <a:chExt cx="734040" cy="518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C9E01485-977B-BEEF-6FC9-BB767901570B}"/>
                    </a:ext>
                  </a:extLst>
                </p14:cNvPr>
                <p14:cNvContentPartPr/>
                <p14:nvPr/>
              </p14:nvContentPartPr>
              <p14:xfrm>
                <a:off x="264694" y="3754550"/>
                <a:ext cx="734040" cy="85680"/>
              </p14:xfrm>
            </p:contentPart>
          </mc:Choice>
          <mc:Fallback xmlns=""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C9E01485-977B-BEEF-6FC9-BB767901570B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257134" y="3746990"/>
                  <a:ext cx="74916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E5302002-D2A7-8EEF-D096-DDD0CCE17002}"/>
                    </a:ext>
                  </a:extLst>
                </p14:cNvPr>
                <p14:cNvContentPartPr/>
                <p14:nvPr/>
              </p14:nvContentPartPr>
              <p14:xfrm>
                <a:off x="638374" y="3834470"/>
                <a:ext cx="39600" cy="438120"/>
              </p14:xfrm>
            </p:contentPart>
          </mc:Choice>
          <mc:Fallback xmlns=""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E5302002-D2A7-8EEF-D096-DDD0CCE17002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630814" y="3827270"/>
                  <a:ext cx="54720" cy="453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50">
            <p14:nvContentPartPr>
              <p14:cNvPr id="300" name="Input penna 299">
                <a:extLst>
                  <a:ext uri="{FF2B5EF4-FFF2-40B4-BE49-F238E27FC236}">
                    <a16:creationId xmlns:a16="http://schemas.microsoft.com/office/drawing/2014/main" id="{BACCEA57-A1AF-9242-A5F2-CCE4B2097298}"/>
                  </a:ext>
                </a:extLst>
              </p14:cNvPr>
              <p14:cNvContentPartPr/>
              <p14:nvPr/>
            </p14:nvContentPartPr>
            <p14:xfrm>
              <a:off x="2826360" y="2429280"/>
              <a:ext cx="778680" cy="631800"/>
            </p14:xfrm>
          </p:contentPart>
        </mc:Choice>
        <mc:Fallback xmlns="">
          <p:pic>
            <p:nvPicPr>
              <p:cNvPr id="300" name="Input penna 299">
                <a:extLst>
                  <a:ext uri="{FF2B5EF4-FFF2-40B4-BE49-F238E27FC236}">
                    <a16:creationId xmlns:a16="http://schemas.microsoft.com/office/drawing/2014/main" id="{BACCEA57-A1AF-9242-A5F2-CCE4B2097298}"/>
                  </a:ext>
                </a:extLst>
              </p:cNvPr>
              <p:cNvPicPr/>
              <p:nvPr/>
            </p:nvPicPr>
            <p:blipFill>
              <a:blip r:embed="rId151"/>
              <a:stretch>
                <a:fillRect/>
              </a:stretch>
            </p:blipFill>
            <p:spPr>
              <a:xfrm>
                <a:off x="2818800" y="2421720"/>
                <a:ext cx="793800" cy="646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55028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500F1-DC6C-247D-8F72-CCBBA29E39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10EF3317-1789-6DC1-E7C4-23A0E0EE87B6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BEDBA82A-B921-0504-F20F-57A0100F36C1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C7A70BE8-70D5-F1A7-242D-F0748122207A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18590F3C-2CB4-1DC6-3E2F-347DF5A2FD5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22D30E88-629A-5114-8992-5D60714932E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682582E8-ABCC-00D9-9E9E-BECFA269236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E55EB7F6-BB15-D8DC-350F-C77D35E5D51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4E1F4B8F-8975-EFD3-4F38-2B115892C08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5056EACA-E564-46E7-750E-BC94F558404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7D37A1C1-7F62-CB2A-9D80-77E889C8663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AF78A244-50FA-1DC8-B526-7D5BC6ECAD8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3F12A3F0-75C6-78F1-54C9-009652EF866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119FBFA2-58A4-BDA7-4BCD-7BEDB1C3646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17E141F1-7604-0D2D-18F7-C3A5F566178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C91E324D-D7D4-72C7-3D4E-CC9BAA56AB6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695F7578-09A6-241B-D22D-7C45E52418E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28564A68-F13A-453B-91F8-1D0CE141F5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8092A2A4-AF75-5FF3-75A7-0D9B00454EBC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378C2DC1-5353-A40B-D269-60D9102C8EB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58170C06-FF81-D822-62B0-6AEBEDA90A7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1F588D2E-8E08-315A-2904-AD054A51D27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87E65148-A9DB-4B90-5D0F-C38C9BA1360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89246422-DCD6-F706-1E5E-7403FD5BE9D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106FF835-AB98-556D-810A-5358583D4FA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06188733-B072-1811-0017-DD0F5A22574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C4046F0F-34DD-661E-EEDC-A4019AB23D1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B11F78F2-B429-F971-C821-5659BFE5B12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5D95A5E2-0E4D-3002-0372-AD02110D029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E14FFCC0-D27C-9101-EEE0-67938D8622E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D2FE9F84-079F-A0C8-0A7D-59DF91A9B3B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FDBA3247-2CCC-E7B7-9626-E7F55431372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1E94F10D-D806-DE28-0D0F-2A0AB8021F21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C8ACCA6F-73E4-885F-7B0C-194BCAAAFE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DCEFF596-1CA6-6969-2FB8-1D4666C246AB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B5D044B7-9230-47CB-5C92-F4E6CEE64A1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D10C0246-15BE-C496-6A5E-52B99DCC0E0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617900D1-DBD1-B568-2DD5-F2B7B163219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632DB6F6-A6BD-91E9-0337-3D45D28DB25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9827BAA8-3F4F-B8CA-6363-0D257C69CBF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CED58B86-1CC1-0831-D6EE-6EC9D11DD4E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9219CF51-0EA0-2471-21C6-4A59A28753B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8C8B9907-A64B-2D23-8C51-6CEF6364FC8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87888264-4315-8D98-8DA5-989B6E697EA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A637489A-2469-FD79-8075-0FEFD03754B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B73FF19C-61D7-0E75-A80C-DBC4A4FF40E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44F18E5D-862C-5671-2AF2-63DA0D29849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F2CBF595-CD8D-6EBD-B661-25751B71C47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1AB6A054-C124-C26F-5E6F-F0F39B79C4EA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B2594284-63FE-B76E-6DBB-332E1480C9E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40A07B78-9871-FB21-4F13-00A36A30ABF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E525DADA-BAC1-8174-C536-C4E51F6214C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8654CF65-9984-E7C2-22D8-9434BD152BA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B10E43B5-03B6-B138-4C28-AF3F2BA323C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236BEF22-D833-FC82-FB0D-C00EAC53245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CFF045CB-D58C-347F-1D78-371DA30CBFB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5FD88C86-C3C5-EC17-B0B7-1459E7FA8FA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64E17EA1-5B5A-DC13-C2EA-E7EE0212B6C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14FECDF5-45EF-525E-B3BA-003813AD191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CC322C89-B1EE-E0D8-A67B-57C42DA95AA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07048614-0F85-7116-DD13-A70FCB22A5A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595093EF-8411-12FB-6A35-C93C7932644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4BE0E813-F724-1073-CB34-6F8BA23A5AC8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4D7A37C1-E4C6-D6F9-1B30-404A56CE36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300" y="2470150"/>
            <a:ext cx="6121400" cy="1917700"/>
          </a:xfrm>
          <a:prstGeom prst="rect">
            <a:avLst/>
          </a:prstGeom>
        </p:spPr>
      </p:pic>
      <p:grpSp>
        <p:nvGrpSpPr>
          <p:cNvPr id="26" name="Gruppo 25">
            <a:extLst>
              <a:ext uri="{FF2B5EF4-FFF2-40B4-BE49-F238E27FC236}">
                <a16:creationId xmlns:a16="http://schemas.microsoft.com/office/drawing/2014/main" id="{770C25D8-B1AA-6B8B-7E25-0FA0E2F3A92B}"/>
              </a:ext>
            </a:extLst>
          </p:cNvPr>
          <p:cNvGrpSpPr/>
          <p:nvPr/>
        </p:nvGrpSpPr>
        <p:grpSpPr>
          <a:xfrm>
            <a:off x="3006792" y="4905936"/>
            <a:ext cx="1851840" cy="392400"/>
            <a:chOff x="3006792" y="4905936"/>
            <a:chExt cx="1851840" cy="392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9CA08063-9E15-DC43-6F62-24AE564C875A}"/>
                    </a:ext>
                  </a:extLst>
                </p14:cNvPr>
                <p14:cNvContentPartPr/>
                <p14:nvPr/>
              </p14:nvContentPartPr>
              <p14:xfrm>
                <a:off x="3006792" y="4905936"/>
                <a:ext cx="433800" cy="6768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9CA08063-9E15-DC43-6F62-24AE564C875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99232" y="4898376"/>
                  <a:ext cx="44856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D798CC1F-9E76-6828-3DA1-7A795E89C8E3}"/>
                    </a:ext>
                  </a:extLst>
                </p14:cNvPr>
                <p14:cNvContentPartPr/>
                <p14:nvPr/>
              </p14:nvContentPartPr>
              <p14:xfrm>
                <a:off x="3218832" y="5038416"/>
                <a:ext cx="30600" cy="25992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D798CC1F-9E76-6828-3DA1-7A795E89C8E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211272" y="5031216"/>
                  <a:ext cx="45360" cy="27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479D8600-72F7-9A0E-9C93-1498BDBC7D09}"/>
                    </a:ext>
                  </a:extLst>
                </p14:cNvPr>
                <p14:cNvContentPartPr/>
                <p14:nvPr/>
              </p14:nvContentPartPr>
              <p14:xfrm>
                <a:off x="3427632" y="5047776"/>
                <a:ext cx="231480" cy="19836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479D8600-72F7-9A0E-9C93-1498BDBC7D0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420072" y="5040216"/>
                  <a:ext cx="24660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639C29E4-B7A8-CDCA-8BD6-0EDAAD67FF96}"/>
                    </a:ext>
                  </a:extLst>
                </p14:cNvPr>
                <p14:cNvContentPartPr/>
                <p14:nvPr/>
              </p14:nvContentPartPr>
              <p14:xfrm>
                <a:off x="3796632" y="5025816"/>
                <a:ext cx="315720" cy="25704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639C29E4-B7A8-CDCA-8BD6-0EDAAD67FF9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789072" y="5018256"/>
                  <a:ext cx="330840" cy="27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F8A26046-3983-A647-C6FF-1AA8D00D8470}"/>
                    </a:ext>
                  </a:extLst>
                </p14:cNvPr>
                <p14:cNvContentPartPr/>
                <p14:nvPr/>
              </p14:nvContentPartPr>
              <p14:xfrm>
                <a:off x="4084632" y="5022936"/>
                <a:ext cx="140040" cy="22572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F8A26046-3983-A647-C6FF-1AA8D00D8470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077072" y="5015376"/>
                  <a:ext cx="155160" cy="24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5A065EB6-CDEA-8237-5CCD-8057A5DEBD88}"/>
                    </a:ext>
                  </a:extLst>
                </p14:cNvPr>
                <p14:cNvContentPartPr/>
                <p14:nvPr/>
              </p14:nvContentPartPr>
              <p14:xfrm>
                <a:off x="4248072" y="5067216"/>
                <a:ext cx="37440" cy="12996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5A065EB6-CDEA-8237-5CCD-8057A5DEBD88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240872" y="5059656"/>
                  <a:ext cx="5256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89777668-C8DE-36F8-0CFD-CDCF349EC107}"/>
                    </a:ext>
                  </a:extLst>
                </p14:cNvPr>
                <p14:cNvContentPartPr/>
                <p14:nvPr/>
              </p14:nvContentPartPr>
              <p14:xfrm>
                <a:off x="4317192" y="5020056"/>
                <a:ext cx="151560" cy="19980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89777668-C8DE-36F8-0CFD-CDCF349EC107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309632" y="5012496"/>
                  <a:ext cx="16668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8029977C-EDDC-1431-AF96-554DE8B680A1}"/>
                    </a:ext>
                  </a:extLst>
                </p14:cNvPr>
                <p14:cNvContentPartPr/>
                <p14:nvPr/>
              </p14:nvContentPartPr>
              <p14:xfrm>
                <a:off x="4556952" y="5056056"/>
                <a:ext cx="45360" cy="8244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8029977C-EDDC-1431-AF96-554DE8B680A1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549392" y="5048496"/>
                  <a:ext cx="6048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DAEADF03-6FAD-E370-5D6A-4651C03B88A1}"/>
                    </a:ext>
                  </a:extLst>
                </p14:cNvPr>
                <p14:cNvContentPartPr/>
                <p14:nvPr/>
              </p14:nvContentPartPr>
              <p14:xfrm>
                <a:off x="4650552" y="5018256"/>
                <a:ext cx="208080" cy="14760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DAEADF03-6FAD-E370-5D6A-4651C03B88A1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642992" y="5010696"/>
                  <a:ext cx="223200" cy="162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1EF20A72-F7E3-1721-FB74-69870502DF84}"/>
              </a:ext>
            </a:extLst>
          </p:cNvPr>
          <p:cNvGrpSpPr/>
          <p:nvPr/>
        </p:nvGrpSpPr>
        <p:grpSpPr>
          <a:xfrm>
            <a:off x="5607432" y="4869216"/>
            <a:ext cx="3695040" cy="684000"/>
            <a:chOff x="5607432" y="4869216"/>
            <a:chExt cx="3695040" cy="684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2173708A-68AC-FCB8-351A-69DC5052FA72}"/>
                    </a:ext>
                  </a:extLst>
                </p14:cNvPr>
                <p14:cNvContentPartPr/>
                <p14:nvPr/>
              </p14:nvContentPartPr>
              <p14:xfrm>
                <a:off x="5607432" y="5043096"/>
                <a:ext cx="219600" cy="20880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2173708A-68AC-FCB8-351A-69DC5052FA72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599872" y="5035536"/>
                  <a:ext cx="23472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24F12D75-2C31-EAB6-1E88-E307ABDE3B1D}"/>
                    </a:ext>
                  </a:extLst>
                </p14:cNvPr>
                <p14:cNvContentPartPr/>
                <p14:nvPr/>
              </p14:nvContentPartPr>
              <p14:xfrm>
                <a:off x="5863032" y="4984776"/>
                <a:ext cx="263160" cy="32652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24F12D75-2C31-EAB6-1E88-E307ABDE3B1D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855472" y="4977216"/>
                  <a:ext cx="277920" cy="34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D46D45CE-0E0B-7885-8854-43938B5992C3}"/>
                    </a:ext>
                  </a:extLst>
                </p14:cNvPr>
                <p14:cNvContentPartPr/>
                <p14:nvPr/>
              </p14:nvContentPartPr>
              <p14:xfrm>
                <a:off x="6174432" y="5028336"/>
                <a:ext cx="172440" cy="27000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D46D45CE-0E0B-7885-8854-43938B5992C3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166872" y="5020776"/>
                  <a:ext cx="187560" cy="28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97671715-343D-B259-1E14-462C7355FDF7}"/>
                    </a:ext>
                  </a:extLst>
                </p14:cNvPr>
                <p14:cNvContentPartPr/>
                <p14:nvPr/>
              </p14:nvContentPartPr>
              <p14:xfrm>
                <a:off x="6130152" y="5228136"/>
                <a:ext cx="240840" cy="8136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97671715-343D-B259-1E14-462C7355FDF7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122592" y="5220576"/>
                  <a:ext cx="25596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5AB087A6-2E29-5329-91AE-C4C1FA7CCD13}"/>
                    </a:ext>
                  </a:extLst>
                </p14:cNvPr>
                <p14:cNvContentPartPr/>
                <p14:nvPr/>
              </p14:nvContentPartPr>
              <p14:xfrm>
                <a:off x="6967512" y="5008176"/>
                <a:ext cx="223200" cy="37296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5AB087A6-2E29-5329-91AE-C4C1FA7CCD13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959952" y="5000616"/>
                  <a:ext cx="237960" cy="38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6EF949F7-DB1E-0171-CFDB-19E74D54CC84}"/>
                    </a:ext>
                  </a:extLst>
                </p14:cNvPr>
                <p14:cNvContentPartPr/>
                <p14:nvPr/>
              </p14:nvContentPartPr>
              <p14:xfrm>
                <a:off x="7301952" y="5057136"/>
                <a:ext cx="168480" cy="17892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6EF949F7-DB1E-0171-CFDB-19E74D54CC84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294392" y="5049576"/>
                  <a:ext cx="183600" cy="19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73F6C62A-4942-DFDE-BA4D-E321FED3DE17}"/>
                    </a:ext>
                  </a:extLst>
                </p14:cNvPr>
                <p14:cNvContentPartPr/>
                <p14:nvPr/>
              </p14:nvContentPartPr>
              <p14:xfrm>
                <a:off x="7487352" y="5075496"/>
                <a:ext cx="86040" cy="17784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73F6C62A-4942-DFDE-BA4D-E321FED3DE17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479792" y="5067936"/>
                  <a:ext cx="10116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F545C0F2-A76B-6052-638A-D785D5A4C6B1}"/>
                    </a:ext>
                  </a:extLst>
                </p14:cNvPr>
                <p14:cNvContentPartPr/>
                <p14:nvPr/>
              </p14:nvContentPartPr>
              <p14:xfrm>
                <a:off x="7657272" y="5066136"/>
                <a:ext cx="139320" cy="17964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F545C0F2-A76B-6052-638A-D785D5A4C6B1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649712" y="5058576"/>
                  <a:ext cx="15444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B44E81F9-890B-2175-B062-D1BE1A886B70}"/>
                    </a:ext>
                  </a:extLst>
                </p14:cNvPr>
                <p14:cNvContentPartPr/>
                <p14:nvPr/>
              </p14:nvContentPartPr>
              <p14:xfrm>
                <a:off x="7868592" y="4869216"/>
                <a:ext cx="51480" cy="39780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B44E81F9-890B-2175-B062-D1BE1A886B70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861032" y="4861656"/>
                  <a:ext cx="66600" cy="41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D4BA8786-9D8B-E9A2-A07D-AE316F9519A0}"/>
                    </a:ext>
                  </a:extLst>
                </p14:cNvPr>
                <p14:cNvContentPartPr/>
                <p14:nvPr/>
              </p14:nvContentPartPr>
              <p14:xfrm>
                <a:off x="7944912" y="5044176"/>
                <a:ext cx="426960" cy="173520"/>
              </p14:xfrm>
            </p:contentPart>
          </mc:Choice>
          <mc:Fallback xmlns=""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D4BA8786-9D8B-E9A2-A07D-AE316F9519A0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937712" y="5036616"/>
                  <a:ext cx="442080" cy="18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43120A45-CE70-8FE3-09E7-980BEA8A6C9B}"/>
                    </a:ext>
                  </a:extLst>
                </p14:cNvPr>
                <p14:cNvContentPartPr/>
                <p14:nvPr/>
              </p14:nvContentPartPr>
              <p14:xfrm>
                <a:off x="6678432" y="5318856"/>
                <a:ext cx="2624040" cy="23436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43120A45-CE70-8FE3-09E7-980BEA8A6C9B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670872" y="5311296"/>
                  <a:ext cx="2639160" cy="249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27" name="Input penna 26">
                <a:extLst>
                  <a:ext uri="{FF2B5EF4-FFF2-40B4-BE49-F238E27FC236}">
                    <a16:creationId xmlns:a16="http://schemas.microsoft.com/office/drawing/2014/main" id="{98CBDD73-AB8F-0E68-F4C6-76ED48269069}"/>
                  </a:ext>
                </a:extLst>
              </p14:cNvPr>
              <p14:cNvContentPartPr/>
              <p14:nvPr/>
            </p14:nvContentPartPr>
            <p14:xfrm>
              <a:off x="3071232" y="977976"/>
              <a:ext cx="668520" cy="50040"/>
            </p14:xfrm>
          </p:contentPart>
        </mc:Choice>
        <mc:Fallback xmlns="">
          <p:pic>
            <p:nvPicPr>
              <p:cNvPr id="27" name="Input penna 26">
                <a:extLst>
                  <a:ext uri="{FF2B5EF4-FFF2-40B4-BE49-F238E27FC236}">
                    <a16:creationId xmlns:a16="http://schemas.microsoft.com/office/drawing/2014/main" id="{98CBDD73-AB8F-0E68-F4C6-76ED48269069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3063672" y="970416"/>
                <a:ext cx="683640" cy="6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4FFAEC6E-DFB1-036E-1321-64973668402E}"/>
                  </a:ext>
                </a:extLst>
              </p14:cNvPr>
              <p14:cNvContentPartPr/>
              <p14:nvPr/>
            </p14:nvContentPartPr>
            <p14:xfrm>
              <a:off x="3174552" y="1152576"/>
              <a:ext cx="488520" cy="72000"/>
            </p14:xfrm>
          </p:contentPart>
        </mc:Choice>
        <mc:Fallback xmlns=""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4FFAEC6E-DFB1-036E-1321-64973668402E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3166992" y="1145016"/>
                <a:ext cx="503640" cy="8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3AD7B750-7593-1563-95FC-A22569C72B2E}"/>
                  </a:ext>
                </a:extLst>
              </p14:cNvPr>
              <p14:cNvContentPartPr/>
              <p14:nvPr/>
            </p14:nvContentPartPr>
            <p14:xfrm>
              <a:off x="3335472" y="1276056"/>
              <a:ext cx="276480" cy="252000"/>
            </p14:xfrm>
          </p:contentPart>
        </mc:Choice>
        <mc:Fallback xmlns=""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3AD7B750-7593-1563-95FC-A22569C72B2E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3327912" y="1268496"/>
                <a:ext cx="291600" cy="26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30" name="Input penna 29">
                <a:extLst>
                  <a:ext uri="{FF2B5EF4-FFF2-40B4-BE49-F238E27FC236}">
                    <a16:creationId xmlns:a16="http://schemas.microsoft.com/office/drawing/2014/main" id="{FB47012C-E17E-4F07-DD31-17E64AE6081D}"/>
                  </a:ext>
                </a:extLst>
              </p14:cNvPr>
              <p14:cNvContentPartPr/>
              <p14:nvPr/>
            </p14:nvContentPartPr>
            <p14:xfrm>
              <a:off x="3759192" y="1078056"/>
              <a:ext cx="21600" cy="378720"/>
            </p14:xfrm>
          </p:contentPart>
        </mc:Choice>
        <mc:Fallback xmlns="">
          <p:pic>
            <p:nvPicPr>
              <p:cNvPr id="30" name="Input penna 29">
                <a:extLst>
                  <a:ext uri="{FF2B5EF4-FFF2-40B4-BE49-F238E27FC236}">
                    <a16:creationId xmlns:a16="http://schemas.microsoft.com/office/drawing/2014/main" id="{FB47012C-E17E-4F07-DD31-17E64AE6081D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3751632" y="1070496"/>
                <a:ext cx="36720" cy="39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EFB385E0-258F-19B5-9A6C-C5A4FD6F91F8}"/>
                  </a:ext>
                </a:extLst>
              </p14:cNvPr>
              <p14:cNvContentPartPr/>
              <p14:nvPr/>
            </p14:nvContentPartPr>
            <p14:xfrm>
              <a:off x="3768912" y="1256616"/>
              <a:ext cx="230400" cy="102600"/>
            </p14:xfrm>
          </p:contentPart>
        </mc:Choice>
        <mc:Fallback xmlns=""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EFB385E0-258F-19B5-9A6C-C5A4FD6F91F8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3761352" y="1249056"/>
                <a:ext cx="245520" cy="11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32" name="Input penna 31">
                <a:extLst>
                  <a:ext uri="{FF2B5EF4-FFF2-40B4-BE49-F238E27FC236}">
                    <a16:creationId xmlns:a16="http://schemas.microsoft.com/office/drawing/2014/main" id="{E8CA2EDF-5341-2C7C-888B-1B6680D17059}"/>
                  </a:ext>
                </a:extLst>
              </p14:cNvPr>
              <p14:cNvContentPartPr/>
              <p14:nvPr/>
            </p14:nvContentPartPr>
            <p14:xfrm>
              <a:off x="4153752" y="1055016"/>
              <a:ext cx="273600" cy="327960"/>
            </p14:xfrm>
          </p:contentPart>
        </mc:Choice>
        <mc:Fallback xmlns="">
          <p:pic>
            <p:nvPicPr>
              <p:cNvPr id="32" name="Input penna 31">
                <a:extLst>
                  <a:ext uri="{FF2B5EF4-FFF2-40B4-BE49-F238E27FC236}">
                    <a16:creationId xmlns:a16="http://schemas.microsoft.com/office/drawing/2014/main" id="{E8CA2EDF-5341-2C7C-888B-1B6680D17059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4146192" y="1047456"/>
                <a:ext cx="288720" cy="343080"/>
              </a:xfrm>
              <a:prstGeom prst="rect">
                <a:avLst/>
              </a:prstGeom>
            </p:spPr>
          </p:pic>
        </mc:Fallback>
      </mc:AlternateContent>
      <p:grpSp>
        <p:nvGrpSpPr>
          <p:cNvPr id="40" name="Gruppo 39">
            <a:extLst>
              <a:ext uri="{FF2B5EF4-FFF2-40B4-BE49-F238E27FC236}">
                <a16:creationId xmlns:a16="http://schemas.microsoft.com/office/drawing/2014/main" id="{55CB6641-438F-ACD3-6B7A-19815ADA5E1A}"/>
              </a:ext>
            </a:extLst>
          </p:cNvPr>
          <p:cNvGrpSpPr/>
          <p:nvPr/>
        </p:nvGrpSpPr>
        <p:grpSpPr>
          <a:xfrm>
            <a:off x="4455072" y="1028376"/>
            <a:ext cx="216360" cy="483120"/>
            <a:chOff x="4455072" y="1028376"/>
            <a:chExt cx="216360" cy="483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AABF80EF-6BE4-3AC0-CA6B-985276D7A2B5}"/>
                    </a:ext>
                  </a:extLst>
                </p14:cNvPr>
                <p14:cNvContentPartPr/>
                <p14:nvPr/>
              </p14:nvContentPartPr>
              <p14:xfrm>
                <a:off x="4455072" y="1028376"/>
                <a:ext cx="35640" cy="48312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AABF80EF-6BE4-3AC0-CA6B-985276D7A2B5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447512" y="1020816"/>
                  <a:ext cx="50760" cy="49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26C68C30-DD5A-B01F-32AC-8800B85DCB10}"/>
                    </a:ext>
                  </a:extLst>
                </p14:cNvPr>
                <p14:cNvContentPartPr/>
                <p14:nvPr/>
              </p14:nvContentPartPr>
              <p14:xfrm>
                <a:off x="4459752" y="1239336"/>
                <a:ext cx="211680" cy="864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26C68C30-DD5A-B01F-32AC-8800B85DCB10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452192" y="1231776"/>
                  <a:ext cx="226800" cy="23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41" name="Input penna 40">
                <a:extLst>
                  <a:ext uri="{FF2B5EF4-FFF2-40B4-BE49-F238E27FC236}">
                    <a16:creationId xmlns:a16="http://schemas.microsoft.com/office/drawing/2014/main" id="{D1FBC5A4-2EBF-6B1D-47BF-91DEB0E4E7F6}"/>
                  </a:ext>
                </a:extLst>
              </p14:cNvPr>
              <p14:cNvContentPartPr/>
              <p14:nvPr/>
            </p14:nvContentPartPr>
            <p14:xfrm>
              <a:off x="6104232" y="755136"/>
              <a:ext cx="23400" cy="462960"/>
            </p14:xfrm>
          </p:contentPart>
        </mc:Choice>
        <mc:Fallback xmlns="">
          <p:pic>
            <p:nvPicPr>
              <p:cNvPr id="41" name="Input penna 40">
                <a:extLst>
                  <a:ext uri="{FF2B5EF4-FFF2-40B4-BE49-F238E27FC236}">
                    <a16:creationId xmlns:a16="http://schemas.microsoft.com/office/drawing/2014/main" id="{D1FBC5A4-2EBF-6B1D-47BF-91DEB0E4E7F6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6097032" y="747576"/>
                <a:ext cx="38520" cy="47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42" name="Input penna 41">
                <a:extLst>
                  <a:ext uri="{FF2B5EF4-FFF2-40B4-BE49-F238E27FC236}">
                    <a16:creationId xmlns:a16="http://schemas.microsoft.com/office/drawing/2014/main" id="{BB3B72EE-EC9A-66E8-A59F-9DC20BE1EF1F}"/>
                  </a:ext>
                </a:extLst>
              </p14:cNvPr>
              <p14:cNvContentPartPr/>
              <p14:nvPr/>
            </p14:nvContentPartPr>
            <p14:xfrm>
              <a:off x="6093072" y="940176"/>
              <a:ext cx="150840" cy="38160"/>
            </p14:xfrm>
          </p:contentPart>
        </mc:Choice>
        <mc:Fallback xmlns="">
          <p:pic>
            <p:nvPicPr>
              <p:cNvPr id="42" name="Input penna 41">
                <a:extLst>
                  <a:ext uri="{FF2B5EF4-FFF2-40B4-BE49-F238E27FC236}">
                    <a16:creationId xmlns:a16="http://schemas.microsoft.com/office/drawing/2014/main" id="{BB3B72EE-EC9A-66E8-A59F-9DC20BE1EF1F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6085512" y="932616"/>
                <a:ext cx="165600" cy="5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43" name="Input penna 42">
                <a:extLst>
                  <a:ext uri="{FF2B5EF4-FFF2-40B4-BE49-F238E27FC236}">
                    <a16:creationId xmlns:a16="http://schemas.microsoft.com/office/drawing/2014/main" id="{0EBF0F2B-DA92-3DBA-27F2-B17C306A4FCE}"/>
                  </a:ext>
                </a:extLst>
              </p14:cNvPr>
              <p14:cNvContentPartPr/>
              <p14:nvPr/>
            </p14:nvContentPartPr>
            <p14:xfrm>
              <a:off x="6545592" y="909936"/>
              <a:ext cx="217800" cy="2160"/>
            </p14:xfrm>
          </p:contentPart>
        </mc:Choice>
        <mc:Fallback xmlns="">
          <p:pic>
            <p:nvPicPr>
              <p:cNvPr id="43" name="Input penna 42">
                <a:extLst>
                  <a:ext uri="{FF2B5EF4-FFF2-40B4-BE49-F238E27FC236}">
                    <a16:creationId xmlns:a16="http://schemas.microsoft.com/office/drawing/2014/main" id="{0EBF0F2B-DA92-3DBA-27F2-B17C306A4FCE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6538032" y="902376"/>
                <a:ext cx="232920" cy="1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AA0B8320-55A1-3794-17DA-E63F99D27D93}"/>
                  </a:ext>
                </a:extLst>
              </p14:cNvPr>
              <p14:cNvContentPartPr/>
              <p14:nvPr/>
            </p14:nvContentPartPr>
            <p14:xfrm>
              <a:off x="6540552" y="1059336"/>
              <a:ext cx="336240" cy="63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AA0B8320-55A1-3794-17DA-E63F99D27D93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6532992" y="1052136"/>
                <a:ext cx="351360" cy="7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45" name="Input penna 44">
                <a:extLst>
                  <a:ext uri="{FF2B5EF4-FFF2-40B4-BE49-F238E27FC236}">
                    <a16:creationId xmlns:a16="http://schemas.microsoft.com/office/drawing/2014/main" id="{78475A23-95D4-AF40-6110-1A7F1AA85BAA}"/>
                  </a:ext>
                </a:extLst>
              </p14:cNvPr>
              <p14:cNvContentPartPr/>
              <p14:nvPr/>
            </p14:nvContentPartPr>
            <p14:xfrm>
              <a:off x="7200072" y="820656"/>
              <a:ext cx="350640" cy="325080"/>
            </p14:xfrm>
          </p:contentPart>
        </mc:Choice>
        <mc:Fallback xmlns="">
          <p:pic>
            <p:nvPicPr>
              <p:cNvPr id="45" name="Input penna 44">
                <a:extLst>
                  <a:ext uri="{FF2B5EF4-FFF2-40B4-BE49-F238E27FC236}">
                    <a16:creationId xmlns:a16="http://schemas.microsoft.com/office/drawing/2014/main" id="{78475A23-95D4-AF40-6110-1A7F1AA85BAA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7192512" y="813096"/>
                <a:ext cx="365760" cy="34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">
            <p14:nvContentPartPr>
              <p14:cNvPr id="201" name="Input penna 200">
                <a:extLst>
                  <a:ext uri="{FF2B5EF4-FFF2-40B4-BE49-F238E27FC236}">
                    <a16:creationId xmlns:a16="http://schemas.microsoft.com/office/drawing/2014/main" id="{A5E5ECB5-2D76-6104-BB61-44EC3F90DD46}"/>
                  </a:ext>
                </a:extLst>
              </p14:cNvPr>
              <p14:cNvContentPartPr/>
              <p14:nvPr/>
            </p14:nvContentPartPr>
            <p14:xfrm>
              <a:off x="2593152" y="4718736"/>
              <a:ext cx="337680" cy="651240"/>
            </p14:xfrm>
          </p:contentPart>
        </mc:Choice>
        <mc:Fallback xmlns="">
          <p:pic>
            <p:nvPicPr>
              <p:cNvPr id="201" name="Input penna 200">
                <a:extLst>
                  <a:ext uri="{FF2B5EF4-FFF2-40B4-BE49-F238E27FC236}">
                    <a16:creationId xmlns:a16="http://schemas.microsoft.com/office/drawing/2014/main" id="{A5E5ECB5-2D76-6104-BB61-44EC3F90DD46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2585592" y="4711176"/>
                <a:ext cx="352800" cy="666360"/>
              </a:xfrm>
              <a:prstGeom prst="rect">
                <a:avLst/>
              </a:prstGeom>
            </p:spPr>
          </p:pic>
        </mc:Fallback>
      </mc:AlternateContent>
      <p:grpSp>
        <p:nvGrpSpPr>
          <p:cNvPr id="205" name="Gruppo 204">
            <a:extLst>
              <a:ext uri="{FF2B5EF4-FFF2-40B4-BE49-F238E27FC236}">
                <a16:creationId xmlns:a16="http://schemas.microsoft.com/office/drawing/2014/main" id="{EA90BBAF-C9AB-6268-A3C6-9A904D75A6FB}"/>
              </a:ext>
            </a:extLst>
          </p:cNvPr>
          <p:cNvGrpSpPr/>
          <p:nvPr/>
        </p:nvGrpSpPr>
        <p:grpSpPr>
          <a:xfrm>
            <a:off x="5443992" y="1202616"/>
            <a:ext cx="4321800" cy="1405080"/>
            <a:chOff x="5443992" y="1202616"/>
            <a:chExt cx="4321800" cy="1405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9BFE4863-609C-DE1B-484A-BD872733EAD3}"/>
                    </a:ext>
                  </a:extLst>
                </p14:cNvPr>
                <p14:cNvContentPartPr/>
                <p14:nvPr/>
              </p14:nvContentPartPr>
              <p14:xfrm>
                <a:off x="5722272" y="1688256"/>
                <a:ext cx="196560" cy="10440"/>
              </p14:xfrm>
            </p:contentPart>
          </mc:Choice>
          <mc:Fallback xmlns=""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9BFE4863-609C-DE1B-484A-BD872733EAD3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5714712" y="1680696"/>
                  <a:ext cx="21168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4537BE0A-7619-63C6-7F5C-6013AFC93437}"/>
                    </a:ext>
                  </a:extLst>
                </p14:cNvPr>
                <p14:cNvContentPartPr/>
                <p14:nvPr/>
              </p14:nvContentPartPr>
              <p14:xfrm>
                <a:off x="5683392" y="1805976"/>
                <a:ext cx="204480" cy="42840"/>
              </p14:xfrm>
            </p:contentPart>
          </mc:Choice>
          <mc:Fallback xmlns=""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4537BE0A-7619-63C6-7F5C-6013AFC93437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5675832" y="1798416"/>
                  <a:ext cx="21960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E6FC44E4-F8C2-DA7A-7339-7256E6E3A74A}"/>
                    </a:ext>
                  </a:extLst>
                </p14:cNvPr>
                <p14:cNvContentPartPr/>
                <p14:nvPr/>
              </p14:nvContentPartPr>
              <p14:xfrm>
                <a:off x="5747112" y="1840896"/>
                <a:ext cx="120600" cy="161280"/>
              </p14:xfrm>
            </p:contentPart>
          </mc:Choice>
          <mc:Fallback xmlns=""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E6FC44E4-F8C2-DA7A-7339-7256E6E3A74A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5739552" y="1833336"/>
                  <a:ext cx="13572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C8417B6B-920C-85E9-5B49-F85D74B9F2B8}"/>
                    </a:ext>
                  </a:extLst>
                </p14:cNvPr>
                <p14:cNvContentPartPr/>
                <p14:nvPr/>
              </p14:nvContentPartPr>
              <p14:xfrm>
                <a:off x="5976072" y="1731456"/>
                <a:ext cx="21600" cy="276480"/>
              </p14:xfrm>
            </p:contentPart>
          </mc:Choice>
          <mc:Fallback xmlns=""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C8417B6B-920C-85E9-5B49-F85D74B9F2B8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5968512" y="1723896"/>
                  <a:ext cx="36720" cy="29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9A93F99D-83C6-E476-51F3-54AEE6D6E0BC}"/>
                    </a:ext>
                  </a:extLst>
                </p14:cNvPr>
                <p14:cNvContentPartPr/>
                <p14:nvPr/>
              </p14:nvContentPartPr>
              <p14:xfrm>
                <a:off x="5977152" y="1890576"/>
                <a:ext cx="177120" cy="2880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9A93F99D-83C6-E476-51F3-54AEE6D6E0BC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5969592" y="1883376"/>
                  <a:ext cx="19224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5E8CCDF3-9A78-360C-7B05-05D4F3C89535}"/>
                    </a:ext>
                  </a:extLst>
                </p14:cNvPr>
                <p14:cNvContentPartPr/>
                <p14:nvPr/>
              </p14:nvContentPartPr>
              <p14:xfrm>
                <a:off x="6628752" y="1736136"/>
                <a:ext cx="265680" cy="22680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5E8CCDF3-9A78-360C-7B05-05D4F3C89535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6621192" y="1728576"/>
                  <a:ext cx="280800" cy="24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472332BD-4E32-1D86-3738-E91C156B59C8}"/>
                    </a:ext>
                  </a:extLst>
                </p14:cNvPr>
                <p14:cNvContentPartPr/>
                <p14:nvPr/>
              </p14:nvContentPartPr>
              <p14:xfrm>
                <a:off x="7269192" y="1826496"/>
                <a:ext cx="114480" cy="1332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472332BD-4E32-1D86-3738-E91C156B59C8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7261632" y="1818936"/>
                  <a:ext cx="12960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C93D494B-8508-B086-6685-7E3C0BC1C597}"/>
                    </a:ext>
                  </a:extLst>
                </p14:cNvPr>
                <p14:cNvContentPartPr/>
                <p14:nvPr/>
              </p14:nvContentPartPr>
              <p14:xfrm>
                <a:off x="7215912" y="1962576"/>
                <a:ext cx="154080" cy="22320"/>
              </p14:xfrm>
            </p:contentPart>
          </mc:Choice>
          <mc:Fallback xmlns=""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C93D494B-8508-B086-6685-7E3C0BC1C597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7208352" y="1955016"/>
                  <a:ext cx="16920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600D1B5A-0DF1-E5BA-88FC-35DCF8E5940F}"/>
                    </a:ext>
                  </a:extLst>
                </p14:cNvPr>
                <p14:cNvContentPartPr/>
                <p14:nvPr/>
              </p14:nvContentPartPr>
              <p14:xfrm>
                <a:off x="7776792" y="1610856"/>
                <a:ext cx="248040" cy="35280"/>
              </p14:xfrm>
            </p:contentPart>
          </mc:Choice>
          <mc:Fallback xmlns=""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600D1B5A-0DF1-E5BA-88FC-35DCF8E5940F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7769232" y="1603296"/>
                  <a:ext cx="26316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6E3805B0-9E30-6AF7-4D44-2494330C2A94}"/>
                    </a:ext>
                  </a:extLst>
                </p14:cNvPr>
                <p14:cNvContentPartPr/>
                <p14:nvPr/>
              </p14:nvContentPartPr>
              <p14:xfrm>
                <a:off x="7827912" y="1709496"/>
                <a:ext cx="175320" cy="35280"/>
              </p14:xfrm>
            </p:contentPart>
          </mc:Choice>
          <mc:Fallback xmlns=""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6E3805B0-9E30-6AF7-4D44-2494330C2A94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7820352" y="1701936"/>
                  <a:ext cx="19044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3CF7E941-2153-9CF8-C543-EFDFD4AEF4A4}"/>
                    </a:ext>
                  </a:extLst>
                </p14:cNvPr>
                <p14:cNvContentPartPr/>
                <p14:nvPr/>
              </p14:nvContentPartPr>
              <p14:xfrm>
                <a:off x="7862112" y="1787616"/>
                <a:ext cx="137160" cy="114120"/>
              </p14:xfrm>
            </p:contentPart>
          </mc:Choice>
          <mc:Fallback xmlns=""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3CF7E941-2153-9CF8-C543-EFDFD4AEF4A4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7854552" y="1780056"/>
                  <a:ext cx="15228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428014A8-4E6C-3D3B-B5DA-B5887FCFBABA}"/>
                    </a:ext>
                  </a:extLst>
                </p14:cNvPr>
                <p14:cNvContentPartPr/>
                <p14:nvPr/>
              </p14:nvContentPartPr>
              <p14:xfrm>
                <a:off x="8121672" y="1640376"/>
                <a:ext cx="39240" cy="270720"/>
              </p14:xfrm>
            </p:contentPart>
          </mc:Choice>
          <mc:Fallback xmlns=""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428014A8-4E6C-3D3B-B5DA-B5887FCFBABA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8114112" y="1632816"/>
                  <a:ext cx="54360" cy="28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4E05C92C-FEEB-5183-8CDA-FF20CBC30F70}"/>
                    </a:ext>
                  </a:extLst>
                </p14:cNvPr>
                <p14:cNvContentPartPr/>
                <p14:nvPr/>
              </p14:nvContentPartPr>
              <p14:xfrm>
                <a:off x="8133912" y="1784736"/>
                <a:ext cx="185040" cy="55440"/>
              </p14:xfrm>
            </p:contentPart>
          </mc:Choice>
          <mc:Fallback xmlns=""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4E05C92C-FEEB-5183-8CDA-FF20CBC30F70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8126352" y="1777536"/>
                  <a:ext cx="20016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D871D54A-6595-729B-1308-CBABA599B1A4}"/>
                    </a:ext>
                  </a:extLst>
                </p14:cNvPr>
                <p14:cNvContentPartPr/>
                <p14:nvPr/>
              </p14:nvContentPartPr>
              <p14:xfrm>
                <a:off x="7939152" y="2002896"/>
                <a:ext cx="250920" cy="121680"/>
              </p14:xfrm>
            </p:contentPart>
          </mc:Choice>
          <mc:Fallback xmlns=""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D871D54A-6595-729B-1308-CBABA599B1A4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7931592" y="1995336"/>
                  <a:ext cx="26568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8A677633-CC18-C36F-9A0B-973240BF0411}"/>
                    </a:ext>
                  </a:extLst>
                </p14:cNvPr>
                <p14:cNvContentPartPr/>
                <p14:nvPr/>
              </p14:nvContentPartPr>
              <p14:xfrm>
                <a:off x="5507352" y="2282616"/>
                <a:ext cx="4258440" cy="99000"/>
              </p14:xfrm>
            </p:contentPart>
          </mc:Choice>
          <mc:Fallback xmlns=""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8A677633-CC18-C36F-9A0B-973240BF0411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5500152" y="2275056"/>
                  <a:ext cx="427356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6C4609EF-8F76-31F3-CAC9-1AD25503A8A4}"/>
                    </a:ext>
                  </a:extLst>
                </p14:cNvPr>
                <p14:cNvContentPartPr/>
                <p14:nvPr/>
              </p14:nvContentPartPr>
              <p14:xfrm>
                <a:off x="5443992" y="1202616"/>
                <a:ext cx="3828240" cy="1405080"/>
              </p14:xfrm>
            </p:contentPart>
          </mc:Choice>
          <mc:Fallback xmlns=""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6C4609EF-8F76-31F3-CAC9-1AD25503A8A4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5436432" y="1195056"/>
                  <a:ext cx="3843360" cy="1419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5">
            <p14:nvContentPartPr>
              <p14:cNvPr id="206" name="Input penna 205">
                <a:extLst>
                  <a:ext uri="{FF2B5EF4-FFF2-40B4-BE49-F238E27FC236}">
                    <a16:creationId xmlns:a16="http://schemas.microsoft.com/office/drawing/2014/main" id="{BB251A82-F70F-6983-FC84-AD16D663B263}"/>
                  </a:ext>
                </a:extLst>
              </p14:cNvPr>
              <p14:cNvContentPartPr/>
              <p14:nvPr/>
            </p14:nvContentPartPr>
            <p14:xfrm>
              <a:off x="6634872" y="4562136"/>
              <a:ext cx="2083680" cy="939960"/>
            </p14:xfrm>
          </p:contentPart>
        </mc:Choice>
        <mc:Fallback xmlns="">
          <p:pic>
            <p:nvPicPr>
              <p:cNvPr id="206" name="Input penna 205">
                <a:extLst>
                  <a:ext uri="{FF2B5EF4-FFF2-40B4-BE49-F238E27FC236}">
                    <a16:creationId xmlns:a16="http://schemas.microsoft.com/office/drawing/2014/main" id="{BB251A82-F70F-6983-FC84-AD16D663B263}"/>
                  </a:ext>
                </a:extLst>
              </p:cNvPr>
              <p:cNvPicPr/>
              <p:nvPr/>
            </p:nvPicPr>
            <p:blipFill>
              <a:blip r:embed="rId106"/>
              <a:stretch>
                <a:fillRect/>
              </a:stretch>
            </p:blipFill>
            <p:spPr>
              <a:xfrm>
                <a:off x="6627312" y="4554576"/>
                <a:ext cx="2098800" cy="955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95663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551E63-7B8E-3FE3-9016-2ECDEE06C2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396FED25-DFA4-858F-FE6E-6095BD45840F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8808CDA1-0715-5130-1247-7DF709EC30F9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2501C359-0681-22D2-14DC-514DB3039E2C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1416B8E1-0FDC-E77D-E0A6-A989C89BAE7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001F088A-8C01-0741-F690-448581CCBCB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9E464E6F-27CB-558E-5C51-1E9712A3CD5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B418E682-737D-2D5D-1D9B-359288AEF59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8FC9EC3E-E8BD-C6D5-587C-2E47092F468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6CE0E7F8-0B37-E21F-D429-9F0246D0C4D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F08910FB-992D-4231-2ECE-967D910A963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E7346901-C75E-01AA-7B8E-C8529EAB295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DCAF293F-5FEF-1580-F1AB-F1B6C2E0121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C700BC7D-0D17-04E9-53C9-2D7B20BE7A6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7DB122B6-E579-65E9-8ED2-9AD8F17D534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5E9F9E85-2C89-89DA-D4C3-7DE79199350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D4409688-2660-E2DA-CC3B-0E5DCA7C4D4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906727FE-D32E-414D-2167-13963AFA69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CD136CBE-22F4-C199-1B8A-306540888C2B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EFD98561-F437-99F6-6316-6A42AFA8AD3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A5D071E7-82C3-ED99-DAA3-4C4A5D613CC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A5A8B464-A32C-511B-7F2B-062E7A45AB3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03429693-8F07-BBA4-F8CB-7EE1D4B4DD0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F69AD9E3-5FE3-8910-55A0-5F3F6074B6A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B444221A-70BA-632B-EE50-A667934FEEA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1357274C-E2F3-6CB8-3F36-BFD99464A55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B62EE252-EBE6-B057-29EC-0E1EFD1CFB5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E14168F1-5AE2-C91D-719D-C2A1058DFBC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A72E2DC1-549A-C0D0-293F-CBD5B27D5E5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9DEF5854-F29A-F4CD-E996-79AAFA3584D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AB954D0E-D65B-9C5B-9482-49E8786586E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E50F6D98-750E-1880-B403-8549575761F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2C792366-EC6B-8C67-8486-D33062A26908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A5768022-3BAC-EFC0-CC52-94E3A0DA64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601B0700-3CAA-09CD-DB70-A71661F3A367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1A715AF6-B2B9-679C-288E-8222E5857F3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96795278-903D-F74C-ADC9-5611AB29741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C4C2EBA4-4300-6297-2EE9-5E9518C3C21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1D6C1CB9-4F9D-F63D-1BFA-AE3F92AB5B8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E36F774C-B14A-54FE-2698-44960AF1BE0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7ADBF5FB-370E-E182-36F4-C4B2307AC73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A0C272F8-832A-E3BF-0A40-C45AEA58CE4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907BB04D-CA72-5BF9-588D-BE5C06403E8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B0B94F6D-55F0-B4D8-83C7-FCB5BA8A0AD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B61F87F5-2C88-C519-C17D-97E89AEE98D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D2B5ED38-CF27-144E-5FD6-9CCB2A4B298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ED961524-144F-BCF3-8F0D-D2EC2F1DC66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FADD776C-C851-08D8-69F5-F73D1C93B4C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2B25701D-07DC-3DD2-049E-FD8D423400AF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C2C1A6FE-2565-8F75-6BD3-985B193DBE0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2110576F-906F-C920-0FE3-4E0E0A19E6D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05826703-E354-29E1-7335-54475EFFF1D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2D369B0A-485C-3F1A-ED5E-E5D1B92D341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F5C274AA-E285-D24D-313F-DF3DC338FB1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9FE99014-C1C9-762B-0421-3AF0979C6C9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CB0DFF5C-8FAA-AF3B-51F5-41175E08C9B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EE7EB89B-3281-B622-B7AB-7DB7DE5A6C2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20334BB2-FC27-7922-E224-AA191E7FA00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8A34BEBA-AD31-5517-B432-8AD65B2C5B8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DCBDA193-523F-C4AF-4AAC-A2ED700225F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00E0830E-1FF0-D5ED-9C9C-01E8E586B09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098632F1-B910-56DA-76BF-1E624EEEE60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426C5B27-A691-786C-CA8E-2C264B982517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83C6E3C0-C641-5C3D-EE3E-8538A46FFF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850" y="1371600"/>
            <a:ext cx="6210300" cy="4114800"/>
          </a:xfrm>
          <a:prstGeom prst="rect">
            <a:avLst/>
          </a:prstGeom>
        </p:spPr>
      </p:pic>
      <p:grpSp>
        <p:nvGrpSpPr>
          <p:cNvPr id="8" name="Gruppo 7">
            <a:extLst>
              <a:ext uri="{FF2B5EF4-FFF2-40B4-BE49-F238E27FC236}">
                <a16:creationId xmlns:a16="http://schemas.microsoft.com/office/drawing/2014/main" id="{65FDEA27-36DB-CCA1-61D8-ABE035C2F692}"/>
              </a:ext>
            </a:extLst>
          </p:cNvPr>
          <p:cNvGrpSpPr/>
          <p:nvPr/>
        </p:nvGrpSpPr>
        <p:grpSpPr>
          <a:xfrm>
            <a:off x="4385463" y="821742"/>
            <a:ext cx="348120" cy="315720"/>
            <a:chOff x="4385463" y="821742"/>
            <a:chExt cx="348120" cy="315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95555AF5-8E23-AF7F-8E56-7529DD71DB0E}"/>
                    </a:ext>
                  </a:extLst>
                </p14:cNvPr>
                <p14:cNvContentPartPr/>
                <p14:nvPr/>
              </p14:nvContentPartPr>
              <p14:xfrm>
                <a:off x="4447743" y="821742"/>
                <a:ext cx="234000" cy="2844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95555AF5-8E23-AF7F-8E56-7529DD71DB0E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440183" y="814182"/>
                  <a:ext cx="24912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3F2BE062-2C04-78DB-94ED-EDDBB0B765BE}"/>
                    </a:ext>
                  </a:extLst>
                </p14:cNvPr>
                <p14:cNvContentPartPr/>
                <p14:nvPr/>
              </p14:nvContentPartPr>
              <p14:xfrm>
                <a:off x="4434783" y="845502"/>
                <a:ext cx="270360" cy="12024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3F2BE062-2C04-78DB-94ED-EDDBB0B765B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427223" y="837942"/>
                  <a:ext cx="28548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9B221B9F-5CAC-EDCF-4DA5-BC87214A0F7E}"/>
                    </a:ext>
                  </a:extLst>
                </p14:cNvPr>
                <p14:cNvContentPartPr/>
                <p14:nvPr/>
              </p14:nvContentPartPr>
              <p14:xfrm>
                <a:off x="4385463" y="1014342"/>
                <a:ext cx="348120" cy="3456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9B221B9F-5CAC-EDCF-4DA5-BC87214A0F7E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377903" y="1006782"/>
                  <a:ext cx="36324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37047E7F-EE63-4ABF-FE95-5AF93285651B}"/>
                    </a:ext>
                  </a:extLst>
                </p14:cNvPr>
                <p14:cNvContentPartPr/>
                <p14:nvPr/>
              </p14:nvContentPartPr>
              <p14:xfrm>
                <a:off x="4574823" y="1066902"/>
                <a:ext cx="7920" cy="7056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37047E7F-EE63-4ABF-FE95-5AF93285651B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567263" y="1059342"/>
                  <a:ext cx="23040" cy="85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AFD38A54-19A7-F6CB-5ACF-294955ACB60C}"/>
              </a:ext>
            </a:extLst>
          </p:cNvPr>
          <p:cNvGrpSpPr/>
          <p:nvPr/>
        </p:nvGrpSpPr>
        <p:grpSpPr>
          <a:xfrm>
            <a:off x="4422543" y="1182462"/>
            <a:ext cx="671760" cy="280080"/>
            <a:chOff x="4422543" y="1182462"/>
            <a:chExt cx="671760" cy="280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5F48EFEC-4221-C4D0-0870-0830116E635F}"/>
                    </a:ext>
                  </a:extLst>
                </p14:cNvPr>
                <p14:cNvContentPartPr/>
                <p14:nvPr/>
              </p14:nvContentPartPr>
              <p14:xfrm>
                <a:off x="4422543" y="1182462"/>
                <a:ext cx="253800" cy="21492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5F48EFEC-4221-C4D0-0870-0830116E635F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414983" y="1174902"/>
                  <a:ext cx="268920" cy="23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8263095E-AA7D-96F4-B747-0261FE75B9D2}"/>
                    </a:ext>
                  </a:extLst>
                </p14:cNvPr>
                <p14:cNvContentPartPr/>
                <p14:nvPr/>
              </p14:nvContentPartPr>
              <p14:xfrm>
                <a:off x="4911423" y="1260582"/>
                <a:ext cx="166680" cy="17892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8263095E-AA7D-96F4-B747-0261FE75B9D2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903863" y="1253022"/>
                  <a:ext cx="181800" cy="19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6288648D-862F-1CF5-3999-B1CD1AE60D8D}"/>
                    </a:ext>
                  </a:extLst>
                </p14:cNvPr>
                <p14:cNvContentPartPr/>
                <p14:nvPr/>
              </p14:nvContentPartPr>
              <p14:xfrm>
                <a:off x="4899543" y="1269222"/>
                <a:ext cx="194760" cy="19332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6288648D-862F-1CF5-3999-B1CD1AE60D8D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892343" y="1261662"/>
                  <a:ext cx="209880" cy="208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uppo 25">
            <a:extLst>
              <a:ext uri="{FF2B5EF4-FFF2-40B4-BE49-F238E27FC236}">
                <a16:creationId xmlns:a16="http://schemas.microsoft.com/office/drawing/2014/main" id="{F27BEDEA-EC7D-A979-ADF4-0DF3183AD5B1}"/>
              </a:ext>
            </a:extLst>
          </p:cNvPr>
          <p:cNvGrpSpPr/>
          <p:nvPr/>
        </p:nvGrpSpPr>
        <p:grpSpPr>
          <a:xfrm>
            <a:off x="5473023" y="961422"/>
            <a:ext cx="140760" cy="108720"/>
            <a:chOff x="5473023" y="961422"/>
            <a:chExt cx="140760" cy="108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027FB4DF-FE33-F087-B45F-19CD45E40202}"/>
                    </a:ext>
                  </a:extLst>
                </p14:cNvPr>
                <p14:cNvContentPartPr/>
                <p14:nvPr/>
              </p14:nvContentPartPr>
              <p14:xfrm>
                <a:off x="5473023" y="996702"/>
                <a:ext cx="123480" cy="2304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027FB4DF-FE33-F087-B45F-19CD45E40202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465463" y="989142"/>
                  <a:ext cx="13824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B7D3D980-E32E-8A0F-137A-11B3598A0141}"/>
                    </a:ext>
                  </a:extLst>
                </p14:cNvPr>
                <p14:cNvContentPartPr/>
                <p14:nvPr/>
              </p14:nvContentPartPr>
              <p14:xfrm>
                <a:off x="5568423" y="961422"/>
                <a:ext cx="45360" cy="10872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B7D3D980-E32E-8A0F-137A-11B3598A0141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560863" y="953862"/>
                  <a:ext cx="60480" cy="123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9C276061-A271-815B-3EF3-47EF90090493}"/>
              </a:ext>
            </a:extLst>
          </p:cNvPr>
          <p:cNvGrpSpPr/>
          <p:nvPr/>
        </p:nvGrpSpPr>
        <p:grpSpPr>
          <a:xfrm>
            <a:off x="6285903" y="842622"/>
            <a:ext cx="283680" cy="171360"/>
            <a:chOff x="6285903" y="842622"/>
            <a:chExt cx="283680" cy="171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BDE9352D-AF6A-5C8E-421B-5E2A79F4258E}"/>
                    </a:ext>
                  </a:extLst>
                </p14:cNvPr>
                <p14:cNvContentPartPr/>
                <p14:nvPr/>
              </p14:nvContentPartPr>
              <p14:xfrm>
                <a:off x="6285903" y="842622"/>
                <a:ext cx="264960" cy="4176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BDE9352D-AF6A-5C8E-421B-5E2A79F4258E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278343" y="835062"/>
                  <a:ext cx="27972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74956162-CBA7-2BE9-3C7A-0A12BC6559B3}"/>
                    </a:ext>
                  </a:extLst>
                </p14:cNvPr>
                <p14:cNvContentPartPr/>
                <p14:nvPr/>
              </p14:nvContentPartPr>
              <p14:xfrm>
                <a:off x="6336303" y="885102"/>
                <a:ext cx="233280" cy="12888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74956162-CBA7-2BE9-3C7A-0A12BC6559B3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328743" y="877542"/>
                  <a:ext cx="248400" cy="144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" name="Gruppo 21">
            <a:extLst>
              <a:ext uri="{FF2B5EF4-FFF2-40B4-BE49-F238E27FC236}">
                <a16:creationId xmlns:a16="http://schemas.microsoft.com/office/drawing/2014/main" id="{29DD8DF2-DD5A-68F3-E299-EB42743E84B8}"/>
              </a:ext>
            </a:extLst>
          </p:cNvPr>
          <p:cNvGrpSpPr/>
          <p:nvPr/>
        </p:nvGrpSpPr>
        <p:grpSpPr>
          <a:xfrm>
            <a:off x="6268983" y="1100382"/>
            <a:ext cx="405000" cy="217800"/>
            <a:chOff x="6268983" y="1100382"/>
            <a:chExt cx="405000" cy="217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4087C03E-4355-B4E9-25EE-7FFED4C99929}"/>
                    </a:ext>
                  </a:extLst>
                </p14:cNvPr>
                <p14:cNvContentPartPr/>
                <p14:nvPr/>
              </p14:nvContentPartPr>
              <p14:xfrm>
                <a:off x="6268983" y="1100382"/>
                <a:ext cx="405000" cy="1872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4087C03E-4355-B4E9-25EE-7FFED4C99929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261423" y="1092822"/>
                  <a:ext cx="42012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C505EA74-C35E-90CD-306E-9690670470F7}"/>
                    </a:ext>
                  </a:extLst>
                </p14:cNvPr>
                <p14:cNvContentPartPr/>
                <p14:nvPr/>
              </p14:nvContentPartPr>
              <p14:xfrm>
                <a:off x="6474543" y="1120542"/>
                <a:ext cx="19800" cy="19764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C505EA74-C35E-90CD-306E-9690670470F7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466983" y="1112982"/>
                  <a:ext cx="34920" cy="212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27" name="Input penna 26">
                <a:extLst>
                  <a:ext uri="{FF2B5EF4-FFF2-40B4-BE49-F238E27FC236}">
                    <a16:creationId xmlns:a16="http://schemas.microsoft.com/office/drawing/2014/main" id="{556C6BE5-9297-DC7D-6D3E-BB40C4847C5D}"/>
                  </a:ext>
                </a:extLst>
              </p14:cNvPr>
              <p14:cNvContentPartPr/>
              <p14:nvPr/>
            </p14:nvContentPartPr>
            <p14:xfrm>
              <a:off x="7086543" y="646782"/>
              <a:ext cx="476640" cy="401400"/>
            </p14:xfrm>
          </p:contentPart>
        </mc:Choice>
        <mc:Fallback xmlns="">
          <p:pic>
            <p:nvPicPr>
              <p:cNvPr id="27" name="Input penna 26">
                <a:extLst>
                  <a:ext uri="{FF2B5EF4-FFF2-40B4-BE49-F238E27FC236}">
                    <a16:creationId xmlns:a16="http://schemas.microsoft.com/office/drawing/2014/main" id="{556C6BE5-9297-DC7D-6D3E-BB40C4847C5D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7078983" y="639222"/>
                <a:ext cx="491400" cy="41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77C6A9AC-7BB3-2320-ADB5-07D33F9A95DC}"/>
                  </a:ext>
                </a:extLst>
              </p14:cNvPr>
              <p14:cNvContentPartPr/>
              <p14:nvPr/>
            </p14:nvContentPartPr>
            <p14:xfrm>
              <a:off x="3271320" y="5511240"/>
              <a:ext cx="4066200" cy="224640"/>
            </p14:xfrm>
          </p:contentPart>
        </mc:Choice>
        <mc:Fallback xmlns=""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77C6A9AC-7BB3-2320-ADB5-07D33F9A95DC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3263760" y="5503680"/>
                <a:ext cx="4081320" cy="239760"/>
              </a:xfrm>
              <a:prstGeom prst="rect">
                <a:avLst/>
              </a:prstGeom>
            </p:spPr>
          </p:pic>
        </mc:Fallback>
      </mc:AlternateContent>
      <p:grpSp>
        <p:nvGrpSpPr>
          <p:cNvPr id="40" name="Gruppo 39">
            <a:extLst>
              <a:ext uri="{FF2B5EF4-FFF2-40B4-BE49-F238E27FC236}">
                <a16:creationId xmlns:a16="http://schemas.microsoft.com/office/drawing/2014/main" id="{0721AA5E-6DFF-426B-2D9A-48E12BF88304}"/>
              </a:ext>
            </a:extLst>
          </p:cNvPr>
          <p:cNvGrpSpPr/>
          <p:nvPr/>
        </p:nvGrpSpPr>
        <p:grpSpPr>
          <a:xfrm>
            <a:off x="104760" y="4143600"/>
            <a:ext cx="682920" cy="475200"/>
            <a:chOff x="104760" y="4143600"/>
            <a:chExt cx="682920" cy="475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059213D0-EBC1-5C99-DBC2-52DD1545E6C5}"/>
                    </a:ext>
                  </a:extLst>
                </p14:cNvPr>
                <p14:cNvContentPartPr/>
                <p14:nvPr/>
              </p14:nvContentPartPr>
              <p14:xfrm>
                <a:off x="139680" y="4170960"/>
                <a:ext cx="138960" cy="756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059213D0-EBC1-5C99-DBC2-52DD1545E6C5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32120" y="4163760"/>
                  <a:ext cx="15408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D664B295-9A13-C94B-40D9-B8FA9CEDC18F}"/>
                    </a:ext>
                  </a:extLst>
                </p14:cNvPr>
                <p14:cNvContentPartPr/>
                <p14:nvPr/>
              </p14:nvContentPartPr>
              <p14:xfrm>
                <a:off x="104760" y="4171680"/>
                <a:ext cx="147960" cy="224280"/>
              </p14:xfrm>
            </p:contentPart>
          </mc:Choice>
          <mc:Fallback xmlns=""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D664B295-9A13-C94B-40D9-B8FA9CEDC18F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97200" y="4164480"/>
                  <a:ext cx="163080" cy="23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9F53F903-5D93-3272-5FB6-84282B751278}"/>
                    </a:ext>
                  </a:extLst>
                </p14:cNvPr>
                <p14:cNvContentPartPr/>
                <p14:nvPr/>
              </p14:nvContentPartPr>
              <p14:xfrm>
                <a:off x="297720" y="4182120"/>
                <a:ext cx="28800" cy="21348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9F53F903-5D93-3272-5FB6-84282B751278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90160" y="4174560"/>
                  <a:ext cx="43920" cy="22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E0AC2F17-9E7D-5FEF-2BFC-D80F70D5669E}"/>
                    </a:ext>
                  </a:extLst>
                </p14:cNvPr>
                <p14:cNvContentPartPr/>
                <p14:nvPr/>
              </p14:nvContentPartPr>
              <p14:xfrm>
                <a:off x="298440" y="4309560"/>
                <a:ext cx="235800" cy="2772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E0AC2F17-9E7D-5FEF-2BFC-D80F70D5669E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90880" y="4302000"/>
                  <a:ext cx="25092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69A01DD6-BBD4-8E67-743B-2495D12F4604}"/>
                    </a:ext>
                  </a:extLst>
                </p14:cNvPr>
                <p14:cNvContentPartPr/>
                <p14:nvPr/>
              </p14:nvContentPartPr>
              <p14:xfrm>
                <a:off x="493560" y="4143600"/>
                <a:ext cx="138240" cy="26280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69A01DD6-BBD4-8E67-743B-2495D12F4604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86000" y="4136040"/>
                  <a:ext cx="153360" cy="27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C0EED08B-58E3-C537-4898-12B5D3F651DD}"/>
                    </a:ext>
                  </a:extLst>
                </p14:cNvPr>
                <p14:cNvContentPartPr/>
                <p14:nvPr/>
              </p14:nvContentPartPr>
              <p14:xfrm>
                <a:off x="558000" y="4287960"/>
                <a:ext cx="157680" cy="5544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C0EED08B-58E3-C537-4898-12B5D3F651DD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550800" y="4280400"/>
                  <a:ext cx="17280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090D9DD3-97AC-3F72-19AD-12B5724BEB7D}"/>
                    </a:ext>
                  </a:extLst>
                </p14:cNvPr>
                <p14:cNvContentPartPr/>
                <p14:nvPr/>
              </p14:nvContentPartPr>
              <p14:xfrm>
                <a:off x="691920" y="4230000"/>
                <a:ext cx="73440" cy="4680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090D9DD3-97AC-3F72-19AD-12B5724BEB7D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84360" y="4222440"/>
                  <a:ext cx="8856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802B5F3A-C358-4C26-BCFB-AB0047ADD545}"/>
                    </a:ext>
                  </a:extLst>
                </p14:cNvPr>
                <p14:cNvContentPartPr/>
                <p14:nvPr/>
              </p14:nvContentPartPr>
              <p14:xfrm>
                <a:off x="742680" y="4160160"/>
                <a:ext cx="45000" cy="22500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802B5F3A-C358-4C26-BCFB-AB0047ADD545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735120" y="4152600"/>
                  <a:ext cx="6012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833D346C-DFE9-73A8-CA4D-57FBA09139CC}"/>
                    </a:ext>
                  </a:extLst>
                </p14:cNvPr>
                <p14:cNvContentPartPr/>
                <p14:nvPr/>
              </p14:nvContentPartPr>
              <p14:xfrm>
                <a:off x="593640" y="4470480"/>
                <a:ext cx="109080" cy="14832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833D346C-DFE9-73A8-CA4D-57FBA09139CC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586080" y="4462920"/>
                  <a:ext cx="12420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ED959247-070F-B9BF-2BF0-6A1009DFB90E}"/>
                    </a:ext>
                  </a:extLst>
                </p14:cNvPr>
                <p14:cNvContentPartPr/>
                <p14:nvPr/>
              </p14:nvContentPartPr>
              <p14:xfrm>
                <a:off x="666720" y="4511520"/>
                <a:ext cx="96480" cy="7560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ED959247-070F-B9BF-2BF0-6A1009DFB90E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659160" y="4503960"/>
                  <a:ext cx="111600" cy="90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" name="Gruppo 46">
            <a:extLst>
              <a:ext uri="{FF2B5EF4-FFF2-40B4-BE49-F238E27FC236}">
                <a16:creationId xmlns:a16="http://schemas.microsoft.com/office/drawing/2014/main" id="{2C48ED17-AA77-7B67-E5A5-52F73BE3E120}"/>
              </a:ext>
            </a:extLst>
          </p:cNvPr>
          <p:cNvGrpSpPr/>
          <p:nvPr/>
        </p:nvGrpSpPr>
        <p:grpSpPr>
          <a:xfrm>
            <a:off x="1209240" y="4179960"/>
            <a:ext cx="338760" cy="469440"/>
            <a:chOff x="1209240" y="4179960"/>
            <a:chExt cx="338760" cy="469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A566BC3F-BA42-1E98-0285-F075EB9CFFDF}"/>
                    </a:ext>
                  </a:extLst>
                </p14:cNvPr>
                <p14:cNvContentPartPr/>
                <p14:nvPr/>
              </p14:nvContentPartPr>
              <p14:xfrm>
                <a:off x="1209240" y="4179960"/>
                <a:ext cx="111240" cy="19584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A566BC3F-BA42-1E98-0285-F075EB9CFFDF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201680" y="4172400"/>
                  <a:ext cx="126000" cy="21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F62AA9B1-D419-3916-409A-C41A8584871C}"/>
                    </a:ext>
                  </a:extLst>
                </p14:cNvPr>
                <p14:cNvContentPartPr/>
                <p14:nvPr/>
              </p14:nvContentPartPr>
              <p14:xfrm>
                <a:off x="1271880" y="4300920"/>
                <a:ext cx="27360" cy="10476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F62AA9B1-D419-3916-409A-C41A8584871C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1264320" y="4293360"/>
                  <a:ext cx="4248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4EF31D2F-9CAE-0657-DB78-F6505CED9D49}"/>
                    </a:ext>
                  </a:extLst>
                </p14:cNvPr>
                <p14:cNvContentPartPr/>
                <p14:nvPr/>
              </p14:nvContentPartPr>
              <p14:xfrm>
                <a:off x="1376280" y="4227480"/>
                <a:ext cx="22680" cy="16488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4EF31D2F-9CAE-0657-DB78-F6505CED9D49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368720" y="4220280"/>
                  <a:ext cx="3780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0C7E7095-5B41-01A3-B51F-F6E74C85F144}"/>
                    </a:ext>
                  </a:extLst>
                </p14:cNvPr>
                <p14:cNvContentPartPr/>
                <p14:nvPr/>
              </p14:nvContentPartPr>
              <p14:xfrm>
                <a:off x="1402920" y="4318200"/>
                <a:ext cx="77040" cy="23400"/>
              </p14:xfrm>
            </p:contentPart>
          </mc:Choice>
          <mc:Fallback xmlns=""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0C7E7095-5B41-01A3-B51F-F6E74C85F144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1395360" y="4310640"/>
                  <a:ext cx="9216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AB0ECC7B-80E6-ED66-974C-60F804EF5971}"/>
                    </a:ext>
                  </a:extLst>
                </p14:cNvPr>
                <p14:cNvContentPartPr/>
                <p14:nvPr/>
              </p14:nvContentPartPr>
              <p14:xfrm>
                <a:off x="1295640" y="4492800"/>
                <a:ext cx="252360" cy="156600"/>
              </p14:xfrm>
            </p:contentPart>
          </mc:Choice>
          <mc:Fallback xmlns=""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AB0ECC7B-80E6-ED66-974C-60F804EF5971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288080" y="4485240"/>
                  <a:ext cx="267480" cy="171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48" name="Input penna 47">
                <a:extLst>
                  <a:ext uri="{FF2B5EF4-FFF2-40B4-BE49-F238E27FC236}">
                    <a16:creationId xmlns:a16="http://schemas.microsoft.com/office/drawing/2014/main" id="{DF0E60B3-4AF9-27D8-0368-FF4357807D49}"/>
                  </a:ext>
                </a:extLst>
              </p14:cNvPr>
              <p14:cNvContentPartPr/>
              <p14:nvPr/>
            </p14:nvContentPartPr>
            <p14:xfrm>
              <a:off x="1856880" y="3301560"/>
              <a:ext cx="529920" cy="1149120"/>
            </p14:xfrm>
          </p:contentPart>
        </mc:Choice>
        <mc:Fallback xmlns="">
          <p:pic>
            <p:nvPicPr>
              <p:cNvPr id="48" name="Input penna 47">
                <a:extLst>
                  <a:ext uri="{FF2B5EF4-FFF2-40B4-BE49-F238E27FC236}">
                    <a16:creationId xmlns:a16="http://schemas.microsoft.com/office/drawing/2014/main" id="{DF0E60B3-4AF9-27D8-0368-FF4357807D49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1849320" y="3294000"/>
                <a:ext cx="545040" cy="116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197" name="Input penna 196">
                <a:extLst>
                  <a:ext uri="{FF2B5EF4-FFF2-40B4-BE49-F238E27FC236}">
                    <a16:creationId xmlns:a16="http://schemas.microsoft.com/office/drawing/2014/main" id="{B5E1B8F4-C57E-BE47-4A48-961B0D9D1FBC}"/>
                  </a:ext>
                </a:extLst>
              </p14:cNvPr>
              <p14:cNvContentPartPr/>
              <p14:nvPr/>
            </p14:nvContentPartPr>
            <p14:xfrm>
              <a:off x="3194280" y="1193040"/>
              <a:ext cx="833400" cy="99720"/>
            </p14:xfrm>
          </p:contentPart>
        </mc:Choice>
        <mc:Fallback xmlns="">
          <p:pic>
            <p:nvPicPr>
              <p:cNvPr id="197" name="Input penna 196">
                <a:extLst>
                  <a:ext uri="{FF2B5EF4-FFF2-40B4-BE49-F238E27FC236}">
                    <a16:creationId xmlns:a16="http://schemas.microsoft.com/office/drawing/2014/main" id="{B5E1B8F4-C57E-BE47-4A48-961B0D9D1FBC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3140640" y="1085400"/>
                <a:ext cx="941040" cy="31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198" name="Input penna 197">
                <a:extLst>
                  <a:ext uri="{FF2B5EF4-FFF2-40B4-BE49-F238E27FC236}">
                    <a16:creationId xmlns:a16="http://schemas.microsoft.com/office/drawing/2014/main" id="{8F9F1F24-A474-05A5-19D9-84896954B712}"/>
                  </a:ext>
                </a:extLst>
              </p14:cNvPr>
              <p14:cNvContentPartPr/>
              <p14:nvPr/>
            </p14:nvContentPartPr>
            <p14:xfrm>
              <a:off x="3192480" y="1882440"/>
              <a:ext cx="1489680" cy="112320"/>
            </p14:xfrm>
          </p:contentPart>
        </mc:Choice>
        <mc:Fallback xmlns="">
          <p:pic>
            <p:nvPicPr>
              <p:cNvPr id="198" name="Input penna 197">
                <a:extLst>
                  <a:ext uri="{FF2B5EF4-FFF2-40B4-BE49-F238E27FC236}">
                    <a16:creationId xmlns:a16="http://schemas.microsoft.com/office/drawing/2014/main" id="{8F9F1F24-A474-05A5-19D9-84896954B712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3138840" y="1774440"/>
                <a:ext cx="1597320" cy="32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">
            <p14:nvContentPartPr>
              <p14:cNvPr id="199" name="Input penna 198">
                <a:extLst>
                  <a:ext uri="{FF2B5EF4-FFF2-40B4-BE49-F238E27FC236}">
                    <a16:creationId xmlns:a16="http://schemas.microsoft.com/office/drawing/2014/main" id="{41ADC6EA-8ADC-5D60-C9D5-23A7F4C9CE21}"/>
                  </a:ext>
                </a:extLst>
              </p14:cNvPr>
              <p14:cNvContentPartPr/>
              <p14:nvPr/>
            </p14:nvContentPartPr>
            <p14:xfrm>
              <a:off x="3138480" y="2712960"/>
              <a:ext cx="1326240" cy="214920"/>
            </p14:xfrm>
          </p:contentPart>
        </mc:Choice>
        <mc:Fallback xmlns="">
          <p:pic>
            <p:nvPicPr>
              <p:cNvPr id="199" name="Input penna 198">
                <a:extLst>
                  <a:ext uri="{FF2B5EF4-FFF2-40B4-BE49-F238E27FC236}">
                    <a16:creationId xmlns:a16="http://schemas.microsoft.com/office/drawing/2014/main" id="{41ADC6EA-8ADC-5D60-C9D5-23A7F4C9CE21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3084480" y="2604960"/>
                <a:ext cx="1433880" cy="43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3">
            <p14:nvContentPartPr>
              <p14:cNvPr id="200" name="Input penna 199">
                <a:extLst>
                  <a:ext uri="{FF2B5EF4-FFF2-40B4-BE49-F238E27FC236}">
                    <a16:creationId xmlns:a16="http://schemas.microsoft.com/office/drawing/2014/main" id="{9A39C934-0035-742F-0643-D1FE1C537830}"/>
                  </a:ext>
                </a:extLst>
              </p14:cNvPr>
              <p14:cNvContentPartPr/>
              <p14:nvPr/>
            </p14:nvContentPartPr>
            <p14:xfrm>
              <a:off x="3120840" y="3806640"/>
              <a:ext cx="1530000" cy="46800"/>
            </p14:xfrm>
          </p:contentPart>
        </mc:Choice>
        <mc:Fallback xmlns="">
          <p:pic>
            <p:nvPicPr>
              <p:cNvPr id="200" name="Input penna 199">
                <a:extLst>
                  <a:ext uri="{FF2B5EF4-FFF2-40B4-BE49-F238E27FC236}">
                    <a16:creationId xmlns:a16="http://schemas.microsoft.com/office/drawing/2014/main" id="{9A39C934-0035-742F-0643-D1FE1C537830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3067200" y="3698640"/>
                <a:ext cx="1637640" cy="26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5">
            <p14:nvContentPartPr>
              <p14:cNvPr id="201" name="Input penna 200">
                <a:extLst>
                  <a:ext uri="{FF2B5EF4-FFF2-40B4-BE49-F238E27FC236}">
                    <a16:creationId xmlns:a16="http://schemas.microsoft.com/office/drawing/2014/main" id="{3E39E211-6791-F68B-CCB7-E2030FC53E03}"/>
                  </a:ext>
                </a:extLst>
              </p14:cNvPr>
              <p14:cNvContentPartPr/>
              <p14:nvPr/>
            </p14:nvContentPartPr>
            <p14:xfrm>
              <a:off x="3230280" y="4528080"/>
              <a:ext cx="1886760" cy="165600"/>
            </p14:xfrm>
          </p:contentPart>
        </mc:Choice>
        <mc:Fallback xmlns="">
          <p:pic>
            <p:nvPicPr>
              <p:cNvPr id="201" name="Input penna 200">
                <a:extLst>
                  <a:ext uri="{FF2B5EF4-FFF2-40B4-BE49-F238E27FC236}">
                    <a16:creationId xmlns:a16="http://schemas.microsoft.com/office/drawing/2014/main" id="{3E39E211-6791-F68B-CCB7-E2030FC53E03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3176280" y="4420440"/>
                <a:ext cx="1994400" cy="381240"/>
              </a:xfrm>
              <a:prstGeom prst="rect">
                <a:avLst/>
              </a:prstGeom>
            </p:spPr>
          </p:pic>
        </mc:Fallback>
      </mc:AlternateContent>
      <p:grpSp>
        <p:nvGrpSpPr>
          <p:cNvPr id="205" name="Gruppo 204">
            <a:extLst>
              <a:ext uri="{FF2B5EF4-FFF2-40B4-BE49-F238E27FC236}">
                <a16:creationId xmlns:a16="http://schemas.microsoft.com/office/drawing/2014/main" id="{F7429822-F56E-5F45-CCA3-31F9D7BDB592}"/>
              </a:ext>
            </a:extLst>
          </p:cNvPr>
          <p:cNvGrpSpPr/>
          <p:nvPr/>
        </p:nvGrpSpPr>
        <p:grpSpPr>
          <a:xfrm>
            <a:off x="2364120" y="1112760"/>
            <a:ext cx="1832400" cy="3617280"/>
            <a:chOff x="2364120" y="1112760"/>
            <a:chExt cx="1832400" cy="3617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92EC52FE-F651-4DFC-9245-3C8D88A52706}"/>
                    </a:ext>
                  </a:extLst>
                </p14:cNvPr>
                <p14:cNvContentPartPr/>
                <p14:nvPr/>
              </p14:nvContentPartPr>
              <p14:xfrm>
                <a:off x="3238560" y="1153800"/>
                <a:ext cx="153000" cy="33120"/>
              </p14:xfrm>
            </p:contentPart>
          </mc:Choice>
          <mc:Fallback xmlns=""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92EC52FE-F651-4DFC-9245-3C8D88A52706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3231000" y="1146240"/>
                  <a:ext cx="16776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07A62E0F-89C1-3B10-0766-87DFF9BDA870}"/>
                    </a:ext>
                  </a:extLst>
                </p14:cNvPr>
                <p14:cNvContentPartPr/>
                <p14:nvPr/>
              </p14:nvContentPartPr>
              <p14:xfrm>
                <a:off x="3255840" y="1273320"/>
                <a:ext cx="87480" cy="24120"/>
              </p14:xfrm>
            </p:contentPart>
          </mc:Choice>
          <mc:Fallback xmlns=""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07A62E0F-89C1-3B10-0766-87DFF9BDA870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3248280" y="1265760"/>
                  <a:ext cx="10260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99CD3B8F-8EA5-A031-C71B-3F07836151B8}"/>
                    </a:ext>
                  </a:extLst>
                </p14:cNvPr>
                <p14:cNvContentPartPr/>
                <p14:nvPr/>
              </p14:nvContentPartPr>
              <p14:xfrm>
                <a:off x="3283200" y="1292400"/>
                <a:ext cx="91440" cy="117000"/>
              </p14:xfrm>
            </p:contentPart>
          </mc:Choice>
          <mc:Fallback xmlns=""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99CD3B8F-8EA5-A031-C71B-3F07836151B8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3275640" y="1284840"/>
                  <a:ext cx="10656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A3C41224-08DB-899A-5338-566DE7BA218A}"/>
                    </a:ext>
                  </a:extLst>
                </p14:cNvPr>
                <p14:cNvContentPartPr/>
                <p14:nvPr/>
              </p14:nvContentPartPr>
              <p14:xfrm>
                <a:off x="3420360" y="1190880"/>
                <a:ext cx="17640" cy="180720"/>
              </p14:xfrm>
            </p:contentPart>
          </mc:Choice>
          <mc:Fallback xmlns=""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A3C41224-08DB-899A-5338-566DE7BA218A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3412800" y="1183320"/>
                  <a:ext cx="3276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8792BBC4-F081-FEAC-06BC-987D5775C693}"/>
                    </a:ext>
                  </a:extLst>
                </p14:cNvPr>
                <p14:cNvContentPartPr/>
                <p14:nvPr/>
              </p14:nvContentPartPr>
              <p14:xfrm>
                <a:off x="3431520" y="1296720"/>
                <a:ext cx="71280" cy="34560"/>
              </p14:xfrm>
            </p:contentPart>
          </mc:Choice>
          <mc:Fallback xmlns=""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8792BBC4-F081-FEAC-06BC-987D5775C693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3423960" y="1289160"/>
                  <a:ext cx="8640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6C6AED09-33DB-EEE4-01BE-581E0ABBC293}"/>
                    </a:ext>
                  </a:extLst>
                </p14:cNvPr>
                <p14:cNvContentPartPr/>
                <p14:nvPr/>
              </p14:nvContentPartPr>
              <p14:xfrm>
                <a:off x="3509280" y="1167120"/>
                <a:ext cx="103320" cy="226440"/>
              </p14:xfrm>
            </p:contentPart>
          </mc:Choice>
          <mc:Fallback xmlns=""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6C6AED09-33DB-EEE4-01BE-581E0ABBC293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3502080" y="1159560"/>
                  <a:ext cx="118440" cy="24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D956DB6C-3BD0-FFC1-858E-198C77A588F8}"/>
                    </a:ext>
                  </a:extLst>
                </p14:cNvPr>
                <p14:cNvContentPartPr/>
                <p14:nvPr/>
              </p14:nvContentPartPr>
              <p14:xfrm>
                <a:off x="3640320" y="1212480"/>
                <a:ext cx="19080" cy="174240"/>
              </p14:xfrm>
            </p:contentPart>
          </mc:Choice>
          <mc:Fallback xmlns=""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D956DB6C-3BD0-FFC1-858E-198C77A588F8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3632760" y="1204920"/>
                  <a:ext cx="3420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B0E0CCA0-0835-CC4E-A49E-EA02C84047DD}"/>
                    </a:ext>
                  </a:extLst>
                </p14:cNvPr>
                <p14:cNvContentPartPr/>
                <p14:nvPr/>
              </p14:nvContentPartPr>
              <p14:xfrm>
                <a:off x="3655080" y="1347480"/>
                <a:ext cx="105480" cy="16920"/>
              </p14:xfrm>
            </p:contentPart>
          </mc:Choice>
          <mc:Fallback xmlns=""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B0E0CCA0-0835-CC4E-A49E-EA02C84047DD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3647520" y="1339920"/>
                  <a:ext cx="12060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ABDC390E-02F7-BF5A-9C4F-690D14013666}"/>
                    </a:ext>
                  </a:extLst>
                </p14:cNvPr>
                <p14:cNvContentPartPr/>
                <p14:nvPr/>
              </p14:nvContentPartPr>
              <p14:xfrm>
                <a:off x="3892320" y="1204560"/>
                <a:ext cx="63000" cy="2268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ABDC390E-02F7-BF5A-9C4F-690D14013666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3884760" y="1197000"/>
                  <a:ext cx="7812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DE207558-275E-DDB8-296D-7B41C283D3F8}"/>
                    </a:ext>
                  </a:extLst>
                </p14:cNvPr>
                <p14:cNvContentPartPr/>
                <p14:nvPr/>
              </p14:nvContentPartPr>
              <p14:xfrm>
                <a:off x="3879360" y="1248120"/>
                <a:ext cx="81000" cy="4536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DE207558-275E-DDB8-296D-7B41C283D3F8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3871800" y="1240560"/>
                  <a:ext cx="9612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C37EB95D-ACAB-84F7-28EA-A894979C05FD}"/>
                    </a:ext>
                  </a:extLst>
                </p14:cNvPr>
                <p14:cNvContentPartPr/>
                <p14:nvPr/>
              </p14:nvContentPartPr>
              <p14:xfrm>
                <a:off x="4006080" y="1112760"/>
                <a:ext cx="99360" cy="5400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C37EB95D-ACAB-84F7-28EA-A894979C05FD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3998520" y="1105200"/>
                  <a:ext cx="11448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ABD11F63-5142-F711-F2DA-003A1577E24F}"/>
                    </a:ext>
                  </a:extLst>
                </p14:cNvPr>
                <p14:cNvContentPartPr/>
                <p14:nvPr/>
              </p14:nvContentPartPr>
              <p14:xfrm>
                <a:off x="4061520" y="1137240"/>
                <a:ext cx="56160" cy="2556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ABD11F63-5142-F711-F2DA-003A1577E24F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4053960" y="1129680"/>
                  <a:ext cx="7128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CEBAB096-C28A-724F-89B2-AA6554091652}"/>
                    </a:ext>
                  </a:extLst>
                </p14:cNvPr>
                <p14:cNvContentPartPr/>
                <p14:nvPr/>
              </p14:nvContentPartPr>
              <p14:xfrm>
                <a:off x="4039920" y="1172160"/>
                <a:ext cx="67320" cy="10080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CEBAB096-C28A-724F-89B2-AA6554091652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4032360" y="1164600"/>
                  <a:ext cx="8244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3744B16D-278A-6E2D-EA65-81544605FDAD}"/>
                    </a:ext>
                  </a:extLst>
                </p14:cNvPr>
                <p14:cNvContentPartPr/>
                <p14:nvPr/>
              </p14:nvContentPartPr>
              <p14:xfrm>
                <a:off x="4136040" y="1121400"/>
                <a:ext cx="17640" cy="156960"/>
              </p14:xfrm>
            </p:contentPart>
          </mc:Choice>
          <mc:Fallback xmlns=""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3744B16D-278A-6E2D-EA65-81544605FDAD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4128480" y="1113840"/>
                  <a:ext cx="3276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7330BD1A-DB5D-4325-5C1E-36F7D3788F60}"/>
                    </a:ext>
                  </a:extLst>
                </p14:cNvPr>
                <p14:cNvContentPartPr/>
                <p14:nvPr/>
              </p14:nvContentPartPr>
              <p14:xfrm>
                <a:off x="4143240" y="1235520"/>
                <a:ext cx="53280" cy="18720"/>
              </p14:xfrm>
            </p:contentPart>
          </mc:Choice>
          <mc:Fallback xmlns=""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7330BD1A-DB5D-4325-5C1E-36F7D3788F60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4135680" y="1227960"/>
                  <a:ext cx="6840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3EE0C628-1048-85F4-D82B-D70A02C5D61F}"/>
                    </a:ext>
                  </a:extLst>
                </p14:cNvPr>
                <p14:cNvContentPartPr/>
                <p14:nvPr/>
              </p14:nvContentPartPr>
              <p14:xfrm>
                <a:off x="4082760" y="1341720"/>
                <a:ext cx="105120" cy="51840"/>
              </p14:xfrm>
            </p:contentPart>
          </mc:Choice>
          <mc:Fallback xmlns=""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3EE0C628-1048-85F4-D82B-D70A02C5D61F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4075200" y="1334160"/>
                  <a:ext cx="12024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EA9F2694-D2AC-25B1-9DF4-9AD88336CD59}"/>
                    </a:ext>
                  </a:extLst>
                </p14:cNvPr>
                <p14:cNvContentPartPr/>
                <p14:nvPr/>
              </p14:nvContentPartPr>
              <p14:xfrm>
                <a:off x="2649600" y="1176840"/>
                <a:ext cx="730080" cy="3553200"/>
              </p14:xfrm>
            </p:contentPart>
          </mc:Choice>
          <mc:Fallback xmlns=""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EA9F2694-D2AC-25B1-9DF4-9AD88336CD59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2642040" y="1169280"/>
                  <a:ext cx="745200" cy="356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4BFA70C9-0B17-85DD-8460-FC5F598E5296}"/>
                    </a:ext>
                  </a:extLst>
                </p14:cNvPr>
                <p14:cNvContentPartPr/>
                <p14:nvPr/>
              </p14:nvContentPartPr>
              <p14:xfrm>
                <a:off x="2364120" y="2386080"/>
                <a:ext cx="348840" cy="573840"/>
              </p14:xfrm>
            </p:contentPart>
          </mc:Choice>
          <mc:Fallback xmlns=""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4BFA70C9-0B17-85DD-8460-FC5F598E5296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2356560" y="2378520"/>
                  <a:ext cx="363960" cy="588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1" name="Gruppo 210">
            <a:extLst>
              <a:ext uri="{FF2B5EF4-FFF2-40B4-BE49-F238E27FC236}">
                <a16:creationId xmlns:a16="http://schemas.microsoft.com/office/drawing/2014/main" id="{66D92684-6C12-767F-8463-878C93E3F15D}"/>
              </a:ext>
            </a:extLst>
          </p:cNvPr>
          <p:cNvGrpSpPr/>
          <p:nvPr/>
        </p:nvGrpSpPr>
        <p:grpSpPr>
          <a:xfrm>
            <a:off x="4124160" y="5149440"/>
            <a:ext cx="600120" cy="157680"/>
            <a:chOff x="4124160" y="5149440"/>
            <a:chExt cx="600120" cy="157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156E3FDA-28B3-3DC1-C12F-4AE50ECFEFA9}"/>
                    </a:ext>
                  </a:extLst>
                </p14:cNvPr>
                <p14:cNvContentPartPr/>
                <p14:nvPr/>
              </p14:nvContentPartPr>
              <p14:xfrm>
                <a:off x="4124160" y="5190480"/>
                <a:ext cx="69840" cy="56160"/>
              </p14:xfrm>
            </p:contentPart>
          </mc:Choice>
          <mc:Fallback xmlns=""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156E3FDA-28B3-3DC1-C12F-4AE50ECFEFA9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4116600" y="5183280"/>
                  <a:ext cx="8496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4AD7F85A-9926-2D02-414D-9A1E0EBFC162}"/>
                    </a:ext>
                  </a:extLst>
                </p14:cNvPr>
                <p14:cNvContentPartPr/>
                <p14:nvPr/>
              </p14:nvContentPartPr>
              <p14:xfrm>
                <a:off x="4195080" y="5177520"/>
                <a:ext cx="141840" cy="34560"/>
              </p14:xfrm>
            </p:contentPart>
          </mc:Choice>
          <mc:Fallback xmlns=""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4AD7F85A-9926-2D02-414D-9A1E0EBFC162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4187520" y="5169960"/>
                  <a:ext cx="15696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59CF7552-9EDC-531B-2677-F87D6FC1C3DC}"/>
                    </a:ext>
                  </a:extLst>
                </p14:cNvPr>
                <p14:cNvContentPartPr/>
                <p14:nvPr/>
              </p14:nvContentPartPr>
              <p14:xfrm>
                <a:off x="4667400" y="5149440"/>
                <a:ext cx="39960" cy="88920"/>
              </p14:xfrm>
            </p:contentPart>
          </mc:Choice>
          <mc:Fallback xmlns=""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59CF7552-9EDC-531B-2677-F87D6FC1C3DC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4659840" y="5141880"/>
                  <a:ext cx="5508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725A8420-F91E-4CB3-8C3B-22D26DE3AA64}"/>
                    </a:ext>
                  </a:extLst>
                </p14:cNvPr>
                <p14:cNvContentPartPr/>
                <p14:nvPr/>
              </p14:nvContentPartPr>
              <p14:xfrm>
                <a:off x="4698720" y="5216040"/>
                <a:ext cx="25560" cy="91080"/>
              </p14:xfrm>
            </p:contentPart>
          </mc:Choice>
          <mc:Fallback xmlns=""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725A8420-F91E-4CB3-8C3B-22D26DE3AA64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4691160" y="5208480"/>
                  <a:ext cx="40320" cy="105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21">
            <p14:nvContentPartPr>
              <p14:cNvPr id="213" name="Input penna 212">
                <a:extLst>
                  <a:ext uri="{FF2B5EF4-FFF2-40B4-BE49-F238E27FC236}">
                    <a16:creationId xmlns:a16="http://schemas.microsoft.com/office/drawing/2014/main" id="{614F317F-F893-9150-AA6E-1B4C6E593F45}"/>
                  </a:ext>
                </a:extLst>
              </p14:cNvPr>
              <p14:cNvContentPartPr/>
              <p14:nvPr/>
            </p14:nvContentPartPr>
            <p14:xfrm>
              <a:off x="221675" y="223181"/>
              <a:ext cx="279000" cy="378720"/>
            </p14:xfrm>
          </p:contentPart>
        </mc:Choice>
        <mc:Fallback xmlns="">
          <p:pic>
            <p:nvPicPr>
              <p:cNvPr id="213" name="Input penna 212">
                <a:extLst>
                  <a:ext uri="{FF2B5EF4-FFF2-40B4-BE49-F238E27FC236}">
                    <a16:creationId xmlns:a16="http://schemas.microsoft.com/office/drawing/2014/main" id="{614F317F-F893-9150-AA6E-1B4C6E593F45}"/>
                  </a:ext>
                </a:extLst>
              </p:cNvPr>
              <p:cNvPicPr/>
              <p:nvPr/>
            </p:nvPicPr>
            <p:blipFill>
              <a:blip r:embed="rId122"/>
              <a:stretch>
                <a:fillRect/>
              </a:stretch>
            </p:blipFill>
            <p:spPr>
              <a:xfrm>
                <a:off x="214115" y="215621"/>
                <a:ext cx="294120" cy="393840"/>
              </a:xfrm>
              <a:prstGeom prst="rect">
                <a:avLst/>
              </a:prstGeom>
            </p:spPr>
          </p:pic>
        </mc:Fallback>
      </mc:AlternateContent>
      <p:grpSp>
        <p:nvGrpSpPr>
          <p:cNvPr id="294" name="Gruppo 293">
            <a:extLst>
              <a:ext uri="{FF2B5EF4-FFF2-40B4-BE49-F238E27FC236}">
                <a16:creationId xmlns:a16="http://schemas.microsoft.com/office/drawing/2014/main" id="{E18F9164-E295-9115-D719-779224BD3970}"/>
              </a:ext>
            </a:extLst>
          </p:cNvPr>
          <p:cNvGrpSpPr/>
          <p:nvPr/>
        </p:nvGrpSpPr>
        <p:grpSpPr>
          <a:xfrm>
            <a:off x="827555" y="241901"/>
            <a:ext cx="885600" cy="295920"/>
            <a:chOff x="827555" y="241901"/>
            <a:chExt cx="885600" cy="295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8A109BFA-0B9E-A3CD-8E10-4166E6DA716E}"/>
                    </a:ext>
                  </a:extLst>
                </p14:cNvPr>
                <p14:cNvContentPartPr/>
                <p14:nvPr/>
              </p14:nvContentPartPr>
              <p14:xfrm>
                <a:off x="827555" y="254861"/>
                <a:ext cx="119160" cy="282960"/>
              </p14:xfrm>
            </p:contentPart>
          </mc:Choice>
          <mc:Fallback xmlns=""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8A109BFA-0B9E-A3CD-8E10-4166E6DA716E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819995" y="247301"/>
                  <a:ext cx="134280" cy="29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703FCC34-B555-BC5D-DC70-8998326AFFCB}"/>
                    </a:ext>
                  </a:extLst>
                </p14:cNvPr>
                <p14:cNvContentPartPr/>
                <p14:nvPr/>
              </p14:nvContentPartPr>
              <p14:xfrm>
                <a:off x="1035635" y="336941"/>
                <a:ext cx="169560" cy="152640"/>
              </p14:xfrm>
            </p:contentPart>
          </mc:Choice>
          <mc:Fallback xmlns=""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703FCC34-B555-BC5D-DC70-8998326AFFCB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1028075" y="329381"/>
                  <a:ext cx="18468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A8A6C750-97F8-9E52-D117-8590D0ACC43E}"/>
                    </a:ext>
                  </a:extLst>
                </p14:cNvPr>
                <p14:cNvContentPartPr/>
                <p14:nvPr/>
              </p14:nvContentPartPr>
              <p14:xfrm>
                <a:off x="1206995" y="331901"/>
                <a:ext cx="141120" cy="150840"/>
              </p14:xfrm>
            </p:contentPart>
          </mc:Choice>
          <mc:Fallback xmlns=""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A8A6C750-97F8-9E52-D117-8590D0ACC43E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1199435" y="324341"/>
                  <a:ext cx="15624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19FBE4AD-88C2-9395-0529-375CF75480D1}"/>
                    </a:ext>
                  </a:extLst>
                </p14:cNvPr>
                <p14:cNvContentPartPr/>
                <p14:nvPr/>
              </p14:nvContentPartPr>
              <p14:xfrm>
                <a:off x="1410395" y="316061"/>
                <a:ext cx="71640" cy="195480"/>
              </p14:xfrm>
            </p:contentPart>
          </mc:Choice>
          <mc:Fallback xmlns=""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19FBE4AD-88C2-9395-0529-375CF75480D1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1402835" y="308861"/>
                  <a:ext cx="8676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FAE4A0A9-1FFA-7A05-D697-EC0973B24824}"/>
                    </a:ext>
                  </a:extLst>
                </p14:cNvPr>
                <p14:cNvContentPartPr/>
                <p14:nvPr/>
              </p14:nvContentPartPr>
              <p14:xfrm>
                <a:off x="1567355" y="241901"/>
                <a:ext cx="9000" cy="190440"/>
              </p14:xfrm>
            </p:contentPart>
          </mc:Choice>
          <mc:Fallback xmlns=""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FAE4A0A9-1FFA-7A05-D697-EC0973B24824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1559795" y="234341"/>
                  <a:ext cx="24120" cy="20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DB770210-37CA-3DFB-181F-5CBD7416960D}"/>
                    </a:ext>
                  </a:extLst>
                </p14:cNvPr>
                <p14:cNvContentPartPr/>
                <p14:nvPr/>
              </p14:nvContentPartPr>
              <p14:xfrm>
                <a:off x="1557995" y="373661"/>
                <a:ext cx="58320" cy="11160"/>
              </p14:xfrm>
            </p:contentPart>
          </mc:Choice>
          <mc:Fallback xmlns=""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DB770210-37CA-3DFB-181F-5CBD7416960D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1550435" y="366101"/>
                  <a:ext cx="7344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78FB64C6-26C5-37C9-A6F0-FC2FDA746407}"/>
                    </a:ext>
                  </a:extLst>
                </p14:cNvPr>
                <p14:cNvContentPartPr/>
                <p14:nvPr/>
              </p14:nvContentPartPr>
              <p14:xfrm>
                <a:off x="1689035" y="347741"/>
                <a:ext cx="24120" cy="128160"/>
              </p14:xfrm>
            </p:contentPart>
          </mc:Choice>
          <mc:Fallback xmlns=""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78FB64C6-26C5-37C9-A6F0-FC2FDA746407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1681475" y="340181"/>
                  <a:ext cx="39240" cy="142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2" name="Gruppo 291">
            <a:extLst>
              <a:ext uri="{FF2B5EF4-FFF2-40B4-BE49-F238E27FC236}">
                <a16:creationId xmlns:a16="http://schemas.microsoft.com/office/drawing/2014/main" id="{D902064A-CC05-28B8-2713-BF7F542BC233}"/>
              </a:ext>
            </a:extLst>
          </p:cNvPr>
          <p:cNvGrpSpPr/>
          <p:nvPr/>
        </p:nvGrpSpPr>
        <p:grpSpPr>
          <a:xfrm>
            <a:off x="2169275" y="146861"/>
            <a:ext cx="1381680" cy="297000"/>
            <a:chOff x="2169275" y="146861"/>
            <a:chExt cx="1381680" cy="297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677BA348-10AA-0359-3517-7AADB12FA5DA}"/>
                    </a:ext>
                  </a:extLst>
                </p14:cNvPr>
                <p14:cNvContentPartPr/>
                <p14:nvPr/>
              </p14:nvContentPartPr>
              <p14:xfrm>
                <a:off x="2169275" y="233981"/>
                <a:ext cx="233280" cy="205200"/>
              </p14:xfrm>
            </p:contentPart>
          </mc:Choice>
          <mc:Fallback xmlns=""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677BA348-10AA-0359-3517-7AADB12FA5DA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2161715" y="226421"/>
                  <a:ext cx="248400" cy="22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2856333D-E5F3-1D48-9BC6-12D2B2AF1539}"/>
                    </a:ext>
                  </a:extLst>
                </p14:cNvPr>
                <p14:cNvContentPartPr/>
                <p14:nvPr/>
              </p14:nvContentPartPr>
              <p14:xfrm>
                <a:off x="2373755" y="220301"/>
                <a:ext cx="170640" cy="221040"/>
              </p14:xfrm>
            </p:contentPart>
          </mc:Choice>
          <mc:Fallback xmlns=""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2856333D-E5F3-1D48-9BC6-12D2B2AF1539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2366195" y="212741"/>
                  <a:ext cx="185760" cy="23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F1C50330-A1EC-D5B6-155E-93025E4C68E9}"/>
                    </a:ext>
                  </a:extLst>
                </p14:cNvPr>
                <p14:cNvContentPartPr/>
                <p14:nvPr/>
              </p14:nvContentPartPr>
              <p14:xfrm>
                <a:off x="2608475" y="271781"/>
                <a:ext cx="136440" cy="126720"/>
              </p14:xfrm>
            </p:contentPart>
          </mc:Choice>
          <mc:Fallback xmlns=""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F1C50330-A1EC-D5B6-155E-93025E4C68E9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2600915" y="264221"/>
                  <a:ext cx="15156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D6AF6B96-556D-5219-A6D1-CB92716E0FD9}"/>
                    </a:ext>
                  </a:extLst>
                </p14:cNvPr>
                <p14:cNvContentPartPr/>
                <p14:nvPr/>
              </p14:nvContentPartPr>
              <p14:xfrm>
                <a:off x="2815835" y="146861"/>
                <a:ext cx="231480" cy="297000"/>
              </p14:xfrm>
            </p:contentPart>
          </mc:Choice>
          <mc:Fallback xmlns=""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D6AF6B96-556D-5219-A6D1-CB92716E0FD9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2808275" y="139661"/>
                  <a:ext cx="246600" cy="31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FC8B0B7B-BB0B-99A8-2EC4-77E8DA053102}"/>
                    </a:ext>
                  </a:extLst>
                </p14:cNvPr>
                <p14:cNvContentPartPr/>
                <p14:nvPr/>
              </p14:nvContentPartPr>
              <p14:xfrm>
                <a:off x="3045875" y="278621"/>
                <a:ext cx="77400" cy="156960"/>
              </p14:xfrm>
            </p:contentPart>
          </mc:Choice>
          <mc:Fallback xmlns=""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FC8B0B7B-BB0B-99A8-2EC4-77E8DA053102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3038315" y="271061"/>
                  <a:ext cx="9252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B368185B-8526-FFD0-5131-4F2972D2E9CF}"/>
                    </a:ext>
                  </a:extLst>
                </p14:cNvPr>
                <p14:cNvContentPartPr/>
                <p14:nvPr/>
              </p14:nvContentPartPr>
              <p14:xfrm>
                <a:off x="3146675" y="268901"/>
                <a:ext cx="156240" cy="157320"/>
              </p14:xfrm>
            </p:contentPart>
          </mc:Choice>
          <mc:Fallback xmlns=""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B368185B-8526-FFD0-5131-4F2972D2E9CF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3139115" y="261341"/>
                  <a:ext cx="17136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CD96344F-FEB8-8B94-6268-F133D81ABBC0}"/>
                    </a:ext>
                  </a:extLst>
                </p14:cNvPr>
                <p14:cNvContentPartPr/>
                <p14:nvPr/>
              </p14:nvContentPartPr>
              <p14:xfrm>
                <a:off x="3307595" y="284741"/>
                <a:ext cx="97200" cy="114120"/>
              </p14:xfrm>
            </p:contentPart>
          </mc:Choice>
          <mc:Fallback xmlns=""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CD96344F-FEB8-8B94-6268-F133D81ABBC0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3300035" y="277181"/>
                  <a:ext cx="11232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D04C654B-862A-D5B3-0D1B-8E97C3C667A4}"/>
                    </a:ext>
                  </a:extLst>
                </p14:cNvPr>
                <p14:cNvContentPartPr/>
                <p14:nvPr/>
              </p14:nvContentPartPr>
              <p14:xfrm>
                <a:off x="3486155" y="245861"/>
                <a:ext cx="64800" cy="85320"/>
              </p14:xfrm>
            </p:contentPart>
          </mc:Choice>
          <mc:Fallback xmlns=""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D04C654B-862A-D5B3-0D1B-8E97C3C667A4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3478595" y="238301"/>
                  <a:ext cx="79920" cy="1004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351643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D27FA9-9ED6-ECAE-CBB2-04825AA1A8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BA6EEA02-5859-06F5-05E3-95A1C2C94382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9CAF8270-557A-0114-972A-C0BA7422AF93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A12DFCD4-1F69-BD63-7D07-0AEDCB13ED6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67D0BF01-FC33-316F-7EB0-E31A525303C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5C5E9688-2F42-F35B-AEB0-083C171DB40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314881F6-E08A-057D-BF89-FA0B45C8012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6A72F0A0-F478-1210-5BD4-D4B64DDF33F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335E06AD-1CBE-92EC-E083-F9193F7D9DC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BA0499E5-4A43-9B47-B03B-A92573D7B8A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5A3AB46A-450C-D086-B76C-E43EEA2479E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85E47DE5-BD90-49F2-4F6B-6DF32AD97D3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F35BF9B9-A333-3977-4236-D768D85BD48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4BDF830E-8EED-F961-3971-EC24764007F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421ADE1C-F2B4-8CE5-EA3B-3339FBB22C9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306426DC-3090-18DB-C391-7BC4E6C3014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F7ED86C9-43E9-2CA4-947C-53050478022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2284C905-C05F-D807-ED19-EA58880054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12389B4B-0540-CCCA-E5FF-5C810035D274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DC551523-7068-EF55-3356-9FD64DBCDC0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14A898D7-BE44-47F3-3FD2-D2FC9D3BF0E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73A078D6-869A-2CC6-FB07-24241D32E36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984AB326-31BF-3CE0-2D74-2E5DE1BC72C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1893EBE8-4DB8-0C32-F1BF-9C14A847CDD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9659420C-4EB5-A9DB-3966-5409D425032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DF7B7078-163A-A93B-BA35-A907A36AE73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5DD0C95A-76B7-8930-688C-38A224A0132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03151336-6552-EF27-F998-860BB648506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13679DF2-7C51-3EFB-D827-325744056A0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CF89E318-DB3D-1C02-8B3E-E8BB209072C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9667E3B3-ED64-7C67-D333-7AF7E08709E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3B6DBB17-AC3E-815C-CAE4-804A314254A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ED5CBE65-63F2-AAB4-51E2-727FA21026EA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D7707836-0E21-26E5-05B8-78833194F7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A7FCDE48-2871-D772-F424-AC948D09AF14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3AC16820-79FF-1EFA-5FA4-D0F287159D9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560E49D4-7A25-7852-D13F-620E2037D99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557ABF34-A392-6842-26F3-BC7C7EF49CF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85583C44-A3CE-7841-702F-AFC7EF224ED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FC53F560-F141-246B-CAE6-D04DD1C8621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5D11A0C3-9176-8879-0524-43B5E379464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9C9A73E5-9DE1-67C6-86DC-5A44BB7E481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9A17180C-C651-C1AB-D6F1-68838443777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4C2EFF3D-6D58-62E5-1AD2-D316B100601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63F0FB5E-E09D-C1DC-F55A-9AA9CA69960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170715C1-FCDD-DF9D-A4E4-786189EFCB6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829DF9A6-6F25-7159-FBDB-9BF56A7C573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B9314593-4DE1-A0A4-A156-327AC008006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47DD99FF-0A6B-999E-752B-E77F578400A4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2EDB78A9-E891-F5EC-5B6F-B938089624B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7E07C9E4-FDC6-3D6A-6AAC-DC243860629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84D1BCA4-FA55-C68B-C3C5-F4BCC3E48E4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DB09036F-B360-1ED4-67AE-6CF672B92A6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C6BDD82E-86C9-D24B-61B6-D818DBAB880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0435BBA5-24E7-6545-43DE-C0318CADFA0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71BB02FD-4C9D-26EA-9CEA-A44C33BA2A0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1306594A-7933-EEA1-2F81-562CF8F9B6C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3D05471A-E167-F8AC-1B9B-BB4F0B646BC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4B6FEA82-9FCB-B9BD-04BC-68EA89FE577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507FF4AC-F9D5-8DE5-60CF-31C35FF8A07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2A995819-6511-60DF-CABB-2C86B6D647B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2215D15C-CEEF-1390-D699-A59D12560C5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BB39AF5A-BFD8-716E-BDDE-7777AEFDB7B0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104F5653-5BD6-A6BE-28A0-6AC18A2FE6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2550" y="1308100"/>
            <a:ext cx="6946900" cy="42418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AE2BAAC2-C746-6DCB-EBA6-A180203C015C}"/>
                  </a:ext>
                </a:extLst>
              </p14:cNvPr>
              <p14:cNvContentPartPr/>
              <p14:nvPr/>
            </p14:nvContentPartPr>
            <p14:xfrm>
              <a:off x="5437366" y="2866908"/>
              <a:ext cx="167040" cy="81360"/>
            </p14:xfrm>
          </p:contentPart>
        </mc:Choice>
        <mc:Fallback xmlns=""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AE2BAAC2-C746-6DCB-EBA6-A180203C015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429806" y="2859348"/>
                <a:ext cx="181800" cy="96480"/>
              </a:xfrm>
              <a:prstGeom prst="rect">
                <a:avLst/>
              </a:prstGeom>
            </p:spPr>
          </p:pic>
        </mc:Fallback>
      </mc:AlternateContent>
      <p:grpSp>
        <p:nvGrpSpPr>
          <p:cNvPr id="11" name="Gruppo 10">
            <a:extLst>
              <a:ext uri="{FF2B5EF4-FFF2-40B4-BE49-F238E27FC236}">
                <a16:creationId xmlns:a16="http://schemas.microsoft.com/office/drawing/2014/main" id="{59AED4F0-F8AB-B615-B1BA-8266F14E7E10}"/>
              </a:ext>
            </a:extLst>
          </p:cNvPr>
          <p:cNvGrpSpPr/>
          <p:nvPr/>
        </p:nvGrpSpPr>
        <p:grpSpPr>
          <a:xfrm>
            <a:off x="7161406" y="1105788"/>
            <a:ext cx="926280" cy="241560"/>
            <a:chOff x="7161406" y="1105788"/>
            <a:chExt cx="926280" cy="241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B155FFD0-C46F-ECE0-5624-FA8F2CDB9E57}"/>
                    </a:ext>
                  </a:extLst>
                </p14:cNvPr>
                <p14:cNvContentPartPr/>
                <p14:nvPr/>
              </p14:nvContentPartPr>
              <p14:xfrm>
                <a:off x="7161406" y="1116228"/>
                <a:ext cx="203760" cy="23112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B155FFD0-C46F-ECE0-5624-FA8F2CDB9E5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153846" y="1108668"/>
                  <a:ext cx="218880" cy="24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2E2AE182-57A4-DBD9-842E-69C991337442}"/>
                    </a:ext>
                  </a:extLst>
                </p14:cNvPr>
                <p14:cNvContentPartPr/>
                <p14:nvPr/>
              </p14:nvContentPartPr>
              <p14:xfrm>
                <a:off x="7336366" y="1106868"/>
                <a:ext cx="118440" cy="21060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2E2AE182-57A4-DBD9-842E-69C99133744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328806" y="1099308"/>
                  <a:ext cx="133560" cy="22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FCDD0101-5A3C-A3D0-AC7A-74491CFAC737}"/>
                    </a:ext>
                  </a:extLst>
                </p14:cNvPr>
                <p14:cNvContentPartPr/>
                <p14:nvPr/>
              </p14:nvContentPartPr>
              <p14:xfrm>
                <a:off x="7538326" y="1138548"/>
                <a:ext cx="81720" cy="14796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FCDD0101-5A3C-A3D0-AC7A-74491CFAC737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530766" y="1130988"/>
                  <a:ext cx="9684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A5284A0A-AE46-A112-79F8-FFAD8C0D2A10}"/>
                    </a:ext>
                  </a:extLst>
                </p14:cNvPr>
                <p14:cNvContentPartPr/>
                <p14:nvPr/>
              </p14:nvContentPartPr>
              <p14:xfrm>
                <a:off x="7663246" y="1114788"/>
                <a:ext cx="127800" cy="15588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A5284A0A-AE46-A112-79F8-FFAD8C0D2A10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655686" y="1107228"/>
                  <a:ext cx="14292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6E4731B8-4824-A4B3-AADB-3F62357C392D}"/>
                    </a:ext>
                  </a:extLst>
                </p14:cNvPr>
                <p14:cNvContentPartPr/>
                <p14:nvPr/>
              </p14:nvContentPartPr>
              <p14:xfrm>
                <a:off x="7825966" y="1105788"/>
                <a:ext cx="49680" cy="11232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6E4731B8-4824-A4B3-AADB-3F62357C392D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818406" y="1098228"/>
                  <a:ext cx="6480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DE239094-671A-CBA6-DE2B-5DCAE9BB595B}"/>
                    </a:ext>
                  </a:extLst>
                </p14:cNvPr>
                <p14:cNvContentPartPr/>
                <p14:nvPr/>
              </p14:nvContentPartPr>
              <p14:xfrm>
                <a:off x="7864126" y="1107948"/>
                <a:ext cx="223560" cy="15984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DE239094-671A-CBA6-DE2B-5DCAE9BB595B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856566" y="1100388"/>
                  <a:ext cx="238680" cy="174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uppo 43">
            <a:extLst>
              <a:ext uri="{FF2B5EF4-FFF2-40B4-BE49-F238E27FC236}">
                <a16:creationId xmlns:a16="http://schemas.microsoft.com/office/drawing/2014/main" id="{A027C2BA-C074-FDD1-CAD3-C4A1E066748A}"/>
              </a:ext>
            </a:extLst>
          </p:cNvPr>
          <p:cNvGrpSpPr/>
          <p:nvPr/>
        </p:nvGrpSpPr>
        <p:grpSpPr>
          <a:xfrm>
            <a:off x="214800" y="232440"/>
            <a:ext cx="789480" cy="305280"/>
            <a:chOff x="214800" y="232440"/>
            <a:chExt cx="789480" cy="305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5C8F9906-1071-8186-55AA-371D309F15C3}"/>
                    </a:ext>
                  </a:extLst>
                </p14:cNvPr>
                <p14:cNvContentPartPr/>
                <p14:nvPr/>
              </p14:nvContentPartPr>
              <p14:xfrm>
                <a:off x="214800" y="280680"/>
                <a:ext cx="317160" cy="6696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5C8F9906-1071-8186-55AA-371D309F15C3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07240" y="273120"/>
                  <a:ext cx="33228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8B833EC1-F0B6-1F54-1F8E-275B9834004D}"/>
                    </a:ext>
                  </a:extLst>
                </p14:cNvPr>
                <p14:cNvContentPartPr/>
                <p14:nvPr/>
              </p14:nvContentPartPr>
              <p14:xfrm>
                <a:off x="272760" y="329640"/>
                <a:ext cx="83520" cy="14148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8B833EC1-F0B6-1F54-1F8E-275B9834004D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65200" y="322080"/>
                  <a:ext cx="9864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067F99B3-C658-0D6A-21C5-873CE5CFDAE0}"/>
                    </a:ext>
                  </a:extLst>
                </p14:cNvPr>
                <p14:cNvContentPartPr/>
                <p14:nvPr/>
              </p14:nvContentPartPr>
              <p14:xfrm>
                <a:off x="349440" y="335040"/>
                <a:ext cx="102960" cy="12744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067F99B3-C658-0D6A-21C5-873CE5CFDAE0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41880" y="327480"/>
                  <a:ext cx="11772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CACD833F-8FF7-B50A-FE3E-DC2AD4CE90AA}"/>
                    </a:ext>
                  </a:extLst>
                </p14:cNvPr>
                <p14:cNvContentPartPr/>
                <p14:nvPr/>
              </p14:nvContentPartPr>
              <p14:xfrm>
                <a:off x="485160" y="347280"/>
                <a:ext cx="114480" cy="3492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CACD833F-8FF7-B50A-FE3E-DC2AD4CE90AA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77600" y="339720"/>
                  <a:ext cx="12960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D49976C0-2516-A914-5C24-23A62ECA338F}"/>
                    </a:ext>
                  </a:extLst>
                </p14:cNvPr>
                <p14:cNvContentPartPr/>
                <p14:nvPr/>
              </p14:nvContentPartPr>
              <p14:xfrm>
                <a:off x="600000" y="306600"/>
                <a:ext cx="21600" cy="140040"/>
              </p14:xfrm>
            </p:contentPart>
          </mc:Choice>
          <mc:Fallback xmlns=""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D49976C0-2516-A914-5C24-23A62ECA338F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92440" y="299040"/>
                  <a:ext cx="3672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67E02992-2BE2-3639-0473-66548968641C}"/>
                    </a:ext>
                  </a:extLst>
                </p14:cNvPr>
                <p14:cNvContentPartPr/>
                <p14:nvPr/>
              </p14:nvContentPartPr>
              <p14:xfrm>
                <a:off x="796920" y="232440"/>
                <a:ext cx="194400" cy="9180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67E02992-2BE2-3639-0473-66548968641C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89360" y="224880"/>
                  <a:ext cx="20952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CE11AF32-6C24-51B1-D9B7-3BE34D97BA90}"/>
                    </a:ext>
                  </a:extLst>
                </p14:cNvPr>
                <p14:cNvContentPartPr/>
                <p14:nvPr/>
              </p14:nvContentPartPr>
              <p14:xfrm>
                <a:off x="770280" y="359520"/>
                <a:ext cx="160200" cy="43920"/>
              </p14:xfrm>
            </p:contentPart>
          </mc:Choice>
          <mc:Fallback xmlns=""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CE11AF32-6C24-51B1-D9B7-3BE34D97BA90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62720" y="351960"/>
                  <a:ext cx="17532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ED95A02D-FF07-DA90-1137-724599E9BD3B}"/>
                    </a:ext>
                  </a:extLst>
                </p14:cNvPr>
                <p14:cNvContentPartPr/>
                <p14:nvPr/>
              </p14:nvContentPartPr>
              <p14:xfrm>
                <a:off x="827160" y="453840"/>
                <a:ext cx="177120" cy="83880"/>
              </p14:xfrm>
            </p:contentPart>
          </mc:Choice>
          <mc:Fallback xmlns=""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ED95A02D-FF07-DA90-1137-724599E9BD3B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819600" y="446280"/>
                  <a:ext cx="192240" cy="99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uppo 39">
            <a:extLst>
              <a:ext uri="{FF2B5EF4-FFF2-40B4-BE49-F238E27FC236}">
                <a16:creationId xmlns:a16="http://schemas.microsoft.com/office/drawing/2014/main" id="{01DE49C2-790F-A298-E2DA-536CB173675F}"/>
              </a:ext>
            </a:extLst>
          </p:cNvPr>
          <p:cNvGrpSpPr/>
          <p:nvPr/>
        </p:nvGrpSpPr>
        <p:grpSpPr>
          <a:xfrm>
            <a:off x="2664960" y="226320"/>
            <a:ext cx="176400" cy="287640"/>
            <a:chOff x="2664960" y="226320"/>
            <a:chExt cx="176400" cy="287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C513C0E4-5DAB-9074-6493-D12DC312ABD7}"/>
                    </a:ext>
                  </a:extLst>
                </p14:cNvPr>
                <p14:cNvContentPartPr/>
                <p14:nvPr/>
              </p14:nvContentPartPr>
              <p14:xfrm>
                <a:off x="2684040" y="226320"/>
                <a:ext cx="157320" cy="5652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C513C0E4-5DAB-9074-6493-D12DC312ABD7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2676480" y="218760"/>
                  <a:ext cx="17244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E8DA1A3A-70F4-4AE0-E261-44717896D836}"/>
                    </a:ext>
                  </a:extLst>
                </p14:cNvPr>
                <p14:cNvContentPartPr/>
                <p14:nvPr/>
              </p14:nvContentPartPr>
              <p14:xfrm>
                <a:off x="2668560" y="305880"/>
                <a:ext cx="155880" cy="6552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E8DA1A3A-70F4-4AE0-E261-44717896D836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661000" y="298320"/>
                  <a:ext cx="17100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F45E5BF7-6CE3-CCF4-A69B-945B6020B8FE}"/>
                    </a:ext>
                  </a:extLst>
                </p14:cNvPr>
                <p14:cNvContentPartPr/>
                <p14:nvPr/>
              </p14:nvContentPartPr>
              <p14:xfrm>
                <a:off x="2664960" y="409560"/>
                <a:ext cx="157320" cy="2952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F45E5BF7-6CE3-CCF4-A69B-945B6020B8FE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657400" y="402000"/>
                  <a:ext cx="17244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21E78943-948D-6248-EF26-78A523A4A82A}"/>
                    </a:ext>
                  </a:extLst>
                </p14:cNvPr>
                <p14:cNvContentPartPr/>
                <p14:nvPr/>
              </p14:nvContentPartPr>
              <p14:xfrm>
                <a:off x="2754240" y="430800"/>
                <a:ext cx="23400" cy="8316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21E78943-948D-6248-EF26-78A523A4A82A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746680" y="423240"/>
                  <a:ext cx="38160" cy="98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" name="Gruppo 50">
            <a:extLst>
              <a:ext uri="{FF2B5EF4-FFF2-40B4-BE49-F238E27FC236}">
                <a16:creationId xmlns:a16="http://schemas.microsoft.com/office/drawing/2014/main" id="{C1CEE32D-B941-FA1F-606D-71A87BE2B250}"/>
              </a:ext>
            </a:extLst>
          </p:cNvPr>
          <p:cNvGrpSpPr/>
          <p:nvPr/>
        </p:nvGrpSpPr>
        <p:grpSpPr>
          <a:xfrm>
            <a:off x="3102000" y="196440"/>
            <a:ext cx="283320" cy="416520"/>
            <a:chOff x="3102000" y="196440"/>
            <a:chExt cx="283320" cy="416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17A36076-EEDB-6075-60EE-0B1217D0151C}"/>
                    </a:ext>
                  </a:extLst>
                </p14:cNvPr>
                <p14:cNvContentPartPr/>
                <p14:nvPr/>
              </p14:nvContentPartPr>
              <p14:xfrm>
                <a:off x="3102000" y="196440"/>
                <a:ext cx="90360" cy="184320"/>
              </p14:xfrm>
            </p:contentPart>
          </mc:Choice>
          <mc:Fallback xmlns=""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17A36076-EEDB-6075-60EE-0B1217D0151C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3094440" y="188880"/>
                  <a:ext cx="10548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23498A00-EE24-9946-CC19-951781CC40E2}"/>
                    </a:ext>
                  </a:extLst>
                </p14:cNvPr>
                <p14:cNvContentPartPr/>
                <p14:nvPr/>
              </p14:nvContentPartPr>
              <p14:xfrm>
                <a:off x="3152040" y="274560"/>
                <a:ext cx="37080" cy="81720"/>
              </p14:xfrm>
            </p:contentPart>
          </mc:Choice>
          <mc:Fallback xmlns=""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23498A00-EE24-9946-CC19-951781CC40E2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144480" y="267000"/>
                  <a:ext cx="5220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DB94115E-C13D-301F-C67D-CC4051EA48E7}"/>
                    </a:ext>
                  </a:extLst>
                </p14:cNvPr>
                <p14:cNvContentPartPr/>
                <p14:nvPr/>
              </p14:nvContentPartPr>
              <p14:xfrm>
                <a:off x="3256800" y="225600"/>
                <a:ext cx="5040" cy="161280"/>
              </p14:xfrm>
            </p:contentPart>
          </mc:Choice>
          <mc:Fallback xmlns=""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DB94115E-C13D-301F-C67D-CC4051EA48E7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3249240" y="218040"/>
                  <a:ext cx="1980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8437F29F-794C-7BE9-595B-F7C954628456}"/>
                    </a:ext>
                  </a:extLst>
                </p14:cNvPr>
                <p14:cNvContentPartPr/>
                <p14:nvPr/>
              </p14:nvContentPartPr>
              <p14:xfrm>
                <a:off x="3286320" y="278160"/>
                <a:ext cx="99000" cy="33480"/>
              </p14:xfrm>
            </p:contentPart>
          </mc:Choice>
          <mc:Fallback xmlns=""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8437F29F-794C-7BE9-595B-F7C954628456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3278760" y="270960"/>
                  <a:ext cx="11412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759D8B86-84B4-A957-3913-D9697666632A}"/>
                    </a:ext>
                  </a:extLst>
                </p14:cNvPr>
                <p14:cNvContentPartPr/>
                <p14:nvPr/>
              </p14:nvContentPartPr>
              <p14:xfrm>
                <a:off x="3148440" y="414240"/>
                <a:ext cx="208080" cy="198720"/>
              </p14:xfrm>
            </p:contentPart>
          </mc:Choice>
          <mc:Fallback xmlns=""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759D8B86-84B4-A957-3913-D9697666632A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3140880" y="407040"/>
                  <a:ext cx="223200" cy="213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3" name="Gruppo 192">
            <a:extLst>
              <a:ext uri="{FF2B5EF4-FFF2-40B4-BE49-F238E27FC236}">
                <a16:creationId xmlns:a16="http://schemas.microsoft.com/office/drawing/2014/main" id="{ADEA6BBB-1E59-9E08-7B5E-E7BB5C5B2C77}"/>
              </a:ext>
            </a:extLst>
          </p:cNvPr>
          <p:cNvGrpSpPr/>
          <p:nvPr/>
        </p:nvGrpSpPr>
        <p:grpSpPr>
          <a:xfrm>
            <a:off x="3778440" y="198600"/>
            <a:ext cx="1159200" cy="332280"/>
            <a:chOff x="3778440" y="198600"/>
            <a:chExt cx="1159200" cy="332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89492386-53A7-FBF2-5F71-87B5686B5BE4}"/>
                    </a:ext>
                  </a:extLst>
                </p14:cNvPr>
                <p14:cNvContentPartPr/>
                <p14:nvPr/>
              </p14:nvContentPartPr>
              <p14:xfrm>
                <a:off x="3778440" y="233160"/>
                <a:ext cx="176400" cy="165960"/>
              </p14:xfrm>
            </p:contentPart>
          </mc:Choice>
          <mc:Fallback xmlns=""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89492386-53A7-FBF2-5F71-87B5686B5BE4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3770880" y="225600"/>
                  <a:ext cx="19152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1E477515-2206-24D8-096C-15097BB2A105}"/>
                    </a:ext>
                  </a:extLst>
                </p14:cNvPr>
                <p14:cNvContentPartPr/>
                <p14:nvPr/>
              </p14:nvContentPartPr>
              <p14:xfrm>
                <a:off x="4009200" y="243240"/>
                <a:ext cx="27000" cy="183600"/>
              </p14:xfrm>
            </p:contentPart>
          </mc:Choice>
          <mc:Fallback xmlns=""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1E477515-2206-24D8-096C-15097BB2A105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4001640" y="235680"/>
                  <a:ext cx="4212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34822306-782F-3AB3-3110-7426B4B58837}"/>
                    </a:ext>
                  </a:extLst>
                </p14:cNvPr>
                <p14:cNvContentPartPr/>
                <p14:nvPr/>
              </p14:nvContentPartPr>
              <p14:xfrm>
                <a:off x="4176240" y="251520"/>
                <a:ext cx="105840" cy="134640"/>
              </p14:xfrm>
            </p:contentPart>
          </mc:Choice>
          <mc:Fallback xmlns=""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34822306-782F-3AB3-3110-7426B4B58837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168680" y="243960"/>
                  <a:ext cx="12096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FD799AFA-502F-8E52-56A4-8F4D254A4FCF}"/>
                    </a:ext>
                  </a:extLst>
                </p14:cNvPr>
                <p14:cNvContentPartPr/>
                <p14:nvPr/>
              </p14:nvContentPartPr>
              <p14:xfrm>
                <a:off x="4292880" y="302280"/>
                <a:ext cx="113040" cy="31680"/>
              </p14:xfrm>
            </p:contentPart>
          </mc:Choice>
          <mc:Fallback xmlns=""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FD799AFA-502F-8E52-56A4-8F4D254A4FCF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285320" y="294720"/>
                  <a:ext cx="12816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AC7571D9-99C5-B8C7-1FA2-C44F75D6658A}"/>
                    </a:ext>
                  </a:extLst>
                </p14:cNvPr>
                <p14:cNvContentPartPr/>
                <p14:nvPr/>
              </p14:nvContentPartPr>
              <p14:xfrm>
                <a:off x="4384320" y="222360"/>
                <a:ext cx="41040" cy="227160"/>
              </p14:xfrm>
            </p:contentPart>
          </mc:Choice>
          <mc:Fallback xmlns=""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AC7571D9-99C5-B8C7-1FA2-C44F75D6658A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376760" y="214800"/>
                  <a:ext cx="55800" cy="24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B221A743-5277-5FF3-626E-DAB00F49B20A}"/>
                    </a:ext>
                  </a:extLst>
                </p14:cNvPr>
                <p14:cNvContentPartPr/>
                <p14:nvPr/>
              </p14:nvContentPartPr>
              <p14:xfrm>
                <a:off x="4462440" y="198600"/>
                <a:ext cx="34920" cy="22572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B221A743-5277-5FF3-626E-DAB00F49B20A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4454880" y="191040"/>
                  <a:ext cx="50040" cy="24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46167319-5152-063D-353A-92D8D28C677A}"/>
                    </a:ext>
                  </a:extLst>
                </p14:cNvPr>
                <p14:cNvContentPartPr/>
                <p14:nvPr/>
              </p14:nvContentPartPr>
              <p14:xfrm>
                <a:off x="4614000" y="239280"/>
                <a:ext cx="102960" cy="12240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46167319-5152-063D-353A-92D8D28C677A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4606440" y="231720"/>
                  <a:ext cx="11808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4F7C62C9-C715-BF6C-8ABF-0150B8FE0093}"/>
                    </a:ext>
                  </a:extLst>
                </p14:cNvPr>
                <p14:cNvContentPartPr/>
                <p14:nvPr/>
              </p14:nvContentPartPr>
              <p14:xfrm>
                <a:off x="4608960" y="397320"/>
                <a:ext cx="19440" cy="8244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4F7C62C9-C715-BF6C-8ABF-0150B8FE0093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4601400" y="389760"/>
                  <a:ext cx="3456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2915F3D4-3E4D-B1D6-FC90-9EB90E3C7941}"/>
                    </a:ext>
                  </a:extLst>
                </p14:cNvPr>
                <p14:cNvContentPartPr/>
                <p14:nvPr/>
              </p14:nvContentPartPr>
              <p14:xfrm>
                <a:off x="4651800" y="377160"/>
                <a:ext cx="21960" cy="10080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2915F3D4-3E4D-B1D6-FC90-9EB90E3C7941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4644240" y="369600"/>
                  <a:ext cx="3672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A8BB52DC-B0C1-D60F-58BE-A79AA67DD6E6}"/>
                    </a:ext>
                  </a:extLst>
                </p14:cNvPr>
                <p14:cNvContentPartPr/>
                <p14:nvPr/>
              </p14:nvContentPartPr>
              <p14:xfrm>
                <a:off x="4505640" y="471480"/>
                <a:ext cx="432000" cy="5940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A8BB52DC-B0C1-D60F-58BE-A79AA67DD6E6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4498440" y="463920"/>
                  <a:ext cx="447120" cy="74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7" name="Gruppo 206">
            <a:extLst>
              <a:ext uri="{FF2B5EF4-FFF2-40B4-BE49-F238E27FC236}">
                <a16:creationId xmlns:a16="http://schemas.microsoft.com/office/drawing/2014/main" id="{96C1942F-8A95-3A5A-36BB-6BE552F38084}"/>
              </a:ext>
            </a:extLst>
          </p:cNvPr>
          <p:cNvGrpSpPr/>
          <p:nvPr/>
        </p:nvGrpSpPr>
        <p:grpSpPr>
          <a:xfrm>
            <a:off x="1430520" y="206160"/>
            <a:ext cx="348480" cy="269640"/>
            <a:chOff x="1430520" y="206160"/>
            <a:chExt cx="348480" cy="269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9B1E675A-BD0B-79D0-18F8-2311E2DD50A7}"/>
                    </a:ext>
                  </a:extLst>
                </p14:cNvPr>
                <p14:cNvContentPartPr/>
                <p14:nvPr/>
              </p14:nvContentPartPr>
              <p14:xfrm>
                <a:off x="1430520" y="263760"/>
                <a:ext cx="159480" cy="179640"/>
              </p14:xfrm>
            </p:contentPart>
          </mc:Choice>
          <mc:Fallback xmlns=""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9B1E675A-BD0B-79D0-18F8-2311E2DD50A7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422960" y="256200"/>
                  <a:ext cx="17460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AA9FE5D4-FA83-2A3F-3249-97A040669BB1}"/>
                    </a:ext>
                  </a:extLst>
                </p14:cNvPr>
                <p14:cNvContentPartPr/>
                <p14:nvPr/>
              </p14:nvContentPartPr>
              <p14:xfrm>
                <a:off x="1605120" y="292200"/>
                <a:ext cx="65880" cy="18720"/>
              </p14:xfrm>
            </p:contentPart>
          </mc:Choice>
          <mc:Fallback xmlns=""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AA9FE5D4-FA83-2A3F-3249-97A040669BB1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597560" y="284640"/>
                  <a:ext cx="8100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19E5B96E-8928-C6C8-B80B-427CA041724A}"/>
                    </a:ext>
                  </a:extLst>
                </p14:cNvPr>
                <p14:cNvContentPartPr/>
                <p14:nvPr/>
              </p14:nvContentPartPr>
              <p14:xfrm>
                <a:off x="1574160" y="364200"/>
                <a:ext cx="85680" cy="15840"/>
              </p14:xfrm>
            </p:contentPart>
          </mc:Choice>
          <mc:Fallback xmlns=""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19E5B96E-8928-C6C8-B80B-427CA041724A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566600" y="356640"/>
                  <a:ext cx="10080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A4D78305-D1C9-CE9B-CE77-C5C60F8B6E0A}"/>
                    </a:ext>
                  </a:extLst>
                </p14:cNvPr>
                <p14:cNvContentPartPr/>
                <p14:nvPr/>
              </p14:nvContentPartPr>
              <p14:xfrm>
                <a:off x="1670640" y="210840"/>
                <a:ext cx="27000" cy="240480"/>
              </p14:xfrm>
            </p:contentPart>
          </mc:Choice>
          <mc:Fallback xmlns=""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A4D78305-D1C9-CE9B-CE77-C5C60F8B6E0A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663440" y="203280"/>
                  <a:ext cx="42120" cy="25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8997286A-C298-C87E-C6B2-EBCFD9982C4B}"/>
                    </a:ext>
                  </a:extLst>
                </p14:cNvPr>
                <p14:cNvContentPartPr/>
                <p14:nvPr/>
              </p14:nvContentPartPr>
              <p14:xfrm>
                <a:off x="1752720" y="206160"/>
                <a:ext cx="26280" cy="269640"/>
              </p14:xfrm>
            </p:contentPart>
          </mc:Choice>
          <mc:Fallback xmlns=""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8997286A-C298-C87E-C6B2-EBCFD9982C4B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745160" y="198600"/>
                  <a:ext cx="41400" cy="284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5" name="Gruppo 204">
            <a:extLst>
              <a:ext uri="{FF2B5EF4-FFF2-40B4-BE49-F238E27FC236}">
                <a16:creationId xmlns:a16="http://schemas.microsoft.com/office/drawing/2014/main" id="{8C568451-F098-F250-76FE-CF34454B88CA}"/>
              </a:ext>
            </a:extLst>
          </p:cNvPr>
          <p:cNvGrpSpPr/>
          <p:nvPr/>
        </p:nvGrpSpPr>
        <p:grpSpPr>
          <a:xfrm>
            <a:off x="1993560" y="161880"/>
            <a:ext cx="210960" cy="373680"/>
            <a:chOff x="1993560" y="161880"/>
            <a:chExt cx="210960" cy="373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3A9FA107-545B-DC06-7A70-DFD85096F145}"/>
                    </a:ext>
                  </a:extLst>
                </p14:cNvPr>
                <p14:cNvContentPartPr/>
                <p14:nvPr/>
              </p14:nvContentPartPr>
              <p14:xfrm>
                <a:off x="2022360" y="161880"/>
                <a:ext cx="89640" cy="176040"/>
              </p14:xfrm>
            </p:contentPart>
          </mc:Choice>
          <mc:Fallback xmlns=""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3A9FA107-545B-DC06-7A70-DFD85096F145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2014800" y="154320"/>
                  <a:ext cx="10476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415FC129-4776-24BD-B259-5E35F060B090}"/>
                    </a:ext>
                  </a:extLst>
                </p14:cNvPr>
                <p14:cNvContentPartPr/>
                <p14:nvPr/>
              </p14:nvContentPartPr>
              <p14:xfrm>
                <a:off x="2070960" y="246120"/>
                <a:ext cx="105840" cy="73080"/>
              </p14:xfrm>
            </p:contentPart>
          </mc:Choice>
          <mc:Fallback xmlns=""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415FC129-4776-24BD-B259-5E35F060B090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2063400" y="238560"/>
                  <a:ext cx="12096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E727B398-093F-3A82-2585-1CCEA05A2A57}"/>
                    </a:ext>
                  </a:extLst>
                </p14:cNvPr>
                <p14:cNvContentPartPr/>
                <p14:nvPr/>
              </p14:nvContentPartPr>
              <p14:xfrm>
                <a:off x="1993560" y="362040"/>
                <a:ext cx="210960" cy="17280"/>
              </p14:xfrm>
            </p:contentPart>
          </mc:Choice>
          <mc:Fallback xmlns=""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E727B398-093F-3A82-2585-1CCEA05A2A57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986000" y="354480"/>
                  <a:ext cx="22608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F4EBB886-B683-45C8-F4B5-24F4894619D7}"/>
                    </a:ext>
                  </a:extLst>
                </p14:cNvPr>
                <p14:cNvContentPartPr/>
                <p14:nvPr/>
              </p14:nvContentPartPr>
              <p14:xfrm>
                <a:off x="2108400" y="381840"/>
                <a:ext cx="12960" cy="52560"/>
              </p14:xfrm>
            </p:contentPart>
          </mc:Choice>
          <mc:Fallback xmlns=""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F4EBB886-B683-45C8-F4B5-24F4894619D7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2100840" y="374280"/>
                  <a:ext cx="2808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E784191C-B110-A2EA-317F-9327685CC72E}"/>
                    </a:ext>
                  </a:extLst>
                </p14:cNvPr>
                <p14:cNvContentPartPr/>
                <p14:nvPr/>
              </p14:nvContentPartPr>
              <p14:xfrm>
                <a:off x="2042880" y="457800"/>
                <a:ext cx="150120" cy="77760"/>
              </p14:xfrm>
            </p:contentPart>
          </mc:Choice>
          <mc:Fallback xmlns=""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E784191C-B110-A2EA-317F-9327685CC72E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2035320" y="450240"/>
                  <a:ext cx="164880" cy="92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4" name="Gruppo 303">
            <a:extLst>
              <a:ext uri="{FF2B5EF4-FFF2-40B4-BE49-F238E27FC236}">
                <a16:creationId xmlns:a16="http://schemas.microsoft.com/office/drawing/2014/main" id="{2D5048FC-59EA-ACC3-19C2-C286F4E23C5F}"/>
              </a:ext>
            </a:extLst>
          </p:cNvPr>
          <p:cNvGrpSpPr/>
          <p:nvPr/>
        </p:nvGrpSpPr>
        <p:grpSpPr>
          <a:xfrm>
            <a:off x="235320" y="907800"/>
            <a:ext cx="689400" cy="347760"/>
            <a:chOff x="235320" y="907800"/>
            <a:chExt cx="689400" cy="347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776EA107-4A3E-B9B7-D46D-67B14DCC3B7D}"/>
                    </a:ext>
                  </a:extLst>
                </p14:cNvPr>
                <p14:cNvContentPartPr/>
                <p14:nvPr/>
              </p14:nvContentPartPr>
              <p14:xfrm>
                <a:off x="235320" y="907800"/>
                <a:ext cx="314280" cy="81000"/>
              </p14:xfrm>
            </p:contentPart>
          </mc:Choice>
          <mc:Fallback xmlns=""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776EA107-4A3E-B9B7-D46D-67B14DCC3B7D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227760" y="900240"/>
                  <a:ext cx="32940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BCC0ACE6-0271-E30D-EEE8-9BCD30AF7295}"/>
                    </a:ext>
                  </a:extLst>
                </p14:cNvPr>
                <p14:cNvContentPartPr/>
                <p14:nvPr/>
              </p14:nvContentPartPr>
              <p14:xfrm>
                <a:off x="303000" y="958560"/>
                <a:ext cx="88200" cy="147600"/>
              </p14:xfrm>
            </p:contentPart>
          </mc:Choice>
          <mc:Fallback xmlns=""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BCC0ACE6-0271-E30D-EEE8-9BCD30AF7295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295440" y="951000"/>
                  <a:ext cx="10296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EDFAF443-B037-F8E1-185B-13CEA88099C0}"/>
                    </a:ext>
                  </a:extLst>
                </p14:cNvPr>
                <p14:cNvContentPartPr/>
                <p14:nvPr/>
              </p14:nvContentPartPr>
              <p14:xfrm>
                <a:off x="408480" y="956040"/>
                <a:ext cx="45360" cy="110160"/>
              </p14:xfrm>
            </p:contentPart>
          </mc:Choice>
          <mc:Fallback xmlns=""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EDFAF443-B037-F8E1-185B-13CEA88099C0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400920" y="948480"/>
                  <a:ext cx="6048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8C40D86E-BADF-1FB0-29EA-4C64E72BC9F3}"/>
                    </a:ext>
                  </a:extLst>
                </p14:cNvPr>
                <p14:cNvContentPartPr/>
                <p14:nvPr/>
              </p14:nvContentPartPr>
              <p14:xfrm>
                <a:off x="481560" y="1013640"/>
                <a:ext cx="72000" cy="11160"/>
              </p14:xfrm>
            </p:contentPart>
          </mc:Choice>
          <mc:Fallback xmlns=""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8C40D86E-BADF-1FB0-29EA-4C64E72BC9F3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474000" y="1006080"/>
                  <a:ext cx="8676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28C25D1C-8607-2703-5CED-7BF80F096C44}"/>
                    </a:ext>
                  </a:extLst>
                </p14:cNvPr>
                <p14:cNvContentPartPr/>
                <p14:nvPr/>
              </p14:nvContentPartPr>
              <p14:xfrm>
                <a:off x="575880" y="924000"/>
                <a:ext cx="27000" cy="124560"/>
              </p14:xfrm>
            </p:contentPart>
          </mc:Choice>
          <mc:Fallback xmlns=""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28C25D1C-8607-2703-5CED-7BF80F096C44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568320" y="916440"/>
                  <a:ext cx="4212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E43BB1B2-5CBF-C4CF-4D5D-476D2D35EF42}"/>
                    </a:ext>
                  </a:extLst>
                </p14:cNvPr>
                <p14:cNvContentPartPr/>
                <p14:nvPr/>
              </p14:nvContentPartPr>
              <p14:xfrm>
                <a:off x="716640" y="910320"/>
                <a:ext cx="152280" cy="96120"/>
              </p14:xfrm>
            </p:contentPart>
          </mc:Choice>
          <mc:Fallback xmlns=""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E43BB1B2-5CBF-C4CF-4D5D-476D2D35EF42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709080" y="902760"/>
                  <a:ext cx="16740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FF830350-1F20-8AB4-78B4-C6A3579A05FF}"/>
                    </a:ext>
                  </a:extLst>
                </p14:cNvPr>
                <p14:cNvContentPartPr/>
                <p14:nvPr/>
              </p14:nvContentPartPr>
              <p14:xfrm>
                <a:off x="689280" y="1048200"/>
                <a:ext cx="235440" cy="39600"/>
              </p14:xfrm>
            </p:contentPart>
          </mc:Choice>
          <mc:Fallback xmlns=""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FF830350-1F20-8AB4-78B4-C6A3579A05FF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681720" y="1040640"/>
                  <a:ext cx="25056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210ABF70-FC92-5002-CDA7-645B102E11C7}"/>
                    </a:ext>
                  </a:extLst>
                </p14:cNvPr>
                <p14:cNvContentPartPr/>
                <p14:nvPr/>
              </p14:nvContentPartPr>
              <p14:xfrm>
                <a:off x="756240" y="1170960"/>
                <a:ext cx="122760" cy="84600"/>
              </p14:xfrm>
            </p:contentPart>
          </mc:Choice>
          <mc:Fallback xmlns=""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210ABF70-FC92-5002-CDA7-645B102E11C7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748680" y="1163400"/>
                  <a:ext cx="137880" cy="99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2" name="Gruppo 301">
            <a:extLst>
              <a:ext uri="{FF2B5EF4-FFF2-40B4-BE49-F238E27FC236}">
                <a16:creationId xmlns:a16="http://schemas.microsoft.com/office/drawing/2014/main" id="{9A1FCC08-85DB-ACE6-D6DB-3300079B2585}"/>
              </a:ext>
            </a:extLst>
          </p:cNvPr>
          <p:cNvGrpSpPr/>
          <p:nvPr/>
        </p:nvGrpSpPr>
        <p:grpSpPr>
          <a:xfrm>
            <a:off x="1445280" y="853440"/>
            <a:ext cx="595800" cy="358560"/>
            <a:chOff x="1445280" y="853440"/>
            <a:chExt cx="595800" cy="358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59089037-B0B0-CB2F-1C82-E781AD1A28A1}"/>
                    </a:ext>
                  </a:extLst>
                </p14:cNvPr>
                <p14:cNvContentPartPr/>
                <p14:nvPr/>
              </p14:nvContentPartPr>
              <p14:xfrm>
                <a:off x="1445280" y="957120"/>
                <a:ext cx="15120" cy="130680"/>
              </p14:xfrm>
            </p:contentPart>
          </mc:Choice>
          <mc:Fallback xmlns=""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59089037-B0B0-CB2F-1C82-E781AD1A28A1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1437720" y="949560"/>
                  <a:ext cx="3024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FFA6FD4C-EFEB-7E2F-C3D5-70E8394AF54B}"/>
                    </a:ext>
                  </a:extLst>
                </p14:cNvPr>
                <p14:cNvContentPartPr/>
                <p14:nvPr/>
              </p14:nvContentPartPr>
              <p14:xfrm>
                <a:off x="1473360" y="952800"/>
                <a:ext cx="122760" cy="162360"/>
              </p14:xfrm>
            </p:contentPart>
          </mc:Choice>
          <mc:Fallback xmlns=""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FFA6FD4C-EFEB-7E2F-C3D5-70E8394AF54B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1465800" y="945240"/>
                  <a:ext cx="13752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CDD7EDE4-9B2D-829F-D94F-23AAAFD1B45F}"/>
                    </a:ext>
                  </a:extLst>
                </p14:cNvPr>
                <p14:cNvContentPartPr/>
                <p14:nvPr/>
              </p14:nvContentPartPr>
              <p14:xfrm>
                <a:off x="1646520" y="907800"/>
                <a:ext cx="26280" cy="165960"/>
              </p14:xfrm>
            </p:contentPart>
          </mc:Choice>
          <mc:Fallback xmlns=""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CDD7EDE4-9B2D-829F-D94F-23AAAFD1B45F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1638960" y="900240"/>
                  <a:ext cx="4140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A6FDF92A-5141-CCB7-49E7-7B57E560F16F}"/>
                    </a:ext>
                  </a:extLst>
                </p14:cNvPr>
                <p14:cNvContentPartPr/>
                <p14:nvPr/>
              </p14:nvContentPartPr>
              <p14:xfrm>
                <a:off x="1644360" y="1004640"/>
                <a:ext cx="93240" cy="37800"/>
              </p14:xfrm>
            </p:contentPart>
          </mc:Choice>
          <mc:Fallback xmlns=""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A6FDF92A-5141-CCB7-49E7-7B57E560F16F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1636800" y="997080"/>
                  <a:ext cx="10836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D8A3C3C8-324D-38D7-1411-61DA6267BD6E}"/>
                    </a:ext>
                  </a:extLst>
                </p14:cNvPr>
                <p14:cNvContentPartPr/>
                <p14:nvPr/>
              </p14:nvContentPartPr>
              <p14:xfrm>
                <a:off x="1850640" y="853440"/>
                <a:ext cx="150120" cy="12600"/>
              </p14:xfrm>
            </p:contentPart>
          </mc:Choice>
          <mc:Fallback xmlns=""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D8A3C3C8-324D-38D7-1411-61DA6267BD6E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1843080" y="845880"/>
                  <a:ext cx="16488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CCCDC29A-EF31-A178-40D6-4877DDB1D6E7}"/>
                    </a:ext>
                  </a:extLst>
                </p14:cNvPr>
                <p14:cNvContentPartPr/>
                <p14:nvPr/>
              </p14:nvContentPartPr>
              <p14:xfrm>
                <a:off x="1897800" y="909600"/>
                <a:ext cx="108000" cy="14040"/>
              </p14:xfrm>
            </p:contentPart>
          </mc:Choice>
          <mc:Fallback xmlns=""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CCCDC29A-EF31-A178-40D6-4877DDB1D6E7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1890240" y="902040"/>
                  <a:ext cx="12312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05A7CB52-A589-03ED-2F76-30A836C1A9D6}"/>
                    </a:ext>
                  </a:extLst>
                </p14:cNvPr>
                <p14:cNvContentPartPr/>
                <p14:nvPr/>
              </p14:nvContentPartPr>
              <p14:xfrm>
                <a:off x="1898520" y="929040"/>
                <a:ext cx="93240" cy="95760"/>
              </p14:xfrm>
            </p:contentPart>
          </mc:Choice>
          <mc:Fallback xmlns=""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05A7CB52-A589-03ED-2F76-30A836C1A9D6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1890960" y="921480"/>
                  <a:ext cx="10836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0A2E25E0-D5E7-FF7D-DB7F-80B26C4CD89B}"/>
                    </a:ext>
                  </a:extLst>
                </p14:cNvPr>
                <p14:cNvContentPartPr/>
                <p14:nvPr/>
              </p14:nvContentPartPr>
              <p14:xfrm>
                <a:off x="1831560" y="1056480"/>
                <a:ext cx="171360" cy="32400"/>
              </p14:xfrm>
            </p:contentPart>
          </mc:Choice>
          <mc:Fallback xmlns=""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0A2E25E0-D5E7-FF7D-DB7F-80B26C4CD89B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1824000" y="1049280"/>
                  <a:ext cx="18648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7CF4F6E2-061B-C238-E5D4-69C887E5F134}"/>
                    </a:ext>
                  </a:extLst>
                </p14:cNvPr>
                <p14:cNvContentPartPr/>
                <p14:nvPr/>
              </p14:nvContentPartPr>
              <p14:xfrm>
                <a:off x="1861080" y="1135680"/>
                <a:ext cx="180000" cy="76320"/>
              </p14:xfrm>
            </p:contentPart>
          </mc:Choice>
          <mc:Fallback xmlns=""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7CF4F6E2-061B-C238-E5D4-69C887E5F134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1853520" y="1128120"/>
                  <a:ext cx="195120" cy="91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0" name="Gruppo 299">
            <a:extLst>
              <a:ext uri="{FF2B5EF4-FFF2-40B4-BE49-F238E27FC236}">
                <a16:creationId xmlns:a16="http://schemas.microsoft.com/office/drawing/2014/main" id="{CF37D517-403F-718C-89E2-3A7DE517DB43}"/>
              </a:ext>
            </a:extLst>
          </p:cNvPr>
          <p:cNvGrpSpPr/>
          <p:nvPr/>
        </p:nvGrpSpPr>
        <p:grpSpPr>
          <a:xfrm>
            <a:off x="2457240" y="828240"/>
            <a:ext cx="228960" cy="347760"/>
            <a:chOff x="2457240" y="828240"/>
            <a:chExt cx="228960" cy="347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3AE7BF62-1AFC-47A5-675D-ECE1324D399A}"/>
                    </a:ext>
                  </a:extLst>
                </p14:cNvPr>
                <p14:cNvContentPartPr/>
                <p14:nvPr/>
              </p14:nvContentPartPr>
              <p14:xfrm>
                <a:off x="2499000" y="828240"/>
                <a:ext cx="187200" cy="31680"/>
              </p14:xfrm>
            </p:contentPart>
          </mc:Choice>
          <mc:Fallback xmlns=""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3AE7BF62-1AFC-47A5-675D-ECE1324D399A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2491440" y="820680"/>
                  <a:ext cx="20232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2C9988D0-CFC8-123A-E0AF-F102284C8E12}"/>
                    </a:ext>
                  </a:extLst>
                </p14:cNvPr>
                <p14:cNvContentPartPr/>
                <p14:nvPr/>
              </p14:nvContentPartPr>
              <p14:xfrm>
                <a:off x="2510880" y="852000"/>
                <a:ext cx="170640" cy="93240"/>
              </p14:xfrm>
            </p:contentPart>
          </mc:Choice>
          <mc:Fallback xmlns=""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2C9988D0-CFC8-123A-E0AF-F102284C8E12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2503320" y="844440"/>
                  <a:ext cx="18576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4BC23ADE-B867-13F9-625C-64858CC2571D}"/>
                    </a:ext>
                  </a:extLst>
                </p14:cNvPr>
                <p14:cNvContentPartPr/>
                <p14:nvPr/>
              </p14:nvContentPartPr>
              <p14:xfrm>
                <a:off x="2457240" y="1008240"/>
                <a:ext cx="177120" cy="51120"/>
              </p14:xfrm>
            </p:contentPart>
          </mc:Choice>
          <mc:Fallback xmlns=""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4BC23ADE-B867-13F9-625C-64858CC2571D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2449680" y="1000680"/>
                  <a:ext cx="19224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8EA0AD4A-CAA0-3E63-918B-58A73AA886DE}"/>
                    </a:ext>
                  </a:extLst>
                </p14:cNvPr>
                <p14:cNvContentPartPr/>
                <p14:nvPr/>
              </p14:nvContentPartPr>
              <p14:xfrm>
                <a:off x="2572080" y="1029840"/>
                <a:ext cx="72000" cy="146160"/>
              </p14:xfrm>
            </p:contentPart>
          </mc:Choice>
          <mc:Fallback xmlns=""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8EA0AD4A-CAA0-3E63-918B-58A73AA886DE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2564520" y="1022280"/>
                  <a:ext cx="86760" cy="161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8" name="Gruppo 297">
            <a:extLst>
              <a:ext uri="{FF2B5EF4-FFF2-40B4-BE49-F238E27FC236}">
                <a16:creationId xmlns:a16="http://schemas.microsoft.com/office/drawing/2014/main" id="{A76A5E3B-59E7-2724-33E3-DE4EAB28F5BC}"/>
              </a:ext>
            </a:extLst>
          </p:cNvPr>
          <p:cNvGrpSpPr/>
          <p:nvPr/>
        </p:nvGrpSpPr>
        <p:grpSpPr>
          <a:xfrm>
            <a:off x="2902200" y="822120"/>
            <a:ext cx="344520" cy="413640"/>
            <a:chOff x="2902200" y="822120"/>
            <a:chExt cx="344520" cy="413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E14D336B-800A-5A9C-2998-241E3FDA54BC}"/>
                    </a:ext>
                  </a:extLst>
                </p14:cNvPr>
                <p14:cNvContentPartPr/>
                <p14:nvPr/>
              </p14:nvContentPartPr>
              <p14:xfrm>
                <a:off x="2902200" y="822120"/>
                <a:ext cx="94680" cy="211320"/>
              </p14:xfrm>
            </p:contentPart>
          </mc:Choice>
          <mc:Fallback xmlns=""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E14D336B-800A-5A9C-2998-241E3FDA54BC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2894640" y="814560"/>
                  <a:ext cx="10980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434975E9-12B8-93F2-8D70-1577F97C0156}"/>
                    </a:ext>
                  </a:extLst>
                </p14:cNvPr>
                <p14:cNvContentPartPr/>
                <p14:nvPr/>
              </p14:nvContentPartPr>
              <p14:xfrm>
                <a:off x="2959080" y="966120"/>
                <a:ext cx="92520" cy="35640"/>
              </p14:xfrm>
            </p:contentPart>
          </mc:Choice>
          <mc:Fallback xmlns=""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434975E9-12B8-93F2-8D70-1577F97C0156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2951520" y="958560"/>
                  <a:ext cx="10764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3D9804E0-C61C-7066-3D6A-D650C4E0ACF1}"/>
                    </a:ext>
                  </a:extLst>
                </p14:cNvPr>
                <p14:cNvContentPartPr/>
                <p14:nvPr/>
              </p14:nvContentPartPr>
              <p14:xfrm>
                <a:off x="3152040" y="865680"/>
                <a:ext cx="2520" cy="144360"/>
              </p14:xfrm>
            </p:contentPart>
          </mc:Choice>
          <mc:Fallback xmlns=""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3D9804E0-C61C-7066-3D6A-D650C4E0ACF1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3144480" y="858120"/>
                  <a:ext cx="1764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E437776E-1B50-A666-139C-779F85DEA9E1}"/>
                    </a:ext>
                  </a:extLst>
                </p14:cNvPr>
                <p14:cNvContentPartPr/>
                <p14:nvPr/>
              </p14:nvContentPartPr>
              <p14:xfrm>
                <a:off x="3002280" y="1061160"/>
                <a:ext cx="217080" cy="174600"/>
              </p14:xfrm>
            </p:contentPart>
          </mc:Choice>
          <mc:Fallback xmlns=""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E437776E-1B50-A666-139C-779F85DEA9E1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2995080" y="1053600"/>
                  <a:ext cx="232200" cy="18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24D443D3-3799-5899-2DB5-796DE4901F29}"/>
                    </a:ext>
                  </a:extLst>
                </p14:cNvPr>
                <p14:cNvContentPartPr/>
                <p14:nvPr/>
              </p14:nvContentPartPr>
              <p14:xfrm>
                <a:off x="3152040" y="955320"/>
                <a:ext cx="94680" cy="18720"/>
              </p14:xfrm>
            </p:contentPart>
          </mc:Choice>
          <mc:Fallback xmlns=""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24D443D3-3799-5899-2DB5-796DE4901F29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3144480" y="947760"/>
                  <a:ext cx="109800" cy="33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7" name="Gruppo 316">
            <a:extLst>
              <a:ext uri="{FF2B5EF4-FFF2-40B4-BE49-F238E27FC236}">
                <a16:creationId xmlns:a16="http://schemas.microsoft.com/office/drawing/2014/main" id="{5F6DE5AD-7432-B176-246F-001B2EA9F661}"/>
              </a:ext>
            </a:extLst>
          </p:cNvPr>
          <p:cNvGrpSpPr/>
          <p:nvPr/>
        </p:nvGrpSpPr>
        <p:grpSpPr>
          <a:xfrm>
            <a:off x="3659640" y="800520"/>
            <a:ext cx="1238760" cy="330120"/>
            <a:chOff x="3659640" y="800520"/>
            <a:chExt cx="1238760" cy="330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8D5851F1-44EB-EC01-91A2-78FC4F1335F4}"/>
                    </a:ext>
                  </a:extLst>
                </p14:cNvPr>
                <p14:cNvContentPartPr/>
                <p14:nvPr/>
              </p14:nvContentPartPr>
              <p14:xfrm>
                <a:off x="3659640" y="895560"/>
                <a:ext cx="103680" cy="126000"/>
              </p14:xfrm>
            </p:contentPart>
          </mc:Choice>
          <mc:Fallback xmlns=""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8D5851F1-44EB-EC01-91A2-78FC4F1335F4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3652440" y="888000"/>
                  <a:ext cx="11844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CE7A26EA-186D-ECC6-F13A-A5215A1DA40D}"/>
                    </a:ext>
                  </a:extLst>
                </p14:cNvPr>
                <p14:cNvContentPartPr/>
                <p14:nvPr/>
              </p14:nvContentPartPr>
              <p14:xfrm>
                <a:off x="3694560" y="885480"/>
                <a:ext cx="80640" cy="80280"/>
              </p14:xfrm>
            </p:contentPart>
          </mc:Choice>
          <mc:Fallback xmlns=""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CE7A26EA-186D-ECC6-F13A-A5215A1DA40D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3687000" y="878280"/>
                  <a:ext cx="9576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B48A8878-C8CC-3ABC-1C58-6C4F3CC156E5}"/>
                    </a:ext>
                  </a:extLst>
                </p14:cNvPr>
                <p14:cNvContentPartPr/>
                <p14:nvPr/>
              </p14:nvContentPartPr>
              <p14:xfrm>
                <a:off x="3889680" y="839040"/>
                <a:ext cx="20880" cy="177480"/>
              </p14:xfrm>
            </p:contentPart>
          </mc:Choice>
          <mc:Fallback xmlns=""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B48A8878-C8CC-3ABC-1C58-6C4F3CC156E5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3882120" y="831480"/>
                  <a:ext cx="3600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3A2318EC-80AD-70E7-7C17-EC51F0E7FB90}"/>
                    </a:ext>
                  </a:extLst>
                </p14:cNvPr>
                <p14:cNvContentPartPr/>
                <p14:nvPr/>
              </p14:nvContentPartPr>
              <p14:xfrm>
                <a:off x="3995520" y="894120"/>
                <a:ext cx="125280" cy="95400"/>
              </p14:xfrm>
            </p:contentPart>
          </mc:Choice>
          <mc:Fallback xmlns=""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3A2318EC-80AD-70E7-7C17-EC51F0E7FB90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3987960" y="886560"/>
                  <a:ext cx="14040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0E769966-C697-4F5A-E5CA-9999A5EAFD94}"/>
                    </a:ext>
                  </a:extLst>
                </p14:cNvPr>
                <p14:cNvContentPartPr/>
                <p14:nvPr/>
              </p14:nvContentPartPr>
              <p14:xfrm>
                <a:off x="4148520" y="902400"/>
                <a:ext cx="110160" cy="22680"/>
              </p14:xfrm>
            </p:contentPart>
          </mc:Choice>
          <mc:Fallback xmlns=""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0E769966-C697-4F5A-E5CA-9999A5EAFD94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4140960" y="894840"/>
                  <a:ext cx="12528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A4399549-BF9A-7A4D-4CC2-B469E7A46CBB}"/>
                    </a:ext>
                  </a:extLst>
                </p14:cNvPr>
                <p14:cNvContentPartPr/>
                <p14:nvPr/>
              </p14:nvContentPartPr>
              <p14:xfrm>
                <a:off x="4255800" y="800520"/>
                <a:ext cx="33480" cy="238680"/>
              </p14:xfrm>
            </p:contentPart>
          </mc:Choice>
          <mc:Fallback xmlns=""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A4399549-BF9A-7A4D-4CC2-B469E7A46CBB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4248600" y="792960"/>
                  <a:ext cx="48600" cy="25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F255243A-F02B-E1F9-178F-5095A80D580B}"/>
                    </a:ext>
                  </a:extLst>
                </p14:cNvPr>
                <p14:cNvContentPartPr/>
                <p14:nvPr/>
              </p14:nvContentPartPr>
              <p14:xfrm>
                <a:off x="4313760" y="807360"/>
                <a:ext cx="39240" cy="222120"/>
              </p14:xfrm>
            </p:contentPart>
          </mc:Choice>
          <mc:Fallback xmlns=""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F255243A-F02B-E1F9-178F-5095A80D580B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4306200" y="799800"/>
                  <a:ext cx="54000" cy="23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817F6900-A18E-6ECE-1B1D-71B2E9256D52}"/>
                    </a:ext>
                  </a:extLst>
                </p14:cNvPr>
                <p14:cNvContentPartPr/>
                <p14:nvPr/>
              </p14:nvContentPartPr>
              <p14:xfrm>
                <a:off x="4546320" y="845880"/>
                <a:ext cx="122760" cy="123840"/>
              </p14:xfrm>
            </p:contentPart>
          </mc:Choice>
          <mc:Fallback xmlns=""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817F6900-A18E-6ECE-1B1D-71B2E9256D52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4538760" y="838320"/>
                  <a:ext cx="13788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7BC8FD3D-FC7E-0F03-B78B-A47CC60E2361}"/>
                    </a:ext>
                  </a:extLst>
                </p14:cNvPr>
                <p14:cNvContentPartPr/>
                <p14:nvPr/>
              </p14:nvContentPartPr>
              <p14:xfrm>
                <a:off x="4530480" y="1002120"/>
                <a:ext cx="36720" cy="115200"/>
              </p14:xfrm>
            </p:contentPart>
          </mc:Choice>
          <mc:Fallback xmlns=""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7BC8FD3D-FC7E-0F03-B78B-A47CC60E2361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4522920" y="994560"/>
                  <a:ext cx="5184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F596C6E4-54AC-1090-5551-9AA6B72A37B4}"/>
                    </a:ext>
                  </a:extLst>
                </p14:cNvPr>
                <p14:cNvContentPartPr/>
                <p14:nvPr/>
              </p14:nvContentPartPr>
              <p14:xfrm>
                <a:off x="4652520" y="1021200"/>
                <a:ext cx="10800" cy="87840"/>
              </p14:xfrm>
            </p:contentPart>
          </mc:Choice>
          <mc:Fallback xmlns=""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F596C6E4-54AC-1090-5551-9AA6B72A37B4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4644960" y="1014000"/>
                  <a:ext cx="2556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7F5FFF53-04F3-440B-592C-D0550629B250}"/>
                    </a:ext>
                  </a:extLst>
                </p14:cNvPr>
                <p14:cNvContentPartPr/>
                <p14:nvPr/>
              </p14:nvContentPartPr>
              <p14:xfrm>
                <a:off x="4416000" y="1095000"/>
                <a:ext cx="482400" cy="35640"/>
              </p14:xfrm>
            </p:contentPart>
          </mc:Choice>
          <mc:Fallback xmlns=""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7F5FFF53-04F3-440B-592C-D0550629B250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4408440" y="1087440"/>
                  <a:ext cx="497520" cy="50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7" name="Gruppo 326">
            <a:extLst>
              <a:ext uri="{FF2B5EF4-FFF2-40B4-BE49-F238E27FC236}">
                <a16:creationId xmlns:a16="http://schemas.microsoft.com/office/drawing/2014/main" id="{2563CCD2-D3BB-5E30-F182-651060E1B92A}"/>
              </a:ext>
            </a:extLst>
          </p:cNvPr>
          <p:cNvGrpSpPr/>
          <p:nvPr/>
        </p:nvGrpSpPr>
        <p:grpSpPr>
          <a:xfrm>
            <a:off x="205080" y="1572000"/>
            <a:ext cx="452520" cy="272520"/>
            <a:chOff x="205080" y="1572000"/>
            <a:chExt cx="452520" cy="272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337228F7-4B07-1381-DEDD-0F89C13B281D}"/>
                    </a:ext>
                  </a:extLst>
                </p14:cNvPr>
                <p14:cNvContentPartPr/>
                <p14:nvPr/>
              </p14:nvContentPartPr>
              <p14:xfrm>
                <a:off x="205080" y="1610160"/>
                <a:ext cx="178200" cy="15120"/>
              </p14:xfrm>
            </p:contentPart>
          </mc:Choice>
          <mc:Fallback xmlns=""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337228F7-4B07-1381-DEDD-0F89C13B281D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197520" y="1602600"/>
                  <a:ext cx="19332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B509E9CC-A2FB-F2FA-B41A-3BC534A3889F}"/>
                    </a:ext>
                  </a:extLst>
                </p14:cNvPr>
                <p14:cNvContentPartPr/>
                <p14:nvPr/>
              </p14:nvContentPartPr>
              <p14:xfrm>
                <a:off x="206520" y="1614840"/>
                <a:ext cx="82080" cy="161280"/>
              </p14:xfrm>
            </p:contentPart>
          </mc:Choice>
          <mc:Fallback xmlns=""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B509E9CC-A2FB-F2FA-B41A-3BC534A3889F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198960" y="1607280"/>
                  <a:ext cx="9720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344F2781-4FC1-7A08-8BE7-C75915B6D415}"/>
                    </a:ext>
                  </a:extLst>
                </p14:cNvPr>
                <p14:cNvContentPartPr/>
                <p14:nvPr/>
              </p14:nvContentPartPr>
              <p14:xfrm>
                <a:off x="289680" y="1647240"/>
                <a:ext cx="34200" cy="96840"/>
              </p14:xfrm>
            </p:contentPart>
          </mc:Choice>
          <mc:Fallback xmlns=""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344F2781-4FC1-7A08-8BE7-C75915B6D415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282120" y="1639680"/>
                  <a:ext cx="4932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375A5E18-2BE5-372A-A727-E73EED5B6170}"/>
                    </a:ext>
                  </a:extLst>
                </p14:cNvPr>
                <p14:cNvContentPartPr/>
                <p14:nvPr/>
              </p14:nvContentPartPr>
              <p14:xfrm>
                <a:off x="344400" y="1692960"/>
                <a:ext cx="88200" cy="24120"/>
              </p14:xfrm>
            </p:contentPart>
          </mc:Choice>
          <mc:Fallback xmlns=""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375A5E18-2BE5-372A-A727-E73EED5B6170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336840" y="1685400"/>
                  <a:ext cx="10296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C4578751-E605-A42E-5C8E-3C39E6BC0AFA}"/>
                    </a:ext>
                  </a:extLst>
                </p14:cNvPr>
                <p14:cNvContentPartPr/>
                <p14:nvPr/>
              </p14:nvContentPartPr>
              <p14:xfrm>
                <a:off x="424680" y="1618800"/>
                <a:ext cx="28440" cy="126720"/>
              </p14:xfrm>
            </p:contentPart>
          </mc:Choice>
          <mc:Fallback xmlns=""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C4578751-E605-A42E-5C8E-3C39E6BC0AFA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417120" y="1611240"/>
                  <a:ext cx="4356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AFD735D0-C03A-DB65-9FD2-4AB4AAD95504}"/>
                    </a:ext>
                  </a:extLst>
                </p14:cNvPr>
                <p14:cNvContentPartPr/>
                <p14:nvPr/>
              </p14:nvContentPartPr>
              <p14:xfrm>
                <a:off x="541680" y="1572000"/>
                <a:ext cx="115920" cy="113760"/>
              </p14:xfrm>
            </p:contentPart>
          </mc:Choice>
          <mc:Fallback xmlns=""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AFD735D0-C03A-DB65-9FD2-4AB4AAD95504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534120" y="1564440"/>
                  <a:ext cx="13104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324" name="Input penna 323">
                  <a:extLst>
                    <a:ext uri="{FF2B5EF4-FFF2-40B4-BE49-F238E27FC236}">
                      <a16:creationId xmlns:a16="http://schemas.microsoft.com/office/drawing/2014/main" id="{9208E022-D379-0A3C-A71E-02E2DFCB1645}"/>
                    </a:ext>
                  </a:extLst>
                </p14:cNvPr>
                <p14:cNvContentPartPr/>
                <p14:nvPr/>
              </p14:nvContentPartPr>
              <p14:xfrm>
                <a:off x="500640" y="1702320"/>
                <a:ext cx="121320" cy="26280"/>
              </p14:xfrm>
            </p:contentPart>
          </mc:Choice>
          <mc:Fallback xmlns="">
            <p:pic>
              <p:nvPicPr>
                <p:cNvPr id="324" name="Input penna 323">
                  <a:extLst>
                    <a:ext uri="{FF2B5EF4-FFF2-40B4-BE49-F238E27FC236}">
                      <a16:creationId xmlns:a16="http://schemas.microsoft.com/office/drawing/2014/main" id="{9208E022-D379-0A3C-A71E-02E2DFCB1645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493080" y="1694760"/>
                  <a:ext cx="13644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325" name="Input penna 324">
                  <a:extLst>
                    <a:ext uri="{FF2B5EF4-FFF2-40B4-BE49-F238E27FC236}">
                      <a16:creationId xmlns:a16="http://schemas.microsoft.com/office/drawing/2014/main" id="{F14C7B95-7D38-F29F-22A6-C69EF7CB10F1}"/>
                    </a:ext>
                  </a:extLst>
                </p14:cNvPr>
                <p14:cNvContentPartPr/>
                <p14:nvPr/>
              </p14:nvContentPartPr>
              <p14:xfrm>
                <a:off x="524760" y="1765320"/>
                <a:ext cx="108720" cy="79200"/>
              </p14:xfrm>
            </p:contentPart>
          </mc:Choice>
          <mc:Fallback xmlns="">
            <p:pic>
              <p:nvPicPr>
                <p:cNvPr id="325" name="Input penna 324">
                  <a:extLst>
                    <a:ext uri="{FF2B5EF4-FFF2-40B4-BE49-F238E27FC236}">
                      <a16:creationId xmlns:a16="http://schemas.microsoft.com/office/drawing/2014/main" id="{F14C7B95-7D38-F29F-22A6-C69EF7CB10F1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517200" y="1757760"/>
                  <a:ext cx="123840" cy="94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6" name="Gruppo 335">
            <a:extLst>
              <a:ext uri="{FF2B5EF4-FFF2-40B4-BE49-F238E27FC236}">
                <a16:creationId xmlns:a16="http://schemas.microsoft.com/office/drawing/2014/main" id="{B1BECFC3-EB1F-580E-9BC1-E75591C2C87B}"/>
              </a:ext>
            </a:extLst>
          </p:cNvPr>
          <p:cNvGrpSpPr/>
          <p:nvPr/>
        </p:nvGrpSpPr>
        <p:grpSpPr>
          <a:xfrm>
            <a:off x="1109400" y="1532760"/>
            <a:ext cx="472680" cy="351000"/>
            <a:chOff x="1109400" y="1532760"/>
            <a:chExt cx="472680" cy="351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201147E9-685E-ABCE-A27E-D7D91119663B}"/>
                    </a:ext>
                  </a:extLst>
                </p14:cNvPr>
                <p14:cNvContentPartPr/>
                <p14:nvPr/>
              </p14:nvContentPartPr>
              <p14:xfrm>
                <a:off x="1109400" y="1570560"/>
                <a:ext cx="93960" cy="179640"/>
              </p14:xfrm>
            </p:contentPart>
          </mc:Choice>
          <mc:Fallback xmlns=""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201147E9-685E-ABCE-A27E-D7D91119663B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1101840" y="1563000"/>
                  <a:ext cx="10908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43AFA45D-8186-10A6-F927-8E95E84E5F55}"/>
                    </a:ext>
                  </a:extLst>
                </p14:cNvPr>
                <p14:cNvContentPartPr/>
                <p14:nvPr/>
              </p14:nvContentPartPr>
              <p14:xfrm>
                <a:off x="1135680" y="1660200"/>
                <a:ext cx="83520" cy="82440"/>
              </p14:xfrm>
            </p:contentPart>
          </mc:Choice>
          <mc:Fallback xmlns=""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43AFA45D-8186-10A6-F927-8E95E84E5F55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1128120" y="1652640"/>
                  <a:ext cx="9864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EB3BBF74-3C1E-89A8-1D85-0D6CA13739B1}"/>
                    </a:ext>
                  </a:extLst>
                </p14:cNvPr>
                <p14:cNvContentPartPr/>
                <p14:nvPr/>
              </p14:nvContentPartPr>
              <p14:xfrm>
                <a:off x="1251600" y="1651560"/>
                <a:ext cx="51840" cy="43920"/>
              </p14:xfrm>
            </p:contentPart>
          </mc:Choice>
          <mc:Fallback xmlns=""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EB3BBF74-3C1E-89A8-1D85-0D6CA13739B1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1244040" y="1644000"/>
                  <a:ext cx="6696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17C5A8FE-4132-F594-769B-0F80353B9F17}"/>
                    </a:ext>
                  </a:extLst>
                </p14:cNvPr>
                <p14:cNvContentPartPr/>
                <p14:nvPr/>
              </p14:nvContentPartPr>
              <p14:xfrm>
                <a:off x="1314240" y="1591080"/>
                <a:ext cx="12960" cy="166680"/>
              </p14:xfrm>
            </p:contentPart>
          </mc:Choice>
          <mc:Fallback xmlns=""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17C5A8FE-4132-F594-769B-0F80353B9F17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1306680" y="1583520"/>
                  <a:ext cx="2808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D6C96E53-CD90-70CD-FBF9-5C71982BA8CC}"/>
                    </a:ext>
                  </a:extLst>
                </p14:cNvPr>
                <p14:cNvContentPartPr/>
                <p14:nvPr/>
              </p14:nvContentPartPr>
              <p14:xfrm>
                <a:off x="1442400" y="1532760"/>
                <a:ext cx="119160" cy="130680"/>
              </p14:xfrm>
            </p:contentPart>
          </mc:Choice>
          <mc:Fallback xmlns=""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D6C96E53-CD90-70CD-FBF9-5C71982BA8CC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1434840" y="1525200"/>
                  <a:ext cx="13392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2F17E5E1-B548-BB39-3593-1262C2F7EA7C}"/>
                    </a:ext>
                  </a:extLst>
                </p14:cNvPr>
                <p14:cNvContentPartPr/>
                <p14:nvPr/>
              </p14:nvContentPartPr>
              <p14:xfrm>
                <a:off x="1376880" y="1689360"/>
                <a:ext cx="150840" cy="37080"/>
              </p14:xfrm>
            </p:contentPart>
          </mc:Choice>
          <mc:Fallback xmlns=""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2F17E5E1-B548-BB39-3593-1262C2F7EA7C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1369320" y="1681800"/>
                  <a:ext cx="16560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4CD32C8D-DA5B-258F-DC79-7AE143EA7BF9}"/>
                    </a:ext>
                  </a:extLst>
                </p14:cNvPr>
                <p14:cNvContentPartPr/>
                <p14:nvPr/>
              </p14:nvContentPartPr>
              <p14:xfrm>
                <a:off x="1389480" y="1775760"/>
                <a:ext cx="192600" cy="108000"/>
              </p14:xfrm>
            </p:contentPart>
          </mc:Choice>
          <mc:Fallback xmlns=""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4CD32C8D-DA5B-258F-DC79-7AE143EA7BF9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1381920" y="1768560"/>
                  <a:ext cx="207720" cy="123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0" name="Gruppo 359">
            <a:extLst>
              <a:ext uri="{FF2B5EF4-FFF2-40B4-BE49-F238E27FC236}">
                <a16:creationId xmlns:a16="http://schemas.microsoft.com/office/drawing/2014/main" id="{F72A0B6C-E24E-F653-DE1E-79B345E1ADCE}"/>
              </a:ext>
            </a:extLst>
          </p:cNvPr>
          <p:cNvGrpSpPr/>
          <p:nvPr/>
        </p:nvGrpSpPr>
        <p:grpSpPr>
          <a:xfrm>
            <a:off x="268080" y="2212080"/>
            <a:ext cx="1067760" cy="277200"/>
            <a:chOff x="268080" y="2212080"/>
            <a:chExt cx="1067760" cy="277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349" name="Input penna 348">
                  <a:extLst>
                    <a:ext uri="{FF2B5EF4-FFF2-40B4-BE49-F238E27FC236}">
                      <a16:creationId xmlns:a16="http://schemas.microsoft.com/office/drawing/2014/main" id="{328AB005-F340-BE03-1AF9-9DF79C9676AA}"/>
                    </a:ext>
                  </a:extLst>
                </p14:cNvPr>
                <p14:cNvContentPartPr/>
                <p14:nvPr/>
              </p14:nvContentPartPr>
              <p14:xfrm>
                <a:off x="268080" y="2227560"/>
                <a:ext cx="152640" cy="163080"/>
              </p14:xfrm>
            </p:contentPart>
          </mc:Choice>
          <mc:Fallback xmlns="">
            <p:pic>
              <p:nvPicPr>
                <p:cNvPr id="349" name="Input penna 348">
                  <a:extLst>
                    <a:ext uri="{FF2B5EF4-FFF2-40B4-BE49-F238E27FC236}">
                      <a16:creationId xmlns:a16="http://schemas.microsoft.com/office/drawing/2014/main" id="{328AB005-F340-BE03-1AF9-9DF79C9676AA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260520" y="2220000"/>
                  <a:ext cx="16776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D1150C0B-3D5E-A0C4-7C88-114FFA3BE350}"/>
                    </a:ext>
                  </a:extLst>
                </p14:cNvPr>
                <p14:cNvContentPartPr/>
                <p14:nvPr/>
              </p14:nvContentPartPr>
              <p14:xfrm>
                <a:off x="458520" y="2212080"/>
                <a:ext cx="54000" cy="257400"/>
              </p14:xfrm>
            </p:contentPart>
          </mc:Choice>
          <mc:Fallback xmlns=""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D1150C0B-3D5E-A0C4-7C88-114FFA3BE350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450960" y="2204880"/>
                  <a:ext cx="69120" cy="27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351" name="Input penna 350">
                  <a:extLst>
                    <a:ext uri="{FF2B5EF4-FFF2-40B4-BE49-F238E27FC236}">
                      <a16:creationId xmlns:a16="http://schemas.microsoft.com/office/drawing/2014/main" id="{0BE5BD6B-6007-25EC-E1EA-7510F38BEA7F}"/>
                    </a:ext>
                  </a:extLst>
                </p14:cNvPr>
                <p14:cNvContentPartPr/>
                <p14:nvPr/>
              </p14:nvContentPartPr>
              <p14:xfrm>
                <a:off x="617640" y="2270400"/>
                <a:ext cx="88560" cy="138960"/>
              </p14:xfrm>
            </p:contentPart>
          </mc:Choice>
          <mc:Fallback xmlns="">
            <p:pic>
              <p:nvPicPr>
                <p:cNvPr id="351" name="Input penna 350">
                  <a:extLst>
                    <a:ext uri="{FF2B5EF4-FFF2-40B4-BE49-F238E27FC236}">
                      <a16:creationId xmlns:a16="http://schemas.microsoft.com/office/drawing/2014/main" id="{0BE5BD6B-6007-25EC-E1EA-7510F38BEA7F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610080" y="2262840"/>
                  <a:ext cx="10368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352" name="Input penna 351">
                  <a:extLst>
                    <a:ext uri="{FF2B5EF4-FFF2-40B4-BE49-F238E27FC236}">
                      <a16:creationId xmlns:a16="http://schemas.microsoft.com/office/drawing/2014/main" id="{EA8E4F5A-2B5B-8954-9DAD-937B2BC33650}"/>
                    </a:ext>
                  </a:extLst>
                </p14:cNvPr>
                <p14:cNvContentPartPr/>
                <p14:nvPr/>
              </p14:nvContentPartPr>
              <p14:xfrm>
                <a:off x="717360" y="2338800"/>
                <a:ext cx="95400" cy="13320"/>
              </p14:xfrm>
            </p:contentPart>
          </mc:Choice>
          <mc:Fallback xmlns="">
            <p:pic>
              <p:nvPicPr>
                <p:cNvPr id="352" name="Input penna 351">
                  <a:extLst>
                    <a:ext uri="{FF2B5EF4-FFF2-40B4-BE49-F238E27FC236}">
                      <a16:creationId xmlns:a16="http://schemas.microsoft.com/office/drawing/2014/main" id="{EA8E4F5A-2B5B-8954-9DAD-937B2BC33650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709800" y="2331240"/>
                  <a:ext cx="11052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353" name="Input penna 352">
                  <a:extLst>
                    <a:ext uri="{FF2B5EF4-FFF2-40B4-BE49-F238E27FC236}">
                      <a16:creationId xmlns:a16="http://schemas.microsoft.com/office/drawing/2014/main" id="{9ECD2C44-3263-BD66-D0DC-8F00FAB4DB8A}"/>
                    </a:ext>
                  </a:extLst>
                </p14:cNvPr>
                <p14:cNvContentPartPr/>
                <p14:nvPr/>
              </p14:nvContentPartPr>
              <p14:xfrm>
                <a:off x="792240" y="2246280"/>
                <a:ext cx="29880" cy="194040"/>
              </p14:xfrm>
            </p:contentPart>
          </mc:Choice>
          <mc:Fallback xmlns="">
            <p:pic>
              <p:nvPicPr>
                <p:cNvPr id="353" name="Input penna 352">
                  <a:extLst>
                    <a:ext uri="{FF2B5EF4-FFF2-40B4-BE49-F238E27FC236}">
                      <a16:creationId xmlns:a16="http://schemas.microsoft.com/office/drawing/2014/main" id="{9ECD2C44-3263-BD66-D0DC-8F00FAB4DB8A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784680" y="2238720"/>
                  <a:ext cx="4500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354" name="Input penna 353">
                  <a:extLst>
                    <a:ext uri="{FF2B5EF4-FFF2-40B4-BE49-F238E27FC236}">
                      <a16:creationId xmlns:a16="http://schemas.microsoft.com/office/drawing/2014/main" id="{85C525EF-0323-5E1C-75C6-81B1FAD9F3D0}"/>
                    </a:ext>
                  </a:extLst>
                </p14:cNvPr>
                <p14:cNvContentPartPr/>
                <p14:nvPr/>
              </p14:nvContentPartPr>
              <p14:xfrm>
                <a:off x="864600" y="2256720"/>
                <a:ext cx="32760" cy="148320"/>
              </p14:xfrm>
            </p:contentPart>
          </mc:Choice>
          <mc:Fallback xmlns="">
            <p:pic>
              <p:nvPicPr>
                <p:cNvPr id="354" name="Input penna 353">
                  <a:extLst>
                    <a:ext uri="{FF2B5EF4-FFF2-40B4-BE49-F238E27FC236}">
                      <a16:creationId xmlns:a16="http://schemas.microsoft.com/office/drawing/2014/main" id="{85C525EF-0323-5E1C-75C6-81B1FAD9F3D0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857040" y="2249160"/>
                  <a:ext cx="4788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9">
              <p14:nvContentPartPr>
                <p14:cNvPr id="355" name="Input penna 354">
                  <a:extLst>
                    <a:ext uri="{FF2B5EF4-FFF2-40B4-BE49-F238E27FC236}">
                      <a16:creationId xmlns:a16="http://schemas.microsoft.com/office/drawing/2014/main" id="{50C6C554-3D4A-BD35-6919-5C515F20AD65}"/>
                    </a:ext>
                  </a:extLst>
                </p14:cNvPr>
                <p14:cNvContentPartPr/>
                <p14:nvPr/>
              </p14:nvContentPartPr>
              <p14:xfrm>
                <a:off x="1022280" y="2216760"/>
                <a:ext cx="111960" cy="136080"/>
              </p14:xfrm>
            </p:contentPart>
          </mc:Choice>
          <mc:Fallback xmlns="">
            <p:pic>
              <p:nvPicPr>
                <p:cNvPr id="355" name="Input penna 354">
                  <a:extLst>
                    <a:ext uri="{FF2B5EF4-FFF2-40B4-BE49-F238E27FC236}">
                      <a16:creationId xmlns:a16="http://schemas.microsoft.com/office/drawing/2014/main" id="{50C6C554-3D4A-BD35-6919-5C515F20AD65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1014720" y="2209200"/>
                  <a:ext cx="12708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152997DA-B306-2F21-0EB4-BB74FE967C3F}"/>
                    </a:ext>
                  </a:extLst>
                </p14:cNvPr>
                <p14:cNvContentPartPr/>
                <p14:nvPr/>
              </p14:nvContentPartPr>
              <p14:xfrm>
                <a:off x="1011840" y="2364000"/>
                <a:ext cx="27720" cy="120600"/>
              </p14:xfrm>
            </p:contentPart>
          </mc:Choice>
          <mc:Fallback xmlns=""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152997DA-B306-2F21-0EB4-BB74FE967C3F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1004640" y="2356440"/>
                  <a:ext cx="4284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5A31643C-991D-F16A-2327-7F7FA5C3BD25}"/>
                    </a:ext>
                  </a:extLst>
                </p14:cNvPr>
                <p14:cNvContentPartPr/>
                <p14:nvPr/>
              </p14:nvContentPartPr>
              <p14:xfrm>
                <a:off x="1077000" y="2378040"/>
                <a:ext cx="15840" cy="80280"/>
              </p14:xfrm>
            </p:contentPart>
          </mc:Choice>
          <mc:Fallback xmlns=""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5A31643C-991D-F16A-2327-7F7FA5C3BD25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1069440" y="2370480"/>
                  <a:ext cx="3096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5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7F91617C-3A07-25FE-C0DB-5943FDD0A557}"/>
                    </a:ext>
                  </a:extLst>
                </p14:cNvPr>
                <p14:cNvContentPartPr/>
                <p14:nvPr/>
              </p14:nvContentPartPr>
              <p14:xfrm>
                <a:off x="924360" y="2429880"/>
                <a:ext cx="411480" cy="59400"/>
              </p14:xfrm>
            </p:contentPart>
          </mc:Choice>
          <mc:Fallback xmlns=""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7F91617C-3A07-25FE-C0DB-5943FDD0A557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916800" y="2422320"/>
                  <a:ext cx="426600" cy="74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4" name="Gruppo 373">
            <a:extLst>
              <a:ext uri="{FF2B5EF4-FFF2-40B4-BE49-F238E27FC236}">
                <a16:creationId xmlns:a16="http://schemas.microsoft.com/office/drawing/2014/main" id="{A1781105-CBBE-828D-5E7C-46C14A8C979A}"/>
              </a:ext>
            </a:extLst>
          </p:cNvPr>
          <p:cNvGrpSpPr/>
          <p:nvPr/>
        </p:nvGrpSpPr>
        <p:grpSpPr>
          <a:xfrm>
            <a:off x="1821120" y="1505400"/>
            <a:ext cx="619560" cy="356760"/>
            <a:chOff x="1821120" y="1505400"/>
            <a:chExt cx="619560" cy="356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342" name="Input penna 341">
                  <a:extLst>
                    <a:ext uri="{FF2B5EF4-FFF2-40B4-BE49-F238E27FC236}">
                      <a16:creationId xmlns:a16="http://schemas.microsoft.com/office/drawing/2014/main" id="{32412FD8-32C0-0E5D-4913-91681665AC10}"/>
                    </a:ext>
                  </a:extLst>
                </p14:cNvPr>
                <p14:cNvContentPartPr/>
                <p14:nvPr/>
              </p14:nvContentPartPr>
              <p14:xfrm>
                <a:off x="2190480" y="1505400"/>
                <a:ext cx="67320" cy="199080"/>
              </p14:xfrm>
            </p:contentPart>
          </mc:Choice>
          <mc:Fallback xmlns="">
            <p:pic>
              <p:nvPicPr>
                <p:cNvPr id="342" name="Input penna 341">
                  <a:extLst>
                    <a:ext uri="{FF2B5EF4-FFF2-40B4-BE49-F238E27FC236}">
                      <a16:creationId xmlns:a16="http://schemas.microsoft.com/office/drawing/2014/main" id="{32412FD8-32C0-0E5D-4913-91681665AC10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2182920" y="1497840"/>
                  <a:ext cx="8244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504FFC2E-6D07-C2ED-1845-679DC4829FC3}"/>
                    </a:ext>
                  </a:extLst>
                </p14:cNvPr>
                <p14:cNvContentPartPr/>
                <p14:nvPr/>
              </p14:nvContentPartPr>
              <p14:xfrm>
                <a:off x="2226480" y="1609440"/>
                <a:ext cx="41040" cy="64080"/>
              </p14:xfrm>
            </p:contentPart>
          </mc:Choice>
          <mc:Fallback xmlns=""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504FFC2E-6D07-C2ED-1845-679DC4829FC3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2218920" y="1601880"/>
                  <a:ext cx="5580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1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BE70F292-DE64-E162-B9CB-D958A1476E56}"/>
                    </a:ext>
                  </a:extLst>
                </p14:cNvPr>
                <p14:cNvContentPartPr/>
                <p14:nvPr/>
              </p14:nvContentPartPr>
              <p14:xfrm>
                <a:off x="2324400" y="1506120"/>
                <a:ext cx="13680" cy="149760"/>
              </p14:xfrm>
            </p:contentPart>
          </mc:Choice>
          <mc:Fallback xmlns=""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BE70F292-DE64-E162-B9CB-D958A1476E56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2316840" y="1498560"/>
                  <a:ext cx="2880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3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032552F1-CD10-FC32-67A1-2B4C0E3A4133}"/>
                    </a:ext>
                  </a:extLst>
                </p14:cNvPr>
                <p14:cNvContentPartPr/>
                <p14:nvPr/>
              </p14:nvContentPartPr>
              <p14:xfrm>
                <a:off x="2331240" y="1600440"/>
                <a:ext cx="109440" cy="37080"/>
              </p14:xfrm>
            </p:contentPart>
          </mc:Choice>
          <mc:Fallback xmlns=""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032552F1-CD10-FC32-67A1-2B4C0E3A4133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2323680" y="1592880"/>
                  <a:ext cx="12456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5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8F51DCCE-60D1-BB3F-13A3-B0420FE5FAD7}"/>
                    </a:ext>
                  </a:extLst>
                </p14:cNvPr>
                <p14:cNvContentPartPr/>
                <p14:nvPr/>
              </p14:nvContentPartPr>
              <p14:xfrm>
                <a:off x="2244120" y="1739760"/>
                <a:ext cx="138240" cy="122400"/>
              </p14:xfrm>
            </p:contentPart>
          </mc:Choice>
          <mc:Fallback xmlns=""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8F51DCCE-60D1-BB3F-13A3-B0420FE5FAD7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2236560" y="1732200"/>
                  <a:ext cx="15336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7">
              <p14:nvContentPartPr>
                <p14:cNvPr id="361" name="Input penna 360">
                  <a:extLst>
                    <a:ext uri="{FF2B5EF4-FFF2-40B4-BE49-F238E27FC236}">
                      <a16:creationId xmlns:a16="http://schemas.microsoft.com/office/drawing/2014/main" id="{80B4558F-5194-4569-132E-F5158B090693}"/>
                    </a:ext>
                  </a:extLst>
                </p14:cNvPr>
                <p14:cNvContentPartPr/>
                <p14:nvPr/>
              </p14:nvContentPartPr>
              <p14:xfrm>
                <a:off x="1821120" y="1565880"/>
                <a:ext cx="84960" cy="83880"/>
              </p14:xfrm>
            </p:contentPart>
          </mc:Choice>
          <mc:Fallback xmlns="">
            <p:pic>
              <p:nvPicPr>
                <p:cNvPr id="361" name="Input penna 360">
                  <a:extLst>
                    <a:ext uri="{FF2B5EF4-FFF2-40B4-BE49-F238E27FC236}">
                      <a16:creationId xmlns:a16="http://schemas.microsoft.com/office/drawing/2014/main" id="{80B4558F-5194-4569-132E-F5158B090693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1813560" y="1558320"/>
                  <a:ext cx="10008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9">
              <p14:nvContentPartPr>
                <p14:cNvPr id="362" name="Input penna 361">
                  <a:extLst>
                    <a:ext uri="{FF2B5EF4-FFF2-40B4-BE49-F238E27FC236}">
                      <a16:creationId xmlns:a16="http://schemas.microsoft.com/office/drawing/2014/main" id="{6280191A-EC22-3506-6212-BB6D5B051B9B}"/>
                    </a:ext>
                  </a:extLst>
                </p14:cNvPr>
                <p14:cNvContentPartPr/>
                <p14:nvPr/>
              </p14:nvContentPartPr>
              <p14:xfrm>
                <a:off x="1950000" y="1548240"/>
                <a:ext cx="5400" cy="104040"/>
              </p14:xfrm>
            </p:contentPart>
          </mc:Choice>
          <mc:Fallback xmlns="">
            <p:pic>
              <p:nvPicPr>
                <p:cNvPr id="362" name="Input penna 361">
                  <a:extLst>
                    <a:ext uri="{FF2B5EF4-FFF2-40B4-BE49-F238E27FC236}">
                      <a16:creationId xmlns:a16="http://schemas.microsoft.com/office/drawing/2014/main" id="{6280191A-EC22-3506-6212-BB6D5B051B9B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1942440" y="1540680"/>
                  <a:ext cx="2052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1">
              <p14:nvContentPartPr>
                <p14:cNvPr id="363" name="Input penna 362">
                  <a:extLst>
                    <a:ext uri="{FF2B5EF4-FFF2-40B4-BE49-F238E27FC236}">
                      <a16:creationId xmlns:a16="http://schemas.microsoft.com/office/drawing/2014/main" id="{FE6F7C2A-2A8F-4E87-4141-DF35C65EB8BB}"/>
                    </a:ext>
                  </a:extLst>
                </p14:cNvPr>
                <p14:cNvContentPartPr/>
                <p14:nvPr/>
              </p14:nvContentPartPr>
              <p14:xfrm>
                <a:off x="1855680" y="1696200"/>
                <a:ext cx="82800" cy="108360"/>
              </p14:xfrm>
            </p:contentPart>
          </mc:Choice>
          <mc:Fallback xmlns="">
            <p:pic>
              <p:nvPicPr>
                <p:cNvPr id="363" name="Input penna 362">
                  <a:extLst>
                    <a:ext uri="{FF2B5EF4-FFF2-40B4-BE49-F238E27FC236}">
                      <a16:creationId xmlns:a16="http://schemas.microsoft.com/office/drawing/2014/main" id="{FE6F7C2A-2A8F-4E87-4141-DF35C65EB8BB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1848120" y="1688640"/>
                  <a:ext cx="9792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3">
              <p14:nvContentPartPr>
                <p14:cNvPr id="364" name="Input penna 363">
                  <a:extLst>
                    <a:ext uri="{FF2B5EF4-FFF2-40B4-BE49-F238E27FC236}">
                      <a16:creationId xmlns:a16="http://schemas.microsoft.com/office/drawing/2014/main" id="{5173962E-B149-8181-ACBC-3C0D8C162DAF}"/>
                    </a:ext>
                  </a:extLst>
                </p14:cNvPr>
                <p14:cNvContentPartPr/>
                <p14:nvPr/>
              </p14:nvContentPartPr>
              <p14:xfrm>
                <a:off x="2036400" y="1540680"/>
                <a:ext cx="75960" cy="73080"/>
              </p14:xfrm>
            </p:contentPart>
          </mc:Choice>
          <mc:Fallback xmlns="">
            <p:pic>
              <p:nvPicPr>
                <p:cNvPr id="364" name="Input penna 363">
                  <a:extLst>
                    <a:ext uri="{FF2B5EF4-FFF2-40B4-BE49-F238E27FC236}">
                      <a16:creationId xmlns:a16="http://schemas.microsoft.com/office/drawing/2014/main" id="{5173962E-B149-8181-ACBC-3C0D8C162DAF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2028840" y="1533120"/>
                  <a:ext cx="9108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5">
              <p14:nvContentPartPr>
                <p14:cNvPr id="365" name="Input penna 364">
                  <a:extLst>
                    <a:ext uri="{FF2B5EF4-FFF2-40B4-BE49-F238E27FC236}">
                      <a16:creationId xmlns:a16="http://schemas.microsoft.com/office/drawing/2014/main" id="{44D99BF0-2E10-7858-F053-FE084CADA401}"/>
                    </a:ext>
                  </a:extLst>
                </p14:cNvPr>
                <p14:cNvContentPartPr/>
                <p14:nvPr/>
              </p14:nvContentPartPr>
              <p14:xfrm>
                <a:off x="2062680" y="1624920"/>
                <a:ext cx="5400" cy="60120"/>
              </p14:xfrm>
            </p:contentPart>
          </mc:Choice>
          <mc:Fallback xmlns="">
            <p:pic>
              <p:nvPicPr>
                <p:cNvPr id="365" name="Input penna 364">
                  <a:extLst>
                    <a:ext uri="{FF2B5EF4-FFF2-40B4-BE49-F238E27FC236}">
                      <a16:creationId xmlns:a16="http://schemas.microsoft.com/office/drawing/2014/main" id="{44D99BF0-2E10-7858-F053-FE084CADA401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2055480" y="1617360"/>
                  <a:ext cx="2052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7">
              <p14:nvContentPartPr>
                <p14:cNvPr id="366" name="Input penna 365">
                  <a:extLst>
                    <a:ext uri="{FF2B5EF4-FFF2-40B4-BE49-F238E27FC236}">
                      <a16:creationId xmlns:a16="http://schemas.microsoft.com/office/drawing/2014/main" id="{29F7B4B9-FCC4-ED08-2A38-A5DB759E7A2D}"/>
                    </a:ext>
                  </a:extLst>
                </p14:cNvPr>
                <p14:cNvContentPartPr/>
                <p14:nvPr/>
              </p14:nvContentPartPr>
              <p14:xfrm>
                <a:off x="2015520" y="1655520"/>
                <a:ext cx="97560" cy="19440"/>
              </p14:xfrm>
            </p:contentPart>
          </mc:Choice>
          <mc:Fallback xmlns="">
            <p:pic>
              <p:nvPicPr>
                <p:cNvPr id="366" name="Input penna 365">
                  <a:extLst>
                    <a:ext uri="{FF2B5EF4-FFF2-40B4-BE49-F238E27FC236}">
                      <a16:creationId xmlns:a16="http://schemas.microsoft.com/office/drawing/2014/main" id="{29F7B4B9-FCC4-ED08-2A38-A5DB759E7A2D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2008320" y="1647960"/>
                  <a:ext cx="11268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9">
              <p14:nvContentPartPr>
                <p14:cNvPr id="367" name="Input penna 366">
                  <a:extLst>
                    <a:ext uri="{FF2B5EF4-FFF2-40B4-BE49-F238E27FC236}">
                      <a16:creationId xmlns:a16="http://schemas.microsoft.com/office/drawing/2014/main" id="{193A2E00-0BE8-B1AF-4BCF-72340974F08B}"/>
                    </a:ext>
                  </a:extLst>
                </p14:cNvPr>
                <p14:cNvContentPartPr/>
                <p14:nvPr/>
              </p14:nvContentPartPr>
              <p14:xfrm>
                <a:off x="2018760" y="1723920"/>
                <a:ext cx="86760" cy="102240"/>
              </p14:xfrm>
            </p:contentPart>
          </mc:Choice>
          <mc:Fallback xmlns="">
            <p:pic>
              <p:nvPicPr>
                <p:cNvPr id="367" name="Input penna 366">
                  <a:extLst>
                    <a:ext uri="{FF2B5EF4-FFF2-40B4-BE49-F238E27FC236}">
                      <a16:creationId xmlns:a16="http://schemas.microsoft.com/office/drawing/2014/main" id="{193A2E00-0BE8-B1AF-4BCF-72340974F08B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2011200" y="1716360"/>
                  <a:ext cx="10152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1">
              <p14:nvContentPartPr>
                <p14:cNvPr id="368" name="Input penna 367">
                  <a:extLst>
                    <a:ext uri="{FF2B5EF4-FFF2-40B4-BE49-F238E27FC236}">
                      <a16:creationId xmlns:a16="http://schemas.microsoft.com/office/drawing/2014/main" id="{2169DF40-9B2F-C3FC-6672-EFCE61139302}"/>
                    </a:ext>
                  </a:extLst>
                </p14:cNvPr>
                <p14:cNvContentPartPr/>
                <p14:nvPr/>
              </p14:nvContentPartPr>
              <p14:xfrm>
                <a:off x="2045040" y="1728240"/>
                <a:ext cx="360" cy="360"/>
              </p14:xfrm>
            </p:contentPart>
          </mc:Choice>
          <mc:Fallback xmlns="">
            <p:pic>
              <p:nvPicPr>
                <p:cNvPr id="368" name="Input penna 367">
                  <a:extLst>
                    <a:ext uri="{FF2B5EF4-FFF2-40B4-BE49-F238E27FC236}">
                      <a16:creationId xmlns:a16="http://schemas.microsoft.com/office/drawing/2014/main" id="{2169DF40-9B2F-C3FC-6672-EFCE61139302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2037480" y="172068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3">
              <p14:nvContentPartPr>
                <p14:cNvPr id="369" name="Input penna 368">
                  <a:extLst>
                    <a:ext uri="{FF2B5EF4-FFF2-40B4-BE49-F238E27FC236}">
                      <a16:creationId xmlns:a16="http://schemas.microsoft.com/office/drawing/2014/main" id="{8F8B79E4-2086-7C24-96C4-9D5A39913433}"/>
                    </a:ext>
                  </a:extLst>
                </p14:cNvPr>
                <p14:cNvContentPartPr/>
                <p14:nvPr/>
              </p14:nvContentPartPr>
              <p14:xfrm>
                <a:off x="2045040" y="1728240"/>
                <a:ext cx="360" cy="360"/>
              </p14:xfrm>
            </p:contentPart>
          </mc:Choice>
          <mc:Fallback xmlns="">
            <p:pic>
              <p:nvPicPr>
                <p:cNvPr id="369" name="Input penna 368">
                  <a:extLst>
                    <a:ext uri="{FF2B5EF4-FFF2-40B4-BE49-F238E27FC236}">
                      <a16:creationId xmlns:a16="http://schemas.microsoft.com/office/drawing/2014/main" id="{8F8B79E4-2086-7C24-96C4-9D5A39913433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2037480" y="172068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4">
              <p14:nvContentPartPr>
                <p14:cNvPr id="372" name="Input penna 371">
                  <a:extLst>
                    <a:ext uri="{FF2B5EF4-FFF2-40B4-BE49-F238E27FC236}">
                      <a16:creationId xmlns:a16="http://schemas.microsoft.com/office/drawing/2014/main" id="{3BFC5024-6A72-256F-4A57-A1400BEC23E8}"/>
                    </a:ext>
                  </a:extLst>
                </p14:cNvPr>
                <p14:cNvContentPartPr/>
                <p14:nvPr/>
              </p14:nvContentPartPr>
              <p14:xfrm>
                <a:off x="2023800" y="1779000"/>
                <a:ext cx="80640" cy="24840"/>
              </p14:xfrm>
            </p:contentPart>
          </mc:Choice>
          <mc:Fallback xmlns="">
            <p:pic>
              <p:nvPicPr>
                <p:cNvPr id="372" name="Input penna 371">
                  <a:extLst>
                    <a:ext uri="{FF2B5EF4-FFF2-40B4-BE49-F238E27FC236}">
                      <a16:creationId xmlns:a16="http://schemas.microsoft.com/office/drawing/2014/main" id="{3BFC5024-6A72-256F-4A57-A1400BEC23E8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2016240" y="1771440"/>
                  <a:ext cx="95760" cy="399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758394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9F941-996A-E2C1-9D40-F3FEFA1FB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7F0C3D0-5218-3436-715A-5A435F0BDDA6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DC1561-7163-8538-BB06-BF8A34362690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A2FC14-33EE-0348-8C00-D469CBDFCCCD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9506EDA-33CC-FC3C-0435-48EE49A60119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B2906BE8-5DBC-328A-9189-ECC5BAA882A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EEDA3355-9133-BF10-D829-C345F8F9252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257849C4-C342-DF9E-5F70-633648A6A48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295B4F7B-B54B-D22F-7CB4-274F5234681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9658BCE2-DC58-07B5-566D-CB486289F29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4F3D60E5-5347-2B82-161C-9A7043DD274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E6A9829-D380-E4BD-C52D-FA1AE523423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F431B4B-9F78-58F7-D87C-CC30E9D0C3D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41AC94F7-97ED-EAB7-F7B9-B206F8B3E19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FA3A3C57-E547-9CC2-9613-26E98DD29DC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5D918B2-1141-3C34-5031-1580133D5E0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67E70C4B-0C1C-BCBA-1A6E-D9F23DAE0BA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DB1E3E93-08BD-6D8D-15F3-400C90E6BF0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F5F11C9F-A532-72C9-D27E-D74FAB93BEE8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737AAF93-4317-0D57-ABE4-7165E5B2291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78D1ECE0-741C-77B5-BC05-48583D61C08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E55EEB51-BABE-4A8A-F30A-0E90C71271C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C01BCB64-9107-8215-3ECD-9F4E8385D39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57F04666-0B7C-1FFA-432C-FB8CCBD4A5A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99927812-87B8-21AF-0468-74B3B0685B4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735D4780-63E2-0662-8CE6-3A357D3D4A3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605C8563-1EBF-B282-E7A3-41059271C97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2E764407-9746-AAF8-FD12-13FAFC0D302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AE810C18-4BB3-9B5A-3E73-64584B33579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5E70E59F-DA25-A9E8-BB87-71194BFD210D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97765204-4102-148A-507C-44E9A561A8F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16F89D76-41E7-FBC5-6487-8E6E83725EE2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A7260EDC-2FDC-85FC-E8F5-1B2CA0107EE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272909D0-6D89-94CB-1D54-BA4442DECE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DC50FA84-DC76-B73C-1F81-AB9779114CA0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8A775E5-2959-1841-5765-5921E7150C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B03D1BA-90C0-2CB0-F1DA-91365FAA0C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2" name="Immagine 11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A99B197D-B510-78AF-B809-AE636782C8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960" y="0"/>
            <a:ext cx="6338079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B482FC18-1AFA-D4D0-D0B1-C6F393E75F02}"/>
                  </a:ext>
                </a:extLst>
              </p14:cNvPr>
              <p14:cNvContentPartPr/>
              <p14:nvPr/>
            </p14:nvContentPartPr>
            <p14:xfrm>
              <a:off x="7391749" y="1409956"/>
              <a:ext cx="971280" cy="45720"/>
            </p14:xfrm>
          </p:contentPart>
        </mc:Choice>
        <mc:Fallback xmlns=""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B482FC18-1AFA-D4D0-D0B1-C6F393E75F0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384189" y="1402396"/>
                <a:ext cx="986400" cy="6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8E0BCE4A-0A71-C0F1-57EC-C96325085BEC}"/>
                  </a:ext>
                </a:extLst>
              </p14:cNvPr>
              <p14:cNvContentPartPr/>
              <p14:nvPr/>
            </p14:nvContentPartPr>
            <p14:xfrm>
              <a:off x="6478429" y="190276"/>
              <a:ext cx="649080" cy="59040"/>
            </p14:xfrm>
          </p:contentPart>
        </mc:Choice>
        <mc:Fallback xmlns=""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8E0BCE4A-0A71-C0F1-57EC-C96325085BE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424429" y="82636"/>
                <a:ext cx="756720" cy="27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2EB3C272-46B4-EA8A-A42D-57EC08B88CFA}"/>
                  </a:ext>
                </a:extLst>
              </p14:cNvPr>
              <p14:cNvContentPartPr/>
              <p14:nvPr/>
            </p14:nvContentPartPr>
            <p14:xfrm>
              <a:off x="3237709" y="2793796"/>
              <a:ext cx="1759680" cy="56520"/>
            </p14:xfrm>
          </p:contentPart>
        </mc:Choice>
        <mc:Fallback xmlns=""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2EB3C272-46B4-EA8A-A42D-57EC08B88CF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183709" y="2685796"/>
                <a:ext cx="1867320" cy="272160"/>
              </a:xfrm>
              <a:prstGeom prst="rect">
                <a:avLst/>
              </a:prstGeom>
            </p:spPr>
          </p:pic>
        </mc:Fallback>
      </mc:AlternateContent>
      <p:grpSp>
        <p:nvGrpSpPr>
          <p:cNvPr id="31" name="Gruppo 30">
            <a:extLst>
              <a:ext uri="{FF2B5EF4-FFF2-40B4-BE49-F238E27FC236}">
                <a16:creationId xmlns:a16="http://schemas.microsoft.com/office/drawing/2014/main" id="{F1899B5F-C09A-056D-FA56-CB90FB32682B}"/>
              </a:ext>
            </a:extLst>
          </p:cNvPr>
          <p:cNvGrpSpPr/>
          <p:nvPr/>
        </p:nvGrpSpPr>
        <p:grpSpPr>
          <a:xfrm>
            <a:off x="4678685" y="6719353"/>
            <a:ext cx="3043800" cy="113400"/>
            <a:chOff x="4678685" y="6719353"/>
            <a:chExt cx="3043800" cy="113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8E460731-C789-FC80-545C-A5EA21B908A8}"/>
                    </a:ext>
                  </a:extLst>
                </p14:cNvPr>
                <p14:cNvContentPartPr/>
                <p14:nvPr/>
              </p14:nvContentPartPr>
              <p14:xfrm>
                <a:off x="4678685" y="6732313"/>
                <a:ext cx="897120" cy="10044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8E460731-C789-FC80-545C-A5EA21B908A8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671485" y="6724753"/>
                  <a:ext cx="91224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88D592A7-CF42-8888-3601-1B65F8040CE1}"/>
                    </a:ext>
                  </a:extLst>
                </p14:cNvPr>
                <p14:cNvContentPartPr/>
                <p14:nvPr/>
              </p14:nvContentPartPr>
              <p14:xfrm>
                <a:off x="6032285" y="6719353"/>
                <a:ext cx="1690200" cy="10152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88D592A7-CF42-8888-3601-1B65F8040CE1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024725" y="6711793"/>
                  <a:ext cx="1705320" cy="116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2" name="Input penna 31">
                <a:extLst>
                  <a:ext uri="{FF2B5EF4-FFF2-40B4-BE49-F238E27FC236}">
                    <a16:creationId xmlns:a16="http://schemas.microsoft.com/office/drawing/2014/main" id="{B764191C-D98C-8294-012A-1993AB5BEA66}"/>
                  </a:ext>
                </a:extLst>
              </p14:cNvPr>
              <p14:cNvContentPartPr/>
              <p14:nvPr/>
            </p14:nvContentPartPr>
            <p14:xfrm>
              <a:off x="4604885" y="6580393"/>
              <a:ext cx="964080" cy="86400"/>
            </p14:xfrm>
          </p:contentPart>
        </mc:Choice>
        <mc:Fallback xmlns="">
          <p:pic>
            <p:nvPicPr>
              <p:cNvPr id="32" name="Input penna 31">
                <a:extLst>
                  <a:ext uri="{FF2B5EF4-FFF2-40B4-BE49-F238E27FC236}">
                    <a16:creationId xmlns:a16="http://schemas.microsoft.com/office/drawing/2014/main" id="{B764191C-D98C-8294-012A-1993AB5BEA66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550885" y="6472393"/>
                <a:ext cx="1071720" cy="30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0583AB80-7D8C-BC3C-68E0-4D9EB4A90B6B}"/>
                  </a:ext>
                </a:extLst>
              </p14:cNvPr>
              <p14:cNvContentPartPr/>
              <p14:nvPr/>
            </p14:nvContentPartPr>
            <p14:xfrm>
              <a:off x="6062885" y="6654913"/>
              <a:ext cx="1313280" cy="102600"/>
            </p14:xfrm>
          </p:contentPart>
        </mc:Choice>
        <mc:Fallback xmlns=""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0583AB80-7D8C-BC3C-68E0-4D9EB4A90B6B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009245" y="6547273"/>
                <a:ext cx="1420920" cy="318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7639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040519-582C-50EB-BB6C-5D8F41132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F7C9B01-6034-1522-78AF-7D77F0BF45D1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F22A1E-FDEA-37EE-787C-1434BA417C29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9D6A95-4865-051F-B4B6-75D6B49443C0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F7AFBCC7-D175-64CF-248A-058F844DE1B9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70602DBF-434D-AC05-8180-D441EEF4FEF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E2A8DE41-24AF-623C-082B-18EA39F8F8A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4B117B1F-3E94-0A23-1684-7B6AAEE6C9E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00CBA12C-8D29-9247-867F-79ECC499DC5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D9F4AC8-7346-6DB3-01A9-5C35968D28B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2D9B7A9-87A4-B26F-95CE-044EA1C13F7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B7D7D10C-2966-AC26-EB89-6AFDBCD339B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41F14061-F313-BFFD-F2C5-C5E846537CE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2846F5C8-F08B-124A-8244-5A334C9AE36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A875D4DB-6454-418C-C15A-DA9AEC47FAE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46DE415F-8410-3B5B-CFC5-78404539E3E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20E18A6D-7229-27DC-296C-B6D69F32BB5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52CCCA86-56DC-BE5F-872C-C44DA92AEFD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4AD4C713-02A3-BCE2-5DBA-66B6E2810850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B261A1F9-E936-54CA-188A-59E0AE4F485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18F2C3BF-7B33-DA55-4780-1E8CDBE4D58A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6824079E-8C44-2EFF-891B-C910F3E0D17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EEA2F65D-F3BF-171D-BD24-D53EA2C885C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EE1262B7-3C77-0DB0-1EDF-55FAE1967EB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D43B3281-69DB-507E-09F4-B4C406594FB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1404DA6B-0EAC-2BFC-D030-24CB5F9C824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36757F4F-F9D6-5474-C46E-2C01850A4D4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FE02194F-1332-427A-5D48-6B1BE26BF71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208EA94-D58B-B9CB-590A-7CDF7B1ECF7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15C8EFDC-7EFC-6787-A608-9D35CE1C1E9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E516E3D1-4F28-FECE-1ACF-C0513D8B745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AD21CD1A-F547-A765-DC50-11A3FCD2B91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8D35947F-70C2-4BB9-75F2-163B35A98A0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09278E1-5385-63B4-647A-1DF047EA19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E783EE45-AFC1-27CB-4874-4A17D34535C7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453BAAB-364E-A83A-AA47-A99AF2E6A7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B65EEA59-2038-3722-8413-6706962BFD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11EF50B8-F4EC-A839-DAC1-35EF3CF578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6650" y="336550"/>
            <a:ext cx="4838700" cy="618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494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090E4-DF8A-60D1-BF89-A917B35467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C5454A1-D1E3-4E7B-4A75-4E8BBD7B340E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1342C0-A2FB-9396-1172-062CFED9019D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BFDC6B-EA98-F4C0-F5C3-F11E09DD92E2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1FB2949B-1C90-A182-A51D-30BEAE244C16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9782EDFC-054F-6E39-05A8-8BB13A322B4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FE312AF3-4CA5-4659-3956-C40A979F771A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44564FDE-AF6E-76E6-DA54-73B5FEF5CB4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1FD3A35A-0300-7B7B-2AFE-AD3A56D5597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3096022F-AD21-42B2-BE78-C601E694B4C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A72147B-7C90-F04F-06CA-4E3ED2C1FF8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821987AE-EC37-A874-9452-8ECBEFD067E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739236AC-2820-56D3-1A31-6B8863FFA05A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A377722F-0522-424C-E0B5-5F21B86E67C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C7D88F4E-86D1-5331-E5AD-3388B03508B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7D46708-FF15-D8F9-D71B-88E416E0B3A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6C877BEF-F9AE-BBA2-9DEF-4AD822FE545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E293D1C4-CBAB-03DF-042D-9ABECE4498F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F120E979-F83C-F4ED-8765-3A5C1CF0D92D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95389EA7-492C-BE9F-6D14-9935A353557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3574A687-FA24-3835-DBC6-EEDCF42DFA7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ECF34CFA-47B0-F7ED-6B16-72859505436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D379E525-0D26-5A47-4E62-529C8BF0428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29DAE088-D833-9CCC-9650-06D7458CF743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46C5FF43-9583-850C-ADE5-C744D134A6E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5B638761-7476-2457-77E0-914B7AE488A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384A9AEA-E5CC-6CF4-689C-51079AAE726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71C6A056-E447-563A-84CA-A6267BA8960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FDA387EC-5964-894F-AD67-B536F66E3660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C8FD7DE9-CD9E-1302-428D-BF291A18D77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21AD19D6-3F54-E38E-AE86-1938B0C4F8B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C78D8B15-4F70-3C84-2C75-897F673963A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6CE178F8-75B4-5D3E-EC87-8260868904F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6D60BC8-1FEF-89B5-8BA5-9B1172E9EA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A6E62018-4018-44D8-55EF-809FFEDA29C6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3EDB2F9-FF94-11DE-3338-0CDF7DCC87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418C856-41C4-7374-13E1-0B86AFAC15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8BF0D56C-00F8-17D9-A432-4AC4AD16CE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35400" y="1644650"/>
            <a:ext cx="4521200" cy="35687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311B03EF-3828-881E-9EA7-828486384D03}"/>
                  </a:ext>
                </a:extLst>
              </p14:cNvPr>
              <p14:cNvContentPartPr/>
              <p14:nvPr/>
            </p14:nvContentPartPr>
            <p14:xfrm>
              <a:off x="7003043" y="2131895"/>
              <a:ext cx="413640" cy="30240"/>
            </p14:xfrm>
          </p:contentPart>
        </mc:Choice>
        <mc:Fallback xmlns=""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311B03EF-3828-881E-9EA7-828486384D0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995843" y="2124335"/>
                <a:ext cx="428760" cy="45360"/>
              </a:xfrm>
              <a:prstGeom prst="rect">
                <a:avLst/>
              </a:prstGeom>
            </p:spPr>
          </p:pic>
        </mc:Fallback>
      </mc:AlternateContent>
      <p:grpSp>
        <p:nvGrpSpPr>
          <p:cNvPr id="31" name="Gruppo 30">
            <a:extLst>
              <a:ext uri="{FF2B5EF4-FFF2-40B4-BE49-F238E27FC236}">
                <a16:creationId xmlns:a16="http://schemas.microsoft.com/office/drawing/2014/main" id="{39715A5A-2982-AC78-8C72-793316062B16}"/>
              </a:ext>
            </a:extLst>
          </p:cNvPr>
          <p:cNvGrpSpPr/>
          <p:nvPr/>
        </p:nvGrpSpPr>
        <p:grpSpPr>
          <a:xfrm>
            <a:off x="6731243" y="1129655"/>
            <a:ext cx="410400" cy="415800"/>
            <a:chOff x="6731243" y="1129655"/>
            <a:chExt cx="410400" cy="415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C04A043F-2103-F216-9068-EB976751EBCF}"/>
                    </a:ext>
                  </a:extLst>
                </p14:cNvPr>
                <p14:cNvContentPartPr/>
                <p14:nvPr/>
              </p14:nvContentPartPr>
              <p14:xfrm>
                <a:off x="6731243" y="1132895"/>
                <a:ext cx="15120" cy="37404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C04A043F-2103-F216-9068-EB976751EBCF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723683" y="1125335"/>
                  <a:ext cx="30240" cy="38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7456B59C-4C74-B045-FAE5-4971AF2C3A31}"/>
                    </a:ext>
                  </a:extLst>
                </p14:cNvPr>
                <p14:cNvContentPartPr/>
                <p14:nvPr/>
              </p14:nvContentPartPr>
              <p14:xfrm>
                <a:off x="6742403" y="1146935"/>
                <a:ext cx="110520" cy="39852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7456B59C-4C74-B045-FAE5-4971AF2C3A31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734843" y="1139375"/>
                  <a:ext cx="125640" cy="41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36F403F3-46CA-BD57-D5F7-C0AFB3C6B53C}"/>
                    </a:ext>
                  </a:extLst>
                </p14:cNvPr>
                <p14:cNvContentPartPr/>
                <p14:nvPr/>
              </p14:nvContentPartPr>
              <p14:xfrm>
                <a:off x="6873803" y="1129655"/>
                <a:ext cx="244440" cy="37944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36F403F3-46CA-BD57-D5F7-C0AFB3C6B53C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866603" y="1122095"/>
                  <a:ext cx="259560" cy="39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1AF975F9-ACED-BC79-6D04-6D3214D47DEF}"/>
                    </a:ext>
                  </a:extLst>
                </p14:cNvPr>
                <p14:cNvContentPartPr/>
                <p14:nvPr/>
              </p14:nvContentPartPr>
              <p14:xfrm>
                <a:off x="6941123" y="1318655"/>
                <a:ext cx="200520" cy="2232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1AF975F9-ACED-BC79-6D04-6D3214D47DEF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933563" y="1311095"/>
                  <a:ext cx="215640" cy="37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2" name="Input penna 31">
                <a:extLst>
                  <a:ext uri="{FF2B5EF4-FFF2-40B4-BE49-F238E27FC236}">
                    <a16:creationId xmlns:a16="http://schemas.microsoft.com/office/drawing/2014/main" id="{1109F931-05BE-03D7-3334-5A8AAFB38BFA}"/>
                  </a:ext>
                </a:extLst>
              </p14:cNvPr>
              <p14:cNvContentPartPr/>
              <p14:nvPr/>
            </p14:nvContentPartPr>
            <p14:xfrm>
              <a:off x="7361603" y="4287215"/>
              <a:ext cx="675720" cy="51840"/>
            </p14:xfrm>
          </p:contentPart>
        </mc:Choice>
        <mc:Fallback xmlns="">
          <p:pic>
            <p:nvPicPr>
              <p:cNvPr id="32" name="Input penna 31">
                <a:extLst>
                  <a:ext uri="{FF2B5EF4-FFF2-40B4-BE49-F238E27FC236}">
                    <a16:creationId xmlns:a16="http://schemas.microsoft.com/office/drawing/2014/main" id="{1109F931-05BE-03D7-3334-5A8AAFB38BFA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354043" y="4279655"/>
                <a:ext cx="690840" cy="66960"/>
              </a:xfrm>
              <a:prstGeom prst="rect">
                <a:avLst/>
              </a:prstGeom>
            </p:spPr>
          </p:pic>
        </mc:Fallback>
      </mc:AlternateContent>
      <p:grpSp>
        <p:nvGrpSpPr>
          <p:cNvPr id="44" name="Gruppo 43">
            <a:extLst>
              <a:ext uri="{FF2B5EF4-FFF2-40B4-BE49-F238E27FC236}">
                <a16:creationId xmlns:a16="http://schemas.microsoft.com/office/drawing/2014/main" id="{EDB5F21B-1EAF-7AC1-D6FE-0AB6348B935E}"/>
              </a:ext>
            </a:extLst>
          </p:cNvPr>
          <p:cNvGrpSpPr/>
          <p:nvPr/>
        </p:nvGrpSpPr>
        <p:grpSpPr>
          <a:xfrm>
            <a:off x="3733523" y="1146935"/>
            <a:ext cx="815040" cy="290880"/>
            <a:chOff x="3733523" y="1146935"/>
            <a:chExt cx="815040" cy="290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0B978662-2A70-EE2B-A08F-37AE30600B34}"/>
                    </a:ext>
                  </a:extLst>
                </p14:cNvPr>
                <p14:cNvContentPartPr/>
                <p14:nvPr/>
              </p14:nvContentPartPr>
              <p14:xfrm>
                <a:off x="3865643" y="1146935"/>
                <a:ext cx="17640" cy="28188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0B978662-2A70-EE2B-A08F-37AE30600B34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858083" y="1139735"/>
                  <a:ext cx="32760" cy="29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DDC1171F-8ECB-F206-D154-67689B800B27}"/>
                    </a:ext>
                  </a:extLst>
                </p14:cNvPr>
                <p14:cNvContentPartPr/>
                <p14:nvPr/>
              </p14:nvContentPartPr>
              <p14:xfrm>
                <a:off x="3733523" y="1299575"/>
                <a:ext cx="276840" cy="2880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DDC1171F-8ECB-F206-D154-67689B800B27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725963" y="1292015"/>
                  <a:ext cx="29196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28BE1AF4-8868-57DD-C5C5-0EA89E5A5F15}"/>
                    </a:ext>
                  </a:extLst>
                </p14:cNvPr>
                <p14:cNvContentPartPr/>
                <p14:nvPr/>
              </p14:nvContentPartPr>
              <p14:xfrm>
                <a:off x="4205123" y="1161335"/>
                <a:ext cx="154440" cy="25740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28BE1AF4-8868-57DD-C5C5-0EA89E5A5F15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197563" y="1153775"/>
                  <a:ext cx="169560" cy="27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1E4A1842-2555-5FF7-E99C-8286A6F77267}"/>
                    </a:ext>
                  </a:extLst>
                </p14:cNvPr>
                <p14:cNvContentPartPr/>
                <p14:nvPr/>
              </p14:nvContentPartPr>
              <p14:xfrm>
                <a:off x="4275323" y="1307495"/>
                <a:ext cx="132480" cy="9144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1E4A1842-2555-5FF7-E99C-8286A6F77267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267763" y="1299935"/>
                  <a:ext cx="14760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CB846128-31FB-BF42-A976-C9474E68A12E}"/>
                    </a:ext>
                  </a:extLst>
                </p14:cNvPr>
                <p14:cNvContentPartPr/>
                <p14:nvPr/>
              </p14:nvContentPartPr>
              <p14:xfrm>
                <a:off x="4421123" y="1257095"/>
                <a:ext cx="91080" cy="3276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CB846128-31FB-BF42-A976-C9474E68A12E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413923" y="1249535"/>
                  <a:ext cx="10620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F3E847C4-0F55-36C9-E859-9D30F18B594C}"/>
                    </a:ext>
                  </a:extLst>
                </p14:cNvPr>
                <p14:cNvContentPartPr/>
                <p14:nvPr/>
              </p14:nvContentPartPr>
              <p14:xfrm>
                <a:off x="4518683" y="1169255"/>
                <a:ext cx="29880" cy="26856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F3E847C4-0F55-36C9-E859-9D30F18B594C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511123" y="1161695"/>
                  <a:ext cx="45000" cy="283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uppo 41">
            <a:extLst>
              <a:ext uri="{FF2B5EF4-FFF2-40B4-BE49-F238E27FC236}">
                <a16:creationId xmlns:a16="http://schemas.microsoft.com/office/drawing/2014/main" id="{18CFE8B1-3286-580C-525C-9D47433B1D79}"/>
              </a:ext>
            </a:extLst>
          </p:cNvPr>
          <p:cNvGrpSpPr/>
          <p:nvPr/>
        </p:nvGrpSpPr>
        <p:grpSpPr>
          <a:xfrm>
            <a:off x="5051483" y="1207415"/>
            <a:ext cx="1365480" cy="210600"/>
            <a:chOff x="5051483" y="1207415"/>
            <a:chExt cx="1365480" cy="210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0F7830BC-5475-77E2-B7DA-2CAD7DD34329}"/>
                    </a:ext>
                  </a:extLst>
                </p14:cNvPr>
                <p14:cNvContentPartPr/>
                <p14:nvPr/>
              </p14:nvContentPartPr>
              <p14:xfrm>
                <a:off x="5051483" y="1294175"/>
                <a:ext cx="1338480" cy="9252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0F7830BC-5475-77E2-B7DA-2CAD7DD34329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5044283" y="1286615"/>
                  <a:ext cx="135360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FBFF6A3D-9C16-59E5-2802-091754CF25F4}"/>
                    </a:ext>
                  </a:extLst>
                </p14:cNvPr>
                <p14:cNvContentPartPr/>
                <p14:nvPr/>
              </p14:nvContentPartPr>
              <p14:xfrm>
                <a:off x="6304643" y="1207415"/>
                <a:ext cx="112320" cy="21060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FBFF6A3D-9C16-59E5-2802-091754CF25F4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6297443" y="1199855"/>
                  <a:ext cx="127440" cy="2253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734964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7D32D3-CB05-C19D-57CF-2A1CFA961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6841D66-EFEE-7A15-39A9-4272BC591CCC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C4D911-E4C7-6D24-74ED-0CBF5E59BCE6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C0E5EB-06BA-3886-1FAC-7A300022D2BD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CA14B5FA-CAF6-B504-4B75-71BB03227145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CCFFBF6-1461-4911-657A-CABAF1A3784C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035A1888-1277-8563-6F8E-5B49BC24A59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554B21A2-79F8-967D-3094-34C233C93FA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9CFD4431-514E-7888-7574-F0F25F2FD61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0A5DEF3D-C529-9DEF-AD80-23D5242E7063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66559439-9EFB-FE40-C623-48DD62C4319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2620F912-F51D-37E5-CB1E-E878C7305C6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3707C8AD-513A-E1E7-A811-1C9907DF9AC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88B6006C-33C9-FE9C-C187-F66C10E4A82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BEEEA21-9E8E-5FE8-7B2A-41DAABF5B33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840EBB3D-7D03-1002-9442-79E83335C64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C9707824-46FD-6E67-FE91-C57ADB25553F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3AAFA943-8025-2530-48C7-753CD1C544F6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5FBE5834-E009-2B9C-05D5-47CE57EFECBA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682B6B2A-FA73-3A17-22D7-F1BD96CFF58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EA9B06A6-AFFE-ABF8-31B1-64FD15F09AC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A226FF85-0D80-DF87-86D5-C7C41B91AAA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2AA44EDE-1A7E-4E6B-0458-01E85A181F5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417356BB-533A-3675-5816-81EE0246678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3549E422-00F0-C57D-BD18-DA7B0C0F6E3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9A2C5DA3-A918-ECA7-BC9A-1D3F730C5C4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40378561-F720-7CB8-BBF4-2793E61DE07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F1DB2CD1-C74E-6101-BA99-7E32EF53507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671D4162-3060-A5D4-321B-4FB2855597C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55133B5D-EC56-5F2A-3C5D-27898D9BB04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51AE1A48-8BE7-250F-AF72-0A0C995BA64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1FEE44FA-58E8-5686-743B-19A7E418DDB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74587E61-EEDE-B813-4C77-EE12AC6F1B9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B8272ED7-B5D2-300F-F2E9-2BE2B4863C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0500B039-1C3B-4BEC-EB93-B31F5246981A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C2771D7-C193-9E82-F7AC-51FC097517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26BE9124-C752-5D26-97BB-5BBAE302EF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64CC5E2D-222B-1622-CD99-63EA239FFF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5700" y="2114550"/>
            <a:ext cx="4800600" cy="26289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9CB65831-53E9-0BE9-8BB2-3BE04DFAEBEC}"/>
                  </a:ext>
                </a:extLst>
              </p14:cNvPr>
              <p14:cNvContentPartPr/>
              <p14:nvPr/>
            </p14:nvContentPartPr>
            <p14:xfrm>
              <a:off x="5896043" y="2603495"/>
              <a:ext cx="2163600" cy="79920"/>
            </p14:xfrm>
          </p:contentPart>
        </mc:Choice>
        <mc:Fallback xmlns=""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9CB65831-53E9-0BE9-8BB2-3BE04DFAEBE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842043" y="2495855"/>
                <a:ext cx="2271240" cy="29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9E6D866D-56F2-1174-B92C-E1AED0321455}"/>
                  </a:ext>
                </a:extLst>
              </p14:cNvPr>
              <p14:cNvContentPartPr/>
              <p14:nvPr/>
            </p14:nvContentPartPr>
            <p14:xfrm>
              <a:off x="3827843" y="2940095"/>
              <a:ext cx="1793880" cy="34200"/>
            </p14:xfrm>
          </p:contentPart>
        </mc:Choice>
        <mc:Fallback xmlns=""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9E6D866D-56F2-1174-B92C-E1AED032145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774203" y="2832095"/>
                <a:ext cx="1901520" cy="249840"/>
              </a:xfrm>
              <a:prstGeom prst="rect">
                <a:avLst/>
              </a:prstGeom>
            </p:spPr>
          </p:pic>
        </mc:Fallback>
      </mc:AlternateContent>
      <p:grpSp>
        <p:nvGrpSpPr>
          <p:cNvPr id="29" name="Gruppo 28">
            <a:extLst>
              <a:ext uri="{FF2B5EF4-FFF2-40B4-BE49-F238E27FC236}">
                <a16:creationId xmlns:a16="http://schemas.microsoft.com/office/drawing/2014/main" id="{38C44B9C-2E58-49DC-E068-1175EF1D159A}"/>
              </a:ext>
            </a:extLst>
          </p:cNvPr>
          <p:cNvGrpSpPr/>
          <p:nvPr/>
        </p:nvGrpSpPr>
        <p:grpSpPr>
          <a:xfrm>
            <a:off x="3760523" y="2870545"/>
            <a:ext cx="141840" cy="77400"/>
            <a:chOff x="3760523" y="2870545"/>
            <a:chExt cx="141840" cy="77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2540E27E-1D7E-7AF6-4366-D8E8464ABC24}"/>
                    </a:ext>
                  </a:extLst>
                </p14:cNvPr>
                <p14:cNvContentPartPr/>
                <p14:nvPr/>
              </p14:nvContentPartPr>
              <p14:xfrm>
                <a:off x="3760523" y="2901505"/>
                <a:ext cx="60120" cy="4032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2540E27E-1D7E-7AF6-4366-D8E8464ABC24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753323" y="2893945"/>
                  <a:ext cx="7524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25D725C6-2D97-0F19-31FD-CDCB23A0DBE5}"/>
                    </a:ext>
                  </a:extLst>
                </p14:cNvPr>
                <p14:cNvContentPartPr/>
                <p14:nvPr/>
              </p14:nvContentPartPr>
              <p14:xfrm>
                <a:off x="3825683" y="2870545"/>
                <a:ext cx="76680" cy="7740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25D725C6-2D97-0F19-31FD-CDCB23A0DBE5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818123" y="2862985"/>
                  <a:ext cx="91800" cy="92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uppo 33">
            <a:extLst>
              <a:ext uri="{FF2B5EF4-FFF2-40B4-BE49-F238E27FC236}">
                <a16:creationId xmlns:a16="http://schemas.microsoft.com/office/drawing/2014/main" id="{137F481F-267A-146E-2DD5-AA04D39BC08A}"/>
              </a:ext>
            </a:extLst>
          </p:cNvPr>
          <p:cNvGrpSpPr/>
          <p:nvPr/>
        </p:nvGrpSpPr>
        <p:grpSpPr>
          <a:xfrm>
            <a:off x="5713163" y="2843905"/>
            <a:ext cx="110520" cy="143640"/>
            <a:chOff x="5713163" y="2843905"/>
            <a:chExt cx="110520" cy="143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7019D7FA-B52C-25AA-7D9B-5100E1A731B7}"/>
                    </a:ext>
                  </a:extLst>
                </p14:cNvPr>
                <p14:cNvContentPartPr/>
                <p14:nvPr/>
              </p14:nvContentPartPr>
              <p14:xfrm>
                <a:off x="5713163" y="2843905"/>
                <a:ext cx="38880" cy="5472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7019D7FA-B52C-25AA-7D9B-5100E1A731B7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705603" y="2836345"/>
                  <a:ext cx="5400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CF5B8088-3826-D9BD-FFB7-871C6B51099F}"/>
                    </a:ext>
                  </a:extLst>
                </p14:cNvPr>
                <p14:cNvContentPartPr/>
                <p14:nvPr/>
              </p14:nvContentPartPr>
              <p14:xfrm>
                <a:off x="5752403" y="2865145"/>
                <a:ext cx="71280" cy="12240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CF5B8088-3826-D9BD-FFB7-871C6B51099F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744843" y="2857585"/>
                  <a:ext cx="86400" cy="137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5" name="Input penna 34">
                <a:extLst>
                  <a:ext uri="{FF2B5EF4-FFF2-40B4-BE49-F238E27FC236}">
                    <a16:creationId xmlns:a16="http://schemas.microsoft.com/office/drawing/2014/main" id="{82D65002-9CAB-7511-541E-76EAF8F65963}"/>
                  </a:ext>
                </a:extLst>
              </p14:cNvPr>
              <p14:cNvContentPartPr/>
              <p14:nvPr/>
            </p14:nvContentPartPr>
            <p14:xfrm>
              <a:off x="7226963" y="4084825"/>
              <a:ext cx="1238400" cy="89280"/>
            </p14:xfrm>
          </p:contentPart>
        </mc:Choice>
        <mc:Fallback xmlns="">
          <p:pic>
            <p:nvPicPr>
              <p:cNvPr id="35" name="Input penna 34">
                <a:extLst>
                  <a:ext uri="{FF2B5EF4-FFF2-40B4-BE49-F238E27FC236}">
                    <a16:creationId xmlns:a16="http://schemas.microsoft.com/office/drawing/2014/main" id="{82D65002-9CAB-7511-541E-76EAF8F65963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219403" y="4077265"/>
                <a:ext cx="1253520" cy="10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7" name="Input penna 36">
                <a:extLst>
                  <a:ext uri="{FF2B5EF4-FFF2-40B4-BE49-F238E27FC236}">
                    <a16:creationId xmlns:a16="http://schemas.microsoft.com/office/drawing/2014/main" id="{563F0EC1-DE66-DFE0-23B5-AC91BF82D829}"/>
                  </a:ext>
                </a:extLst>
              </p14:cNvPr>
              <p14:cNvContentPartPr/>
              <p14:nvPr/>
            </p14:nvContentPartPr>
            <p14:xfrm>
              <a:off x="4351643" y="4325305"/>
              <a:ext cx="613800" cy="39600"/>
            </p14:xfrm>
          </p:contentPart>
        </mc:Choice>
        <mc:Fallback xmlns="">
          <p:pic>
            <p:nvPicPr>
              <p:cNvPr id="37" name="Input penna 36">
                <a:extLst>
                  <a:ext uri="{FF2B5EF4-FFF2-40B4-BE49-F238E27FC236}">
                    <a16:creationId xmlns:a16="http://schemas.microsoft.com/office/drawing/2014/main" id="{563F0EC1-DE66-DFE0-23B5-AC91BF82D829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344083" y="4318105"/>
                <a:ext cx="628920" cy="54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33271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DA1272-710E-D8CB-37BC-67A460D00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06D1853-A13D-BC5D-1FE1-CA160ABFD841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36F71E-D0E7-27C1-9999-0D5785ABC0E3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95C0B0-C229-AB1E-0848-55CAE4CA887D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DB12ADD5-C67B-88C2-A3E9-A8274DD5F990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CD96E54-6E46-9C80-58D0-2D83C27E55EC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8933CDB-6774-DCA5-A558-B131FD3E13A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1FBC4E50-1FC6-1AA7-AC4A-2423C0B520A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DE7582E0-B41E-4002-6D32-ECCC6B7BD37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2793340-E586-637E-3EB6-C32237161AF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D031EC9F-1872-4EB4-15A1-62B39D99003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87A2A93B-0241-D896-E818-CF686F598BD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609ABA22-7EDA-4A2F-AFCF-2817C40E99CA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5A834611-AABC-F8E5-3D29-E660EC2922B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F439233A-DBB3-A216-14DA-B198D3A512D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EA5C9B5-86DD-06C4-E713-C6330F86460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BBC49FC8-E7FB-79EA-0A7A-1EC5E3C9D1B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607CF122-5EED-9797-DCDE-141324636E81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90C161AF-E392-7A26-7C5A-466F3ED5F3FF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A39322F4-3ED5-15BC-5E9D-EDEAA3D309C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EE8E17CD-5A33-43EC-CAB0-A51EBFD58EE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D9FAB7C0-EA87-3F71-32EB-BC0AC94D740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4351F923-934A-1D00-8CEE-A090FE425F4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E066B5E1-4406-1608-4BDB-8DC29FFC745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E85184AA-8C32-7619-EF09-5186E892776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5E900669-53AB-5C3E-810A-4250A683ED2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EEC647EB-1171-7EFC-8919-1B4EF844FF3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38808EB0-69E9-DF1E-AE6A-8A8ECD7EDA2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28E11455-866B-B140-7C1A-73404CACA1B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21040A93-BF70-D473-5D22-777E6FD6557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0A6BE9B2-53FE-6281-0016-F8388602BFE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21357B18-F16C-70DB-F2A5-9EB7481C93E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A21AD4A9-A085-6EA2-7E2B-DCA87F0855B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067D19A-105F-8904-70C6-4DC1D9F51D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C8722BFB-8D70-08C6-48AA-EB5802D5F5C8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4B470FC-799E-1DB7-1CEF-6D33F5B88C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A0D4460-49E5-00D7-3191-56589CC7F2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FA0A26A2-4735-5F28-35C0-17F337BD35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5850" y="2520950"/>
            <a:ext cx="4940300" cy="181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63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86B6BC-9F32-35F3-B5C8-F61660AA75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49B9553-67F1-3B3F-EC12-780CE02DE6BD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CDAD094-8A67-A34D-4FF9-5DE59E6216A0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7B211634-DD72-DB02-600A-BF88FA00BD3C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B2D28D16-E777-3AB6-3277-872708C3877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F5F8E4C4-70F9-4A1E-178D-1C72BDA3235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A2A00AA4-813A-0033-DAFB-413E5AC0E13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9D0DAFB-7185-2DD4-582C-91B2300686F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B55B62D6-A1C3-CECA-1F5F-51F5E7CA333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78B12286-EBF5-CB91-4EB5-CF49A7132CB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898DC542-7180-284C-0E9D-FD96B23D21E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BD700CC1-235A-B3C2-241E-3807F1E7600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79C62380-6651-D605-62A0-8D806FAAAB1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AC4B0E0B-A844-0D66-0CBE-B4A2A4701A21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84977B0C-B386-34B6-F793-BFBB4A09E80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6FE08214-B630-08A2-33A8-FF43733B08E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BB12BC55-0999-0C39-6B69-F7005E3AE22A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3EB579C9-0077-C801-1C2F-F651F7C9E95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1152344A-D4FB-2F9E-C25A-13F2262AD39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98E7B418-56B1-0FFA-B74E-D75421FB59F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A6C99D89-E625-447F-A106-4DF5526630B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F4C23F43-D900-0EEE-2D57-E78ABA781DE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94534269-4AD6-736F-EDB7-7167D189F9B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BBC6EE76-ACA4-CC55-F9D6-6BFF180743C9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FA9FCE7B-971E-E03B-2584-64833AA8C53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A6E49017-116B-2950-B9FA-3EFC93C92A6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5B7BD6C-5E7A-06A4-FA98-A58C3A4EC5A1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087FD87A-80D9-079A-4C20-BEBD843EEA7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A02C6B1A-522B-2B3C-25F3-ECD5234B598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80AF65EC-B451-553F-73D6-CACCBD59AFA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81E01D78-7E7E-A765-975B-0D2008E0A3E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33F02D2-71DF-21FD-ED32-396FF3C350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30CED699-7B7C-451B-7328-1190F080932D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6AC524C-5B72-8579-6D80-C771BE4FCF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DAA7170-8259-3583-1737-FFA6CDD67D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8F8784DE-398A-EFB5-E765-3BC2D85C35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6500" y="1047750"/>
            <a:ext cx="46990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369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AC6212-181A-5B1C-64BC-E4A1F8584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66AB8A5-020A-77E4-C603-EBAFD03296FB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B1A79F-2745-2EF9-DD46-D11587631EFE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18DA2058-DA50-4861-7D02-D38433A66CD6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E9001B5-D627-A2D2-8A3E-02433785BA1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859C1C5-9D35-340B-55AE-A72CBF583A60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B2FAAF16-F2FF-9479-EA1F-D094B49B79D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78F1515-41DB-B714-B29F-A0A40ABC724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1DDE808F-1737-B9D2-8117-39783BFDF94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B5D693D6-CBA1-3032-AA38-64D9685B8AF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DB7CB4FC-3550-D4C1-7E14-A05B669B0B4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6F34AED5-2DDB-C08B-90D5-2E007E8E3DA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D86042F7-F1AA-498B-4FC2-D3F36C1BE43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68086840-DB24-19B6-1AB3-FE87305E418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F27A9C30-FE61-D77C-63EA-1368DD9E74C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ED996F4C-F7F2-B4CF-2EEE-BCAA41E4026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40289E13-0944-7C05-640C-9298946AB28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0943711C-0B13-8974-FD21-8C554D075810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C1420B28-9FFB-6DF1-90B5-4D60FB71796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DE27FA98-6C3B-801D-0F93-8CDC624655A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1DD5759C-636B-55C7-17F3-A4730202BEA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7FA6AC4B-31D1-F98B-D2E9-DC95E8D54B3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1EF53D00-4F9D-52CB-E148-543EF2ED188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0E287385-60FD-4D69-E812-2095815A77A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2D219ACD-346A-2EEB-5666-2D8654E1ABD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CA377CB9-58BE-1BC7-A15A-1C678A7242D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9B637206-B58C-3D25-121B-4B46E0B269F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2EFA0899-93C6-94DA-D8AC-713523C0731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4E8C27D9-1510-32D3-8663-A253730DBCD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36D43A38-0306-0F2F-21A7-F26AD3FF109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503F28C2-3CBB-4149-3EA0-8484563FF05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B3EC808B-AF42-C2E2-C626-1FD320EACC4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D4DFC109-38F9-869E-D945-D05DBAEE16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4D5C2A7-47E7-BAE2-B9E0-A008E24A0C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AAE18D62-713F-08A9-6FD2-48BDB814B4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0900" y="685800"/>
            <a:ext cx="5410200" cy="54864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E8670D59-60D8-FD69-9B7E-95323DF79616}"/>
                  </a:ext>
                </a:extLst>
              </p14:cNvPr>
              <p14:cNvContentPartPr/>
              <p14:nvPr/>
            </p14:nvContentPartPr>
            <p14:xfrm>
              <a:off x="6256828" y="1278734"/>
              <a:ext cx="800640" cy="68400"/>
            </p14:xfrm>
          </p:contentPart>
        </mc:Choice>
        <mc:Fallback xmlns=""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E8670D59-60D8-FD69-9B7E-95323DF7961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249268" y="1271174"/>
                <a:ext cx="815760" cy="8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F6A39826-0E35-2AAA-1A00-CA1AE99DE8CC}"/>
                  </a:ext>
                </a:extLst>
              </p14:cNvPr>
              <p14:cNvContentPartPr/>
              <p14:nvPr/>
            </p14:nvContentPartPr>
            <p14:xfrm>
              <a:off x="4542535" y="1868982"/>
              <a:ext cx="622440" cy="48960"/>
            </p14:xfrm>
          </p:contentPart>
        </mc:Choice>
        <mc:Fallback xmlns=""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F6A39826-0E35-2AAA-1A00-CA1AE99DE8C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488535" y="1760982"/>
                <a:ext cx="730080" cy="26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D520CA49-5BAC-FCC3-91F9-17EBF4404671}"/>
                  </a:ext>
                </a:extLst>
              </p14:cNvPr>
              <p14:cNvContentPartPr/>
              <p14:nvPr/>
            </p14:nvContentPartPr>
            <p14:xfrm>
              <a:off x="5032135" y="4638628"/>
              <a:ext cx="1631160" cy="25920"/>
            </p14:xfrm>
          </p:contentPart>
        </mc:Choice>
        <mc:Fallback xmlns=""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D520CA49-5BAC-FCC3-91F9-17EBF440467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024575" y="4631068"/>
                <a:ext cx="1646280" cy="41040"/>
              </a:xfrm>
              <a:prstGeom prst="rect">
                <a:avLst/>
              </a:prstGeom>
            </p:spPr>
          </p:pic>
        </mc:Fallback>
      </mc:AlternateContent>
      <p:grpSp>
        <p:nvGrpSpPr>
          <p:cNvPr id="32" name="Gruppo 31">
            <a:extLst>
              <a:ext uri="{FF2B5EF4-FFF2-40B4-BE49-F238E27FC236}">
                <a16:creationId xmlns:a16="http://schemas.microsoft.com/office/drawing/2014/main" id="{4E6C61F9-3F9F-B8C8-659F-D197F31DFCF1}"/>
              </a:ext>
            </a:extLst>
          </p:cNvPr>
          <p:cNvGrpSpPr/>
          <p:nvPr/>
        </p:nvGrpSpPr>
        <p:grpSpPr>
          <a:xfrm>
            <a:off x="5123935" y="3916828"/>
            <a:ext cx="889920" cy="308160"/>
            <a:chOff x="5123935" y="3916828"/>
            <a:chExt cx="889920" cy="308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7A42CE46-2855-DC47-6947-904C38505C4F}"/>
                    </a:ext>
                  </a:extLst>
                </p14:cNvPr>
                <p14:cNvContentPartPr/>
                <p14:nvPr/>
              </p14:nvContentPartPr>
              <p14:xfrm>
                <a:off x="5123935" y="4079548"/>
                <a:ext cx="117720" cy="14544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7A42CE46-2855-DC47-6947-904C38505C4F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116375" y="4071988"/>
                  <a:ext cx="13284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CD6CB4C3-8233-7B2C-C4BD-85FB1BD35501}"/>
                    </a:ext>
                  </a:extLst>
                </p14:cNvPr>
                <p14:cNvContentPartPr/>
                <p14:nvPr/>
              </p14:nvContentPartPr>
              <p14:xfrm>
                <a:off x="5304295" y="4080268"/>
                <a:ext cx="122760" cy="10728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CD6CB4C3-8233-7B2C-C4BD-85FB1BD35501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296735" y="4072708"/>
                  <a:ext cx="13788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62AD75CC-2BB8-35D9-D193-3C8933C6EDC6}"/>
                    </a:ext>
                  </a:extLst>
                </p14:cNvPr>
                <p14:cNvContentPartPr/>
                <p14:nvPr/>
              </p14:nvContentPartPr>
              <p14:xfrm>
                <a:off x="5428495" y="4080268"/>
                <a:ext cx="91440" cy="10116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62AD75CC-2BB8-35D9-D193-3C8933C6EDC6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420935" y="4072708"/>
                  <a:ext cx="10656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9BDF1B51-0A88-BC4E-4809-1BF5A518C042}"/>
                    </a:ext>
                  </a:extLst>
                </p14:cNvPr>
                <p14:cNvContentPartPr/>
                <p14:nvPr/>
              </p14:nvContentPartPr>
              <p14:xfrm>
                <a:off x="5550175" y="3916828"/>
                <a:ext cx="68400" cy="24624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9BDF1B51-0A88-BC4E-4809-1BF5A518C042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542615" y="3909268"/>
                  <a:ext cx="83520" cy="26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FD87052E-0EEC-88D4-AB43-1FC4F8A86083}"/>
                    </a:ext>
                  </a:extLst>
                </p14:cNvPr>
                <p14:cNvContentPartPr/>
                <p14:nvPr/>
              </p14:nvContentPartPr>
              <p14:xfrm>
                <a:off x="5639455" y="4078468"/>
                <a:ext cx="123480" cy="13752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FD87052E-0EEC-88D4-AB43-1FC4F8A86083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631895" y="4071268"/>
                  <a:ext cx="13860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D9358CFC-A453-22D6-CD41-ADC3A3E04156}"/>
                    </a:ext>
                  </a:extLst>
                </p14:cNvPr>
                <p14:cNvContentPartPr/>
                <p14:nvPr/>
              </p14:nvContentPartPr>
              <p14:xfrm>
                <a:off x="5809375" y="4029868"/>
                <a:ext cx="204480" cy="18864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D9358CFC-A453-22D6-CD41-ADC3A3E04156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801815" y="4022308"/>
                  <a:ext cx="219600" cy="203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133D9A19-1377-2F83-6D63-03CADBFFBC14}"/>
                  </a:ext>
                </a:extLst>
              </p14:cNvPr>
              <p14:cNvContentPartPr/>
              <p14:nvPr/>
            </p14:nvContentPartPr>
            <p14:xfrm>
              <a:off x="6622255" y="4636828"/>
              <a:ext cx="1579320" cy="34920"/>
            </p14:xfrm>
          </p:contentPart>
        </mc:Choice>
        <mc:Fallback xmlns=""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133D9A19-1377-2F83-6D63-03CADBFFBC14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614695" y="4629268"/>
                <a:ext cx="1594440" cy="50040"/>
              </a:xfrm>
              <a:prstGeom prst="rect">
                <a:avLst/>
              </a:prstGeom>
            </p:spPr>
          </p:pic>
        </mc:Fallback>
      </mc:AlternateContent>
      <p:grpSp>
        <p:nvGrpSpPr>
          <p:cNvPr id="39" name="Gruppo 38">
            <a:extLst>
              <a:ext uri="{FF2B5EF4-FFF2-40B4-BE49-F238E27FC236}">
                <a16:creationId xmlns:a16="http://schemas.microsoft.com/office/drawing/2014/main" id="{1876CCAB-436D-2C51-0B3C-1A531FD787C4}"/>
              </a:ext>
            </a:extLst>
          </p:cNvPr>
          <p:cNvGrpSpPr/>
          <p:nvPr/>
        </p:nvGrpSpPr>
        <p:grpSpPr>
          <a:xfrm>
            <a:off x="6837895" y="3565828"/>
            <a:ext cx="1193400" cy="928440"/>
            <a:chOff x="6837895" y="3565828"/>
            <a:chExt cx="1193400" cy="928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3C501E53-D7A1-2429-8F1C-E0E65719AA11}"/>
                    </a:ext>
                  </a:extLst>
                </p14:cNvPr>
                <p14:cNvContentPartPr/>
                <p14:nvPr/>
              </p14:nvContentPartPr>
              <p14:xfrm>
                <a:off x="7122295" y="3913228"/>
                <a:ext cx="191520" cy="35532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3C501E53-D7A1-2429-8F1C-E0E65719AA11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114735" y="3905668"/>
                  <a:ext cx="206640" cy="37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40278805-538C-9027-6424-F72A74CA6A56}"/>
                    </a:ext>
                  </a:extLst>
                </p14:cNvPr>
                <p14:cNvContentPartPr/>
                <p14:nvPr/>
              </p14:nvContentPartPr>
              <p14:xfrm>
                <a:off x="7339015" y="3909268"/>
                <a:ext cx="240840" cy="39024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40278805-538C-9027-6424-F72A74CA6A56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7331455" y="3901708"/>
                  <a:ext cx="255960" cy="40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BF33C23B-6FC5-D7BD-D731-735E6D42E71B}"/>
                    </a:ext>
                  </a:extLst>
                </p14:cNvPr>
                <p14:cNvContentPartPr/>
                <p14:nvPr/>
              </p14:nvContentPartPr>
              <p14:xfrm>
                <a:off x="7357735" y="4132468"/>
                <a:ext cx="343080" cy="756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BF33C23B-6FC5-D7BD-D731-735E6D42E71B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7350175" y="4124908"/>
                  <a:ext cx="35820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332378A8-571F-F360-036E-59D1D99FD342}"/>
                    </a:ext>
                  </a:extLst>
                </p14:cNvPr>
                <p14:cNvContentPartPr/>
                <p14:nvPr/>
              </p14:nvContentPartPr>
              <p14:xfrm>
                <a:off x="6837895" y="3565828"/>
                <a:ext cx="1193400" cy="92844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332378A8-571F-F360-036E-59D1D99FD342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6830335" y="3558268"/>
                  <a:ext cx="1208520" cy="943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9CAF419C-38D2-8CEB-BDEE-D618596575F2}"/>
                  </a:ext>
                </a:extLst>
              </p14:cNvPr>
              <p14:cNvContentPartPr/>
              <p14:nvPr/>
            </p14:nvContentPartPr>
            <p14:xfrm>
              <a:off x="4560175" y="4806748"/>
              <a:ext cx="689040" cy="727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9CAF419C-38D2-8CEB-BDEE-D618596575F2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4506535" y="4699108"/>
                <a:ext cx="796680" cy="28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41" name="Input penna 40">
                <a:extLst>
                  <a:ext uri="{FF2B5EF4-FFF2-40B4-BE49-F238E27FC236}">
                    <a16:creationId xmlns:a16="http://schemas.microsoft.com/office/drawing/2014/main" id="{3150B5FD-0823-1B41-8D71-17868A8DC2E7}"/>
                  </a:ext>
                </a:extLst>
              </p14:cNvPr>
              <p14:cNvContentPartPr/>
              <p14:nvPr/>
            </p14:nvContentPartPr>
            <p14:xfrm>
              <a:off x="5409360" y="6090134"/>
              <a:ext cx="404280" cy="78120"/>
            </p14:xfrm>
          </p:contentPart>
        </mc:Choice>
        <mc:Fallback xmlns="">
          <p:pic>
            <p:nvPicPr>
              <p:cNvPr id="41" name="Input penna 40">
                <a:extLst>
                  <a:ext uri="{FF2B5EF4-FFF2-40B4-BE49-F238E27FC236}">
                    <a16:creationId xmlns:a16="http://schemas.microsoft.com/office/drawing/2014/main" id="{3150B5FD-0823-1B41-8D71-17868A8DC2E7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5401800" y="6082574"/>
                <a:ext cx="419400" cy="93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05968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710971-DFFB-D67A-025B-143C5DD3E9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F13B13B-3074-5486-93F6-45A517A188C2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6E6D46-30DE-AB3E-FFE4-C30F33EEA70F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E136D5A-8208-DDF4-985B-FA7B6C8BAAAB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E475D0AE-8696-2A71-F7B2-CD69F9F869C4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258D0F46-CF97-B8B9-8119-AF70098D9C9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246B41F0-3F5B-0395-0A30-21973E7939B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AA056D54-E7B8-45CD-1F75-C4CBD6A82D5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C4C6F922-A1E3-9A74-2DB3-2302226D92A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FFCB010E-77E2-ECA8-C06D-FCC1B5F9352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9DD73CF8-1D90-72D6-FBBA-7DE464B9093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1BB16E75-DCE5-623A-9294-BF54E3452E0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A6E04A77-0977-A57B-92C4-89262830EFE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27170B2B-DE1E-99D8-0319-4CF950005A9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2993082A-36E2-8529-A5B2-DE139D61A20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39307A68-4E3A-BEC2-8ABC-47C56E7594A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92008B9D-42CA-C862-05F5-DE8F78F89FE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9FEDF2D1-3EAA-61D5-E7B2-1A9E51FA6906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6D827B13-A817-4BE8-3106-1705EC052A22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623063D5-B8ED-38AA-BA18-4A06B6D1E53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3F0E6962-7057-6AED-F2B9-4A2A1FE0993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53CE435A-53BD-3E84-636B-9DA37AAFF49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4386D127-C176-F82D-91AB-C1EEB9F3024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4B3F9F3D-4447-349B-6125-EA31D72760F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FDBF6703-D95C-C0D1-58D6-7B87CDA27DE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5439E839-7599-FCDC-D4D3-9968687C3A3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BE435BAC-5B34-4E86-8F61-55B69A87159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27CCD1B2-7B56-C2FC-0D75-642F0EE4D7D1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6AD1CFE3-28CE-4206-CB88-64F4004ECED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99973EC8-5C48-1937-90ED-70C5FEDDA0E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81A47F4C-0A05-4F94-BEC9-91E90185C52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81D4D174-A37C-09BC-BE3A-27C1B8B649C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6552594-95C6-DA33-F1F6-266E2862E459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9DAB72D-599E-CC91-8497-CF537217FD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D5752F1-B9D6-E900-CF58-9FFB330CC9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37E99588-CF37-BF61-6CA5-09C60B6102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41136" y="1169741"/>
            <a:ext cx="6635595" cy="4542592"/>
          </a:xfrm>
          <a:prstGeom prst="rect">
            <a:avLst/>
          </a:prstGeom>
        </p:spPr>
      </p:pic>
      <p:grpSp>
        <p:nvGrpSpPr>
          <p:cNvPr id="35" name="Gruppo 34">
            <a:extLst>
              <a:ext uri="{FF2B5EF4-FFF2-40B4-BE49-F238E27FC236}">
                <a16:creationId xmlns:a16="http://schemas.microsoft.com/office/drawing/2014/main" id="{FDF33B8B-9DEB-273E-1363-65F0DC0A6A7E}"/>
              </a:ext>
            </a:extLst>
          </p:cNvPr>
          <p:cNvGrpSpPr/>
          <p:nvPr/>
        </p:nvGrpSpPr>
        <p:grpSpPr>
          <a:xfrm>
            <a:off x="4000021" y="2038576"/>
            <a:ext cx="621000" cy="211320"/>
            <a:chOff x="4000021" y="2038576"/>
            <a:chExt cx="621000" cy="211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7528070C-4947-9785-D497-62C9C39F41AC}"/>
                    </a:ext>
                  </a:extLst>
                </p14:cNvPr>
                <p14:cNvContentPartPr/>
                <p14:nvPr/>
              </p14:nvContentPartPr>
              <p14:xfrm>
                <a:off x="4000021" y="2077816"/>
                <a:ext cx="81720" cy="16092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7528070C-4947-9785-D497-62C9C39F41AC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992461" y="2070256"/>
                  <a:ext cx="9684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D65F6147-5964-F391-04B9-7C1164C60EC2}"/>
                    </a:ext>
                  </a:extLst>
                </p14:cNvPr>
                <p14:cNvContentPartPr/>
                <p14:nvPr/>
              </p14:nvContentPartPr>
              <p14:xfrm>
                <a:off x="4125301" y="2143696"/>
                <a:ext cx="11880" cy="9828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D65F6147-5964-F391-04B9-7C1164C60EC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117741" y="2136496"/>
                  <a:ext cx="2700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B8A8380D-3521-CB0F-F485-590DF03F7F37}"/>
                    </a:ext>
                  </a:extLst>
                </p14:cNvPr>
                <p14:cNvContentPartPr/>
                <p14:nvPr/>
              </p14:nvContentPartPr>
              <p14:xfrm>
                <a:off x="4179661" y="2085016"/>
                <a:ext cx="37080" cy="13752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B8A8380D-3521-CB0F-F485-590DF03F7F37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172101" y="2077456"/>
                  <a:ext cx="5220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8098C7B1-B9EE-F881-183E-7C0D0FAD7B29}"/>
                    </a:ext>
                  </a:extLst>
                </p14:cNvPr>
                <p14:cNvContentPartPr/>
                <p14:nvPr/>
              </p14:nvContentPartPr>
              <p14:xfrm>
                <a:off x="4234741" y="2038576"/>
                <a:ext cx="56880" cy="21132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8098C7B1-B9EE-F881-183E-7C0D0FAD7B29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227181" y="2031016"/>
                  <a:ext cx="7200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C2AEE0CB-0B95-327B-9511-558854926FD6}"/>
                    </a:ext>
                  </a:extLst>
                </p14:cNvPr>
                <p14:cNvContentPartPr/>
                <p14:nvPr/>
              </p14:nvContentPartPr>
              <p14:xfrm>
                <a:off x="4268221" y="2142616"/>
                <a:ext cx="24480" cy="10692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C2AEE0CB-0B95-327B-9511-558854926FD6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260661" y="2135056"/>
                  <a:ext cx="3960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6487CFD6-7DE6-D1F2-8F90-E2E1DD98D1C2}"/>
                    </a:ext>
                  </a:extLst>
                </p14:cNvPr>
                <p14:cNvContentPartPr/>
                <p14:nvPr/>
              </p14:nvContentPartPr>
              <p14:xfrm>
                <a:off x="4316821" y="2169616"/>
                <a:ext cx="45000" cy="5688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6487CFD6-7DE6-D1F2-8F90-E2E1DD98D1C2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309261" y="2162056"/>
                  <a:ext cx="5976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47D007A2-13D8-7AE2-F441-80EBEF09D7B9}"/>
                    </a:ext>
                  </a:extLst>
                </p14:cNvPr>
                <p14:cNvContentPartPr/>
                <p14:nvPr/>
              </p14:nvContentPartPr>
              <p14:xfrm>
                <a:off x="4386661" y="2059096"/>
                <a:ext cx="33840" cy="16380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47D007A2-13D8-7AE2-F441-80EBEF09D7B9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379101" y="2051536"/>
                  <a:ext cx="4896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62B3FE1F-94FB-1A18-9476-686BB2EC24B0}"/>
                    </a:ext>
                  </a:extLst>
                </p14:cNvPr>
                <p14:cNvContentPartPr/>
                <p14:nvPr/>
              </p14:nvContentPartPr>
              <p14:xfrm>
                <a:off x="4397461" y="2134336"/>
                <a:ext cx="27360" cy="756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62B3FE1F-94FB-1A18-9476-686BB2EC24B0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389901" y="2126776"/>
                  <a:ext cx="4248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A298D546-F808-7454-4644-24DAC359AF78}"/>
                    </a:ext>
                  </a:extLst>
                </p14:cNvPr>
                <p14:cNvContentPartPr/>
                <p14:nvPr/>
              </p14:nvContentPartPr>
              <p14:xfrm>
                <a:off x="4420861" y="2137936"/>
                <a:ext cx="56880" cy="7020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A298D546-F808-7454-4644-24DAC359AF78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413301" y="2130376"/>
                  <a:ext cx="7200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5302A7C5-2928-0ED3-6898-9C55A4A75BB8}"/>
                    </a:ext>
                  </a:extLst>
                </p14:cNvPr>
                <p14:cNvContentPartPr/>
                <p14:nvPr/>
              </p14:nvContentPartPr>
              <p14:xfrm>
                <a:off x="4507981" y="2133616"/>
                <a:ext cx="50760" cy="6516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5302A7C5-2928-0ED3-6898-9C55A4A75BB8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500421" y="2126056"/>
                  <a:ext cx="6588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6DC4610B-1BE7-811B-1657-92D75C6640C3}"/>
                    </a:ext>
                  </a:extLst>
                </p14:cNvPr>
                <p14:cNvContentPartPr/>
                <p14:nvPr/>
              </p14:nvContentPartPr>
              <p14:xfrm>
                <a:off x="4558381" y="2160256"/>
                <a:ext cx="62640" cy="6660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6DC4610B-1BE7-811B-1657-92D75C6640C3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550821" y="2152696"/>
                  <a:ext cx="77760" cy="81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uppo 61">
            <a:extLst>
              <a:ext uri="{FF2B5EF4-FFF2-40B4-BE49-F238E27FC236}">
                <a16:creationId xmlns:a16="http://schemas.microsoft.com/office/drawing/2014/main" id="{6B813B50-CB60-7133-6EA0-9AA7EDC9FD9A}"/>
              </a:ext>
            </a:extLst>
          </p:cNvPr>
          <p:cNvGrpSpPr/>
          <p:nvPr/>
        </p:nvGrpSpPr>
        <p:grpSpPr>
          <a:xfrm>
            <a:off x="4572781" y="2276176"/>
            <a:ext cx="254160" cy="156240"/>
            <a:chOff x="4572781" y="2276176"/>
            <a:chExt cx="254160" cy="156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8ABB77FE-D430-C421-A496-A7094DB22BC7}"/>
                    </a:ext>
                  </a:extLst>
                </p14:cNvPr>
                <p14:cNvContentPartPr/>
                <p14:nvPr/>
              </p14:nvContentPartPr>
              <p14:xfrm>
                <a:off x="4572781" y="2322616"/>
                <a:ext cx="43200" cy="7308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8ABB77FE-D430-C421-A496-A7094DB22BC7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565221" y="2315056"/>
                  <a:ext cx="5832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2ED32047-C508-E18F-3F8E-D945897AE4AF}"/>
                    </a:ext>
                  </a:extLst>
                </p14:cNvPr>
                <p14:cNvContentPartPr/>
                <p14:nvPr/>
              </p14:nvContentPartPr>
              <p14:xfrm>
                <a:off x="4609141" y="2326576"/>
                <a:ext cx="360" cy="36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2ED32047-C508-E18F-3F8E-D945897AE4AF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601581" y="2319016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78617CF6-6D3C-EDB5-49BF-A7DA4D8E0272}"/>
                    </a:ext>
                  </a:extLst>
                </p14:cNvPr>
                <p14:cNvContentPartPr/>
                <p14:nvPr/>
              </p14:nvContentPartPr>
              <p14:xfrm>
                <a:off x="4609141" y="2326576"/>
                <a:ext cx="360" cy="36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78617CF6-6D3C-EDB5-49BF-A7DA4D8E0272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601581" y="2319016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1E19FC64-A091-BF7C-6989-80254CA8BA7B}"/>
                    </a:ext>
                  </a:extLst>
                </p14:cNvPr>
                <p14:cNvContentPartPr/>
                <p14:nvPr/>
              </p14:nvContentPartPr>
              <p14:xfrm>
                <a:off x="4656661" y="2302456"/>
                <a:ext cx="360" cy="36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1E19FC64-A091-BF7C-6989-80254CA8BA7B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649101" y="2295256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6421B294-CAAF-0C2D-60D9-FE0E26FCB74C}"/>
                    </a:ext>
                  </a:extLst>
                </p14:cNvPr>
                <p14:cNvContentPartPr/>
                <p14:nvPr/>
              </p14:nvContentPartPr>
              <p14:xfrm>
                <a:off x="4614181" y="2357896"/>
                <a:ext cx="40680" cy="1836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6421B294-CAAF-0C2D-60D9-FE0E26FCB74C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606621" y="2350336"/>
                  <a:ext cx="5580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D9467DA9-FB67-7CCE-EA05-A5E4FACF7F36}"/>
                    </a:ext>
                  </a:extLst>
                </p14:cNvPr>
                <p14:cNvContentPartPr/>
                <p14:nvPr/>
              </p14:nvContentPartPr>
              <p14:xfrm>
                <a:off x="4653061" y="2298856"/>
                <a:ext cx="10080" cy="10152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D9467DA9-FB67-7CCE-EA05-A5E4FACF7F36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645501" y="2291296"/>
                  <a:ext cx="2520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C292C1D2-9235-22D6-C9F2-9B47D1A4C924}"/>
                    </a:ext>
                  </a:extLst>
                </p14:cNvPr>
                <p14:cNvContentPartPr/>
                <p14:nvPr/>
              </p14:nvContentPartPr>
              <p14:xfrm>
                <a:off x="4676821" y="2284096"/>
                <a:ext cx="25200" cy="13212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C292C1D2-9235-22D6-C9F2-9B47D1A4C924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669261" y="2276536"/>
                  <a:ext cx="4032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520E3B52-8ADD-96CA-135D-EE37DB10AE38}"/>
                    </a:ext>
                  </a:extLst>
                </p14:cNvPr>
                <p14:cNvContentPartPr/>
                <p14:nvPr/>
              </p14:nvContentPartPr>
              <p14:xfrm>
                <a:off x="4715341" y="2291656"/>
                <a:ext cx="50040" cy="10188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520E3B52-8ADD-96CA-135D-EE37DB10AE38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4707781" y="2284096"/>
                  <a:ext cx="6516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A6A9325E-90AB-E43D-5752-0153D5FFDAAD}"/>
                    </a:ext>
                  </a:extLst>
                </p14:cNvPr>
                <p14:cNvContentPartPr/>
                <p14:nvPr/>
              </p14:nvContentPartPr>
              <p14:xfrm>
                <a:off x="4735141" y="2349616"/>
                <a:ext cx="34560" cy="26280"/>
              </p14:xfrm>
            </p:contentPart>
          </mc:Choice>
          <mc:Fallback xmlns=""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A6A9325E-90AB-E43D-5752-0153D5FFDAAD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4727581" y="2342056"/>
                  <a:ext cx="4968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97902573-49E8-7097-E907-218A874F04B1}"/>
                    </a:ext>
                  </a:extLst>
                </p14:cNvPr>
                <p14:cNvContentPartPr/>
                <p14:nvPr/>
              </p14:nvContentPartPr>
              <p14:xfrm>
                <a:off x="4780141" y="2347816"/>
                <a:ext cx="18720" cy="1296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97902573-49E8-7097-E907-218A874F04B1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4772581" y="2340256"/>
                  <a:ext cx="3384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46B8B697-94D1-780D-435E-B7F68CF5530B}"/>
                    </a:ext>
                  </a:extLst>
                </p14:cNvPr>
                <p14:cNvContentPartPr/>
                <p14:nvPr/>
              </p14:nvContentPartPr>
              <p14:xfrm>
                <a:off x="4782661" y="2276176"/>
                <a:ext cx="44280" cy="15624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46B8B697-94D1-780D-435E-B7F68CF5530B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4775101" y="2268616"/>
                  <a:ext cx="59400" cy="171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2" name="Gruppo 71">
            <a:extLst>
              <a:ext uri="{FF2B5EF4-FFF2-40B4-BE49-F238E27FC236}">
                <a16:creationId xmlns:a16="http://schemas.microsoft.com/office/drawing/2014/main" id="{73DC5142-0AC3-5E45-7C21-82727AC885CD}"/>
              </a:ext>
            </a:extLst>
          </p:cNvPr>
          <p:cNvGrpSpPr/>
          <p:nvPr/>
        </p:nvGrpSpPr>
        <p:grpSpPr>
          <a:xfrm>
            <a:off x="4669261" y="2698816"/>
            <a:ext cx="177120" cy="175680"/>
            <a:chOff x="4669261" y="2698816"/>
            <a:chExt cx="177120" cy="175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E1F97782-61E3-9EAF-0D4D-8685BD4E5578}"/>
                    </a:ext>
                  </a:extLst>
                </p14:cNvPr>
                <p14:cNvContentPartPr/>
                <p14:nvPr/>
              </p14:nvContentPartPr>
              <p14:xfrm>
                <a:off x="4669261" y="2744536"/>
                <a:ext cx="66240" cy="10584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E1F97782-61E3-9EAF-0D4D-8685BD4E5578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661701" y="2736976"/>
                  <a:ext cx="8136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D11419BE-BEDF-49EC-10EE-74BDB9CEB369}"/>
                    </a:ext>
                  </a:extLst>
                </p14:cNvPr>
                <p14:cNvContentPartPr/>
                <p14:nvPr/>
              </p14:nvContentPartPr>
              <p14:xfrm>
                <a:off x="4735141" y="2749576"/>
                <a:ext cx="360" cy="360"/>
              </p14:xfrm>
            </p:contentPart>
          </mc:Choice>
          <mc:Fallback xmlns=""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D11419BE-BEDF-49EC-10EE-74BDB9CEB369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727581" y="2742016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8ED2470D-913B-12DA-437E-6B17D3C31E92}"/>
                    </a:ext>
                  </a:extLst>
                </p14:cNvPr>
                <p14:cNvContentPartPr/>
                <p14:nvPr/>
              </p14:nvContentPartPr>
              <p14:xfrm>
                <a:off x="4735141" y="2749576"/>
                <a:ext cx="360" cy="360"/>
              </p14:xfrm>
            </p:contentPart>
          </mc:Choice>
          <mc:Fallback xmlns=""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8ED2470D-913B-12DA-437E-6B17D3C31E92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727581" y="2742016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CD39C959-AD43-5688-5F6F-8C745E11DDE3}"/>
                    </a:ext>
                  </a:extLst>
                </p14:cNvPr>
                <p14:cNvContentPartPr/>
                <p14:nvPr/>
              </p14:nvContentPartPr>
              <p14:xfrm>
                <a:off x="4767541" y="2698816"/>
                <a:ext cx="46080" cy="170640"/>
              </p14:xfrm>
            </p:contentPart>
          </mc:Choice>
          <mc:Fallback xmlns=""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CD39C959-AD43-5688-5F6F-8C745E11DDE3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4759981" y="2691256"/>
                  <a:ext cx="6120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BDFFACDD-AB45-A6DD-9863-BC86F343DF24}"/>
                    </a:ext>
                  </a:extLst>
                </p14:cNvPr>
                <p14:cNvContentPartPr/>
                <p14:nvPr/>
              </p14:nvContentPartPr>
              <p14:xfrm>
                <a:off x="4746661" y="2799976"/>
                <a:ext cx="23400" cy="12240"/>
              </p14:xfrm>
            </p:contentPart>
          </mc:Choice>
          <mc:Fallback xmlns=""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BDFFACDD-AB45-A6DD-9863-BC86F343DF24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4739101" y="2792416"/>
                  <a:ext cx="3852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C2A7E61D-B2A1-7CB6-0DE5-C776ADD0C309}"/>
                    </a:ext>
                  </a:extLst>
                </p14:cNvPr>
                <p14:cNvContentPartPr/>
                <p14:nvPr/>
              </p14:nvContentPartPr>
              <p14:xfrm>
                <a:off x="4799941" y="2711056"/>
                <a:ext cx="46440" cy="163440"/>
              </p14:xfrm>
            </p:contentPart>
          </mc:Choice>
          <mc:Fallback xmlns=""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C2A7E61D-B2A1-7CB6-0DE5-C776ADD0C309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4792381" y="2703496"/>
                  <a:ext cx="61560" cy="178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6" name="Gruppo 75">
            <a:extLst>
              <a:ext uri="{FF2B5EF4-FFF2-40B4-BE49-F238E27FC236}">
                <a16:creationId xmlns:a16="http://schemas.microsoft.com/office/drawing/2014/main" id="{802247AC-CA85-B542-91C5-806BAE48E666}"/>
              </a:ext>
            </a:extLst>
          </p:cNvPr>
          <p:cNvGrpSpPr/>
          <p:nvPr/>
        </p:nvGrpSpPr>
        <p:grpSpPr>
          <a:xfrm>
            <a:off x="2971861" y="3266176"/>
            <a:ext cx="100800" cy="89280"/>
            <a:chOff x="2971861" y="3266176"/>
            <a:chExt cx="100800" cy="89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EDF62966-A713-C228-D60A-0068C615F789}"/>
                    </a:ext>
                  </a:extLst>
                </p14:cNvPr>
                <p14:cNvContentPartPr/>
                <p14:nvPr/>
              </p14:nvContentPartPr>
              <p14:xfrm>
                <a:off x="2971861" y="3306496"/>
                <a:ext cx="41040" cy="34200"/>
              </p14:xfrm>
            </p:contentPart>
          </mc:Choice>
          <mc:Fallback xmlns=""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EDF62966-A713-C228-D60A-0068C615F789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2964301" y="3298936"/>
                  <a:ext cx="5616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E441AE1D-BE1C-A439-2CE1-92D3E9AC85BE}"/>
                    </a:ext>
                  </a:extLst>
                </p14:cNvPr>
                <p14:cNvContentPartPr/>
                <p14:nvPr/>
              </p14:nvContentPartPr>
              <p14:xfrm>
                <a:off x="3055381" y="3266176"/>
                <a:ext cx="17280" cy="89280"/>
              </p14:xfrm>
            </p:contentPart>
          </mc:Choice>
          <mc:Fallback xmlns=""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E441AE1D-BE1C-A439-2CE1-92D3E9AC85BE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3047821" y="3258616"/>
                  <a:ext cx="32040" cy="104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3" name="Gruppo 82">
            <a:extLst>
              <a:ext uri="{FF2B5EF4-FFF2-40B4-BE49-F238E27FC236}">
                <a16:creationId xmlns:a16="http://schemas.microsoft.com/office/drawing/2014/main" id="{D8357757-28AB-1D09-E425-F26599D0C280}"/>
              </a:ext>
            </a:extLst>
          </p:cNvPr>
          <p:cNvGrpSpPr/>
          <p:nvPr/>
        </p:nvGrpSpPr>
        <p:grpSpPr>
          <a:xfrm>
            <a:off x="4154821" y="2971336"/>
            <a:ext cx="179280" cy="230040"/>
            <a:chOff x="4154821" y="2971336"/>
            <a:chExt cx="179280" cy="230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97D7ABA1-D0BC-CD1C-C2E6-9229CCCC75AC}"/>
                    </a:ext>
                  </a:extLst>
                </p14:cNvPr>
                <p14:cNvContentPartPr/>
                <p14:nvPr/>
              </p14:nvContentPartPr>
              <p14:xfrm>
                <a:off x="4154821" y="3022096"/>
                <a:ext cx="74880" cy="104400"/>
              </p14:xfrm>
            </p:contentPart>
          </mc:Choice>
          <mc:Fallback xmlns=""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97D7ABA1-D0BC-CD1C-C2E6-9229CCCC75AC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4147261" y="3014536"/>
                  <a:ext cx="9000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102EC623-1D53-52A4-AF3C-E0626621CC7C}"/>
                    </a:ext>
                  </a:extLst>
                </p14:cNvPr>
                <p14:cNvContentPartPr/>
                <p14:nvPr/>
              </p14:nvContentPartPr>
              <p14:xfrm>
                <a:off x="4253101" y="3001936"/>
                <a:ext cx="15840" cy="144720"/>
              </p14:xfrm>
            </p:contentPart>
          </mc:Choice>
          <mc:Fallback xmlns=""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102EC623-1D53-52A4-AF3C-E0626621CC7C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4245541" y="2994376"/>
                  <a:ext cx="3096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1B189AF0-BD9D-84A2-96F5-9AA83F57EDB4}"/>
                    </a:ext>
                  </a:extLst>
                </p14:cNvPr>
                <p14:cNvContentPartPr/>
                <p14:nvPr/>
              </p14:nvContentPartPr>
              <p14:xfrm>
                <a:off x="4267501" y="3089416"/>
                <a:ext cx="45000" cy="48960"/>
              </p14:xfrm>
            </p:contentPart>
          </mc:Choice>
          <mc:Fallback xmlns=""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1B189AF0-BD9D-84A2-96F5-9AA83F57EDB4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4259941" y="3081856"/>
                  <a:ext cx="6012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F44E46B5-8E81-4B18-90D7-C3F0A950574C}"/>
                    </a:ext>
                  </a:extLst>
                </p14:cNvPr>
                <p14:cNvContentPartPr/>
                <p14:nvPr/>
              </p14:nvContentPartPr>
              <p14:xfrm>
                <a:off x="4259581" y="3033976"/>
                <a:ext cx="74520" cy="89280"/>
              </p14:xfrm>
            </p:contentPart>
          </mc:Choice>
          <mc:Fallback xmlns=""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F44E46B5-8E81-4B18-90D7-C3F0A950574C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4252021" y="3026416"/>
                  <a:ext cx="8928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C695361A-1700-13B0-22FA-17BD8EB5C3DA}"/>
                    </a:ext>
                  </a:extLst>
                </p14:cNvPr>
                <p14:cNvContentPartPr/>
                <p14:nvPr/>
              </p14:nvContentPartPr>
              <p14:xfrm>
                <a:off x="4266421" y="2971336"/>
                <a:ext cx="29880" cy="230040"/>
              </p14:xfrm>
            </p:contentPart>
          </mc:Choice>
          <mc:Fallback xmlns=""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C695361A-1700-13B0-22FA-17BD8EB5C3DA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4258861" y="2963776"/>
                  <a:ext cx="45000" cy="245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6" name="Gruppo 105">
            <a:extLst>
              <a:ext uri="{FF2B5EF4-FFF2-40B4-BE49-F238E27FC236}">
                <a16:creationId xmlns:a16="http://schemas.microsoft.com/office/drawing/2014/main" id="{E22A9ABE-6B35-A5C9-9D87-75FC2A9ABFA8}"/>
              </a:ext>
            </a:extLst>
          </p:cNvPr>
          <p:cNvGrpSpPr/>
          <p:nvPr/>
        </p:nvGrpSpPr>
        <p:grpSpPr>
          <a:xfrm>
            <a:off x="1332638" y="2569581"/>
            <a:ext cx="535680" cy="456840"/>
            <a:chOff x="1332638" y="2569581"/>
            <a:chExt cx="535680" cy="456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DBEEB1AE-4A46-1079-5AC9-3747E8A89C08}"/>
                    </a:ext>
                  </a:extLst>
                </p14:cNvPr>
                <p14:cNvContentPartPr/>
                <p14:nvPr/>
              </p14:nvContentPartPr>
              <p14:xfrm>
                <a:off x="1364318" y="2569581"/>
                <a:ext cx="160920" cy="225720"/>
              </p14:xfrm>
            </p:contentPart>
          </mc:Choice>
          <mc:Fallback xmlns=""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DBEEB1AE-4A46-1079-5AC9-3747E8A89C08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356758" y="2562021"/>
                  <a:ext cx="176040" cy="24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5147B16C-1FD4-D440-77BC-9FC67D82D68C}"/>
                    </a:ext>
                  </a:extLst>
                </p14:cNvPr>
                <p14:cNvContentPartPr/>
                <p14:nvPr/>
              </p14:nvContentPartPr>
              <p14:xfrm>
                <a:off x="1332638" y="2709981"/>
                <a:ext cx="185400" cy="17280"/>
              </p14:xfrm>
            </p:contentPart>
          </mc:Choice>
          <mc:Fallback xmlns=""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5147B16C-1FD4-D440-77BC-9FC67D82D68C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1325078" y="2702421"/>
                  <a:ext cx="20052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7EF319F2-3553-C7C6-EC9E-5402A3CDA925}"/>
                    </a:ext>
                  </a:extLst>
                </p14:cNvPr>
                <p14:cNvContentPartPr/>
                <p14:nvPr/>
              </p14:nvContentPartPr>
              <p14:xfrm>
                <a:off x="1338398" y="2843541"/>
                <a:ext cx="153000" cy="16560"/>
              </p14:xfrm>
            </p:contentPart>
          </mc:Choice>
          <mc:Fallback xmlns=""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7EF319F2-3553-C7C6-EC9E-5402A3CDA925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1330838" y="2835981"/>
                  <a:ext cx="16812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5397446C-0AF2-7A49-46B4-C7B93B79FA54}"/>
                    </a:ext>
                  </a:extLst>
                </p14:cNvPr>
                <p14:cNvContentPartPr/>
                <p14:nvPr/>
              </p14:nvContentPartPr>
              <p14:xfrm>
                <a:off x="1417598" y="2858661"/>
                <a:ext cx="33480" cy="119160"/>
              </p14:xfrm>
            </p:contentPart>
          </mc:Choice>
          <mc:Fallback xmlns=""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5397446C-0AF2-7A49-46B4-C7B93B79FA54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1410038" y="2851101"/>
                  <a:ext cx="4824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53DC8DB2-73B8-1F64-A0CE-C2F157F987CD}"/>
                    </a:ext>
                  </a:extLst>
                </p14:cNvPr>
                <p14:cNvContentPartPr/>
                <p14:nvPr/>
              </p14:nvContentPartPr>
              <p14:xfrm>
                <a:off x="1631798" y="2672901"/>
                <a:ext cx="113040" cy="108000"/>
              </p14:xfrm>
            </p:contentPart>
          </mc:Choice>
          <mc:Fallback xmlns=""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53DC8DB2-73B8-1F64-A0CE-C2F157F987CD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624238" y="2665341"/>
                  <a:ext cx="12780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1D0F29CA-4801-3979-EFB2-D90C6986D3B6}"/>
                    </a:ext>
                  </a:extLst>
                </p14:cNvPr>
                <p14:cNvContentPartPr/>
                <p14:nvPr/>
              </p14:nvContentPartPr>
              <p14:xfrm>
                <a:off x="1754558" y="2721501"/>
                <a:ext cx="86040" cy="15480"/>
              </p14:xfrm>
            </p:contentPart>
          </mc:Choice>
          <mc:Fallback xmlns=""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1D0F29CA-4801-3979-EFB2-D90C6986D3B6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746998" y="2713941"/>
                  <a:ext cx="10116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C4AFCAB3-E8C8-1180-7C61-9954E07049D5}"/>
                    </a:ext>
                  </a:extLst>
                </p14:cNvPr>
                <p14:cNvContentPartPr/>
                <p14:nvPr/>
              </p14:nvContentPartPr>
              <p14:xfrm>
                <a:off x="1839158" y="2652381"/>
                <a:ext cx="29160" cy="148320"/>
              </p14:xfrm>
            </p:contentPart>
          </mc:Choice>
          <mc:Fallback xmlns=""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C4AFCAB3-E8C8-1180-7C61-9954E07049D5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831598" y="2644821"/>
                  <a:ext cx="4428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A0CC94B3-44D1-9B63-A7E0-F05F2CDBD90F}"/>
                    </a:ext>
                  </a:extLst>
                </p14:cNvPr>
                <p14:cNvContentPartPr/>
                <p14:nvPr/>
              </p14:nvContentPartPr>
              <p14:xfrm>
                <a:off x="1653398" y="2815101"/>
                <a:ext cx="152280" cy="211320"/>
              </p14:xfrm>
            </p:contentPart>
          </mc:Choice>
          <mc:Fallback xmlns=""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A0CC94B3-44D1-9B63-A7E0-F05F2CDBD90F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645838" y="2807901"/>
                  <a:ext cx="16740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E5E1AE10-4036-2990-9293-F4782CC4B0DE}"/>
                    </a:ext>
                  </a:extLst>
                </p14:cNvPr>
                <p14:cNvContentPartPr/>
                <p14:nvPr/>
              </p14:nvContentPartPr>
              <p14:xfrm>
                <a:off x="1660958" y="2913741"/>
                <a:ext cx="100440" cy="30600"/>
              </p14:xfrm>
            </p:contentPart>
          </mc:Choice>
          <mc:Fallback xmlns=""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E5E1AE10-4036-2990-9293-F4782CC4B0DE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653398" y="2906541"/>
                  <a:ext cx="115560" cy="45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4" name="Gruppo 103">
            <a:extLst>
              <a:ext uri="{FF2B5EF4-FFF2-40B4-BE49-F238E27FC236}">
                <a16:creationId xmlns:a16="http://schemas.microsoft.com/office/drawing/2014/main" id="{4F18331B-B0B0-2256-5A82-258AF97C67ED}"/>
              </a:ext>
            </a:extLst>
          </p:cNvPr>
          <p:cNvGrpSpPr/>
          <p:nvPr/>
        </p:nvGrpSpPr>
        <p:grpSpPr>
          <a:xfrm>
            <a:off x="1984598" y="2720421"/>
            <a:ext cx="101520" cy="93960"/>
            <a:chOff x="1984598" y="2720421"/>
            <a:chExt cx="101520" cy="93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C551F99E-AD1C-CCB4-B7C1-FDF8A27D5848}"/>
                    </a:ext>
                  </a:extLst>
                </p14:cNvPr>
                <p14:cNvContentPartPr/>
                <p14:nvPr/>
              </p14:nvContentPartPr>
              <p14:xfrm>
                <a:off x="1998998" y="2720421"/>
                <a:ext cx="77400" cy="10440"/>
              </p14:xfrm>
            </p:contentPart>
          </mc:Choice>
          <mc:Fallback xmlns=""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C551F99E-AD1C-CCB4-B7C1-FDF8A27D5848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1991438" y="2712861"/>
                  <a:ext cx="9216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DD3A3020-A862-AC7F-5E35-12C24169B4B4}"/>
                    </a:ext>
                  </a:extLst>
                </p14:cNvPr>
                <p14:cNvContentPartPr/>
                <p14:nvPr/>
              </p14:nvContentPartPr>
              <p14:xfrm>
                <a:off x="1984598" y="2790621"/>
                <a:ext cx="101520" cy="23760"/>
              </p14:xfrm>
            </p:contentPart>
          </mc:Choice>
          <mc:Fallback xmlns=""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DD3A3020-A862-AC7F-5E35-12C24169B4B4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1977038" y="2783061"/>
                  <a:ext cx="116640" cy="38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2" name="Gruppo 101">
            <a:extLst>
              <a:ext uri="{FF2B5EF4-FFF2-40B4-BE49-F238E27FC236}">
                <a16:creationId xmlns:a16="http://schemas.microsoft.com/office/drawing/2014/main" id="{BB9C2C82-C00D-5F6B-26F2-01821FF78295}"/>
              </a:ext>
            </a:extLst>
          </p:cNvPr>
          <p:cNvGrpSpPr/>
          <p:nvPr/>
        </p:nvGrpSpPr>
        <p:grpSpPr>
          <a:xfrm>
            <a:off x="2234798" y="2705301"/>
            <a:ext cx="528840" cy="117360"/>
            <a:chOff x="2234798" y="2705301"/>
            <a:chExt cx="528840" cy="117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7F807050-0784-EFC9-CD48-323490CC2972}"/>
                    </a:ext>
                  </a:extLst>
                </p14:cNvPr>
                <p14:cNvContentPartPr/>
                <p14:nvPr/>
              </p14:nvContentPartPr>
              <p14:xfrm>
                <a:off x="2234798" y="2705301"/>
                <a:ext cx="78840" cy="117000"/>
              </p14:xfrm>
            </p:contentPart>
          </mc:Choice>
          <mc:Fallback xmlns=""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7F807050-0784-EFC9-CD48-323490CC2972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2227238" y="2697741"/>
                  <a:ext cx="9396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57B22B57-4EFC-FA13-CDD7-716A2A64527B}"/>
                    </a:ext>
                  </a:extLst>
                </p14:cNvPr>
                <p14:cNvContentPartPr/>
                <p14:nvPr/>
              </p14:nvContentPartPr>
              <p14:xfrm>
                <a:off x="2360438" y="2743821"/>
                <a:ext cx="92880" cy="78840"/>
              </p14:xfrm>
            </p:contentPart>
          </mc:Choice>
          <mc:Fallback xmlns=""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57B22B57-4EFC-FA13-CDD7-716A2A64527B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2352878" y="2736261"/>
                  <a:ext cx="10800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4FABC35B-3F64-4269-9B01-B753BC23CD33}"/>
                    </a:ext>
                  </a:extLst>
                </p14:cNvPr>
                <p14:cNvContentPartPr/>
                <p14:nvPr/>
              </p14:nvContentPartPr>
              <p14:xfrm>
                <a:off x="2443598" y="2732301"/>
                <a:ext cx="64440" cy="87480"/>
              </p14:xfrm>
            </p:contentPart>
          </mc:Choice>
          <mc:Fallback xmlns=""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4FABC35B-3F64-4269-9B01-B753BC23CD33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2436038" y="2724741"/>
                  <a:ext cx="7956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15F13F15-0ECB-4ACE-2BBB-B69A9F9A78EF}"/>
                    </a:ext>
                  </a:extLst>
                </p14:cNvPr>
                <p14:cNvContentPartPr/>
                <p14:nvPr/>
              </p14:nvContentPartPr>
              <p14:xfrm>
                <a:off x="2545838" y="2736981"/>
                <a:ext cx="41400" cy="77760"/>
              </p14:xfrm>
            </p:contentPart>
          </mc:Choice>
          <mc:Fallback xmlns=""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15F13F15-0ECB-4ACE-2BBB-B69A9F9A78EF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2538278" y="2729421"/>
                  <a:ext cx="5652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B5ED1E0A-532F-F889-9F10-8B3FCD0CDD32}"/>
                    </a:ext>
                  </a:extLst>
                </p14:cNvPr>
                <p14:cNvContentPartPr/>
                <p14:nvPr/>
              </p14:nvContentPartPr>
              <p14:xfrm>
                <a:off x="2596598" y="2743821"/>
                <a:ext cx="44280" cy="75960"/>
              </p14:xfrm>
            </p:contentPart>
          </mc:Choice>
          <mc:Fallback xmlns=""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B5ED1E0A-532F-F889-9F10-8B3FCD0CDD32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2589038" y="2736261"/>
                  <a:ext cx="5940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7F8BFD49-9C7B-E52E-B03D-CE7D90850E1F}"/>
                    </a:ext>
                  </a:extLst>
                </p14:cNvPr>
                <p14:cNvContentPartPr/>
                <p14:nvPr/>
              </p14:nvContentPartPr>
              <p14:xfrm>
                <a:off x="2670758" y="2749581"/>
                <a:ext cx="92880" cy="60480"/>
              </p14:xfrm>
            </p:contentPart>
          </mc:Choice>
          <mc:Fallback xmlns=""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7F8BFD49-9C7B-E52E-B03D-CE7D90850E1F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2663198" y="2742021"/>
                  <a:ext cx="108000" cy="75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6" name="Gruppo 115">
            <a:extLst>
              <a:ext uri="{FF2B5EF4-FFF2-40B4-BE49-F238E27FC236}">
                <a16:creationId xmlns:a16="http://schemas.microsoft.com/office/drawing/2014/main" id="{DC965792-2E64-D796-688C-8FFFBE2CAE5F}"/>
              </a:ext>
            </a:extLst>
          </p:cNvPr>
          <p:cNvGrpSpPr/>
          <p:nvPr/>
        </p:nvGrpSpPr>
        <p:grpSpPr>
          <a:xfrm>
            <a:off x="4426863" y="3162713"/>
            <a:ext cx="250200" cy="145440"/>
            <a:chOff x="4426863" y="3162713"/>
            <a:chExt cx="250200" cy="145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2873240E-9D93-DBBB-B930-B2D6E20D0A5E}"/>
                    </a:ext>
                  </a:extLst>
                </p14:cNvPr>
                <p14:cNvContentPartPr/>
                <p14:nvPr/>
              </p14:nvContentPartPr>
              <p14:xfrm>
                <a:off x="4426863" y="3169193"/>
                <a:ext cx="52560" cy="100080"/>
              </p14:xfrm>
            </p:contentPart>
          </mc:Choice>
          <mc:Fallback xmlns=""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2873240E-9D93-DBBB-B930-B2D6E20D0A5E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4419303" y="3161633"/>
                  <a:ext cx="6768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F27D43C5-26E7-373C-1EF2-417DA39847D6}"/>
                    </a:ext>
                  </a:extLst>
                </p14:cNvPr>
                <p14:cNvContentPartPr/>
                <p14:nvPr/>
              </p14:nvContentPartPr>
              <p14:xfrm>
                <a:off x="4481223" y="3216713"/>
                <a:ext cx="34200" cy="24120"/>
              </p14:xfrm>
            </p:contentPart>
          </mc:Choice>
          <mc:Fallback xmlns=""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F27D43C5-26E7-373C-1EF2-417DA39847D6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4473663" y="3209153"/>
                  <a:ext cx="4932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17F130E5-21C0-B9C3-AF3E-EFD36A0E0AE4}"/>
                    </a:ext>
                  </a:extLst>
                </p14:cNvPr>
                <p14:cNvContentPartPr/>
                <p14:nvPr/>
              </p14:nvContentPartPr>
              <p14:xfrm>
                <a:off x="4516503" y="3195473"/>
                <a:ext cx="11160" cy="112680"/>
              </p14:xfrm>
            </p:contentPart>
          </mc:Choice>
          <mc:Fallback xmlns=""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17F130E5-21C0-B9C3-AF3E-EFD36A0E0AE4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4508943" y="3187913"/>
                  <a:ext cx="2628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B7D2CEFD-BAF9-7767-DB95-20A0DB77E74E}"/>
                    </a:ext>
                  </a:extLst>
                </p14:cNvPr>
                <p14:cNvContentPartPr/>
                <p14:nvPr/>
              </p14:nvContentPartPr>
              <p14:xfrm>
                <a:off x="4530183" y="3162713"/>
                <a:ext cx="28800" cy="140400"/>
              </p14:xfrm>
            </p:contentPart>
          </mc:Choice>
          <mc:Fallback xmlns=""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B7D2CEFD-BAF9-7767-DB95-20A0DB77E74E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4522623" y="3155153"/>
                  <a:ext cx="4392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0BB47ECE-A829-0340-D8D9-6C8C08B7EBF0}"/>
                    </a:ext>
                  </a:extLst>
                </p14:cNvPr>
                <p14:cNvContentPartPr/>
                <p14:nvPr/>
              </p14:nvContentPartPr>
              <p14:xfrm>
                <a:off x="4566183" y="3182153"/>
                <a:ext cx="48600" cy="89280"/>
              </p14:xfrm>
            </p:contentPart>
          </mc:Choice>
          <mc:Fallback xmlns=""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0BB47ECE-A829-0340-D8D9-6C8C08B7EBF0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4558623" y="3174593"/>
                  <a:ext cx="6372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455DAC85-F7EA-A24D-12C5-547FD10FB1BB}"/>
                    </a:ext>
                  </a:extLst>
                </p14:cNvPr>
                <p14:cNvContentPartPr/>
                <p14:nvPr/>
              </p14:nvContentPartPr>
              <p14:xfrm>
                <a:off x="4593543" y="3238313"/>
                <a:ext cx="48960" cy="29880"/>
              </p14:xfrm>
            </p:contentPart>
          </mc:Choice>
          <mc:Fallback xmlns=""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455DAC85-F7EA-A24D-12C5-547FD10FB1BB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4585983" y="3230753"/>
                  <a:ext cx="6408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9070A0C6-0231-CF33-C936-24DE2F32BB50}"/>
                    </a:ext>
                  </a:extLst>
                </p14:cNvPr>
                <p14:cNvContentPartPr/>
                <p14:nvPr/>
              </p14:nvContentPartPr>
              <p14:xfrm>
                <a:off x="4621263" y="3219233"/>
                <a:ext cx="38160" cy="26280"/>
              </p14:xfrm>
            </p:contentPart>
          </mc:Choice>
          <mc:Fallback xmlns=""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9070A0C6-0231-CF33-C936-24DE2F32BB50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4613703" y="3211673"/>
                  <a:ext cx="5328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87915A30-A9AF-A593-2376-F6BBAF9067C2}"/>
                    </a:ext>
                  </a:extLst>
                </p14:cNvPr>
                <p14:cNvContentPartPr/>
                <p14:nvPr/>
              </p14:nvContentPartPr>
              <p14:xfrm>
                <a:off x="4669863" y="3176753"/>
                <a:ext cx="7200" cy="97920"/>
              </p14:xfrm>
            </p:contentPart>
          </mc:Choice>
          <mc:Fallback xmlns=""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87915A30-A9AF-A593-2376-F6BBAF9067C2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4662303" y="3169193"/>
                  <a:ext cx="22320" cy="113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0" name="Gruppo 119">
            <a:extLst>
              <a:ext uri="{FF2B5EF4-FFF2-40B4-BE49-F238E27FC236}">
                <a16:creationId xmlns:a16="http://schemas.microsoft.com/office/drawing/2014/main" id="{75E78039-47AF-623F-98C9-D60390CF08F7}"/>
              </a:ext>
            </a:extLst>
          </p:cNvPr>
          <p:cNvGrpSpPr/>
          <p:nvPr/>
        </p:nvGrpSpPr>
        <p:grpSpPr>
          <a:xfrm>
            <a:off x="2969943" y="3666972"/>
            <a:ext cx="78480" cy="97200"/>
            <a:chOff x="2969943" y="3666972"/>
            <a:chExt cx="78480" cy="97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1742C76F-29EC-C266-1A09-5B16827294BE}"/>
                    </a:ext>
                  </a:extLst>
                </p14:cNvPr>
                <p14:cNvContentPartPr/>
                <p14:nvPr/>
              </p14:nvContentPartPr>
              <p14:xfrm>
                <a:off x="2969943" y="3722052"/>
                <a:ext cx="48600" cy="7200"/>
              </p14:xfrm>
            </p:contentPart>
          </mc:Choice>
          <mc:Fallback xmlns=""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1742C76F-29EC-C266-1A09-5B16827294BE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2962383" y="3714492"/>
                  <a:ext cx="6372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88C75E30-CCE1-7C59-CD96-0126332B81D8}"/>
                    </a:ext>
                  </a:extLst>
                </p14:cNvPr>
                <p14:cNvContentPartPr/>
                <p14:nvPr/>
              </p14:nvContentPartPr>
              <p14:xfrm>
                <a:off x="3036543" y="3666972"/>
                <a:ext cx="11880" cy="97200"/>
              </p14:xfrm>
            </p:contentPart>
          </mc:Choice>
          <mc:Fallback xmlns=""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88C75E30-CCE1-7C59-CD96-0126332B81D8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3028983" y="3659412"/>
                  <a:ext cx="27000" cy="112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9" name="Gruppo 128">
            <a:extLst>
              <a:ext uri="{FF2B5EF4-FFF2-40B4-BE49-F238E27FC236}">
                <a16:creationId xmlns:a16="http://schemas.microsoft.com/office/drawing/2014/main" id="{F6407FD9-67A1-42B5-1231-8C2173433D7B}"/>
              </a:ext>
            </a:extLst>
          </p:cNvPr>
          <p:cNvGrpSpPr/>
          <p:nvPr/>
        </p:nvGrpSpPr>
        <p:grpSpPr>
          <a:xfrm>
            <a:off x="4209423" y="3436932"/>
            <a:ext cx="260640" cy="163440"/>
            <a:chOff x="4209423" y="3436932"/>
            <a:chExt cx="260640" cy="163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3A333BCD-3C9B-D412-75F3-25789F8016CD}"/>
                    </a:ext>
                  </a:extLst>
                </p14:cNvPr>
                <p14:cNvContentPartPr/>
                <p14:nvPr/>
              </p14:nvContentPartPr>
              <p14:xfrm>
                <a:off x="4209423" y="3436932"/>
                <a:ext cx="21600" cy="125280"/>
              </p14:xfrm>
            </p:contentPart>
          </mc:Choice>
          <mc:Fallback xmlns=""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3A333BCD-3C9B-D412-75F3-25789F8016CD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4201863" y="3429372"/>
                  <a:ext cx="3672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5526A705-393B-A83A-8560-4F059BA61E60}"/>
                    </a:ext>
                  </a:extLst>
                </p14:cNvPr>
                <p14:cNvContentPartPr/>
                <p14:nvPr/>
              </p14:nvContentPartPr>
              <p14:xfrm>
                <a:off x="4240023" y="3493092"/>
                <a:ext cx="56160" cy="97200"/>
              </p14:xfrm>
            </p:contentPart>
          </mc:Choice>
          <mc:Fallback xmlns=""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5526A705-393B-A83A-8560-4F059BA61E60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4232823" y="3485532"/>
                  <a:ext cx="7092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7B5050CC-C9B6-05A3-53F1-90BE4F00955F}"/>
                    </a:ext>
                  </a:extLst>
                </p14:cNvPr>
                <p14:cNvContentPartPr/>
                <p14:nvPr/>
              </p14:nvContentPartPr>
              <p14:xfrm>
                <a:off x="4317783" y="3442692"/>
                <a:ext cx="24840" cy="157680"/>
              </p14:xfrm>
            </p:contentPart>
          </mc:Choice>
          <mc:Fallback xmlns=""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7B5050CC-C9B6-05A3-53F1-90BE4F00955F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4310223" y="3435132"/>
                  <a:ext cx="3960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36D1683C-241A-C08F-8BAC-1155920C446C}"/>
                    </a:ext>
                  </a:extLst>
                </p14:cNvPr>
                <p14:cNvContentPartPr/>
                <p14:nvPr/>
              </p14:nvContentPartPr>
              <p14:xfrm>
                <a:off x="4336143" y="3531612"/>
                <a:ext cx="14760" cy="9000"/>
              </p14:xfrm>
            </p:contentPart>
          </mc:Choice>
          <mc:Fallback xmlns=""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36D1683C-241A-C08F-8BAC-1155920C446C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4328583" y="3524052"/>
                  <a:ext cx="2988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0BCE2E48-559B-C524-E73E-B2CCEA02F31A}"/>
                    </a:ext>
                  </a:extLst>
                </p14:cNvPr>
                <p14:cNvContentPartPr/>
                <p14:nvPr/>
              </p14:nvContentPartPr>
              <p14:xfrm>
                <a:off x="4393383" y="3445212"/>
                <a:ext cx="9720" cy="129240"/>
              </p14:xfrm>
            </p:contentPart>
          </mc:Choice>
          <mc:Fallback xmlns=""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0BCE2E48-559B-C524-E73E-B2CCEA02F31A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4385823" y="3437652"/>
                  <a:ext cx="2484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A852BCBD-5A9C-C12F-8040-FB7EA9519306}"/>
                    </a:ext>
                  </a:extLst>
                </p14:cNvPr>
                <p14:cNvContentPartPr/>
                <p14:nvPr/>
              </p14:nvContentPartPr>
              <p14:xfrm>
                <a:off x="4390863" y="3520092"/>
                <a:ext cx="23760" cy="6480"/>
              </p14:xfrm>
            </p:contentPart>
          </mc:Choice>
          <mc:Fallback xmlns=""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A852BCBD-5A9C-C12F-8040-FB7EA9519306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4383303" y="3512532"/>
                  <a:ext cx="3888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7EE883BF-820B-34B6-DDA3-03768D77CCF2}"/>
                    </a:ext>
                  </a:extLst>
                </p14:cNvPr>
                <p14:cNvContentPartPr/>
                <p14:nvPr/>
              </p14:nvContentPartPr>
              <p14:xfrm>
                <a:off x="4430823" y="3507132"/>
                <a:ext cx="39240" cy="56160"/>
              </p14:xfrm>
            </p:contentPart>
          </mc:Choice>
          <mc:Fallback xmlns=""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7EE883BF-820B-34B6-DDA3-03768D77CCF2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4423263" y="3499572"/>
                  <a:ext cx="54000" cy="71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5" name="Gruppo 134">
            <a:extLst>
              <a:ext uri="{FF2B5EF4-FFF2-40B4-BE49-F238E27FC236}">
                <a16:creationId xmlns:a16="http://schemas.microsoft.com/office/drawing/2014/main" id="{4840ABC0-36B6-495D-DC90-E80C1DA926C7}"/>
              </a:ext>
            </a:extLst>
          </p:cNvPr>
          <p:cNvGrpSpPr/>
          <p:nvPr/>
        </p:nvGrpSpPr>
        <p:grpSpPr>
          <a:xfrm>
            <a:off x="4596063" y="3631692"/>
            <a:ext cx="187200" cy="128520"/>
            <a:chOff x="4596063" y="3631692"/>
            <a:chExt cx="187200" cy="128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41C2DE38-0396-7FED-5A8B-0C4361788E4C}"/>
                    </a:ext>
                  </a:extLst>
                </p14:cNvPr>
                <p14:cNvContentPartPr/>
                <p14:nvPr/>
              </p14:nvContentPartPr>
              <p14:xfrm>
                <a:off x="4596063" y="3652932"/>
                <a:ext cx="75960" cy="95040"/>
              </p14:xfrm>
            </p:contentPart>
          </mc:Choice>
          <mc:Fallback xmlns=""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41C2DE38-0396-7FED-5A8B-0C4361788E4C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4588503" y="3645372"/>
                  <a:ext cx="9108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B9BD1A0D-4686-ACFD-1705-2CC64097BD10}"/>
                    </a:ext>
                  </a:extLst>
                </p14:cNvPr>
                <p14:cNvContentPartPr/>
                <p14:nvPr/>
              </p14:nvContentPartPr>
              <p14:xfrm>
                <a:off x="4665903" y="3686052"/>
                <a:ext cx="46440" cy="10080"/>
              </p14:xfrm>
            </p:contentPart>
          </mc:Choice>
          <mc:Fallback xmlns=""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B9BD1A0D-4686-ACFD-1705-2CC64097BD10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4658343" y="3678492"/>
                  <a:ext cx="6156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DB7CDBD1-3F5D-A896-F08E-86D64FB4782D}"/>
                    </a:ext>
                  </a:extLst>
                </p14:cNvPr>
                <p14:cNvContentPartPr/>
                <p14:nvPr/>
              </p14:nvContentPartPr>
              <p14:xfrm>
                <a:off x="4717023" y="3631692"/>
                <a:ext cx="19800" cy="128520"/>
              </p14:xfrm>
            </p:contentPart>
          </mc:Choice>
          <mc:Fallback xmlns=""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DB7CDBD1-3F5D-A896-F08E-86D64FB4782D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4709463" y="3624132"/>
                  <a:ext cx="3492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30D2FFBA-E365-0478-5914-A7330F8C4732}"/>
                    </a:ext>
                  </a:extLst>
                </p14:cNvPr>
                <p14:cNvContentPartPr/>
                <p14:nvPr/>
              </p14:nvContentPartPr>
              <p14:xfrm>
                <a:off x="4761663" y="3633492"/>
                <a:ext cx="21600" cy="114480"/>
              </p14:xfrm>
            </p:contentPart>
          </mc:Choice>
          <mc:Fallback xmlns=""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30D2FFBA-E365-0478-5914-A7330F8C4732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4754463" y="3625932"/>
                  <a:ext cx="36720" cy="129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9" name="Gruppo 138">
            <a:extLst>
              <a:ext uri="{FF2B5EF4-FFF2-40B4-BE49-F238E27FC236}">
                <a16:creationId xmlns:a16="http://schemas.microsoft.com/office/drawing/2014/main" id="{8904AF1E-0EBA-EB47-1B87-F6B5FCE864AC}"/>
              </a:ext>
            </a:extLst>
          </p:cNvPr>
          <p:cNvGrpSpPr/>
          <p:nvPr/>
        </p:nvGrpSpPr>
        <p:grpSpPr>
          <a:xfrm>
            <a:off x="2951583" y="4162688"/>
            <a:ext cx="76680" cy="92880"/>
            <a:chOff x="2951583" y="4162688"/>
            <a:chExt cx="76680" cy="92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6DDA8C5B-47E8-ED89-FAED-DD75593AB865}"/>
                    </a:ext>
                  </a:extLst>
                </p14:cNvPr>
                <p14:cNvContentPartPr/>
                <p14:nvPr/>
              </p14:nvContentPartPr>
              <p14:xfrm>
                <a:off x="2951583" y="4181408"/>
                <a:ext cx="43920" cy="22680"/>
              </p14:xfrm>
            </p:contentPart>
          </mc:Choice>
          <mc:Fallback xmlns=""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6DDA8C5B-47E8-ED89-FAED-DD75593AB865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2944023" y="4173848"/>
                  <a:ext cx="5904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E7CAFD55-2AE1-CD74-1240-62FB6BE283F0}"/>
                    </a:ext>
                  </a:extLst>
                </p14:cNvPr>
                <p14:cNvContentPartPr/>
                <p14:nvPr/>
              </p14:nvContentPartPr>
              <p14:xfrm>
                <a:off x="3008463" y="4162688"/>
                <a:ext cx="19800" cy="92880"/>
              </p14:xfrm>
            </p:contentPart>
          </mc:Choice>
          <mc:Fallback xmlns=""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E7CAFD55-2AE1-CD74-1240-62FB6BE283F0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3000903" y="4155128"/>
                  <a:ext cx="34920" cy="10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2" name="Gruppo 151">
            <a:extLst>
              <a:ext uri="{FF2B5EF4-FFF2-40B4-BE49-F238E27FC236}">
                <a16:creationId xmlns:a16="http://schemas.microsoft.com/office/drawing/2014/main" id="{86E99299-6F9F-3548-5556-5B1D01838C59}"/>
              </a:ext>
            </a:extLst>
          </p:cNvPr>
          <p:cNvGrpSpPr/>
          <p:nvPr/>
        </p:nvGrpSpPr>
        <p:grpSpPr>
          <a:xfrm>
            <a:off x="5831583" y="3965408"/>
            <a:ext cx="469440" cy="300240"/>
            <a:chOff x="5831583" y="3965408"/>
            <a:chExt cx="469440" cy="300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FD82940D-62B8-641D-49CE-EC98A8D5211A}"/>
                    </a:ext>
                  </a:extLst>
                </p14:cNvPr>
                <p14:cNvContentPartPr/>
                <p14:nvPr/>
              </p14:nvContentPartPr>
              <p14:xfrm>
                <a:off x="5855703" y="3965408"/>
                <a:ext cx="65520" cy="103680"/>
              </p14:xfrm>
            </p:contentPart>
          </mc:Choice>
          <mc:Fallback xmlns=""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FD82940D-62B8-641D-49CE-EC98A8D5211A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5848143" y="3957848"/>
                  <a:ext cx="8064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3A3B17A3-A5FE-BF05-F9EE-810713FBF3AD}"/>
                    </a:ext>
                  </a:extLst>
                </p14:cNvPr>
                <p14:cNvContentPartPr/>
                <p14:nvPr/>
              </p14:nvContentPartPr>
              <p14:xfrm>
                <a:off x="5879823" y="4018328"/>
                <a:ext cx="101160" cy="57240"/>
              </p14:xfrm>
            </p:contentPart>
          </mc:Choice>
          <mc:Fallback xmlns=""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3A3B17A3-A5FE-BF05-F9EE-810713FBF3AD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5872263" y="4010768"/>
                  <a:ext cx="11628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D057734A-DED8-2783-5ECF-E2CC5446CD5A}"/>
                    </a:ext>
                  </a:extLst>
                </p14:cNvPr>
                <p14:cNvContentPartPr/>
                <p14:nvPr/>
              </p14:nvContentPartPr>
              <p14:xfrm>
                <a:off x="5831583" y="4105808"/>
                <a:ext cx="160920" cy="360"/>
              </p14:xfrm>
            </p:contentPart>
          </mc:Choice>
          <mc:Fallback xmlns=""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D057734A-DED8-2783-5ECF-E2CC5446CD5A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5824023" y="4098248"/>
                  <a:ext cx="17604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49D20BE6-B4BD-2BD2-2AD0-1D9321033F87}"/>
                    </a:ext>
                  </a:extLst>
                </p14:cNvPr>
                <p14:cNvContentPartPr/>
                <p14:nvPr/>
              </p14:nvContentPartPr>
              <p14:xfrm>
                <a:off x="5924463" y="4119128"/>
                <a:ext cx="26280" cy="62280"/>
              </p14:xfrm>
            </p:contentPart>
          </mc:Choice>
          <mc:Fallback xmlns=""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49D20BE6-B4BD-2BD2-2AD0-1D9321033F87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5916903" y="4111928"/>
                  <a:ext cx="4140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B0EA4061-C393-F548-A35C-6F3E30AB9410}"/>
                    </a:ext>
                  </a:extLst>
                </p14:cNvPr>
                <p14:cNvContentPartPr/>
                <p14:nvPr/>
              </p14:nvContentPartPr>
              <p14:xfrm>
                <a:off x="5853903" y="4188608"/>
                <a:ext cx="97920" cy="77040"/>
              </p14:xfrm>
            </p:contentPart>
          </mc:Choice>
          <mc:Fallback xmlns=""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B0EA4061-C393-F548-A35C-6F3E30AB9410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5846343" y="4181048"/>
                  <a:ext cx="11268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23F4B3DD-A468-00EF-3392-45CC008F3B44}"/>
                    </a:ext>
                  </a:extLst>
                </p14:cNvPr>
                <p14:cNvContentPartPr/>
                <p14:nvPr/>
              </p14:nvContentPartPr>
              <p14:xfrm>
                <a:off x="6073863" y="4032008"/>
                <a:ext cx="145440" cy="20880"/>
              </p14:xfrm>
            </p:contentPart>
          </mc:Choice>
          <mc:Fallback xmlns=""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23F4B3DD-A468-00EF-3392-45CC008F3B44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6066303" y="4024448"/>
                  <a:ext cx="1605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724E5B1A-3BCB-A35B-7948-82DCBEAC3E52}"/>
                    </a:ext>
                  </a:extLst>
                </p14:cNvPr>
                <p14:cNvContentPartPr/>
                <p14:nvPr/>
              </p14:nvContentPartPr>
              <p14:xfrm>
                <a:off x="6103743" y="4022648"/>
                <a:ext cx="57960" cy="97920"/>
              </p14:xfrm>
            </p:contentPart>
          </mc:Choice>
          <mc:Fallback xmlns=""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724E5B1A-3BCB-A35B-7948-82DCBEAC3E52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6096183" y="4015088"/>
                  <a:ext cx="7308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DF7FAC1D-C6F2-BD43-B1E3-3792CAD97F82}"/>
                    </a:ext>
                  </a:extLst>
                </p14:cNvPr>
                <p14:cNvContentPartPr/>
                <p14:nvPr/>
              </p14:nvContentPartPr>
              <p14:xfrm>
                <a:off x="6137583" y="4058648"/>
                <a:ext cx="27360" cy="66600"/>
              </p14:xfrm>
            </p:contentPart>
          </mc:Choice>
          <mc:Fallback xmlns=""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DF7FAC1D-C6F2-BD43-B1E3-3792CAD97F82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6130023" y="4051448"/>
                  <a:ext cx="4212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E58A77FE-9395-2178-7429-05A69CE2CDE1}"/>
                    </a:ext>
                  </a:extLst>
                </p14:cNvPr>
                <p14:cNvContentPartPr/>
                <p14:nvPr/>
              </p14:nvContentPartPr>
              <p14:xfrm>
                <a:off x="6190503" y="4086728"/>
                <a:ext cx="35640" cy="5040"/>
              </p14:xfrm>
            </p:contentPart>
          </mc:Choice>
          <mc:Fallback xmlns=""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E58A77FE-9395-2178-7429-05A69CE2CDE1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6183303" y="4079168"/>
                  <a:ext cx="5076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A2FAC184-27AB-E054-2BA3-8FEE9E473F4F}"/>
                    </a:ext>
                  </a:extLst>
                </p14:cNvPr>
                <p14:cNvContentPartPr/>
                <p14:nvPr/>
              </p14:nvContentPartPr>
              <p14:xfrm>
                <a:off x="6245223" y="4056128"/>
                <a:ext cx="8280" cy="89280"/>
              </p14:xfrm>
            </p:contentPart>
          </mc:Choice>
          <mc:Fallback xmlns=""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A2FAC184-27AB-E054-2BA3-8FEE9E473F4F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6237663" y="4048568"/>
                  <a:ext cx="2340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8C68D931-A57B-25C6-E4B3-B50CBA2CC212}"/>
                    </a:ext>
                  </a:extLst>
                </p14:cNvPr>
                <p14:cNvContentPartPr/>
                <p14:nvPr/>
              </p14:nvContentPartPr>
              <p14:xfrm>
                <a:off x="6290583" y="4043888"/>
                <a:ext cx="10440" cy="121320"/>
              </p14:xfrm>
            </p:contentPart>
          </mc:Choice>
          <mc:Fallback xmlns=""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8C68D931-A57B-25C6-E4B3-B50CBA2CC212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6283023" y="4036328"/>
                  <a:ext cx="25200" cy="136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2" name="Gruppo 161">
            <a:extLst>
              <a:ext uri="{FF2B5EF4-FFF2-40B4-BE49-F238E27FC236}">
                <a16:creationId xmlns:a16="http://schemas.microsoft.com/office/drawing/2014/main" id="{3785A046-1F77-4661-57A3-13968E735644}"/>
              </a:ext>
            </a:extLst>
          </p:cNvPr>
          <p:cNvGrpSpPr/>
          <p:nvPr/>
        </p:nvGrpSpPr>
        <p:grpSpPr>
          <a:xfrm>
            <a:off x="5979183" y="3690728"/>
            <a:ext cx="460080" cy="135360"/>
            <a:chOff x="5979183" y="3690728"/>
            <a:chExt cx="460080" cy="135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42624B39-BE28-F5C3-E880-C046CEFD1C95}"/>
                    </a:ext>
                  </a:extLst>
                </p14:cNvPr>
                <p14:cNvContentPartPr/>
                <p14:nvPr/>
              </p14:nvContentPartPr>
              <p14:xfrm>
                <a:off x="5979183" y="3739328"/>
                <a:ext cx="59400" cy="83520"/>
              </p14:xfrm>
            </p:contentPart>
          </mc:Choice>
          <mc:Fallback xmlns=""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42624B39-BE28-F5C3-E880-C046CEFD1C95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5971623" y="3731768"/>
                  <a:ext cx="7452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B8765CC1-F1FC-BD31-93B0-F0446F6E289C}"/>
                    </a:ext>
                  </a:extLst>
                </p14:cNvPr>
                <p14:cNvContentPartPr/>
                <p14:nvPr/>
              </p14:nvContentPartPr>
              <p14:xfrm>
                <a:off x="6073143" y="3759848"/>
                <a:ext cx="75600" cy="61200"/>
              </p14:xfrm>
            </p:contentPart>
          </mc:Choice>
          <mc:Fallback xmlns=""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B8765CC1-F1FC-BD31-93B0-F0446F6E289C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6065583" y="3752648"/>
                  <a:ext cx="9072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93406A2E-4B3C-B9AA-A8EA-4F116564D106}"/>
                    </a:ext>
                  </a:extLst>
                </p14:cNvPr>
                <p14:cNvContentPartPr/>
                <p14:nvPr/>
              </p14:nvContentPartPr>
              <p14:xfrm>
                <a:off x="6151263" y="3762008"/>
                <a:ext cx="55440" cy="64080"/>
              </p14:xfrm>
            </p:contentPart>
          </mc:Choice>
          <mc:Fallback xmlns=""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93406A2E-4B3C-B9AA-A8EA-4F116564D106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6143703" y="3754448"/>
                  <a:ext cx="7056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DB975D59-3B1E-1B73-ADE7-400871C64A43}"/>
                    </a:ext>
                  </a:extLst>
                </p14:cNvPr>
                <p14:cNvContentPartPr/>
                <p14:nvPr/>
              </p14:nvContentPartPr>
              <p14:xfrm>
                <a:off x="6225063" y="3737888"/>
                <a:ext cx="61920" cy="84600"/>
              </p14:xfrm>
            </p:contentPart>
          </mc:Choice>
          <mc:Fallback xmlns=""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DB975D59-3B1E-1B73-ADE7-400871C64A43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6217503" y="3730328"/>
                  <a:ext cx="7704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28B65F38-C4D0-4FE7-FED9-F0852EB1D7FA}"/>
                    </a:ext>
                  </a:extLst>
                </p14:cNvPr>
                <p14:cNvContentPartPr/>
                <p14:nvPr/>
              </p14:nvContentPartPr>
              <p14:xfrm>
                <a:off x="6284103" y="3741848"/>
                <a:ext cx="16200" cy="66600"/>
              </p14:xfrm>
            </p:contentPart>
          </mc:Choice>
          <mc:Fallback xmlns=""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28B65F38-C4D0-4FE7-FED9-F0852EB1D7FA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6276543" y="3734288"/>
                  <a:ext cx="3132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05078F37-A7AF-05E7-9FF8-45FA8D6A8A11}"/>
                    </a:ext>
                  </a:extLst>
                </p14:cNvPr>
                <p14:cNvContentPartPr/>
                <p14:nvPr/>
              </p14:nvContentPartPr>
              <p14:xfrm>
                <a:off x="6340623" y="3690728"/>
                <a:ext cx="4680" cy="110520"/>
              </p14:xfrm>
            </p:contentPart>
          </mc:Choice>
          <mc:Fallback xmlns=""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05078F37-A7AF-05E7-9FF8-45FA8D6A8A11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6333063" y="3683168"/>
                  <a:ext cx="1980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DA5965DE-49FD-1536-CAF9-FC634BAE4714}"/>
                    </a:ext>
                  </a:extLst>
                </p14:cNvPr>
                <p14:cNvContentPartPr/>
                <p14:nvPr/>
              </p14:nvContentPartPr>
              <p14:xfrm>
                <a:off x="6353223" y="3753728"/>
                <a:ext cx="360" cy="360"/>
              </p14:xfrm>
            </p:contentPart>
          </mc:Choice>
          <mc:Fallback xmlns=""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DA5965DE-49FD-1536-CAF9-FC634BAE4714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6345663" y="374616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515B85F2-FCCE-770E-1C3A-7B6F2A8C0AF3}"/>
                    </a:ext>
                  </a:extLst>
                </p14:cNvPr>
                <p14:cNvContentPartPr/>
                <p14:nvPr/>
              </p14:nvContentPartPr>
              <p14:xfrm>
                <a:off x="6373383" y="3741848"/>
                <a:ext cx="65880" cy="61560"/>
              </p14:xfrm>
            </p:contentPart>
          </mc:Choice>
          <mc:Fallback xmlns=""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515B85F2-FCCE-770E-1C3A-7B6F2A8C0AF3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6365823" y="3734288"/>
                  <a:ext cx="81000" cy="76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2" name="Gruppo 171">
            <a:extLst>
              <a:ext uri="{FF2B5EF4-FFF2-40B4-BE49-F238E27FC236}">
                <a16:creationId xmlns:a16="http://schemas.microsoft.com/office/drawing/2014/main" id="{EB7D1226-B483-9C76-693A-111F58465298}"/>
              </a:ext>
            </a:extLst>
          </p:cNvPr>
          <p:cNvGrpSpPr/>
          <p:nvPr/>
        </p:nvGrpSpPr>
        <p:grpSpPr>
          <a:xfrm>
            <a:off x="4228863" y="4047488"/>
            <a:ext cx="284040" cy="132480"/>
            <a:chOff x="4228863" y="4047488"/>
            <a:chExt cx="284040" cy="132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111AAE53-9AF8-7EB6-A4BB-181AFA2280FB}"/>
                    </a:ext>
                  </a:extLst>
                </p14:cNvPr>
                <p14:cNvContentPartPr/>
                <p14:nvPr/>
              </p14:nvContentPartPr>
              <p14:xfrm>
                <a:off x="4228863" y="4083128"/>
                <a:ext cx="63360" cy="67680"/>
              </p14:xfrm>
            </p:contentPart>
          </mc:Choice>
          <mc:Fallback xmlns=""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111AAE53-9AF8-7EB6-A4BB-181AFA2280FB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4221303" y="4075568"/>
                  <a:ext cx="7848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D92E604B-DD2B-F217-2BCE-9991AE955F47}"/>
                    </a:ext>
                  </a:extLst>
                </p14:cNvPr>
                <p14:cNvContentPartPr/>
                <p14:nvPr/>
              </p14:nvContentPartPr>
              <p14:xfrm>
                <a:off x="4279983" y="4113008"/>
                <a:ext cx="45000" cy="15480"/>
              </p14:xfrm>
            </p:contentPart>
          </mc:Choice>
          <mc:Fallback xmlns=""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D92E604B-DD2B-F217-2BCE-9991AE955F47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4272423" y="4105448"/>
                  <a:ext cx="6012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10CF4CBE-9721-F478-C98E-565C369E80D1}"/>
                    </a:ext>
                  </a:extLst>
                </p14:cNvPr>
                <p14:cNvContentPartPr/>
                <p14:nvPr/>
              </p14:nvContentPartPr>
              <p14:xfrm>
                <a:off x="4337943" y="4053248"/>
                <a:ext cx="9720" cy="115560"/>
              </p14:xfrm>
            </p:contentPart>
          </mc:Choice>
          <mc:Fallback xmlns=""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10CF4CBE-9721-F478-C98E-565C369E80D1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4330383" y="4045688"/>
                  <a:ext cx="2484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6F6320DD-B230-2DF6-5BE0-946E06C63275}"/>
                    </a:ext>
                  </a:extLst>
                </p14:cNvPr>
                <p14:cNvContentPartPr/>
                <p14:nvPr/>
              </p14:nvContentPartPr>
              <p14:xfrm>
                <a:off x="4351983" y="4059728"/>
                <a:ext cx="18360" cy="120240"/>
              </p14:xfrm>
            </p:contentPart>
          </mc:Choice>
          <mc:Fallback xmlns=""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6F6320DD-B230-2DF6-5BE0-946E06C63275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4344423" y="4052168"/>
                  <a:ext cx="3348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AD1C62FD-CC74-77C4-1E62-19A8248EC52D}"/>
                    </a:ext>
                  </a:extLst>
                </p14:cNvPr>
                <p14:cNvContentPartPr/>
                <p14:nvPr/>
              </p14:nvContentPartPr>
              <p14:xfrm>
                <a:off x="4391223" y="4058288"/>
                <a:ext cx="51480" cy="98640"/>
              </p14:xfrm>
            </p:contentPart>
          </mc:Choice>
          <mc:Fallback xmlns=""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AD1C62FD-CC74-77C4-1E62-19A8248EC52D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4383663" y="4050728"/>
                  <a:ext cx="6660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6FC234D2-892B-A51A-728D-D4CC6C4A18C0}"/>
                    </a:ext>
                  </a:extLst>
                </p14:cNvPr>
                <p14:cNvContentPartPr/>
                <p14:nvPr/>
              </p14:nvContentPartPr>
              <p14:xfrm>
                <a:off x="4411743" y="4105808"/>
                <a:ext cx="33480" cy="32400"/>
              </p14:xfrm>
            </p:contentPart>
          </mc:Choice>
          <mc:Fallback xmlns=""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6FC234D2-892B-A51A-728D-D4CC6C4A18C0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4404183" y="4098248"/>
                  <a:ext cx="4860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4D7F85C6-DAA4-78C8-0114-AB83C9DF3AE4}"/>
                    </a:ext>
                  </a:extLst>
                </p14:cNvPr>
                <p14:cNvContentPartPr/>
                <p14:nvPr/>
              </p14:nvContentPartPr>
              <p14:xfrm>
                <a:off x="4454943" y="4098968"/>
                <a:ext cx="26640" cy="13680"/>
              </p14:xfrm>
            </p:contentPart>
          </mc:Choice>
          <mc:Fallback xmlns=""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4D7F85C6-DAA4-78C8-0114-AB83C9DF3AE4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4447383" y="4091768"/>
                  <a:ext cx="4176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4B5F28D2-285A-4124-BC6D-949E269959EE}"/>
                    </a:ext>
                  </a:extLst>
                </p14:cNvPr>
                <p14:cNvContentPartPr/>
                <p14:nvPr/>
              </p14:nvContentPartPr>
              <p14:xfrm>
                <a:off x="4488063" y="4047488"/>
                <a:ext cx="24840" cy="101160"/>
              </p14:xfrm>
            </p:contentPart>
          </mc:Choice>
          <mc:Fallback xmlns=""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4B5F28D2-285A-4124-BC6D-949E269959EE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4480503" y="4039928"/>
                  <a:ext cx="39600" cy="116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6" name="Gruppo 175">
            <a:extLst>
              <a:ext uri="{FF2B5EF4-FFF2-40B4-BE49-F238E27FC236}">
                <a16:creationId xmlns:a16="http://schemas.microsoft.com/office/drawing/2014/main" id="{9626B823-0F8C-8247-745A-28A28BA0614D}"/>
              </a:ext>
            </a:extLst>
          </p:cNvPr>
          <p:cNvGrpSpPr/>
          <p:nvPr/>
        </p:nvGrpSpPr>
        <p:grpSpPr>
          <a:xfrm>
            <a:off x="2919183" y="4609808"/>
            <a:ext cx="66960" cy="111600"/>
            <a:chOff x="2919183" y="4609808"/>
            <a:chExt cx="66960" cy="111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2CAD9316-F30B-1198-B1B6-F194C4F6C1F9}"/>
                    </a:ext>
                  </a:extLst>
                </p14:cNvPr>
                <p14:cNvContentPartPr/>
                <p14:nvPr/>
              </p14:nvContentPartPr>
              <p14:xfrm>
                <a:off x="2919183" y="4609808"/>
                <a:ext cx="32040" cy="11160"/>
              </p14:xfrm>
            </p:contentPart>
          </mc:Choice>
          <mc:Fallback xmlns=""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2CAD9316-F30B-1198-B1B6-F194C4F6C1F9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2911623" y="4602248"/>
                  <a:ext cx="4716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631F5E5E-BC43-2336-EEEA-225B7F4C60B7}"/>
                    </a:ext>
                  </a:extLst>
                </p14:cNvPr>
                <p14:cNvContentPartPr/>
                <p14:nvPr/>
              </p14:nvContentPartPr>
              <p14:xfrm>
                <a:off x="2969943" y="4624208"/>
                <a:ext cx="16200" cy="97200"/>
              </p14:xfrm>
            </p:contentPart>
          </mc:Choice>
          <mc:Fallback xmlns=""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631F5E5E-BC43-2336-EEEA-225B7F4C60B7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2962383" y="4616648"/>
                  <a:ext cx="31320" cy="111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09">
            <p14:nvContentPartPr>
              <p14:cNvPr id="177" name="Input penna 176">
                <a:extLst>
                  <a:ext uri="{FF2B5EF4-FFF2-40B4-BE49-F238E27FC236}">
                    <a16:creationId xmlns:a16="http://schemas.microsoft.com/office/drawing/2014/main" id="{280ED896-F730-27D6-543C-A66664534164}"/>
                  </a:ext>
                </a:extLst>
              </p14:cNvPr>
              <p14:cNvContentPartPr/>
              <p14:nvPr/>
            </p14:nvContentPartPr>
            <p14:xfrm>
              <a:off x="4602903" y="4790888"/>
              <a:ext cx="1123560" cy="101520"/>
            </p14:xfrm>
          </p:contentPart>
        </mc:Choice>
        <mc:Fallback xmlns="">
          <p:pic>
            <p:nvPicPr>
              <p:cNvPr id="177" name="Input penna 176">
                <a:extLst>
                  <a:ext uri="{FF2B5EF4-FFF2-40B4-BE49-F238E27FC236}">
                    <a16:creationId xmlns:a16="http://schemas.microsoft.com/office/drawing/2014/main" id="{280ED896-F730-27D6-543C-A66664534164}"/>
                  </a:ext>
                </a:extLst>
              </p:cNvPr>
              <p:cNvPicPr/>
              <p:nvPr/>
            </p:nvPicPr>
            <p:blipFill>
              <a:blip r:embed="rId210"/>
              <a:stretch>
                <a:fillRect/>
              </a:stretch>
            </p:blipFill>
            <p:spPr>
              <a:xfrm>
                <a:off x="4595343" y="4783328"/>
                <a:ext cx="1138680" cy="116640"/>
              </a:xfrm>
              <a:prstGeom prst="rect">
                <a:avLst/>
              </a:prstGeom>
            </p:spPr>
          </p:pic>
        </mc:Fallback>
      </mc:AlternateContent>
      <p:grpSp>
        <p:nvGrpSpPr>
          <p:cNvPr id="187" name="Gruppo 186">
            <a:extLst>
              <a:ext uri="{FF2B5EF4-FFF2-40B4-BE49-F238E27FC236}">
                <a16:creationId xmlns:a16="http://schemas.microsoft.com/office/drawing/2014/main" id="{8879491F-D98F-F742-9B2A-0D21D27D06FE}"/>
              </a:ext>
            </a:extLst>
          </p:cNvPr>
          <p:cNvGrpSpPr/>
          <p:nvPr/>
        </p:nvGrpSpPr>
        <p:grpSpPr>
          <a:xfrm>
            <a:off x="4248671" y="4541121"/>
            <a:ext cx="282240" cy="170640"/>
            <a:chOff x="4248671" y="4541121"/>
            <a:chExt cx="282240" cy="170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1C906F5B-C796-C73D-3F23-332F5CC4862F}"/>
                    </a:ext>
                  </a:extLst>
                </p14:cNvPr>
                <p14:cNvContentPartPr/>
                <p14:nvPr/>
              </p14:nvContentPartPr>
              <p14:xfrm>
                <a:off x="4248671" y="4559841"/>
                <a:ext cx="47880" cy="73080"/>
              </p14:xfrm>
            </p:contentPart>
          </mc:Choice>
          <mc:Fallback xmlns=""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1C906F5B-C796-C73D-3F23-332F5CC4862F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4241471" y="4552281"/>
                  <a:ext cx="6300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FCBB58E1-9F30-D4B4-9275-6063DC11A3B8}"/>
                    </a:ext>
                  </a:extLst>
                </p14:cNvPr>
                <p14:cNvContentPartPr/>
                <p14:nvPr/>
              </p14:nvContentPartPr>
              <p14:xfrm>
                <a:off x="4304831" y="4607361"/>
                <a:ext cx="56160" cy="5400"/>
              </p14:xfrm>
            </p:contentPart>
          </mc:Choice>
          <mc:Fallback xmlns=""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FCBB58E1-9F30-D4B4-9275-6063DC11A3B8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4297271" y="4599801"/>
                  <a:ext cx="7092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5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5EAF1EF4-B0E9-D2B6-E387-EDD563F1BF55}"/>
                    </a:ext>
                  </a:extLst>
                </p14:cNvPr>
                <p14:cNvContentPartPr/>
                <p14:nvPr/>
              </p14:nvContentPartPr>
              <p14:xfrm>
                <a:off x="4353071" y="4541121"/>
                <a:ext cx="14400" cy="141480"/>
              </p14:xfrm>
            </p:contentPart>
          </mc:Choice>
          <mc:Fallback xmlns=""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5EAF1EF4-B0E9-D2B6-E387-EDD563F1BF55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4345511" y="4533561"/>
                  <a:ext cx="2916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FC57313A-0270-E351-97BF-EA2916684F57}"/>
                    </a:ext>
                  </a:extLst>
                </p14:cNvPr>
                <p14:cNvContentPartPr/>
                <p14:nvPr/>
              </p14:nvContentPartPr>
              <p14:xfrm>
                <a:off x="4389791" y="4565961"/>
                <a:ext cx="22320" cy="115560"/>
              </p14:xfrm>
            </p:contentPart>
          </mc:Choice>
          <mc:Fallback xmlns=""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FC57313A-0270-E351-97BF-EA2916684F57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4382231" y="4558401"/>
                  <a:ext cx="3744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064F18AC-2BCB-61BF-CD74-8A7F7FCE8FF6}"/>
                    </a:ext>
                  </a:extLst>
                </p14:cNvPr>
                <p14:cNvContentPartPr/>
                <p14:nvPr/>
              </p14:nvContentPartPr>
              <p14:xfrm>
                <a:off x="4411391" y="4587561"/>
                <a:ext cx="45000" cy="68040"/>
              </p14:xfrm>
            </p:contentPart>
          </mc:Choice>
          <mc:Fallback xmlns=""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064F18AC-2BCB-61BF-CD74-8A7F7FCE8FF6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4403831" y="4580361"/>
                  <a:ext cx="6012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1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E1FFA732-A9E5-B7ED-6E3D-078D6D694CB4}"/>
                    </a:ext>
                  </a:extLst>
                </p14:cNvPr>
                <p14:cNvContentPartPr/>
                <p14:nvPr/>
              </p14:nvContentPartPr>
              <p14:xfrm>
                <a:off x="4432271" y="4619601"/>
                <a:ext cx="32040" cy="25560"/>
              </p14:xfrm>
            </p:contentPart>
          </mc:Choice>
          <mc:Fallback xmlns=""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E1FFA732-A9E5-B7ED-6E3D-078D6D694CB4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4424711" y="4612401"/>
                  <a:ext cx="4716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3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830E619F-2FB5-9F34-E2D8-422D50124BFF}"/>
                    </a:ext>
                  </a:extLst>
                </p14:cNvPr>
                <p14:cNvContentPartPr/>
                <p14:nvPr/>
              </p14:nvContentPartPr>
              <p14:xfrm>
                <a:off x="4486991" y="4605201"/>
                <a:ext cx="20880" cy="26280"/>
              </p14:xfrm>
            </p:contentPart>
          </mc:Choice>
          <mc:Fallback xmlns=""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830E619F-2FB5-9F34-E2D8-422D50124BFF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4479431" y="4597641"/>
                  <a:ext cx="3564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5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BD7391DC-0ADA-80DE-45A0-55C4F89C8682}"/>
                    </a:ext>
                  </a:extLst>
                </p14:cNvPr>
                <p14:cNvContentPartPr/>
                <p14:nvPr/>
              </p14:nvContentPartPr>
              <p14:xfrm>
                <a:off x="4511111" y="4577841"/>
                <a:ext cx="19800" cy="133920"/>
              </p14:xfrm>
            </p:contentPart>
          </mc:Choice>
          <mc:Fallback xmlns=""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BD7391DC-0ADA-80DE-45A0-55C4F89C8682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4503551" y="4570281"/>
                  <a:ext cx="34920" cy="148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1" name="Gruppo 190">
            <a:extLst>
              <a:ext uri="{FF2B5EF4-FFF2-40B4-BE49-F238E27FC236}">
                <a16:creationId xmlns:a16="http://schemas.microsoft.com/office/drawing/2014/main" id="{2BD7AECB-BB4B-8154-687A-647FC8B0A7F0}"/>
              </a:ext>
            </a:extLst>
          </p:cNvPr>
          <p:cNvGrpSpPr/>
          <p:nvPr/>
        </p:nvGrpSpPr>
        <p:grpSpPr>
          <a:xfrm>
            <a:off x="2910191" y="5055205"/>
            <a:ext cx="67320" cy="113040"/>
            <a:chOff x="2910191" y="5055205"/>
            <a:chExt cx="67320" cy="113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7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78A386AE-3286-0370-C40E-4665587BB72F}"/>
                    </a:ext>
                  </a:extLst>
                </p14:cNvPr>
                <p14:cNvContentPartPr/>
                <p14:nvPr/>
              </p14:nvContentPartPr>
              <p14:xfrm>
                <a:off x="2910191" y="5077525"/>
                <a:ext cx="37440" cy="9720"/>
              </p14:xfrm>
            </p:contentPart>
          </mc:Choice>
          <mc:Fallback xmlns=""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78A386AE-3286-0370-C40E-4665587BB72F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2902631" y="5070325"/>
                  <a:ext cx="5256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9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75C09E16-520E-45ED-7725-AAF4D517F9D5}"/>
                    </a:ext>
                  </a:extLst>
                </p14:cNvPr>
                <p14:cNvContentPartPr/>
                <p14:nvPr/>
              </p14:nvContentPartPr>
              <p14:xfrm>
                <a:off x="2967071" y="5055205"/>
                <a:ext cx="10440" cy="113040"/>
              </p14:xfrm>
            </p:contentPart>
          </mc:Choice>
          <mc:Fallback xmlns=""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75C09E16-520E-45ED-7725-AAF4D517F9D5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2959511" y="5047645"/>
                  <a:ext cx="25560" cy="128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0" name="Gruppo 209">
            <a:extLst>
              <a:ext uri="{FF2B5EF4-FFF2-40B4-BE49-F238E27FC236}">
                <a16:creationId xmlns:a16="http://schemas.microsoft.com/office/drawing/2014/main" id="{5F77AE78-539E-9666-22C1-5836D4E041B8}"/>
              </a:ext>
            </a:extLst>
          </p:cNvPr>
          <p:cNvGrpSpPr/>
          <p:nvPr/>
        </p:nvGrpSpPr>
        <p:grpSpPr>
          <a:xfrm>
            <a:off x="3962188" y="4784825"/>
            <a:ext cx="358560" cy="153360"/>
            <a:chOff x="3962188" y="4784825"/>
            <a:chExt cx="358560" cy="153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1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D34B7267-37D0-05F7-6B7F-6E289AE29CDD}"/>
                    </a:ext>
                  </a:extLst>
                </p14:cNvPr>
                <p14:cNvContentPartPr/>
                <p14:nvPr/>
              </p14:nvContentPartPr>
              <p14:xfrm>
                <a:off x="3962188" y="4846385"/>
                <a:ext cx="72360" cy="91800"/>
              </p14:xfrm>
            </p:contentPart>
          </mc:Choice>
          <mc:Fallback xmlns=""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D34B7267-37D0-05F7-6B7F-6E289AE29CDD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3954628" y="4838825"/>
                  <a:ext cx="8748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3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932D1F66-69C7-9C5E-8E92-B62B03C67317}"/>
                    </a:ext>
                  </a:extLst>
                </p14:cNvPr>
                <p14:cNvContentPartPr/>
                <p14:nvPr/>
              </p14:nvContentPartPr>
              <p14:xfrm>
                <a:off x="4054708" y="4787345"/>
                <a:ext cx="17640" cy="135360"/>
              </p14:xfrm>
            </p:contentPart>
          </mc:Choice>
          <mc:Fallback xmlns=""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932D1F66-69C7-9C5E-8E92-B62B03C67317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4047148" y="4779785"/>
                  <a:ext cx="3276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5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A9A78ADB-2F8C-31EC-0530-BA3C2C62DFEE}"/>
                    </a:ext>
                  </a:extLst>
                </p14:cNvPr>
                <p14:cNvContentPartPr/>
                <p14:nvPr/>
              </p14:nvContentPartPr>
              <p14:xfrm>
                <a:off x="4073068" y="4808945"/>
                <a:ext cx="61560" cy="36720"/>
              </p14:xfrm>
            </p:contentPart>
          </mc:Choice>
          <mc:Fallback xmlns=""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A9A78ADB-2F8C-31EC-0530-BA3C2C62DFEE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4065868" y="4801385"/>
                  <a:ext cx="7668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7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CE52FD76-86AD-B860-F6C0-2A6DFF56AD6A}"/>
                    </a:ext>
                  </a:extLst>
                </p14:cNvPr>
                <p14:cNvContentPartPr/>
                <p14:nvPr/>
              </p14:nvContentPartPr>
              <p14:xfrm>
                <a:off x="4128508" y="4784825"/>
                <a:ext cx="7200" cy="131040"/>
              </p14:xfrm>
            </p:contentPart>
          </mc:Choice>
          <mc:Fallback xmlns=""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CE52FD76-86AD-B860-F6C0-2A6DFF56AD6A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4120948" y="4777265"/>
                  <a:ext cx="2232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9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E2412898-63B7-3CA2-B5D4-7D89BA1F385D}"/>
                    </a:ext>
                  </a:extLst>
                </p14:cNvPr>
                <p14:cNvContentPartPr/>
                <p14:nvPr/>
              </p14:nvContentPartPr>
              <p14:xfrm>
                <a:off x="4132108" y="4822625"/>
                <a:ext cx="51120" cy="16920"/>
              </p14:xfrm>
            </p:contentPart>
          </mc:Choice>
          <mc:Fallback xmlns=""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E2412898-63B7-3CA2-B5D4-7D89BA1F385D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4124548" y="4815065"/>
                  <a:ext cx="6624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1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35ECC9FD-F295-8E19-64A1-703447857E38}"/>
                    </a:ext>
                  </a:extLst>
                </p14:cNvPr>
                <p14:cNvContentPartPr/>
                <p14:nvPr/>
              </p14:nvContentPartPr>
              <p14:xfrm>
                <a:off x="4187188" y="4837385"/>
                <a:ext cx="5760" cy="78120"/>
              </p14:xfrm>
            </p:contentPart>
          </mc:Choice>
          <mc:Fallback xmlns=""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35ECC9FD-F295-8E19-64A1-703447857E38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4179628" y="4829825"/>
                  <a:ext cx="2088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3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4AC3075E-9BCB-85C6-B147-F8DDFE720E1B}"/>
                    </a:ext>
                  </a:extLst>
                </p14:cNvPr>
                <p14:cNvContentPartPr/>
                <p14:nvPr/>
              </p14:nvContentPartPr>
              <p14:xfrm>
                <a:off x="4215988" y="4843865"/>
                <a:ext cx="32040" cy="78120"/>
              </p14:xfrm>
            </p:contentPart>
          </mc:Choice>
          <mc:Fallback xmlns=""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4AC3075E-9BCB-85C6-B147-F8DDFE720E1B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4208428" y="4836305"/>
                  <a:ext cx="4716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5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EF55C9BA-3BF2-46B1-9443-9D7053E80B39}"/>
                    </a:ext>
                  </a:extLst>
                </p14:cNvPr>
                <p14:cNvContentPartPr/>
                <p14:nvPr/>
              </p14:nvContentPartPr>
              <p14:xfrm>
                <a:off x="4259908" y="4860065"/>
                <a:ext cx="12240" cy="47880"/>
              </p14:xfrm>
            </p:contentPart>
          </mc:Choice>
          <mc:Fallback xmlns=""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EF55C9BA-3BF2-46B1-9443-9D7053E80B39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4252708" y="4852505"/>
                  <a:ext cx="2736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7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97677779-351F-BE67-62A1-8DD30C8BE1D1}"/>
                    </a:ext>
                  </a:extLst>
                </p14:cNvPr>
                <p14:cNvContentPartPr/>
                <p14:nvPr/>
              </p14:nvContentPartPr>
              <p14:xfrm>
                <a:off x="4271068" y="4848905"/>
                <a:ext cx="49680" cy="67320"/>
              </p14:xfrm>
            </p:contentPart>
          </mc:Choice>
          <mc:Fallback xmlns=""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97677779-351F-BE67-62A1-8DD30C8BE1D1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4263508" y="4841705"/>
                  <a:ext cx="64800" cy="82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8" name="Gruppo 217">
            <a:extLst>
              <a:ext uri="{FF2B5EF4-FFF2-40B4-BE49-F238E27FC236}">
                <a16:creationId xmlns:a16="http://schemas.microsoft.com/office/drawing/2014/main" id="{32C3CF63-21FF-60B7-4822-8FED75AA2D52}"/>
              </a:ext>
            </a:extLst>
          </p:cNvPr>
          <p:cNvGrpSpPr/>
          <p:nvPr/>
        </p:nvGrpSpPr>
        <p:grpSpPr>
          <a:xfrm>
            <a:off x="4827988" y="4805705"/>
            <a:ext cx="410040" cy="163800"/>
            <a:chOff x="4827988" y="4805705"/>
            <a:chExt cx="410040" cy="163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9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0EC5CA8A-0086-670F-A4AF-BD2CC12ADA1D}"/>
                    </a:ext>
                  </a:extLst>
                </p14:cNvPr>
                <p14:cNvContentPartPr/>
                <p14:nvPr/>
              </p14:nvContentPartPr>
              <p14:xfrm>
                <a:off x="4827988" y="4805705"/>
                <a:ext cx="24480" cy="163800"/>
              </p14:xfrm>
            </p:contentPart>
          </mc:Choice>
          <mc:Fallback xmlns=""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0EC5CA8A-0086-670F-A4AF-BD2CC12ADA1D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4820428" y="4798145"/>
                  <a:ext cx="3960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1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E00F0FDB-870A-6C4A-977B-1291FD3930F9}"/>
                    </a:ext>
                  </a:extLst>
                </p14:cNvPr>
                <p14:cNvContentPartPr/>
                <p14:nvPr/>
              </p14:nvContentPartPr>
              <p14:xfrm>
                <a:off x="4881268" y="4880225"/>
                <a:ext cx="46080" cy="54360"/>
              </p14:xfrm>
            </p:contentPart>
          </mc:Choice>
          <mc:Fallback xmlns=""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E00F0FDB-870A-6C4A-977B-1291FD3930F9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4873708" y="4872665"/>
                  <a:ext cx="6120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3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3C840001-6744-EC99-1082-863B4938D24D}"/>
                    </a:ext>
                  </a:extLst>
                </p14:cNvPr>
                <p14:cNvContentPartPr/>
                <p14:nvPr/>
              </p14:nvContentPartPr>
              <p14:xfrm>
                <a:off x="4961548" y="4862225"/>
                <a:ext cx="58320" cy="79560"/>
              </p14:xfrm>
            </p:contentPart>
          </mc:Choice>
          <mc:Fallback xmlns=""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3C840001-6744-EC99-1082-863B4938D24D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4953988" y="4854665"/>
                  <a:ext cx="7344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5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F3C8D27D-0316-E55F-6D64-08FB3E4FA9CB}"/>
                    </a:ext>
                  </a:extLst>
                </p14:cNvPr>
                <p14:cNvContentPartPr/>
                <p14:nvPr/>
              </p14:nvContentPartPr>
              <p14:xfrm>
                <a:off x="5038588" y="4855025"/>
                <a:ext cx="46440" cy="74160"/>
              </p14:xfrm>
            </p:contentPart>
          </mc:Choice>
          <mc:Fallback xmlns=""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F3C8D27D-0316-E55F-6D64-08FB3E4FA9CB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5031028" y="4847465"/>
                  <a:ext cx="6156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7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D92E9F91-0400-2DB4-2D7F-B082072DEB95}"/>
                    </a:ext>
                  </a:extLst>
                </p14:cNvPr>
                <p14:cNvContentPartPr/>
                <p14:nvPr/>
              </p14:nvContentPartPr>
              <p14:xfrm>
                <a:off x="5105548" y="4850345"/>
                <a:ext cx="29520" cy="85320"/>
              </p14:xfrm>
            </p:contentPart>
          </mc:Choice>
          <mc:Fallback xmlns=""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D92E9F91-0400-2DB4-2D7F-B082072DEB95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5097988" y="4842785"/>
                  <a:ext cx="4464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9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F61BD3B5-BEAD-ACD4-3C2E-0A923D889CD6}"/>
                    </a:ext>
                  </a:extLst>
                </p14:cNvPr>
                <p14:cNvContentPartPr/>
                <p14:nvPr/>
              </p14:nvContentPartPr>
              <p14:xfrm>
                <a:off x="5158468" y="4875545"/>
                <a:ext cx="79560" cy="77400"/>
              </p14:xfrm>
            </p:contentPart>
          </mc:Choice>
          <mc:Fallback xmlns=""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F61BD3B5-BEAD-ACD4-3C2E-0A923D889CD6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5150908" y="4867985"/>
                  <a:ext cx="94680" cy="92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8" name="Gruppo 227">
            <a:extLst>
              <a:ext uri="{FF2B5EF4-FFF2-40B4-BE49-F238E27FC236}">
                <a16:creationId xmlns:a16="http://schemas.microsoft.com/office/drawing/2014/main" id="{B06B9F8D-AAD9-8F5C-97F9-EC3F279C136B}"/>
              </a:ext>
            </a:extLst>
          </p:cNvPr>
          <p:cNvGrpSpPr/>
          <p:nvPr/>
        </p:nvGrpSpPr>
        <p:grpSpPr>
          <a:xfrm>
            <a:off x="4400668" y="4983545"/>
            <a:ext cx="278640" cy="151200"/>
            <a:chOff x="4400668" y="4983545"/>
            <a:chExt cx="278640" cy="151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1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3395240C-075D-F886-1C2A-F119439D141B}"/>
                    </a:ext>
                  </a:extLst>
                </p14:cNvPr>
                <p14:cNvContentPartPr/>
                <p14:nvPr/>
              </p14:nvContentPartPr>
              <p14:xfrm>
                <a:off x="4400668" y="5010905"/>
                <a:ext cx="61920" cy="95760"/>
              </p14:xfrm>
            </p:contentPart>
          </mc:Choice>
          <mc:Fallback xmlns=""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3395240C-075D-F886-1C2A-F119439D141B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4393108" y="5003345"/>
                  <a:ext cx="7704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3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3FDCF2CF-787D-FA26-79F2-2D56DCE57537}"/>
                    </a:ext>
                  </a:extLst>
                </p14:cNvPr>
                <p14:cNvContentPartPr/>
                <p14:nvPr/>
              </p14:nvContentPartPr>
              <p14:xfrm>
                <a:off x="4462228" y="5040785"/>
                <a:ext cx="47160" cy="15840"/>
              </p14:xfrm>
            </p:contentPart>
          </mc:Choice>
          <mc:Fallback xmlns=""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3FDCF2CF-787D-FA26-79F2-2D56DCE57537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4454668" y="5033225"/>
                  <a:ext cx="6228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5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398E3C3B-FEE1-8A58-9DD8-413C34E2240D}"/>
                    </a:ext>
                  </a:extLst>
                </p14:cNvPr>
                <p14:cNvContentPartPr/>
                <p14:nvPr/>
              </p14:nvContentPartPr>
              <p14:xfrm>
                <a:off x="4500748" y="4983545"/>
                <a:ext cx="17280" cy="126000"/>
              </p14:xfrm>
            </p:contentPart>
          </mc:Choice>
          <mc:Fallback xmlns=""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398E3C3B-FEE1-8A58-9DD8-413C34E2240D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4493188" y="4975985"/>
                  <a:ext cx="3240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7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557F6CB2-C8E4-1D22-7DCE-31629B4EB4BC}"/>
                    </a:ext>
                  </a:extLst>
                </p14:cNvPr>
                <p14:cNvContentPartPr/>
                <p14:nvPr/>
              </p14:nvContentPartPr>
              <p14:xfrm>
                <a:off x="4524508" y="4997585"/>
                <a:ext cx="19440" cy="120240"/>
              </p14:xfrm>
            </p:contentPart>
          </mc:Choice>
          <mc:Fallback xmlns=""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557F6CB2-C8E4-1D22-7DCE-31629B4EB4BC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4516948" y="4990025"/>
                  <a:ext cx="3456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9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98798DD2-1234-07E3-E351-ACBC448736D3}"/>
                    </a:ext>
                  </a:extLst>
                </p14:cNvPr>
                <p14:cNvContentPartPr/>
                <p14:nvPr/>
              </p14:nvContentPartPr>
              <p14:xfrm>
                <a:off x="4567708" y="5005145"/>
                <a:ext cx="54360" cy="99000"/>
              </p14:xfrm>
            </p:contentPart>
          </mc:Choice>
          <mc:Fallback xmlns=""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98798DD2-1234-07E3-E351-ACBC448736D3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4560148" y="4997585"/>
                  <a:ext cx="6948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1">
              <p14:nvContentPartPr>
                <p14:cNvPr id="224" name="Input penna 223">
                  <a:extLst>
                    <a:ext uri="{FF2B5EF4-FFF2-40B4-BE49-F238E27FC236}">
                      <a16:creationId xmlns:a16="http://schemas.microsoft.com/office/drawing/2014/main" id="{0E6376DA-B155-6041-817C-92EFD6C9B58C}"/>
                    </a:ext>
                  </a:extLst>
                </p14:cNvPr>
                <p14:cNvContentPartPr/>
                <p14:nvPr/>
              </p14:nvContentPartPr>
              <p14:xfrm>
                <a:off x="4596508" y="5058425"/>
                <a:ext cx="31680" cy="30960"/>
              </p14:xfrm>
            </p:contentPart>
          </mc:Choice>
          <mc:Fallback xmlns="">
            <p:pic>
              <p:nvPicPr>
                <p:cNvPr id="224" name="Input penna 223">
                  <a:extLst>
                    <a:ext uri="{FF2B5EF4-FFF2-40B4-BE49-F238E27FC236}">
                      <a16:creationId xmlns:a16="http://schemas.microsoft.com/office/drawing/2014/main" id="{0E6376DA-B155-6041-817C-92EFD6C9B58C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4588948" y="5051225"/>
                  <a:ext cx="4680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3">
              <p14:nvContentPartPr>
                <p14:cNvPr id="225" name="Input penna 224">
                  <a:extLst>
                    <a:ext uri="{FF2B5EF4-FFF2-40B4-BE49-F238E27FC236}">
                      <a16:creationId xmlns:a16="http://schemas.microsoft.com/office/drawing/2014/main" id="{F1860DA1-63AE-4BC6-4C5C-8D20A39F3CF5}"/>
                    </a:ext>
                  </a:extLst>
                </p14:cNvPr>
                <p14:cNvContentPartPr/>
                <p14:nvPr/>
              </p14:nvContentPartPr>
              <p14:xfrm>
                <a:off x="4648348" y="5052305"/>
                <a:ext cx="17280" cy="9720"/>
              </p14:xfrm>
            </p:contentPart>
          </mc:Choice>
          <mc:Fallback xmlns="">
            <p:pic>
              <p:nvPicPr>
                <p:cNvPr id="225" name="Input penna 224">
                  <a:extLst>
                    <a:ext uri="{FF2B5EF4-FFF2-40B4-BE49-F238E27FC236}">
                      <a16:creationId xmlns:a16="http://schemas.microsoft.com/office/drawing/2014/main" id="{F1860DA1-63AE-4BC6-4C5C-8D20A39F3CF5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4640788" y="5044745"/>
                  <a:ext cx="3204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5">
              <p14:nvContentPartPr>
                <p14:cNvPr id="226" name="Input penna 225">
                  <a:extLst>
                    <a:ext uri="{FF2B5EF4-FFF2-40B4-BE49-F238E27FC236}">
                      <a16:creationId xmlns:a16="http://schemas.microsoft.com/office/drawing/2014/main" id="{19D5F7B4-FBFE-B643-5562-3E1A93582DC6}"/>
                    </a:ext>
                  </a:extLst>
                </p14:cNvPr>
                <p14:cNvContentPartPr/>
                <p14:nvPr/>
              </p14:nvContentPartPr>
              <p14:xfrm>
                <a:off x="4671388" y="5005145"/>
                <a:ext cx="7920" cy="129600"/>
              </p14:xfrm>
            </p:contentPart>
          </mc:Choice>
          <mc:Fallback xmlns="">
            <p:pic>
              <p:nvPicPr>
                <p:cNvPr id="226" name="Input penna 225">
                  <a:extLst>
                    <a:ext uri="{FF2B5EF4-FFF2-40B4-BE49-F238E27FC236}">
                      <a16:creationId xmlns:a16="http://schemas.microsoft.com/office/drawing/2014/main" id="{19D5F7B4-FBFE-B643-5562-3E1A93582DC6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4663828" y="4997585"/>
                  <a:ext cx="23040" cy="144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2" name="Gruppo 231">
            <a:extLst>
              <a:ext uri="{FF2B5EF4-FFF2-40B4-BE49-F238E27FC236}">
                <a16:creationId xmlns:a16="http://schemas.microsoft.com/office/drawing/2014/main" id="{35C21B8D-D070-64F3-9B13-60D0A2844CAE}"/>
              </a:ext>
            </a:extLst>
          </p:cNvPr>
          <p:cNvGrpSpPr/>
          <p:nvPr/>
        </p:nvGrpSpPr>
        <p:grpSpPr>
          <a:xfrm>
            <a:off x="2838092" y="5476708"/>
            <a:ext cx="72000" cy="104760"/>
            <a:chOff x="2838092" y="5476708"/>
            <a:chExt cx="72000" cy="104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7">
              <p14:nvContentPartPr>
                <p14:cNvPr id="229" name="Input penna 228">
                  <a:extLst>
                    <a:ext uri="{FF2B5EF4-FFF2-40B4-BE49-F238E27FC236}">
                      <a16:creationId xmlns:a16="http://schemas.microsoft.com/office/drawing/2014/main" id="{1F2D0571-6A32-4FCE-C9FF-C08C1116A3A5}"/>
                    </a:ext>
                  </a:extLst>
                </p14:cNvPr>
                <p14:cNvContentPartPr/>
                <p14:nvPr/>
              </p14:nvContentPartPr>
              <p14:xfrm>
                <a:off x="2838092" y="5476708"/>
                <a:ext cx="61560" cy="45720"/>
              </p14:xfrm>
            </p:contentPart>
          </mc:Choice>
          <mc:Fallback xmlns="">
            <p:pic>
              <p:nvPicPr>
                <p:cNvPr id="229" name="Input penna 228">
                  <a:extLst>
                    <a:ext uri="{FF2B5EF4-FFF2-40B4-BE49-F238E27FC236}">
                      <a16:creationId xmlns:a16="http://schemas.microsoft.com/office/drawing/2014/main" id="{1F2D0571-6A32-4FCE-C9FF-C08C1116A3A5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2830532" y="5469148"/>
                  <a:ext cx="7668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9">
              <p14:nvContentPartPr>
                <p14:cNvPr id="230" name="Input penna 229">
                  <a:extLst>
                    <a:ext uri="{FF2B5EF4-FFF2-40B4-BE49-F238E27FC236}">
                      <a16:creationId xmlns:a16="http://schemas.microsoft.com/office/drawing/2014/main" id="{2D28D68D-C213-1CF5-3286-71D6E51C62CE}"/>
                    </a:ext>
                  </a:extLst>
                </p14:cNvPr>
                <p14:cNvContentPartPr/>
                <p14:nvPr/>
              </p14:nvContentPartPr>
              <p14:xfrm>
                <a:off x="2892452" y="5491108"/>
                <a:ext cx="17640" cy="90360"/>
              </p14:xfrm>
            </p:contentPart>
          </mc:Choice>
          <mc:Fallback xmlns="">
            <p:pic>
              <p:nvPicPr>
                <p:cNvPr id="230" name="Input penna 229">
                  <a:extLst>
                    <a:ext uri="{FF2B5EF4-FFF2-40B4-BE49-F238E27FC236}">
                      <a16:creationId xmlns:a16="http://schemas.microsoft.com/office/drawing/2014/main" id="{2D28D68D-C213-1CF5-3286-71D6E51C62CE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2884892" y="5483548"/>
                  <a:ext cx="32760" cy="10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0" name="Gruppo 239">
            <a:extLst>
              <a:ext uri="{FF2B5EF4-FFF2-40B4-BE49-F238E27FC236}">
                <a16:creationId xmlns:a16="http://schemas.microsoft.com/office/drawing/2014/main" id="{091A45A0-BF0E-3A4F-B5A0-1FA92C529BC2}"/>
              </a:ext>
            </a:extLst>
          </p:cNvPr>
          <p:cNvGrpSpPr/>
          <p:nvPr/>
        </p:nvGrpSpPr>
        <p:grpSpPr>
          <a:xfrm>
            <a:off x="4414532" y="5250628"/>
            <a:ext cx="315720" cy="153000"/>
            <a:chOff x="4414532" y="5250628"/>
            <a:chExt cx="315720" cy="153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1">
              <p14:nvContentPartPr>
                <p14:cNvPr id="234" name="Input penna 233">
                  <a:extLst>
                    <a:ext uri="{FF2B5EF4-FFF2-40B4-BE49-F238E27FC236}">
                      <a16:creationId xmlns:a16="http://schemas.microsoft.com/office/drawing/2014/main" id="{0BE54E57-EA54-993F-0BF2-B85E08DF415B}"/>
                    </a:ext>
                  </a:extLst>
                </p14:cNvPr>
                <p14:cNvContentPartPr/>
                <p14:nvPr/>
              </p14:nvContentPartPr>
              <p14:xfrm>
                <a:off x="4414532" y="5250628"/>
                <a:ext cx="66240" cy="153000"/>
              </p14:xfrm>
            </p:contentPart>
          </mc:Choice>
          <mc:Fallback xmlns="">
            <p:pic>
              <p:nvPicPr>
                <p:cNvPr id="234" name="Input penna 233">
                  <a:extLst>
                    <a:ext uri="{FF2B5EF4-FFF2-40B4-BE49-F238E27FC236}">
                      <a16:creationId xmlns:a16="http://schemas.microsoft.com/office/drawing/2014/main" id="{0BE54E57-EA54-993F-0BF2-B85E08DF415B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4406972" y="5243068"/>
                  <a:ext cx="8100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3">
              <p14:nvContentPartPr>
                <p14:cNvPr id="235" name="Input penna 234">
                  <a:extLst>
                    <a:ext uri="{FF2B5EF4-FFF2-40B4-BE49-F238E27FC236}">
                      <a16:creationId xmlns:a16="http://schemas.microsoft.com/office/drawing/2014/main" id="{A6F07533-FE06-F0D7-FD8E-EF4557D613DA}"/>
                    </a:ext>
                  </a:extLst>
                </p14:cNvPr>
                <p14:cNvContentPartPr/>
                <p14:nvPr/>
              </p14:nvContentPartPr>
              <p14:xfrm>
                <a:off x="4494812" y="5267548"/>
                <a:ext cx="42480" cy="74880"/>
              </p14:xfrm>
            </p:contentPart>
          </mc:Choice>
          <mc:Fallback xmlns="">
            <p:pic>
              <p:nvPicPr>
                <p:cNvPr id="235" name="Input penna 234">
                  <a:extLst>
                    <a:ext uri="{FF2B5EF4-FFF2-40B4-BE49-F238E27FC236}">
                      <a16:creationId xmlns:a16="http://schemas.microsoft.com/office/drawing/2014/main" id="{A6F07533-FE06-F0D7-FD8E-EF4557D613DA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4487252" y="5259988"/>
                  <a:ext cx="5760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5">
              <p14:nvContentPartPr>
                <p14:cNvPr id="236" name="Input penna 235">
                  <a:extLst>
                    <a:ext uri="{FF2B5EF4-FFF2-40B4-BE49-F238E27FC236}">
                      <a16:creationId xmlns:a16="http://schemas.microsoft.com/office/drawing/2014/main" id="{0FB426CA-4978-D8CC-47B7-D28B7C3F60C7}"/>
                    </a:ext>
                  </a:extLst>
                </p14:cNvPr>
                <p14:cNvContentPartPr/>
                <p14:nvPr/>
              </p14:nvContentPartPr>
              <p14:xfrm>
                <a:off x="4564292" y="5266828"/>
                <a:ext cx="46080" cy="69120"/>
              </p14:xfrm>
            </p:contentPart>
          </mc:Choice>
          <mc:Fallback xmlns="">
            <p:pic>
              <p:nvPicPr>
                <p:cNvPr id="236" name="Input penna 235">
                  <a:extLst>
                    <a:ext uri="{FF2B5EF4-FFF2-40B4-BE49-F238E27FC236}">
                      <a16:creationId xmlns:a16="http://schemas.microsoft.com/office/drawing/2014/main" id="{0FB426CA-4978-D8CC-47B7-D28B7C3F60C7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4556732" y="5259268"/>
                  <a:ext cx="6120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7">
              <p14:nvContentPartPr>
                <p14:cNvPr id="237" name="Input penna 236">
                  <a:extLst>
                    <a:ext uri="{FF2B5EF4-FFF2-40B4-BE49-F238E27FC236}">
                      <a16:creationId xmlns:a16="http://schemas.microsoft.com/office/drawing/2014/main" id="{60C7B1E7-363C-EE49-687E-F744F41582AA}"/>
                    </a:ext>
                  </a:extLst>
                </p14:cNvPr>
                <p14:cNvContentPartPr/>
                <p14:nvPr/>
              </p14:nvContentPartPr>
              <p14:xfrm>
                <a:off x="4621892" y="5265748"/>
                <a:ext cx="50760" cy="63720"/>
              </p14:xfrm>
            </p:contentPart>
          </mc:Choice>
          <mc:Fallback xmlns="">
            <p:pic>
              <p:nvPicPr>
                <p:cNvPr id="237" name="Input penna 236">
                  <a:extLst>
                    <a:ext uri="{FF2B5EF4-FFF2-40B4-BE49-F238E27FC236}">
                      <a16:creationId xmlns:a16="http://schemas.microsoft.com/office/drawing/2014/main" id="{60C7B1E7-363C-EE49-687E-F744F41582AA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4614332" y="5258188"/>
                  <a:ext cx="6588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9">
              <p14:nvContentPartPr>
                <p14:cNvPr id="238" name="Input penna 237">
                  <a:extLst>
                    <a:ext uri="{FF2B5EF4-FFF2-40B4-BE49-F238E27FC236}">
                      <a16:creationId xmlns:a16="http://schemas.microsoft.com/office/drawing/2014/main" id="{E20782CA-6F4C-6FF2-217E-717A6CCE5CE1}"/>
                    </a:ext>
                  </a:extLst>
                </p14:cNvPr>
                <p14:cNvContentPartPr/>
                <p14:nvPr/>
              </p14:nvContentPartPr>
              <p14:xfrm>
                <a:off x="4691732" y="5261068"/>
                <a:ext cx="38520" cy="55440"/>
              </p14:xfrm>
            </p:contentPart>
          </mc:Choice>
          <mc:Fallback xmlns="">
            <p:pic>
              <p:nvPicPr>
                <p:cNvPr id="238" name="Input penna 237">
                  <a:extLst>
                    <a:ext uri="{FF2B5EF4-FFF2-40B4-BE49-F238E27FC236}">
                      <a16:creationId xmlns:a16="http://schemas.microsoft.com/office/drawing/2014/main" id="{E20782CA-6F4C-6FF2-217E-717A6CCE5CE1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4684172" y="5253508"/>
                  <a:ext cx="53640" cy="70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2" name="Gruppo 251">
            <a:extLst>
              <a:ext uri="{FF2B5EF4-FFF2-40B4-BE49-F238E27FC236}">
                <a16:creationId xmlns:a16="http://schemas.microsoft.com/office/drawing/2014/main" id="{21B67557-9E13-251B-A459-FB8D7F797A98}"/>
              </a:ext>
            </a:extLst>
          </p:cNvPr>
          <p:cNvGrpSpPr/>
          <p:nvPr/>
        </p:nvGrpSpPr>
        <p:grpSpPr>
          <a:xfrm>
            <a:off x="4805492" y="5444668"/>
            <a:ext cx="166680" cy="139320"/>
            <a:chOff x="4805492" y="5444668"/>
            <a:chExt cx="166680" cy="139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1">
              <p14:nvContentPartPr>
                <p14:cNvPr id="241" name="Input penna 240">
                  <a:extLst>
                    <a:ext uri="{FF2B5EF4-FFF2-40B4-BE49-F238E27FC236}">
                      <a16:creationId xmlns:a16="http://schemas.microsoft.com/office/drawing/2014/main" id="{9597FAB3-6B5B-2420-72C5-E3D6114DC303}"/>
                    </a:ext>
                  </a:extLst>
                </p14:cNvPr>
                <p14:cNvContentPartPr/>
                <p14:nvPr/>
              </p14:nvContentPartPr>
              <p14:xfrm>
                <a:off x="4805492" y="5444668"/>
                <a:ext cx="74160" cy="94320"/>
              </p14:xfrm>
            </p:contentPart>
          </mc:Choice>
          <mc:Fallback xmlns="">
            <p:pic>
              <p:nvPicPr>
                <p:cNvPr id="241" name="Input penna 240">
                  <a:extLst>
                    <a:ext uri="{FF2B5EF4-FFF2-40B4-BE49-F238E27FC236}">
                      <a16:creationId xmlns:a16="http://schemas.microsoft.com/office/drawing/2014/main" id="{9597FAB3-6B5B-2420-72C5-E3D6114DC303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4797932" y="5437108"/>
                  <a:ext cx="8928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3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F1000845-5706-70FC-9D45-C5F0072CCF31}"/>
                    </a:ext>
                  </a:extLst>
                </p14:cNvPr>
                <p14:cNvContentPartPr/>
                <p14:nvPr/>
              </p14:nvContentPartPr>
              <p14:xfrm>
                <a:off x="4879292" y="5456908"/>
                <a:ext cx="360" cy="360"/>
              </p14:xfrm>
            </p:contentPart>
          </mc:Choice>
          <mc:Fallback xmlns=""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F1000845-5706-70FC-9D45-C5F0072CCF31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871732" y="544934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4">
              <p14:nvContentPartPr>
                <p14:cNvPr id="243" name="Input penna 242">
                  <a:extLst>
                    <a:ext uri="{FF2B5EF4-FFF2-40B4-BE49-F238E27FC236}">
                      <a16:creationId xmlns:a16="http://schemas.microsoft.com/office/drawing/2014/main" id="{F50BDC50-A7D1-4A4F-E310-6F2D24E5210C}"/>
                    </a:ext>
                  </a:extLst>
                </p14:cNvPr>
                <p14:cNvContentPartPr/>
                <p14:nvPr/>
              </p14:nvContentPartPr>
              <p14:xfrm>
                <a:off x="4879292" y="5456908"/>
                <a:ext cx="360" cy="360"/>
              </p14:xfrm>
            </p:contentPart>
          </mc:Choice>
          <mc:Fallback xmlns="">
            <p:pic>
              <p:nvPicPr>
                <p:cNvPr id="243" name="Input penna 242">
                  <a:extLst>
                    <a:ext uri="{FF2B5EF4-FFF2-40B4-BE49-F238E27FC236}">
                      <a16:creationId xmlns:a16="http://schemas.microsoft.com/office/drawing/2014/main" id="{F50BDC50-A7D1-4A4F-E310-6F2D24E5210C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871732" y="544934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5">
              <p14:nvContentPartPr>
                <p14:cNvPr id="248" name="Input penna 247">
                  <a:extLst>
                    <a:ext uri="{FF2B5EF4-FFF2-40B4-BE49-F238E27FC236}">
                      <a16:creationId xmlns:a16="http://schemas.microsoft.com/office/drawing/2014/main" id="{79D4A2B8-8B0F-CF1F-A641-CEBEDCA695A7}"/>
                    </a:ext>
                  </a:extLst>
                </p14:cNvPr>
                <p14:cNvContentPartPr/>
                <p14:nvPr/>
              </p14:nvContentPartPr>
              <p14:xfrm>
                <a:off x="4899452" y="5517028"/>
                <a:ext cx="30600" cy="720"/>
              </p14:xfrm>
            </p:contentPart>
          </mc:Choice>
          <mc:Fallback xmlns="">
            <p:pic>
              <p:nvPicPr>
                <p:cNvPr id="248" name="Input penna 247">
                  <a:extLst>
                    <a:ext uri="{FF2B5EF4-FFF2-40B4-BE49-F238E27FC236}">
                      <a16:creationId xmlns:a16="http://schemas.microsoft.com/office/drawing/2014/main" id="{79D4A2B8-8B0F-CF1F-A641-CEBEDCA695A7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4891892" y="5509468"/>
                  <a:ext cx="45720" cy="1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7">
              <p14:nvContentPartPr>
                <p14:cNvPr id="249" name="Input penna 248">
                  <a:extLst>
                    <a:ext uri="{FF2B5EF4-FFF2-40B4-BE49-F238E27FC236}">
                      <a16:creationId xmlns:a16="http://schemas.microsoft.com/office/drawing/2014/main" id="{2E442379-B96E-AD3A-A208-AFEB5BB7B2BD}"/>
                    </a:ext>
                  </a:extLst>
                </p14:cNvPr>
                <p14:cNvContentPartPr/>
                <p14:nvPr/>
              </p14:nvContentPartPr>
              <p14:xfrm>
                <a:off x="4942292" y="5451868"/>
                <a:ext cx="1800" cy="125280"/>
              </p14:xfrm>
            </p:contentPart>
          </mc:Choice>
          <mc:Fallback xmlns="">
            <p:pic>
              <p:nvPicPr>
                <p:cNvPr id="249" name="Input penna 248">
                  <a:extLst>
                    <a:ext uri="{FF2B5EF4-FFF2-40B4-BE49-F238E27FC236}">
                      <a16:creationId xmlns:a16="http://schemas.microsoft.com/office/drawing/2014/main" id="{2E442379-B96E-AD3A-A208-AFEB5BB7B2BD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4934732" y="5444308"/>
                  <a:ext cx="1692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9">
              <p14:nvContentPartPr>
                <p14:cNvPr id="250" name="Input penna 249">
                  <a:extLst>
                    <a:ext uri="{FF2B5EF4-FFF2-40B4-BE49-F238E27FC236}">
                      <a16:creationId xmlns:a16="http://schemas.microsoft.com/office/drawing/2014/main" id="{D18A0DCE-18F2-A4F6-757D-12B3375D0676}"/>
                    </a:ext>
                  </a:extLst>
                </p14:cNvPr>
                <p14:cNvContentPartPr/>
                <p14:nvPr/>
              </p14:nvContentPartPr>
              <p14:xfrm>
                <a:off x="4970372" y="5452588"/>
                <a:ext cx="1800" cy="131400"/>
              </p14:xfrm>
            </p:contentPart>
          </mc:Choice>
          <mc:Fallback xmlns="">
            <p:pic>
              <p:nvPicPr>
                <p:cNvPr id="250" name="Input penna 249">
                  <a:extLst>
                    <a:ext uri="{FF2B5EF4-FFF2-40B4-BE49-F238E27FC236}">
                      <a16:creationId xmlns:a16="http://schemas.microsoft.com/office/drawing/2014/main" id="{D18A0DCE-18F2-A4F6-757D-12B3375D0676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4962812" y="5445028"/>
                  <a:ext cx="16920" cy="1465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507517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6C4C9-0E5E-500A-FBAE-D9CBC2E65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0DEB8F4-ACE6-DD47-1C53-D7D74732D389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8D5592-2D3A-A9AF-2D63-A22AA78A5845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5AA48E45-364F-182C-0D7C-0D32532AFC56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5AF525C0-82C0-6E04-8F32-2C51A78235DC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6DE6688-6751-1E8C-0F26-3CE0BE245B3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8AFFD599-7118-5E8C-6835-DDA64134475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C7BECBD9-7C61-54AB-FAFA-5F9D6B9777C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755C165E-79D7-A219-2170-A4CB4D30E8C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BCDB9510-63D6-BEAE-B262-6BF9AD83750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D387931B-D357-0AAD-53B0-F9493C05887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197C11B1-D34F-47FB-4F79-918F493AB90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5494FC79-63AE-AC4A-DDED-79C20D8CF051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3D1416BC-A461-CD01-A051-0F21C591236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616357C6-DA14-B8E5-A08D-93F4B4FDB3F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09C386D4-296A-1D94-EE0D-5A079F864D5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31B20ED1-0A88-CCDA-F48F-10ED72D917D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1E48478E-25B6-DAE9-207A-5F9BFD238278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95A08BA5-67FA-BC4F-0883-072A569CF24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27F074FF-C4D6-6C41-6D52-23C5E1292EC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AB9E64DC-0ACC-91E2-6502-29A0BEF5A576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A492C488-6071-B1E0-086E-302FCADE249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2AE67998-343E-06FD-27A9-EF05BD89E42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3A0342E8-A4AC-CDAC-E17E-AD409BA47CC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CD871E28-273F-0961-2EEA-3929D2E15F77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B3A03778-8781-C7B2-AFD5-9DFC93C6458D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8AD8CB86-7EFF-822B-3957-6DBF2602E3D1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D60EA38-325C-182F-4D29-6D875007259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3E608713-3A55-6E5F-BECE-B9F53A318764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B081C879-1F40-6962-40D9-ED671E38609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5814CA95-F5E0-0CED-2C89-D0CBC632425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B018F18D-9792-3798-C253-89EC33B9354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F6E3C18-4DC6-BAD0-9BA4-D99E98119C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865FF6B3-E27F-250E-870C-A99BAEBB0C2A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22C2CBF-76C2-42D8-6583-F5215D1CB0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289ABC5-C6C7-D0E4-9468-4DE2D5016F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957C89BD-34F6-ADB6-43A7-2436694DCA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6800" y="1231900"/>
            <a:ext cx="4978400" cy="43942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1C080CD4-2CDA-E52C-4137-A06263FC8614}"/>
                  </a:ext>
                </a:extLst>
              </p14:cNvPr>
              <p14:cNvContentPartPr/>
              <p14:nvPr/>
            </p14:nvContentPartPr>
            <p14:xfrm>
              <a:off x="3388334" y="1126300"/>
              <a:ext cx="234000" cy="15840"/>
            </p14:xfrm>
          </p:contentPart>
        </mc:Choice>
        <mc:Fallback xmlns=""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1C080CD4-2CDA-E52C-4137-A06263FC861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380774" y="1118740"/>
                <a:ext cx="249120" cy="30960"/>
              </a:xfrm>
              <a:prstGeom prst="rect">
                <a:avLst/>
              </a:prstGeom>
            </p:spPr>
          </p:pic>
        </mc:Fallback>
      </mc:AlternateContent>
      <p:grpSp>
        <p:nvGrpSpPr>
          <p:cNvPr id="44" name="Gruppo 43">
            <a:extLst>
              <a:ext uri="{FF2B5EF4-FFF2-40B4-BE49-F238E27FC236}">
                <a16:creationId xmlns:a16="http://schemas.microsoft.com/office/drawing/2014/main" id="{0F1E5D6D-227D-4DF9-D2E8-88566F1809F9}"/>
              </a:ext>
            </a:extLst>
          </p:cNvPr>
          <p:cNvGrpSpPr/>
          <p:nvPr/>
        </p:nvGrpSpPr>
        <p:grpSpPr>
          <a:xfrm>
            <a:off x="3541229" y="450821"/>
            <a:ext cx="427680" cy="481680"/>
            <a:chOff x="3541229" y="450821"/>
            <a:chExt cx="427680" cy="481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D052FD26-9633-A433-6F4B-2D396B625265}"/>
                    </a:ext>
                  </a:extLst>
                </p14:cNvPr>
                <p14:cNvContentPartPr/>
                <p14:nvPr/>
              </p14:nvContentPartPr>
              <p14:xfrm>
                <a:off x="3549869" y="478541"/>
                <a:ext cx="19800" cy="33876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D052FD26-9633-A433-6F4B-2D396B625265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542309" y="470981"/>
                  <a:ext cx="34560" cy="35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8948C98B-607B-79D6-DA69-3FCF4FA2BB42}"/>
                    </a:ext>
                  </a:extLst>
                </p14:cNvPr>
                <p14:cNvContentPartPr/>
                <p14:nvPr/>
              </p14:nvContentPartPr>
              <p14:xfrm>
                <a:off x="3541229" y="450821"/>
                <a:ext cx="174240" cy="48168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8948C98B-607B-79D6-DA69-3FCF4FA2BB42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533669" y="443261"/>
                  <a:ext cx="189000" cy="49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4210A679-85AC-BB39-6B52-36DB5F3CA2F6}"/>
                    </a:ext>
                  </a:extLst>
                </p14:cNvPr>
                <p14:cNvContentPartPr/>
                <p14:nvPr/>
              </p14:nvContentPartPr>
              <p14:xfrm>
                <a:off x="3749309" y="490781"/>
                <a:ext cx="190440" cy="38916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4210A679-85AC-BB39-6B52-36DB5F3CA2F6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741749" y="483221"/>
                  <a:ext cx="205200" cy="40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9803C300-FFEE-33FF-F5E8-DBD7D1E97207}"/>
                    </a:ext>
                  </a:extLst>
                </p14:cNvPr>
                <p14:cNvContentPartPr/>
                <p14:nvPr/>
              </p14:nvContentPartPr>
              <p14:xfrm>
                <a:off x="3778469" y="710741"/>
                <a:ext cx="190440" cy="3744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9803C300-FFEE-33FF-F5E8-DBD7D1E97207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770909" y="703181"/>
                  <a:ext cx="205200" cy="52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34238145-46B9-8340-4FC2-658C1112CDE2}"/>
                  </a:ext>
                </a:extLst>
              </p14:cNvPr>
              <p14:cNvContentPartPr/>
              <p14:nvPr/>
            </p14:nvContentPartPr>
            <p14:xfrm>
              <a:off x="4261229" y="875981"/>
              <a:ext cx="13320" cy="11880"/>
            </p14:xfrm>
          </p:contentPart>
        </mc:Choice>
        <mc:Fallback xmlns=""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34238145-46B9-8340-4FC2-658C1112CDE2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253669" y="868421"/>
                <a:ext cx="28440" cy="27000"/>
              </a:xfrm>
              <a:prstGeom prst="rect">
                <a:avLst/>
              </a:prstGeom>
            </p:spPr>
          </p:pic>
        </mc:Fallback>
      </mc:AlternateContent>
      <p:grpSp>
        <p:nvGrpSpPr>
          <p:cNvPr id="42" name="Gruppo 41">
            <a:extLst>
              <a:ext uri="{FF2B5EF4-FFF2-40B4-BE49-F238E27FC236}">
                <a16:creationId xmlns:a16="http://schemas.microsoft.com/office/drawing/2014/main" id="{B79AF4F9-B5BC-62FE-3909-6CE153B7B0C9}"/>
              </a:ext>
            </a:extLst>
          </p:cNvPr>
          <p:cNvGrpSpPr/>
          <p:nvPr/>
        </p:nvGrpSpPr>
        <p:grpSpPr>
          <a:xfrm>
            <a:off x="4445909" y="894701"/>
            <a:ext cx="132480" cy="30240"/>
            <a:chOff x="4445909" y="894701"/>
            <a:chExt cx="132480" cy="30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B6A7C143-671C-461C-AB34-1A2532CD24DA}"/>
                    </a:ext>
                  </a:extLst>
                </p14:cNvPr>
                <p14:cNvContentPartPr/>
                <p14:nvPr/>
              </p14:nvContentPartPr>
              <p14:xfrm>
                <a:off x="4445909" y="894701"/>
                <a:ext cx="23400" cy="684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B6A7C143-671C-461C-AB34-1A2532CD24DA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438349" y="887141"/>
                  <a:ext cx="3852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F058B3BD-C9D0-A2BE-F8CC-4E37A542B916}"/>
                    </a:ext>
                  </a:extLst>
                </p14:cNvPr>
                <p14:cNvContentPartPr/>
                <p14:nvPr/>
              </p14:nvContentPartPr>
              <p14:xfrm>
                <a:off x="4563629" y="906941"/>
                <a:ext cx="14760" cy="1800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F058B3BD-C9D0-A2BE-F8CC-4E37A542B916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556069" y="899381"/>
                  <a:ext cx="29880" cy="32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uppo 39">
            <a:extLst>
              <a:ext uri="{FF2B5EF4-FFF2-40B4-BE49-F238E27FC236}">
                <a16:creationId xmlns:a16="http://schemas.microsoft.com/office/drawing/2014/main" id="{F4719C4F-1337-F07C-DF76-3221E92AF1AA}"/>
              </a:ext>
            </a:extLst>
          </p:cNvPr>
          <p:cNvGrpSpPr/>
          <p:nvPr/>
        </p:nvGrpSpPr>
        <p:grpSpPr>
          <a:xfrm>
            <a:off x="5553629" y="454781"/>
            <a:ext cx="270000" cy="462240"/>
            <a:chOff x="5553629" y="454781"/>
            <a:chExt cx="270000" cy="462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ED69C0FB-D586-9E75-5875-888E5FDAEE7A}"/>
                    </a:ext>
                  </a:extLst>
                </p14:cNvPr>
                <p14:cNvContentPartPr/>
                <p14:nvPr/>
              </p14:nvContentPartPr>
              <p14:xfrm>
                <a:off x="5553629" y="454781"/>
                <a:ext cx="253800" cy="46224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ED69C0FB-D586-9E75-5875-888E5FDAEE7A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546069" y="447221"/>
                  <a:ext cx="268920" cy="47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FC5DD61C-250F-417F-2387-4B2195D147D2}"/>
                    </a:ext>
                  </a:extLst>
                </p14:cNvPr>
                <p14:cNvContentPartPr/>
                <p14:nvPr/>
              </p14:nvContentPartPr>
              <p14:xfrm>
                <a:off x="5598269" y="723701"/>
                <a:ext cx="225360" cy="1584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FC5DD61C-250F-417F-2387-4B2195D147D2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590709" y="716141"/>
                  <a:ext cx="240120" cy="30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uppo 37">
            <a:extLst>
              <a:ext uri="{FF2B5EF4-FFF2-40B4-BE49-F238E27FC236}">
                <a16:creationId xmlns:a16="http://schemas.microsoft.com/office/drawing/2014/main" id="{E1D423E9-B4D5-BF21-D431-7FC13519E3B4}"/>
              </a:ext>
            </a:extLst>
          </p:cNvPr>
          <p:cNvGrpSpPr/>
          <p:nvPr/>
        </p:nvGrpSpPr>
        <p:grpSpPr>
          <a:xfrm>
            <a:off x="6114509" y="838901"/>
            <a:ext cx="177840" cy="31320"/>
            <a:chOff x="6114509" y="838901"/>
            <a:chExt cx="177840" cy="31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3CC90E5E-9762-BDB5-0539-745B6E364511}"/>
                    </a:ext>
                  </a:extLst>
                </p14:cNvPr>
                <p14:cNvContentPartPr/>
                <p14:nvPr/>
              </p14:nvContentPartPr>
              <p14:xfrm>
                <a:off x="6114509" y="853661"/>
                <a:ext cx="23400" cy="1656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3CC90E5E-9762-BDB5-0539-745B6E364511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6106949" y="846461"/>
                  <a:ext cx="3852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C6897C04-0816-5F07-026F-EE062A05E383}"/>
                    </a:ext>
                  </a:extLst>
                </p14:cNvPr>
                <p14:cNvContentPartPr/>
                <p14:nvPr/>
              </p14:nvContentPartPr>
              <p14:xfrm>
                <a:off x="6256349" y="838901"/>
                <a:ext cx="36000" cy="360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C6897C04-0816-5F07-026F-EE062A05E383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6248789" y="831341"/>
                  <a:ext cx="51120" cy="18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36" name="Input penna 35">
                <a:extLst>
                  <a:ext uri="{FF2B5EF4-FFF2-40B4-BE49-F238E27FC236}">
                    <a16:creationId xmlns:a16="http://schemas.microsoft.com/office/drawing/2014/main" id="{B5D73656-E255-13C7-8383-18509EDDA9D6}"/>
                  </a:ext>
                </a:extLst>
              </p14:cNvPr>
              <p14:cNvContentPartPr/>
              <p14:nvPr/>
            </p14:nvContentPartPr>
            <p14:xfrm>
              <a:off x="6471989" y="865181"/>
              <a:ext cx="5400" cy="5040"/>
            </p14:xfrm>
          </p:contentPart>
        </mc:Choice>
        <mc:Fallback xmlns="">
          <p:pic>
            <p:nvPicPr>
              <p:cNvPr id="36" name="Input penna 35">
                <a:extLst>
                  <a:ext uri="{FF2B5EF4-FFF2-40B4-BE49-F238E27FC236}">
                    <a16:creationId xmlns:a16="http://schemas.microsoft.com/office/drawing/2014/main" id="{B5D73656-E255-13C7-8383-18509EDDA9D6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6464429" y="857621"/>
                <a:ext cx="20520" cy="20160"/>
              </a:xfrm>
              <a:prstGeom prst="rect">
                <a:avLst/>
              </a:prstGeom>
            </p:spPr>
          </p:pic>
        </mc:Fallback>
      </mc:AlternateContent>
      <p:grpSp>
        <p:nvGrpSpPr>
          <p:cNvPr id="70" name="Gruppo 69">
            <a:extLst>
              <a:ext uri="{FF2B5EF4-FFF2-40B4-BE49-F238E27FC236}">
                <a16:creationId xmlns:a16="http://schemas.microsoft.com/office/drawing/2014/main" id="{B0A9B2DE-8F6D-44F3-AB9D-FEB3CF611E37}"/>
              </a:ext>
            </a:extLst>
          </p:cNvPr>
          <p:cNvGrpSpPr/>
          <p:nvPr/>
        </p:nvGrpSpPr>
        <p:grpSpPr>
          <a:xfrm>
            <a:off x="3302189" y="1119828"/>
            <a:ext cx="587880" cy="282240"/>
            <a:chOff x="3302189" y="1119828"/>
            <a:chExt cx="587880" cy="282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0397EC5A-EF49-A234-A9A4-20B43095E0B5}"/>
                    </a:ext>
                  </a:extLst>
                </p14:cNvPr>
                <p14:cNvContentPartPr/>
                <p14:nvPr/>
              </p14:nvContentPartPr>
              <p14:xfrm>
                <a:off x="3302189" y="1134228"/>
                <a:ext cx="287280" cy="26028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0397EC5A-EF49-A234-A9A4-20B43095E0B5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3294629" y="1126668"/>
                  <a:ext cx="302400" cy="27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C8131224-0757-6843-BC50-D31C2C1E6C82}"/>
                    </a:ext>
                  </a:extLst>
                </p14:cNvPr>
                <p14:cNvContentPartPr/>
                <p14:nvPr/>
              </p14:nvContentPartPr>
              <p14:xfrm>
                <a:off x="3626549" y="1271748"/>
                <a:ext cx="109800" cy="2160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C8131224-0757-6843-BC50-D31C2C1E6C82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3618989" y="1264188"/>
                  <a:ext cx="12492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A411B54D-6AF8-8F7C-4D07-C96187A5033C}"/>
                    </a:ext>
                  </a:extLst>
                </p14:cNvPr>
                <p14:cNvContentPartPr/>
                <p14:nvPr/>
              </p14:nvContentPartPr>
              <p14:xfrm>
                <a:off x="3734189" y="1119828"/>
                <a:ext cx="51480" cy="28224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A411B54D-6AF8-8F7C-4D07-C96187A5033C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3726629" y="1112268"/>
                  <a:ext cx="6660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FE5BA1FC-981F-6DEA-A7B8-A4562B4B1E61}"/>
                    </a:ext>
                  </a:extLst>
                </p14:cNvPr>
                <p14:cNvContentPartPr/>
                <p14:nvPr/>
              </p14:nvContentPartPr>
              <p14:xfrm>
                <a:off x="3819509" y="1156908"/>
                <a:ext cx="70560" cy="23112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FE5BA1FC-981F-6DEA-A7B8-A4562B4B1E61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3811949" y="1149348"/>
                  <a:ext cx="85680" cy="246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8" name="Gruppo 67">
            <a:extLst>
              <a:ext uri="{FF2B5EF4-FFF2-40B4-BE49-F238E27FC236}">
                <a16:creationId xmlns:a16="http://schemas.microsoft.com/office/drawing/2014/main" id="{C581A6DA-7231-D0AE-E9EA-F85A3E2A0DE8}"/>
              </a:ext>
            </a:extLst>
          </p:cNvPr>
          <p:cNvGrpSpPr/>
          <p:nvPr/>
        </p:nvGrpSpPr>
        <p:grpSpPr>
          <a:xfrm>
            <a:off x="4055669" y="1125228"/>
            <a:ext cx="237600" cy="237240"/>
            <a:chOff x="4055669" y="1125228"/>
            <a:chExt cx="237600" cy="237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D3CF07FD-820F-8A56-DA73-B3582FFE66A6}"/>
                    </a:ext>
                  </a:extLst>
                </p14:cNvPr>
                <p14:cNvContentPartPr/>
                <p14:nvPr/>
              </p14:nvContentPartPr>
              <p14:xfrm>
                <a:off x="4055669" y="1125228"/>
                <a:ext cx="105480" cy="22140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D3CF07FD-820F-8A56-DA73-B3582FFE66A6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4048109" y="1117668"/>
                  <a:ext cx="120600" cy="23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6167CA5A-4730-A0A4-58E3-029477982341}"/>
                    </a:ext>
                  </a:extLst>
                </p14:cNvPr>
                <p14:cNvContentPartPr/>
                <p14:nvPr/>
              </p14:nvContentPartPr>
              <p14:xfrm>
                <a:off x="4076189" y="1273548"/>
                <a:ext cx="104400" cy="28800"/>
              </p14:xfrm>
            </p:contentPart>
          </mc:Choice>
          <mc:Fallback xmlns=""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6167CA5A-4730-A0A4-58E3-029477982341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4068629" y="1265988"/>
                  <a:ext cx="11952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ABF8F55C-E12F-0714-9535-2541C7A5270C}"/>
                    </a:ext>
                  </a:extLst>
                </p14:cNvPr>
                <p14:cNvContentPartPr/>
                <p14:nvPr/>
              </p14:nvContentPartPr>
              <p14:xfrm>
                <a:off x="4189589" y="1265628"/>
                <a:ext cx="63360" cy="10080"/>
              </p14:xfrm>
            </p:contentPart>
          </mc:Choice>
          <mc:Fallback xmlns=""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ABF8F55C-E12F-0714-9535-2541C7A5270C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4182029" y="1258068"/>
                  <a:ext cx="7848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365459F3-280D-C08C-C610-BC8EBC004360}"/>
                    </a:ext>
                  </a:extLst>
                </p14:cNvPr>
                <p14:cNvContentPartPr/>
                <p14:nvPr/>
              </p14:nvContentPartPr>
              <p14:xfrm>
                <a:off x="4239269" y="1169148"/>
                <a:ext cx="54000" cy="193320"/>
              </p14:xfrm>
            </p:contentPart>
          </mc:Choice>
          <mc:Fallback xmlns=""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365459F3-280D-C08C-C610-BC8EBC004360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4231709" y="1161588"/>
                  <a:ext cx="69120" cy="208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71" name="Input penna 70">
                <a:extLst>
                  <a:ext uri="{FF2B5EF4-FFF2-40B4-BE49-F238E27FC236}">
                    <a16:creationId xmlns:a16="http://schemas.microsoft.com/office/drawing/2014/main" id="{061EFCD6-3EA3-6351-3319-9D617631F733}"/>
                  </a:ext>
                </a:extLst>
              </p14:cNvPr>
              <p14:cNvContentPartPr/>
              <p14:nvPr/>
            </p14:nvContentPartPr>
            <p14:xfrm>
              <a:off x="4675949" y="1309908"/>
              <a:ext cx="39600" cy="18360"/>
            </p14:xfrm>
          </p:contentPart>
        </mc:Choice>
        <mc:Fallback xmlns="">
          <p:pic>
            <p:nvPicPr>
              <p:cNvPr id="71" name="Input penna 70">
                <a:extLst>
                  <a:ext uri="{FF2B5EF4-FFF2-40B4-BE49-F238E27FC236}">
                    <a16:creationId xmlns:a16="http://schemas.microsoft.com/office/drawing/2014/main" id="{061EFCD6-3EA3-6351-3319-9D617631F733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4668389" y="1302348"/>
                <a:ext cx="54720" cy="3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72" name="Input penna 71">
                <a:extLst>
                  <a:ext uri="{FF2B5EF4-FFF2-40B4-BE49-F238E27FC236}">
                    <a16:creationId xmlns:a16="http://schemas.microsoft.com/office/drawing/2014/main" id="{C58801E3-E9A2-48EC-3173-65DA7FC67892}"/>
                  </a:ext>
                </a:extLst>
              </p14:cNvPr>
              <p14:cNvContentPartPr/>
              <p14:nvPr/>
            </p14:nvContentPartPr>
            <p14:xfrm>
              <a:off x="4805909" y="1291548"/>
              <a:ext cx="21600" cy="15120"/>
            </p14:xfrm>
          </p:contentPart>
        </mc:Choice>
        <mc:Fallback xmlns="">
          <p:pic>
            <p:nvPicPr>
              <p:cNvPr id="72" name="Input penna 71">
                <a:extLst>
                  <a:ext uri="{FF2B5EF4-FFF2-40B4-BE49-F238E27FC236}">
                    <a16:creationId xmlns:a16="http://schemas.microsoft.com/office/drawing/2014/main" id="{C58801E3-E9A2-48EC-3173-65DA7FC67892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4798349" y="1284348"/>
                <a:ext cx="36720" cy="3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73" name="Input penna 72">
                <a:extLst>
                  <a:ext uri="{FF2B5EF4-FFF2-40B4-BE49-F238E27FC236}">
                    <a16:creationId xmlns:a16="http://schemas.microsoft.com/office/drawing/2014/main" id="{D9F006BC-F42B-3861-9691-50F4637342A9}"/>
                  </a:ext>
                </a:extLst>
              </p14:cNvPr>
              <p14:cNvContentPartPr/>
              <p14:nvPr/>
            </p14:nvContentPartPr>
            <p14:xfrm>
              <a:off x="4855949" y="1304508"/>
              <a:ext cx="2880" cy="2160"/>
            </p14:xfrm>
          </p:contentPart>
        </mc:Choice>
        <mc:Fallback xmlns="">
          <p:pic>
            <p:nvPicPr>
              <p:cNvPr id="73" name="Input penna 72">
                <a:extLst>
                  <a:ext uri="{FF2B5EF4-FFF2-40B4-BE49-F238E27FC236}">
                    <a16:creationId xmlns:a16="http://schemas.microsoft.com/office/drawing/2014/main" id="{D9F006BC-F42B-3861-9691-50F4637342A9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4848389" y="1296948"/>
                <a:ext cx="18000" cy="1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89" name="Input penna 88">
                <a:extLst>
                  <a:ext uri="{FF2B5EF4-FFF2-40B4-BE49-F238E27FC236}">
                    <a16:creationId xmlns:a16="http://schemas.microsoft.com/office/drawing/2014/main" id="{FC86A171-4CDA-9A1F-39E4-45AD510E3288}"/>
                  </a:ext>
                </a:extLst>
              </p14:cNvPr>
              <p14:cNvContentPartPr/>
              <p14:nvPr/>
            </p14:nvContentPartPr>
            <p14:xfrm>
              <a:off x="3562864" y="3678561"/>
              <a:ext cx="1342440" cy="98640"/>
            </p14:xfrm>
          </p:contentPart>
        </mc:Choice>
        <mc:Fallback xmlns="">
          <p:pic>
            <p:nvPicPr>
              <p:cNvPr id="89" name="Input penna 88">
                <a:extLst>
                  <a:ext uri="{FF2B5EF4-FFF2-40B4-BE49-F238E27FC236}">
                    <a16:creationId xmlns:a16="http://schemas.microsoft.com/office/drawing/2014/main" id="{FC86A171-4CDA-9A1F-39E4-45AD510E3288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3508864" y="3570921"/>
                <a:ext cx="1450080" cy="314280"/>
              </a:xfrm>
              <a:prstGeom prst="rect">
                <a:avLst/>
              </a:prstGeom>
            </p:spPr>
          </p:pic>
        </mc:Fallback>
      </mc:AlternateContent>
      <p:grpSp>
        <p:nvGrpSpPr>
          <p:cNvPr id="97" name="Gruppo 96">
            <a:extLst>
              <a:ext uri="{FF2B5EF4-FFF2-40B4-BE49-F238E27FC236}">
                <a16:creationId xmlns:a16="http://schemas.microsoft.com/office/drawing/2014/main" id="{FA36CD0B-D1B7-1BF4-E1D7-647B375B6772}"/>
              </a:ext>
            </a:extLst>
          </p:cNvPr>
          <p:cNvGrpSpPr/>
          <p:nvPr/>
        </p:nvGrpSpPr>
        <p:grpSpPr>
          <a:xfrm>
            <a:off x="3462064" y="3412161"/>
            <a:ext cx="233280" cy="151920"/>
            <a:chOff x="3462064" y="3412161"/>
            <a:chExt cx="233280" cy="151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919F4AA9-1187-2E2B-C25B-1C26FBC66CD8}"/>
                    </a:ext>
                  </a:extLst>
                </p14:cNvPr>
                <p14:cNvContentPartPr/>
                <p14:nvPr/>
              </p14:nvContentPartPr>
              <p14:xfrm>
                <a:off x="3462064" y="3449601"/>
                <a:ext cx="124200" cy="114480"/>
              </p14:xfrm>
            </p:contentPart>
          </mc:Choice>
          <mc:Fallback xmlns=""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919F4AA9-1187-2E2B-C25B-1C26FBC66CD8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3454504" y="3442041"/>
                  <a:ext cx="13932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FAB8AF16-ED11-A29D-C1EB-71B4BB68F5F2}"/>
                    </a:ext>
                  </a:extLst>
                </p14:cNvPr>
                <p14:cNvContentPartPr/>
                <p14:nvPr/>
              </p14:nvContentPartPr>
              <p14:xfrm>
                <a:off x="3584104" y="3412161"/>
                <a:ext cx="111240" cy="105840"/>
              </p14:xfrm>
            </p:contentPart>
          </mc:Choice>
          <mc:Fallback xmlns=""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FAB8AF16-ED11-A29D-C1EB-71B4BB68F5F2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3576544" y="3404601"/>
                  <a:ext cx="126360" cy="120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5" name="Gruppo 94">
            <a:extLst>
              <a:ext uri="{FF2B5EF4-FFF2-40B4-BE49-F238E27FC236}">
                <a16:creationId xmlns:a16="http://schemas.microsoft.com/office/drawing/2014/main" id="{CEC8197E-5012-A4EB-31EF-CA1DE156FE7A}"/>
              </a:ext>
            </a:extLst>
          </p:cNvPr>
          <p:cNvGrpSpPr/>
          <p:nvPr/>
        </p:nvGrpSpPr>
        <p:grpSpPr>
          <a:xfrm>
            <a:off x="4555744" y="3400281"/>
            <a:ext cx="192600" cy="252000"/>
            <a:chOff x="4555744" y="3400281"/>
            <a:chExt cx="192600" cy="252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C63B9970-EFA8-5836-160E-D7B21540BAAC}"/>
                    </a:ext>
                  </a:extLst>
                </p14:cNvPr>
                <p14:cNvContentPartPr/>
                <p14:nvPr/>
              </p14:nvContentPartPr>
              <p14:xfrm>
                <a:off x="4555744" y="3400281"/>
                <a:ext cx="136080" cy="183600"/>
              </p14:xfrm>
            </p:contentPart>
          </mc:Choice>
          <mc:Fallback xmlns=""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C63B9970-EFA8-5836-160E-D7B21540BAAC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4548184" y="3392721"/>
                  <a:ext cx="15120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70215882-D74E-457A-7951-396C1B054E1E}"/>
                    </a:ext>
                  </a:extLst>
                </p14:cNvPr>
                <p14:cNvContentPartPr/>
                <p14:nvPr/>
              </p14:nvContentPartPr>
              <p14:xfrm>
                <a:off x="4636384" y="3472281"/>
                <a:ext cx="111960" cy="180000"/>
              </p14:xfrm>
            </p:contentPart>
          </mc:Choice>
          <mc:Fallback xmlns=""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70215882-D74E-457A-7951-396C1B054E1E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4628824" y="3464721"/>
                  <a:ext cx="127080" cy="194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0" name="Gruppo 109">
            <a:extLst>
              <a:ext uri="{FF2B5EF4-FFF2-40B4-BE49-F238E27FC236}">
                <a16:creationId xmlns:a16="http://schemas.microsoft.com/office/drawing/2014/main" id="{0A4E46F3-A978-8E01-69A1-BF3C12A1C552}"/>
              </a:ext>
            </a:extLst>
          </p:cNvPr>
          <p:cNvGrpSpPr/>
          <p:nvPr/>
        </p:nvGrpSpPr>
        <p:grpSpPr>
          <a:xfrm>
            <a:off x="5839504" y="3315681"/>
            <a:ext cx="447120" cy="453240"/>
            <a:chOff x="5839504" y="3315681"/>
            <a:chExt cx="447120" cy="453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5FB474EA-26C6-230E-D5B1-0023A44357AF}"/>
                    </a:ext>
                  </a:extLst>
                </p14:cNvPr>
                <p14:cNvContentPartPr/>
                <p14:nvPr/>
              </p14:nvContentPartPr>
              <p14:xfrm>
                <a:off x="5839504" y="3315681"/>
                <a:ext cx="47160" cy="453240"/>
              </p14:xfrm>
            </p:contentPart>
          </mc:Choice>
          <mc:Fallback xmlns=""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5FB474EA-26C6-230E-D5B1-0023A44357AF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5831944" y="3308121"/>
                  <a:ext cx="62280" cy="46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9D1FFC5F-D1F4-38BA-F73F-821A3D59CEE3}"/>
                    </a:ext>
                  </a:extLst>
                </p14:cNvPr>
                <p14:cNvContentPartPr/>
                <p14:nvPr/>
              </p14:nvContentPartPr>
              <p14:xfrm>
                <a:off x="5858944" y="3315681"/>
                <a:ext cx="279360" cy="426960"/>
              </p14:xfrm>
            </p:contentPart>
          </mc:Choice>
          <mc:Fallback xmlns=""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9D1FFC5F-D1F4-38BA-F73F-821A3D59CEE3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5851384" y="3308121"/>
                  <a:ext cx="294480" cy="44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C3AC2B00-813A-0E7E-8E30-DC84B89B9F14}"/>
                    </a:ext>
                  </a:extLst>
                </p14:cNvPr>
                <p14:cNvContentPartPr/>
                <p14:nvPr/>
              </p14:nvContentPartPr>
              <p14:xfrm>
                <a:off x="6106624" y="3359601"/>
                <a:ext cx="180000" cy="324360"/>
              </p14:xfrm>
            </p:contentPart>
          </mc:Choice>
          <mc:Fallback xmlns=""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C3AC2B00-813A-0E7E-8E30-DC84B89B9F14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099064" y="3352401"/>
                  <a:ext cx="195120" cy="339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8" name="Gruppo 107">
            <a:extLst>
              <a:ext uri="{FF2B5EF4-FFF2-40B4-BE49-F238E27FC236}">
                <a16:creationId xmlns:a16="http://schemas.microsoft.com/office/drawing/2014/main" id="{06E0367F-B5C1-44AA-B566-E9909871ED2E}"/>
              </a:ext>
            </a:extLst>
          </p:cNvPr>
          <p:cNvGrpSpPr/>
          <p:nvPr/>
        </p:nvGrpSpPr>
        <p:grpSpPr>
          <a:xfrm>
            <a:off x="6723304" y="3368601"/>
            <a:ext cx="1052280" cy="316800"/>
            <a:chOff x="6723304" y="3368601"/>
            <a:chExt cx="1052280" cy="316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C33DFB5F-46B9-88C9-ED80-BCE5F14F738B}"/>
                    </a:ext>
                  </a:extLst>
                </p14:cNvPr>
                <p14:cNvContentPartPr/>
                <p14:nvPr/>
              </p14:nvContentPartPr>
              <p14:xfrm>
                <a:off x="6723304" y="3368601"/>
                <a:ext cx="302040" cy="29520"/>
              </p14:xfrm>
            </p:contentPart>
          </mc:Choice>
          <mc:Fallback xmlns=""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C33DFB5F-46B9-88C9-ED80-BCE5F14F738B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6715744" y="3361041"/>
                  <a:ext cx="31716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B0F9DC0E-D1CD-D69E-D41A-6FF08584A1D5}"/>
                    </a:ext>
                  </a:extLst>
                </p14:cNvPr>
                <p14:cNvContentPartPr/>
                <p14:nvPr/>
              </p14:nvContentPartPr>
              <p14:xfrm>
                <a:off x="6868384" y="3375801"/>
                <a:ext cx="43200" cy="309600"/>
              </p14:xfrm>
            </p:contentPart>
          </mc:Choice>
          <mc:Fallback xmlns=""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B0F9DC0E-D1CD-D69E-D41A-6FF08584A1D5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6860824" y="3368241"/>
                  <a:ext cx="58320" cy="32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D121B79E-CCBA-D67F-1589-DE3E50EBEAB1}"/>
                    </a:ext>
                  </a:extLst>
                </p14:cNvPr>
                <p14:cNvContentPartPr/>
                <p14:nvPr/>
              </p14:nvContentPartPr>
              <p14:xfrm>
                <a:off x="7041184" y="3428361"/>
                <a:ext cx="225720" cy="242640"/>
              </p14:xfrm>
            </p:contentPart>
          </mc:Choice>
          <mc:Fallback xmlns=""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D121B79E-CCBA-D67F-1589-DE3E50EBEAB1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7033624" y="3420801"/>
                  <a:ext cx="240840" cy="25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EE820C97-1710-50A3-7A7A-F60FAAC11395}"/>
                    </a:ext>
                  </a:extLst>
                </p14:cNvPr>
                <p14:cNvContentPartPr/>
                <p14:nvPr/>
              </p14:nvContentPartPr>
              <p14:xfrm>
                <a:off x="7320544" y="3438441"/>
                <a:ext cx="142920" cy="195120"/>
              </p14:xfrm>
            </p:contentPart>
          </mc:Choice>
          <mc:Fallback xmlns=""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EE820C97-1710-50A3-7A7A-F60FAAC11395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7312984" y="3431241"/>
                  <a:ext cx="15804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E02B1ED8-C7E5-0BC9-F136-D63F025D0E32}"/>
                    </a:ext>
                  </a:extLst>
                </p14:cNvPr>
                <p14:cNvContentPartPr/>
                <p14:nvPr/>
              </p14:nvContentPartPr>
              <p14:xfrm>
                <a:off x="7504864" y="3404241"/>
                <a:ext cx="113040" cy="266040"/>
              </p14:xfrm>
            </p:contentPart>
          </mc:Choice>
          <mc:Fallback xmlns=""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E02B1ED8-C7E5-0BC9-F136-D63F025D0E32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7497304" y="3396681"/>
                  <a:ext cx="128160" cy="28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357C6343-AB57-524E-CE66-D6450FF48836}"/>
                    </a:ext>
                  </a:extLst>
                </p14:cNvPr>
                <p14:cNvContentPartPr/>
                <p14:nvPr/>
              </p14:nvContentPartPr>
              <p14:xfrm>
                <a:off x="7647424" y="3406041"/>
                <a:ext cx="128160" cy="225360"/>
              </p14:xfrm>
            </p:contentPart>
          </mc:Choice>
          <mc:Fallback xmlns=""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357C6343-AB57-524E-CE66-D6450FF48836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7639864" y="3398481"/>
                  <a:ext cx="143280" cy="2404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222402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5C92A-8642-60F4-47EF-E9D6BA799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E75CFD6-21CA-D32B-7CBE-0799887E52FD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5EA096-5A98-3AAF-3F07-1A9F0675DDF4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51EFB9F3-D6AD-5791-D9C9-537C93BF89D4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307416E1-3BDC-D3DA-734D-2703804B721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C5ABD9F-74CF-CA2E-D5D5-C6ED13932C3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530955FB-4CB0-AB8C-6072-F457AE8D718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15A71DBC-6CFE-14B0-BBD3-4F2FACCB575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07E6D739-87B3-DC19-31D0-065D15B64CF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AEDF94D5-033E-6201-83E4-3E92CE2168B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11EA231D-E47C-0095-0ED2-0AA8FB55599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C0F4510C-CA87-95D6-C94E-97C7FB7EBF7E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95B696F1-50B3-0F0A-A586-30991683703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EBD0430-8B2D-E393-4234-71DBAD65A4C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43BD7D5C-FB52-7DDD-6025-C15E3A42B07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CBB465B2-02F6-258E-1BEC-93644B1C373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D6998394-6C1B-B1EF-11C4-297EC358C76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59CA0FE1-A586-7193-F4A1-7133C32B67C8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08D95AFB-2CC7-B2EA-ED5D-F89D8850AC4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23FF6DAB-F069-93B6-93FD-C084D5400BC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E9D80466-3463-B257-0C82-9BF3568B118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4ECE4934-AD87-4C75-CF6F-610B5A479DE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57C3E718-0F15-7B62-BEF1-18C63CBC1F0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60A62092-3DDE-9372-332B-586E8FB1F5B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94E1DF96-DD8D-5959-C88F-257AB5A13E1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455A7FC9-49DD-3C8F-DF20-EC6D0A342D3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79627704-5B6B-C352-FE62-F82D9DABFEF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39C5DF13-E123-5BE3-3289-A2F376DB31C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58B3CCAE-7540-EEE4-B3C3-85E14F5237C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120301E2-9BEC-A670-EFCD-0048AAC6F27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380CB07B-CE75-5BF9-C7B4-5BBF08B974A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80486038-4856-2680-6C9B-C478060D9BF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931F07B-930E-2E47-0E89-6D826DDEA3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3D269ED5-CA99-600D-D08B-15933A6E1A42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13A1638-0B4E-ECB9-6533-0E2FCD613D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3355707-24C0-4AC2-FB02-B2B3C2DD11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&#10;&#10;Descrizione generata automaticamente">
            <a:extLst>
              <a:ext uri="{FF2B5EF4-FFF2-40B4-BE49-F238E27FC236}">
                <a16:creationId xmlns:a16="http://schemas.microsoft.com/office/drawing/2014/main" id="{6C8E075D-E355-9A93-63B4-44343744BD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4900" y="2514600"/>
            <a:ext cx="4902200" cy="1828800"/>
          </a:xfrm>
          <a:prstGeom prst="rect">
            <a:avLst/>
          </a:prstGeom>
        </p:spPr>
      </p:pic>
      <p:grpSp>
        <p:nvGrpSpPr>
          <p:cNvPr id="33" name="Gruppo 32">
            <a:extLst>
              <a:ext uri="{FF2B5EF4-FFF2-40B4-BE49-F238E27FC236}">
                <a16:creationId xmlns:a16="http://schemas.microsoft.com/office/drawing/2014/main" id="{A15D0B97-2C21-420C-036F-6888BEFF3BC9}"/>
              </a:ext>
            </a:extLst>
          </p:cNvPr>
          <p:cNvGrpSpPr/>
          <p:nvPr/>
        </p:nvGrpSpPr>
        <p:grpSpPr>
          <a:xfrm>
            <a:off x="5262950" y="1552175"/>
            <a:ext cx="1161000" cy="315000"/>
            <a:chOff x="5262950" y="1552175"/>
            <a:chExt cx="1161000" cy="315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461D079A-758A-74C1-7268-62C797A7D6E2}"/>
                    </a:ext>
                  </a:extLst>
                </p14:cNvPr>
                <p14:cNvContentPartPr/>
                <p14:nvPr/>
              </p14:nvContentPartPr>
              <p14:xfrm>
                <a:off x="5262950" y="1574135"/>
                <a:ext cx="266760" cy="27576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461D079A-758A-74C1-7268-62C797A7D6E2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255390" y="1566575"/>
                  <a:ext cx="281880" cy="29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971B75AF-4214-5E7D-2E3E-C81C6D8E7B3A}"/>
                    </a:ext>
                  </a:extLst>
                </p14:cNvPr>
                <p14:cNvContentPartPr/>
                <p14:nvPr/>
              </p14:nvContentPartPr>
              <p14:xfrm>
                <a:off x="5536910" y="1552175"/>
                <a:ext cx="123480" cy="28548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971B75AF-4214-5E7D-2E3E-C81C6D8E7B3A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529350" y="1544615"/>
                  <a:ext cx="138600" cy="30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D533DEBD-E19D-6961-6F87-EDE6DD8CF696}"/>
                    </a:ext>
                  </a:extLst>
                </p14:cNvPr>
                <p14:cNvContentPartPr/>
                <p14:nvPr/>
              </p14:nvContentPartPr>
              <p14:xfrm>
                <a:off x="5672990" y="1574135"/>
                <a:ext cx="73440" cy="29304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D533DEBD-E19D-6961-6F87-EDE6DD8CF696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665430" y="1566575"/>
                  <a:ext cx="88560" cy="30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8BA419DC-C3AF-4047-5A29-887FBDF6A347}"/>
                    </a:ext>
                  </a:extLst>
                </p14:cNvPr>
                <p14:cNvContentPartPr/>
                <p14:nvPr/>
              </p14:nvContentPartPr>
              <p14:xfrm>
                <a:off x="5703590" y="1703375"/>
                <a:ext cx="123480" cy="3132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8BA419DC-C3AF-4047-5A29-887FBDF6A347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696030" y="1695815"/>
                  <a:ext cx="13824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6D505EE8-8DDA-5329-C8F9-74202F12E7A1}"/>
                    </a:ext>
                  </a:extLst>
                </p14:cNvPr>
                <p14:cNvContentPartPr/>
                <p14:nvPr/>
              </p14:nvContentPartPr>
              <p14:xfrm>
                <a:off x="5933630" y="1563695"/>
                <a:ext cx="329040" cy="6804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6D505EE8-8DDA-5329-C8F9-74202F12E7A1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926070" y="1556135"/>
                  <a:ext cx="34416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A02D8D48-541E-64E3-CE66-7769942BBF85}"/>
                    </a:ext>
                  </a:extLst>
                </p14:cNvPr>
                <p14:cNvContentPartPr/>
                <p14:nvPr/>
              </p14:nvContentPartPr>
              <p14:xfrm>
                <a:off x="6041270" y="1573775"/>
                <a:ext cx="91800" cy="15264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A02D8D48-541E-64E3-CE66-7769942BBF85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033710" y="1566215"/>
                  <a:ext cx="10692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5D8DA42C-6F07-B8CE-EC30-9232582500C0}"/>
                    </a:ext>
                  </a:extLst>
                </p14:cNvPr>
                <p14:cNvContentPartPr/>
                <p14:nvPr/>
              </p14:nvContentPartPr>
              <p14:xfrm>
                <a:off x="6121550" y="1600415"/>
                <a:ext cx="63000" cy="14184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5D8DA42C-6F07-B8CE-EC30-9232582500C0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113990" y="1592855"/>
                  <a:ext cx="7812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BD337570-1C65-1CF3-4C63-8595C4EFDBA6}"/>
                    </a:ext>
                  </a:extLst>
                </p14:cNvPr>
                <p14:cNvContentPartPr/>
                <p14:nvPr/>
              </p14:nvContentPartPr>
              <p14:xfrm>
                <a:off x="6392630" y="1589255"/>
                <a:ext cx="31320" cy="25812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BD337570-1C65-1CF3-4C63-8595C4EFDBA6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6385070" y="1582055"/>
                  <a:ext cx="46440" cy="273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uppo 41">
            <a:extLst>
              <a:ext uri="{FF2B5EF4-FFF2-40B4-BE49-F238E27FC236}">
                <a16:creationId xmlns:a16="http://schemas.microsoft.com/office/drawing/2014/main" id="{AEC5E880-9FDC-D6F6-340F-B7EDF2D0E9D6}"/>
              </a:ext>
            </a:extLst>
          </p:cNvPr>
          <p:cNvGrpSpPr/>
          <p:nvPr/>
        </p:nvGrpSpPr>
        <p:grpSpPr>
          <a:xfrm>
            <a:off x="1967784" y="2666272"/>
            <a:ext cx="1897560" cy="1351800"/>
            <a:chOff x="1967784" y="2666272"/>
            <a:chExt cx="1897560" cy="1351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C4844DDA-3AA7-4D13-68DA-D372B0057062}"/>
                    </a:ext>
                  </a:extLst>
                </p14:cNvPr>
                <p14:cNvContentPartPr/>
                <p14:nvPr/>
              </p14:nvContentPartPr>
              <p14:xfrm>
                <a:off x="3400944" y="2666272"/>
                <a:ext cx="464400" cy="135180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C4844DDA-3AA7-4D13-68DA-D372B0057062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393744" y="2658712"/>
                  <a:ext cx="479520" cy="136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FE4F47AF-F7DA-82AD-529C-69D22057ACE8}"/>
                    </a:ext>
                  </a:extLst>
                </p14:cNvPr>
                <p14:cNvContentPartPr/>
                <p14:nvPr/>
              </p14:nvContentPartPr>
              <p14:xfrm>
                <a:off x="2080104" y="2872912"/>
                <a:ext cx="304200" cy="32940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FE4F47AF-F7DA-82AD-529C-69D22057ACE8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2072544" y="2865352"/>
                  <a:ext cx="319320" cy="34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0CF5E6E9-9BBC-60DC-661A-3DBFC89FC2E8}"/>
                    </a:ext>
                  </a:extLst>
                </p14:cNvPr>
                <p14:cNvContentPartPr/>
                <p14:nvPr/>
              </p14:nvContentPartPr>
              <p14:xfrm>
                <a:off x="2416704" y="2914312"/>
                <a:ext cx="266400" cy="26496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0CF5E6E9-9BBC-60DC-661A-3DBFC89FC2E8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2409144" y="2906752"/>
                  <a:ext cx="281160" cy="27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60E04B0E-DF76-581D-A630-0EBEC5249294}"/>
                    </a:ext>
                  </a:extLst>
                </p14:cNvPr>
                <p14:cNvContentPartPr/>
                <p14:nvPr/>
              </p14:nvContentPartPr>
              <p14:xfrm>
                <a:off x="2673744" y="2964352"/>
                <a:ext cx="226800" cy="21636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60E04B0E-DF76-581D-A630-0EBEC5249294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2666184" y="2956792"/>
                  <a:ext cx="24192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5B89AA42-E36A-C568-98D6-925D133C1169}"/>
                    </a:ext>
                  </a:extLst>
                </p14:cNvPr>
                <p14:cNvContentPartPr/>
                <p14:nvPr/>
              </p14:nvContentPartPr>
              <p14:xfrm>
                <a:off x="2919624" y="2953912"/>
                <a:ext cx="296280" cy="24300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5B89AA42-E36A-C568-98D6-925D133C1169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912064" y="2946352"/>
                  <a:ext cx="311400" cy="25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47BE5725-123E-BD39-9701-23A52EBE7510}"/>
                    </a:ext>
                  </a:extLst>
                </p14:cNvPr>
                <p14:cNvContentPartPr/>
                <p14:nvPr/>
              </p14:nvContentPartPr>
              <p14:xfrm>
                <a:off x="3114744" y="2997832"/>
                <a:ext cx="181800" cy="18540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47BE5725-123E-BD39-9701-23A52EBE7510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3107184" y="2990272"/>
                  <a:ext cx="19692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8F6C6ADF-2249-AE52-60D5-DE6B60D4494E}"/>
                    </a:ext>
                  </a:extLst>
                </p14:cNvPr>
                <p14:cNvContentPartPr/>
                <p14:nvPr/>
              </p14:nvContentPartPr>
              <p14:xfrm>
                <a:off x="1967784" y="3359632"/>
                <a:ext cx="1838160" cy="15156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8F6C6ADF-2249-AE52-60D5-DE6B60D4494E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960224" y="3352072"/>
                  <a:ext cx="1853280" cy="1666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747407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606D1B-740E-7E23-7155-55941704C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1815F36-26F5-29F7-7D39-BC5BE9F00721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45BE41-6D37-B8D8-89B5-C5911236EB22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243E8DC-8842-B49B-AFB7-808E1CE9FA0F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887E8B77-D11C-BF38-DD7D-91A451E3B7F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79BD64A-3E4F-8D2B-D25A-3379F23BACF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7EE02504-2162-40F4-8C6B-BDE04FF3852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1AAA6AAE-4D85-A5E6-6A4A-D090B020867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F1E2D01-BD1E-D1C5-B483-69C4847E4F9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6A733A9-ECA2-AF62-C924-58C0A2757E2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90620686-EC31-4CFC-FBEC-A0F5DC6DFBB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17C851C1-182A-6121-3E1A-03961EF9FCE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E82D47D0-15BA-11C6-D5D1-B0DEB248732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2250ABE9-6743-A979-C47A-80739247AD48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24FBA1F-4AF5-4ACA-049B-08086B32F51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AF2119E6-444C-AB84-A796-617C2862883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F5C57147-FA94-3F11-95EA-814113AAFC58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ABF6AE15-8A0F-6A69-34E0-F3F4F19CC741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65C909A9-080B-F4DE-8C35-733538365FB2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65B3A03D-C017-561B-8C5F-5449BFEE00E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1AC55B41-8E6E-831F-6961-F39AA4305D5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EE010F48-6713-6656-752E-7BC432866C7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2CE21502-477B-7139-4D5B-2935ACFE2E2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4AE8BE4F-650C-7AD4-1512-EEA68BDADBE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BD84DAD9-79F5-3D84-D111-0DC7E7C885D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FA6424F7-B020-E90C-A8FE-7AA6610F1EF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8908F8B9-2B8D-7C9F-0C14-4DC362983FB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300BE479-4EC2-674B-227E-713B66B1305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865E740D-E889-2F0E-0CA2-8251A836AA2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9E2AB80D-7239-8D49-3414-7090769F7C8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40032D91-3969-C4C8-2158-3C4A867C0BB1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FF6A1D40-3508-6412-156B-786E64C0D20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477B2EDD-D37F-CA7D-3537-A3DDDCD57C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5B7C6EDD-AFA5-D428-3415-79D61FDF44ED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FD2FF95-6FF9-7E10-91A2-8D75737273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E6D6BA9-0859-B0DE-63F0-AF06572CF9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bianco, schermata&#10;&#10;Descrizione generata automaticamente">
            <a:extLst>
              <a:ext uri="{FF2B5EF4-FFF2-40B4-BE49-F238E27FC236}">
                <a16:creationId xmlns:a16="http://schemas.microsoft.com/office/drawing/2014/main" id="{2284F6D1-A013-AEF1-93DB-8B3E3DFAC9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4750" y="2673350"/>
            <a:ext cx="4762500" cy="15113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3978EF0A-1439-4CF0-DF39-0B65D50A6FB0}"/>
                  </a:ext>
                </a:extLst>
              </p14:cNvPr>
              <p14:cNvContentPartPr/>
              <p14:nvPr/>
            </p14:nvContentPartPr>
            <p14:xfrm>
              <a:off x="6044903" y="3190561"/>
              <a:ext cx="1862640" cy="69480"/>
            </p14:xfrm>
          </p:contentPart>
        </mc:Choice>
        <mc:Fallback xmlns=""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3978EF0A-1439-4CF0-DF39-0B65D50A6FB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990903" y="3082561"/>
                <a:ext cx="1970280" cy="285120"/>
              </a:xfrm>
              <a:prstGeom prst="rect">
                <a:avLst/>
              </a:prstGeom>
            </p:spPr>
          </p:pic>
        </mc:Fallback>
      </mc:AlternateContent>
      <p:grpSp>
        <p:nvGrpSpPr>
          <p:cNvPr id="32" name="Gruppo 31">
            <a:extLst>
              <a:ext uri="{FF2B5EF4-FFF2-40B4-BE49-F238E27FC236}">
                <a16:creationId xmlns:a16="http://schemas.microsoft.com/office/drawing/2014/main" id="{100CC91C-B59B-B8A7-A44E-2CFD41F3F4D0}"/>
              </a:ext>
            </a:extLst>
          </p:cNvPr>
          <p:cNvGrpSpPr/>
          <p:nvPr/>
        </p:nvGrpSpPr>
        <p:grpSpPr>
          <a:xfrm>
            <a:off x="2949065" y="3507554"/>
            <a:ext cx="787320" cy="489600"/>
            <a:chOff x="2949065" y="3507554"/>
            <a:chExt cx="787320" cy="489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F646CB1D-0A2B-0AF9-0502-33134409C552}"/>
                    </a:ext>
                  </a:extLst>
                </p14:cNvPr>
                <p14:cNvContentPartPr/>
                <p14:nvPr/>
              </p14:nvContentPartPr>
              <p14:xfrm>
                <a:off x="2949065" y="3507554"/>
                <a:ext cx="787320" cy="48960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F646CB1D-0A2B-0AF9-0502-33134409C55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941505" y="3499994"/>
                  <a:ext cx="802440" cy="50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93DDDB5C-F630-943D-BBB6-BA7201E1B8A3}"/>
                    </a:ext>
                  </a:extLst>
                </p14:cNvPr>
                <p14:cNvContentPartPr/>
                <p14:nvPr/>
              </p14:nvContentPartPr>
              <p14:xfrm>
                <a:off x="3275945" y="3736154"/>
                <a:ext cx="14400" cy="9540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93DDDB5C-F630-943D-BBB6-BA7201E1B8A3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268745" y="3728594"/>
                  <a:ext cx="2952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4D85524A-EA01-3A5B-C765-5B580BE0EBD1}"/>
                    </a:ext>
                  </a:extLst>
                </p14:cNvPr>
                <p14:cNvContentPartPr/>
                <p14:nvPr/>
              </p14:nvContentPartPr>
              <p14:xfrm>
                <a:off x="3257225" y="3891314"/>
                <a:ext cx="15120" cy="2772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4D85524A-EA01-3A5B-C765-5B580BE0EBD1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249665" y="3883754"/>
                  <a:ext cx="30240" cy="42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2A874A89-FDD2-C804-F101-078CF4B5E200}"/>
                  </a:ext>
                </a:extLst>
              </p14:cNvPr>
              <p14:cNvContentPartPr/>
              <p14:nvPr/>
            </p14:nvContentPartPr>
            <p14:xfrm>
              <a:off x="6270833" y="3593954"/>
              <a:ext cx="1058400" cy="99720"/>
            </p14:xfrm>
          </p:contentPart>
        </mc:Choice>
        <mc:Fallback xmlns=""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2A874A89-FDD2-C804-F101-078CF4B5E200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263273" y="3586394"/>
                <a:ext cx="1073520" cy="11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4" name="Input penna 33">
                <a:extLst>
                  <a:ext uri="{FF2B5EF4-FFF2-40B4-BE49-F238E27FC236}">
                    <a16:creationId xmlns:a16="http://schemas.microsoft.com/office/drawing/2014/main" id="{5730FB95-3A34-D182-C981-1CD9A63819EB}"/>
                  </a:ext>
                </a:extLst>
              </p14:cNvPr>
              <p14:cNvContentPartPr/>
              <p14:nvPr/>
            </p14:nvContentPartPr>
            <p14:xfrm>
              <a:off x="4478750" y="4225060"/>
              <a:ext cx="804960" cy="39960"/>
            </p14:xfrm>
          </p:contentPart>
        </mc:Choice>
        <mc:Fallback xmlns="">
          <p:pic>
            <p:nvPicPr>
              <p:cNvPr id="34" name="Input penna 33">
                <a:extLst>
                  <a:ext uri="{FF2B5EF4-FFF2-40B4-BE49-F238E27FC236}">
                    <a16:creationId xmlns:a16="http://schemas.microsoft.com/office/drawing/2014/main" id="{5730FB95-3A34-D182-C981-1CD9A63819EB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471550" y="4217500"/>
                <a:ext cx="820080" cy="55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87126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BFA558-86AA-B28E-E7DE-45080BBE4B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79DD1A0-A6AF-83E8-C9D2-B27E97BBFBD0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D1298D-2A44-E7F3-0FC6-88D4FA5C5FD0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A12242-76F6-EBE0-A276-447013FC9248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B6C65E3E-CAFD-715D-A95B-FD0B59584681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F013CA8-E794-5EBE-E50B-D1CB5789699C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EF3FFC1-E59E-E360-6769-47506DB7436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A84E24FD-02DF-2DE6-2B49-7B2FDF48844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1CC5B7DF-E951-939A-4BC4-31B479068EB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CC83B664-441F-2B4F-1A99-44D5D6C2FAB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B0348B6-7AB3-5996-9050-E08E4FD17B9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9CB5C8C0-AEBF-7D1B-9274-9B665272162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14CAA55D-81F1-E758-B061-780128E6562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9DB76D6D-D9A1-B738-0B1A-B22B08951C26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28298E94-0930-1173-6BDD-EC6550B73C6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0DBC520-1B58-044F-D8DA-90CF8DC5C681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8DDF0D11-5EE5-FC4F-274D-F7A7B3AF192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8B2E9FE8-6FD9-793C-0A4F-262A102C664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1592ADA2-6A3C-A997-852D-5638F2E614C0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01D95D44-ACDE-4228-A32F-1101730F706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24689CF8-41DB-F253-138F-8F1210051C9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E901B1DC-5579-0D22-6A47-ECDB854C351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B0523F35-A005-230C-90BE-927017668AB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CF3D3B37-D2AE-3744-B692-32891D9D1C9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497E8DEB-602B-7C46-BCD0-AE6E6104B7DF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20F5B9E7-6D09-2700-46EE-81DE3D90E2E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3A285FA3-8B6A-D6F9-F58A-07BFA643592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C436567D-D704-236C-7754-12E33F37F8B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2FBFABB3-935B-CEF3-78BE-1E53BF0E96E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1DFACAFE-DDCD-C998-EAC5-6B0785AD4664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8261D742-13AB-2A67-1406-EE2415FBEB3F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313FFC4B-7AFB-294D-CD8F-86A9727A905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C2AEE11A-1996-4091-9C92-4D77DF2ED17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DE8E536-EE0D-187B-F29F-F083563A7B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2CBF3E39-4A03-7636-B6E3-893D8DBB5368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355FF5F-283B-B826-2B27-83D95354DA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F0F0CF06-5CC3-1F3E-9154-FE6D04DC65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2AF0CE51-329F-814F-6CAE-A052B11FB9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9500" y="2108200"/>
            <a:ext cx="4953000" cy="26416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F9109428-198E-9AA5-BBD6-50A14E97535B}"/>
                  </a:ext>
                </a:extLst>
              </p14:cNvPr>
              <p14:cNvContentPartPr/>
              <p14:nvPr/>
            </p14:nvContentPartPr>
            <p14:xfrm>
              <a:off x="3651017" y="2425022"/>
              <a:ext cx="889560" cy="5760"/>
            </p14:xfrm>
          </p:contentPart>
        </mc:Choice>
        <mc:Fallback xmlns=""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F9109428-198E-9AA5-BBD6-50A14E97535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597377" y="2317382"/>
                <a:ext cx="997200" cy="221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04383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2FCDF5-FCC0-37BC-CF19-8EC4B4688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34CB362-F6B2-9C7A-FEC8-0FDDEDF20F71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12C6B4-6887-FFB3-D333-E3BAE0DE96D0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6EEF3E-68A1-F05F-2139-33BB3434602C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908A49F-A62B-F4A4-5B75-62777A13151A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BCCC9F7-43C7-883F-BE24-93BBBFEA262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71D7BA84-46C9-7568-7F29-38BB305FCB90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00ACD872-29B5-D9D9-8A1C-AD450B6B113F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C3708661-CE8C-8FDD-9937-1BD0241921A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3BCFA30-7564-0FE4-2BD3-88CF98215F9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EFAD399B-F62D-51B2-C139-266F61012B6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C36A97FC-1B6C-77A1-EBE1-8851ACEB69E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A8BCD1D-3352-4DE7-CD29-3C73697507C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BBA1A8DB-428A-5B27-EFFC-17869E63445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20967081-0F7D-F853-D1A7-138E3756E6B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3A42279B-F283-5ADD-88B1-FD6245A417D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E9BF948B-8336-BEE1-E472-D89BB3027A9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8A3F69C8-6049-AABE-793D-1F78B8B6D86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F9C73C77-00E2-61EA-C61C-944A91E485AC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FF665335-A4EE-8D8E-D987-4DD936EEC011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16455936-CB30-D2BB-05F5-85BBDC69DE3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69AD7967-96D6-2415-72B8-A37F6EA6271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4A8FF23B-7C17-E083-6B59-D6533F07719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6C8DFD17-9F5A-DBAB-1FB6-2F5FADE5822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60435FF0-6F0B-EC7B-2629-80C72390590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93FF363B-83BC-9CD9-5948-100E41B3A9D9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1D2E3B13-23A3-EAD8-B95D-EA37C89D758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7930E953-5C2F-6AE2-F86C-EA528CF3058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45B48E4C-E277-8990-C18A-3AFB50F9F0C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69B7091D-3B91-A2DC-AA38-08191538F0F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A436F8ED-03E2-B5F2-0366-7AF18ED891F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8C059689-A3C7-F0A8-FFC8-07C9903786F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2CF7323D-3BE1-F60B-B84B-AFCB2B7C86A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E72259D-37C9-0511-C3B7-77FB01C0D2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CDE500C-1C40-1554-33B7-8570CA8E12C9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A78C199-FB1A-218B-C0F8-ADA45F0BE5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0F1876F-C51E-C796-DA22-AA015EA75E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D7CE0250-F3A5-E98C-367A-3366F2A91F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1250" y="1498600"/>
            <a:ext cx="4889500" cy="38608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EDCBF9DF-B28F-3F34-C191-5174819217E6}"/>
                  </a:ext>
                </a:extLst>
              </p14:cNvPr>
              <p14:cNvContentPartPr/>
              <p14:nvPr/>
            </p14:nvContentPartPr>
            <p14:xfrm>
              <a:off x="6541915" y="4698455"/>
              <a:ext cx="1013400" cy="45720"/>
            </p14:xfrm>
          </p:contentPart>
        </mc:Choice>
        <mc:Fallback xmlns=""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EDCBF9DF-B28F-3F34-C191-5174819217E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488275" y="4590815"/>
                <a:ext cx="1121040" cy="26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96172522-F9EB-CF03-08ED-7EA7A2C49C41}"/>
                  </a:ext>
                </a:extLst>
              </p14:cNvPr>
              <p14:cNvContentPartPr/>
              <p14:nvPr/>
            </p14:nvContentPartPr>
            <p14:xfrm>
              <a:off x="3782463" y="5065574"/>
              <a:ext cx="1765440" cy="111960"/>
            </p14:xfrm>
          </p:contentPart>
        </mc:Choice>
        <mc:Fallback xmlns=""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96172522-F9EB-CF03-08ED-7EA7A2C49C4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728823" y="4957934"/>
                <a:ext cx="1873080" cy="327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3626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38940C-1829-3291-20C3-6219EC2A8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362953E-57F7-F10B-7726-18A8B7719892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9CF981-6A71-D3ED-6E79-71AFAC16AC25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C5A13F78-9425-ADBD-74D6-780D652710F2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2789302A-5C95-1885-FFF4-84359B4A917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B8F52EE3-FEBC-92E0-F1E0-9C7C67089EC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8F142896-28D5-76F1-8894-1EA048E4F6A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B02DB50-B0E7-4538-FD44-9CAFE75C653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AB9361A2-5DF0-DFA1-3264-8FD6DAAC7AA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BF66D7CB-B14C-7578-ADB3-10C5E69F4A8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7622FB26-9099-5D8B-9ABC-873B71BC103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63D04144-042B-88A8-3FD3-7C7928278DC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9ECECD7B-8127-7DA9-821C-DC9D5E061AA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DE78BF41-C278-9DCA-4E69-633F70F2975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124E6387-99D7-5452-4832-4E012AE3B0D1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9299C745-939E-3F82-F9C9-E167FF09C14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8D64878C-9955-3AB0-F950-5B6171A8F68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F8A1584B-3E67-2501-369A-8EDC4AAC18DB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CDFDE66E-1A25-A503-AC9D-E9DA418BAD9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664DB97A-C73B-1AEC-ECCA-CA16CE01309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6309A941-EBED-DCF8-85FB-68FFAC3F86A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CB5ED289-64CB-48FA-0070-643C9BD89EE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800C8E63-4D67-54B1-67DE-20D7A34B9CB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093B56A2-D3AB-4EB9-0C92-297FC7D117E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3D4CF205-7EE6-B674-6EA5-97BF076E7EF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7F71C5E9-DA46-2E5D-B48D-9DDB787D68A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DCBA5075-B4AA-9B6A-9A5A-1E990723F1B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8BBFEFB7-7FA0-5FE6-518C-7419F4C1080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8DCF9DB5-5B94-BF7E-1517-02DE60975D9D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C313D364-FC59-C6EB-469F-DDC68614C06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A888C981-0AD2-2575-48F7-E16D19D2D99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F8DAE0F3-8C8B-C5CB-557E-0C05EC4D0B1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F56FF74-FE0B-4C21-7C96-4107E1B563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EF78E1D0-C294-8685-FC68-0F7C5709F8B1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2695355-6831-654F-0D5D-CA214BCD05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2340752-24DF-8027-C011-64833E6475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DE9198AB-7C9D-F4B0-704A-A4CB0FB8E3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8400" y="1555750"/>
            <a:ext cx="4775200" cy="37465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3E845D9F-8726-29F3-3C11-DCB29E5C2D9B}"/>
                  </a:ext>
                </a:extLst>
              </p14:cNvPr>
              <p14:cNvContentPartPr/>
              <p14:nvPr/>
            </p14:nvContentPartPr>
            <p14:xfrm>
              <a:off x="4177743" y="2504699"/>
              <a:ext cx="601920" cy="29520"/>
            </p14:xfrm>
          </p:contentPart>
        </mc:Choice>
        <mc:Fallback xmlns=""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3E845D9F-8726-29F3-3C11-DCB29E5C2D9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170183" y="2497139"/>
                <a:ext cx="617040" cy="44640"/>
              </a:xfrm>
              <a:prstGeom prst="rect">
                <a:avLst/>
              </a:prstGeom>
            </p:spPr>
          </p:pic>
        </mc:Fallback>
      </mc:AlternateContent>
      <p:grpSp>
        <p:nvGrpSpPr>
          <p:cNvPr id="36" name="Gruppo 35">
            <a:extLst>
              <a:ext uri="{FF2B5EF4-FFF2-40B4-BE49-F238E27FC236}">
                <a16:creationId xmlns:a16="http://schemas.microsoft.com/office/drawing/2014/main" id="{68BB3D41-F849-2FB2-E6C0-B51BDCCEFB3A}"/>
              </a:ext>
            </a:extLst>
          </p:cNvPr>
          <p:cNvGrpSpPr/>
          <p:nvPr/>
        </p:nvGrpSpPr>
        <p:grpSpPr>
          <a:xfrm>
            <a:off x="4831503" y="2825819"/>
            <a:ext cx="609480" cy="501840"/>
            <a:chOff x="4831503" y="2825819"/>
            <a:chExt cx="60948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588DDCCD-F264-EB6D-CE52-5E21209E0FD4}"/>
                    </a:ext>
                  </a:extLst>
                </p14:cNvPr>
                <p14:cNvContentPartPr/>
                <p14:nvPr/>
              </p14:nvContentPartPr>
              <p14:xfrm>
                <a:off x="4964343" y="3021659"/>
                <a:ext cx="21600" cy="936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588DDCCD-F264-EB6D-CE52-5E21209E0FD4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956783" y="3014099"/>
                  <a:ext cx="3636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A4BD27E2-503B-0CF6-0DE4-AEE54F24321B}"/>
                    </a:ext>
                  </a:extLst>
                </p14:cNvPr>
                <p14:cNvContentPartPr/>
                <p14:nvPr/>
              </p14:nvContentPartPr>
              <p14:xfrm>
                <a:off x="5089263" y="3027779"/>
                <a:ext cx="1440" cy="1800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A4BD27E2-503B-0CF6-0DE4-AEE54F24321B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081703" y="3020219"/>
                  <a:ext cx="1656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1AD7EECE-E3D6-49A4-E58E-749DC98EAD30}"/>
                    </a:ext>
                  </a:extLst>
                </p14:cNvPr>
                <p14:cNvContentPartPr/>
                <p14:nvPr/>
              </p14:nvContentPartPr>
              <p14:xfrm>
                <a:off x="4952103" y="3093299"/>
                <a:ext cx="100080" cy="9180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1AD7EECE-E3D6-49A4-E58E-749DC98EAD30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944543" y="3085739"/>
                  <a:ext cx="11484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05BD6396-F32E-EB14-3E3C-13F1A011171A}"/>
                    </a:ext>
                  </a:extLst>
                </p14:cNvPr>
                <p14:cNvContentPartPr/>
                <p14:nvPr/>
              </p14:nvContentPartPr>
              <p14:xfrm>
                <a:off x="4831503" y="2839139"/>
                <a:ext cx="426240" cy="48852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05BD6396-F32E-EB14-3E3C-13F1A011171A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823943" y="2831579"/>
                  <a:ext cx="441360" cy="50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7D5AAAE6-09A7-6018-CFB8-51CEDC1E5CFC}"/>
                    </a:ext>
                  </a:extLst>
                </p14:cNvPr>
                <p14:cNvContentPartPr/>
                <p14:nvPr/>
              </p14:nvContentPartPr>
              <p14:xfrm>
                <a:off x="5421903" y="2825819"/>
                <a:ext cx="19080" cy="11196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7D5AAAE6-09A7-6018-CFB8-51CEDC1E5CFC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414343" y="2818259"/>
                  <a:ext cx="3420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B2CF30F0-1587-07C3-6101-E6547BA9F6BE}"/>
                    </a:ext>
                  </a:extLst>
                </p14:cNvPr>
                <p14:cNvContentPartPr/>
                <p14:nvPr/>
              </p14:nvContentPartPr>
              <p14:xfrm>
                <a:off x="5391303" y="3091139"/>
                <a:ext cx="360" cy="36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B2CF30F0-1587-07C3-6101-E6547BA9F6BE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383743" y="3083579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" name="Gruppo 40">
            <a:extLst>
              <a:ext uri="{FF2B5EF4-FFF2-40B4-BE49-F238E27FC236}">
                <a16:creationId xmlns:a16="http://schemas.microsoft.com/office/drawing/2014/main" id="{82B371A4-D75E-8CC8-F35C-9ADCD34F8DA7}"/>
              </a:ext>
            </a:extLst>
          </p:cNvPr>
          <p:cNvGrpSpPr/>
          <p:nvPr/>
        </p:nvGrpSpPr>
        <p:grpSpPr>
          <a:xfrm>
            <a:off x="3315922" y="4164447"/>
            <a:ext cx="434520" cy="622440"/>
            <a:chOff x="3315922" y="4164447"/>
            <a:chExt cx="434520" cy="622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FF10CA9D-410F-7951-39BF-7060DEBD2986}"/>
                    </a:ext>
                  </a:extLst>
                </p14:cNvPr>
                <p14:cNvContentPartPr/>
                <p14:nvPr/>
              </p14:nvContentPartPr>
              <p14:xfrm>
                <a:off x="3538762" y="4373247"/>
                <a:ext cx="17280" cy="14112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FF10CA9D-410F-7951-39BF-7060DEBD2986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531202" y="4365687"/>
                  <a:ext cx="3240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BAB26D07-45AA-550A-DB5F-C4AB64436F9B}"/>
                    </a:ext>
                  </a:extLst>
                </p14:cNvPr>
                <p14:cNvContentPartPr/>
                <p14:nvPr/>
              </p14:nvContentPartPr>
              <p14:xfrm>
                <a:off x="3522922" y="4612287"/>
                <a:ext cx="14760" cy="720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BAB26D07-45AA-550A-DB5F-C4AB64436F9B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515362" y="4604727"/>
                  <a:ext cx="2952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C1659938-A4A0-7C1B-1406-5A11421D3E48}"/>
                    </a:ext>
                  </a:extLst>
                </p14:cNvPr>
                <p14:cNvContentPartPr/>
                <p14:nvPr/>
              </p14:nvContentPartPr>
              <p14:xfrm>
                <a:off x="3315922" y="4164447"/>
                <a:ext cx="434520" cy="62244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C1659938-A4A0-7C1B-1406-5A11421D3E48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308362" y="4156887"/>
                  <a:ext cx="449640" cy="637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2" name="Input penna 41">
                <a:extLst>
                  <a:ext uri="{FF2B5EF4-FFF2-40B4-BE49-F238E27FC236}">
                    <a16:creationId xmlns:a16="http://schemas.microsoft.com/office/drawing/2014/main" id="{F89E72E1-2782-CA3E-E727-87F5499C0B4D}"/>
                  </a:ext>
                </a:extLst>
              </p14:cNvPr>
              <p14:cNvContentPartPr/>
              <p14:nvPr/>
            </p14:nvContentPartPr>
            <p14:xfrm>
              <a:off x="6540172" y="5342758"/>
              <a:ext cx="1432080" cy="43920"/>
            </p14:xfrm>
          </p:contentPart>
        </mc:Choice>
        <mc:Fallback xmlns="">
          <p:pic>
            <p:nvPicPr>
              <p:cNvPr id="42" name="Input penna 41">
                <a:extLst>
                  <a:ext uri="{FF2B5EF4-FFF2-40B4-BE49-F238E27FC236}">
                    <a16:creationId xmlns:a16="http://schemas.microsoft.com/office/drawing/2014/main" id="{F89E72E1-2782-CA3E-E727-87F5499C0B4D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532612" y="5335198"/>
                <a:ext cx="1447200" cy="59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35894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8C4EE4-BBDA-8899-7A2B-2D1F9D18B3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6DD4887-5232-F6E7-F8E6-5802A0F83638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E3A3CA-D222-FE56-ABF6-0B4DF392D4BD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4AC431-7CEB-3B13-7071-0369BBE39150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15A4D3B5-7641-224B-DF68-EB3D1A2C9741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B1A7646-A9C1-13E5-9D0B-368B7606BF4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38CE6F5D-7062-9A58-9A48-795B16F91E8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84DC420F-9ADC-A9B2-DD7A-5AD9E3A75FD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B7C28202-A55E-5891-FFC2-2BF4617B4F9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0DBB55F-A898-954F-2F52-E142FB40379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602EB4D7-CA71-976A-7A4B-D48C7AB0943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6CBC4D51-C296-E635-5451-B90159BEE8A2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07A205CC-B9A8-1E2D-B838-1F083F85C8C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EEA9DCB5-7060-3F78-CC54-9EF7ACE0135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7AB37C22-67B9-8797-4853-0805B230D5D8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F7A4128D-991E-900C-5425-C73D57E252B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49CDB730-A6EA-7BA2-C6A3-D67A359075F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4C8EC7E5-B395-70FD-6FE8-84093A56C832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65C695F0-AC97-B39B-616F-E0BBAB3B5147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F74D9AEF-B077-FB0C-94F6-887B0284B4A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EE8F2CF7-427F-250B-453B-58DB1D95B18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726A187C-A536-B6A8-1C06-749B18C94A4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19C8DF9D-B974-2EA8-7CCA-0EA4AF7E369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DE72415A-3018-BF4D-4085-206F45BE56B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3EE43F54-9C4E-0952-1153-203493381C1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8365BDDA-0E67-49B9-371C-17B01461C65D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F986A3F3-B4C6-9D3F-7094-B1D29AFD96A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997B220B-3288-AEF1-3BB8-6605A36DD1C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B11651DA-6C25-7FCC-B497-34FA3C78DCA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948B2D05-6318-3E64-54C8-6BE4006FF7E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B1B7C6A4-13DF-3DB5-41B4-5ECB12C2392C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4BCADC14-98D6-3E3A-2BC1-211E06F5EEF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546B888F-730B-5835-0812-1661A447A81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114E587-55AF-0A14-3524-4FD929209D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EAD54549-3846-4B7E-4B51-1F22A07386E2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DF51F927-FD42-E6AE-C9C5-8F24FC9EA2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DC11FEE-BD73-48D4-1DB6-FD16502AB2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, Elementi grafici&#10;&#10;Descrizione generata automaticamente">
            <a:extLst>
              <a:ext uri="{FF2B5EF4-FFF2-40B4-BE49-F238E27FC236}">
                <a16:creationId xmlns:a16="http://schemas.microsoft.com/office/drawing/2014/main" id="{74903C02-0F70-4E8A-413B-7889781551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6850" y="2387600"/>
            <a:ext cx="4178300" cy="20828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E3901E97-46A4-6006-FC0C-C1F4F4834E79}"/>
                  </a:ext>
                </a:extLst>
              </p14:cNvPr>
              <p14:cNvContentPartPr/>
              <p14:nvPr/>
            </p14:nvContentPartPr>
            <p14:xfrm>
              <a:off x="3692374" y="3203736"/>
              <a:ext cx="247680" cy="52200"/>
            </p14:xfrm>
          </p:contentPart>
        </mc:Choice>
        <mc:Fallback xmlns=""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E3901E97-46A4-6006-FC0C-C1F4F4834E7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684814" y="3196176"/>
                <a:ext cx="262440" cy="67320"/>
              </a:xfrm>
              <a:prstGeom prst="rect">
                <a:avLst/>
              </a:prstGeom>
            </p:spPr>
          </p:pic>
        </mc:Fallback>
      </mc:AlternateContent>
      <p:grpSp>
        <p:nvGrpSpPr>
          <p:cNvPr id="62" name="Gruppo 61">
            <a:extLst>
              <a:ext uri="{FF2B5EF4-FFF2-40B4-BE49-F238E27FC236}">
                <a16:creationId xmlns:a16="http://schemas.microsoft.com/office/drawing/2014/main" id="{3E21ECED-9830-8707-4B74-151E9609ECE9}"/>
              </a:ext>
            </a:extLst>
          </p:cNvPr>
          <p:cNvGrpSpPr/>
          <p:nvPr/>
        </p:nvGrpSpPr>
        <p:grpSpPr>
          <a:xfrm>
            <a:off x="6507214" y="2933376"/>
            <a:ext cx="464760" cy="407160"/>
            <a:chOff x="6507214" y="2933376"/>
            <a:chExt cx="464760" cy="407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89F1155D-223B-4906-FAC2-F03F241ABB75}"/>
                    </a:ext>
                  </a:extLst>
                </p14:cNvPr>
                <p14:cNvContentPartPr/>
                <p14:nvPr/>
              </p14:nvContentPartPr>
              <p14:xfrm>
                <a:off x="6507214" y="2940936"/>
                <a:ext cx="154800" cy="39960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89F1155D-223B-4906-FAC2-F03F241ABB75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499654" y="2933376"/>
                  <a:ext cx="169920" cy="41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2440C4E7-53DC-1F2A-9111-4F36DC39881F}"/>
                    </a:ext>
                  </a:extLst>
                </p14:cNvPr>
                <p14:cNvContentPartPr/>
                <p14:nvPr/>
              </p14:nvContentPartPr>
              <p14:xfrm>
                <a:off x="6686134" y="2933376"/>
                <a:ext cx="110520" cy="36216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2440C4E7-53DC-1F2A-9111-4F36DC39881F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678574" y="2925816"/>
                  <a:ext cx="125640" cy="37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7C480B44-5E86-ADC2-22C2-658BDAB38CDA}"/>
                    </a:ext>
                  </a:extLst>
                </p14:cNvPr>
                <p14:cNvContentPartPr/>
                <p14:nvPr/>
              </p14:nvContentPartPr>
              <p14:xfrm>
                <a:off x="6713134" y="3131736"/>
                <a:ext cx="258840" cy="4356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7C480B44-5E86-ADC2-22C2-658BDAB38CDA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705574" y="3124176"/>
                  <a:ext cx="273960" cy="58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" name="Gruppo 59">
            <a:extLst>
              <a:ext uri="{FF2B5EF4-FFF2-40B4-BE49-F238E27FC236}">
                <a16:creationId xmlns:a16="http://schemas.microsoft.com/office/drawing/2014/main" id="{EA03501C-0953-510B-EC6A-4B8BD1AE96C3}"/>
              </a:ext>
            </a:extLst>
          </p:cNvPr>
          <p:cNvGrpSpPr/>
          <p:nvPr/>
        </p:nvGrpSpPr>
        <p:grpSpPr>
          <a:xfrm>
            <a:off x="7141534" y="2996016"/>
            <a:ext cx="582120" cy="247320"/>
            <a:chOff x="7141534" y="2996016"/>
            <a:chExt cx="582120" cy="247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AE0E5D08-1FF3-1B4B-C00F-22E73E3F7EA5}"/>
                    </a:ext>
                  </a:extLst>
                </p14:cNvPr>
                <p14:cNvContentPartPr/>
                <p14:nvPr/>
              </p14:nvContentPartPr>
              <p14:xfrm>
                <a:off x="7141534" y="3059016"/>
                <a:ext cx="138600" cy="17172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AE0E5D08-1FF3-1B4B-C00F-22E73E3F7EA5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133974" y="3051456"/>
                  <a:ext cx="15336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7337665A-3731-E0A6-37AB-B1602BA19ADB}"/>
                    </a:ext>
                  </a:extLst>
                </p14:cNvPr>
                <p14:cNvContentPartPr/>
                <p14:nvPr/>
              </p14:nvContentPartPr>
              <p14:xfrm>
                <a:off x="7323334" y="3113016"/>
                <a:ext cx="80640" cy="13032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7337665A-3731-E0A6-37AB-B1602BA19ADB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7315774" y="3105816"/>
                  <a:ext cx="9576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F0E8A9D4-EE2B-A289-197C-DD571EBFB312}"/>
                    </a:ext>
                  </a:extLst>
                </p14:cNvPr>
                <p14:cNvContentPartPr/>
                <p14:nvPr/>
              </p14:nvContentPartPr>
              <p14:xfrm>
                <a:off x="7434214" y="3120576"/>
                <a:ext cx="84240" cy="12168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F0E8A9D4-EE2B-A289-197C-DD571EBFB312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426654" y="3113016"/>
                  <a:ext cx="9900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BB3A7696-C62C-B3AD-22E5-E475DA97EA98}"/>
                    </a:ext>
                  </a:extLst>
                </p14:cNvPr>
                <p14:cNvContentPartPr/>
                <p14:nvPr/>
              </p14:nvContentPartPr>
              <p14:xfrm>
                <a:off x="7540774" y="2996016"/>
                <a:ext cx="92880" cy="18432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BB3A7696-C62C-B3AD-22E5-E475DA97EA98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7533214" y="2988456"/>
                  <a:ext cx="10800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7C0A9D61-61B3-EACA-941F-2A52E530B4F6}"/>
                    </a:ext>
                  </a:extLst>
                </p14:cNvPr>
                <p14:cNvContentPartPr/>
                <p14:nvPr/>
              </p14:nvContentPartPr>
              <p14:xfrm>
                <a:off x="7613134" y="3089976"/>
                <a:ext cx="110520" cy="11196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7C0A9D61-61B3-EACA-941F-2A52E530B4F6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7605574" y="3082416"/>
                  <a:ext cx="125640" cy="127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uppo 43">
            <a:extLst>
              <a:ext uri="{FF2B5EF4-FFF2-40B4-BE49-F238E27FC236}">
                <a16:creationId xmlns:a16="http://schemas.microsoft.com/office/drawing/2014/main" id="{7FD6F0BC-4792-E7AB-A38F-FFAAF3BE5137}"/>
              </a:ext>
            </a:extLst>
          </p:cNvPr>
          <p:cNvGrpSpPr/>
          <p:nvPr/>
        </p:nvGrpSpPr>
        <p:grpSpPr>
          <a:xfrm>
            <a:off x="8478651" y="2923736"/>
            <a:ext cx="616320" cy="335880"/>
            <a:chOff x="8478651" y="2923736"/>
            <a:chExt cx="616320" cy="335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284AB69B-2531-0CCE-E88C-051D16EB73D1}"/>
                    </a:ext>
                  </a:extLst>
                </p14:cNvPr>
                <p14:cNvContentPartPr/>
                <p14:nvPr/>
              </p14:nvContentPartPr>
              <p14:xfrm>
                <a:off x="8503491" y="2923736"/>
                <a:ext cx="196920" cy="21492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284AB69B-2531-0CCE-E88C-051D16EB73D1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8495931" y="2916536"/>
                  <a:ext cx="212040" cy="23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821B1B04-5310-8AB7-50BE-C2D00EB60841}"/>
                    </a:ext>
                  </a:extLst>
                </p14:cNvPr>
                <p14:cNvContentPartPr/>
                <p14:nvPr/>
              </p14:nvContentPartPr>
              <p14:xfrm>
                <a:off x="8478651" y="3022016"/>
                <a:ext cx="198000" cy="1296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821B1B04-5310-8AB7-50BE-C2D00EB60841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8471091" y="3014456"/>
                  <a:ext cx="21312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CBA1EB47-E962-F6EB-7CD9-3834E21D8659}"/>
                    </a:ext>
                  </a:extLst>
                </p14:cNvPr>
                <p14:cNvContentPartPr/>
                <p14:nvPr/>
              </p14:nvContentPartPr>
              <p14:xfrm>
                <a:off x="8496291" y="3154856"/>
                <a:ext cx="157680" cy="2412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CBA1EB47-E962-F6EB-7CD9-3834E21D8659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8488731" y="3147296"/>
                  <a:ext cx="17280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E0396F19-809C-8F67-902E-E90C560E002F}"/>
                    </a:ext>
                  </a:extLst>
                </p14:cNvPr>
                <p14:cNvContentPartPr/>
                <p14:nvPr/>
              </p14:nvContentPartPr>
              <p14:xfrm>
                <a:off x="8607531" y="3175736"/>
                <a:ext cx="19800" cy="8388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E0396F19-809C-8F67-902E-E90C560E002F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8599971" y="3168176"/>
                  <a:ext cx="3492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1210BBC6-0E9A-2001-2BD7-3E8E5930E591}"/>
                    </a:ext>
                  </a:extLst>
                </p14:cNvPr>
                <p14:cNvContentPartPr/>
                <p14:nvPr/>
              </p14:nvContentPartPr>
              <p14:xfrm>
                <a:off x="8876451" y="2991776"/>
                <a:ext cx="118440" cy="828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1210BBC6-0E9A-2001-2BD7-3E8E5930E591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8868891" y="2984216"/>
                  <a:ext cx="13356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EEA5A8B6-59F9-5FFA-B73D-AA1EA85E5EC0}"/>
                    </a:ext>
                  </a:extLst>
                </p14:cNvPr>
                <p14:cNvContentPartPr/>
                <p14:nvPr/>
              </p14:nvContentPartPr>
              <p14:xfrm>
                <a:off x="8832891" y="3024176"/>
                <a:ext cx="117720" cy="12744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EEA5A8B6-59F9-5FFA-B73D-AA1EA85E5EC0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8825691" y="3016616"/>
                  <a:ext cx="13284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085187CF-3FA4-B96B-3679-72C60706349A}"/>
                    </a:ext>
                  </a:extLst>
                </p14:cNvPr>
                <p14:cNvContentPartPr/>
                <p14:nvPr/>
              </p14:nvContentPartPr>
              <p14:xfrm>
                <a:off x="8877531" y="3087176"/>
                <a:ext cx="79920" cy="1224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085187CF-3FA4-B96B-3679-72C60706349A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8869971" y="3079616"/>
                  <a:ext cx="9504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F8866ED1-40C1-7A74-45C6-B5569A180872}"/>
                    </a:ext>
                  </a:extLst>
                </p14:cNvPr>
                <p14:cNvContentPartPr/>
                <p14:nvPr/>
              </p14:nvContentPartPr>
              <p14:xfrm>
                <a:off x="8995611" y="3060536"/>
                <a:ext cx="48240" cy="2412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F8866ED1-40C1-7A74-45C6-B5569A180872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8988051" y="3052976"/>
                  <a:ext cx="6336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3CF1D957-EE29-990A-971D-2B81028B31E5}"/>
                    </a:ext>
                  </a:extLst>
                </p14:cNvPr>
                <p14:cNvContentPartPr/>
                <p14:nvPr/>
              </p14:nvContentPartPr>
              <p14:xfrm>
                <a:off x="9063291" y="2996816"/>
                <a:ext cx="31680" cy="19008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3CF1D957-EE29-990A-971D-2B81028B31E5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9055731" y="2989256"/>
                  <a:ext cx="46440" cy="205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" name="Gruppo 73">
            <a:extLst>
              <a:ext uri="{FF2B5EF4-FFF2-40B4-BE49-F238E27FC236}">
                <a16:creationId xmlns:a16="http://schemas.microsoft.com/office/drawing/2014/main" id="{577384D5-00EC-B6CF-5DA5-8F10BCB34DD3}"/>
              </a:ext>
            </a:extLst>
          </p:cNvPr>
          <p:cNvGrpSpPr/>
          <p:nvPr/>
        </p:nvGrpSpPr>
        <p:grpSpPr>
          <a:xfrm>
            <a:off x="9265611" y="3002216"/>
            <a:ext cx="724680" cy="165600"/>
            <a:chOff x="9265611" y="3002216"/>
            <a:chExt cx="724680" cy="165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BC4845AA-C101-ABC8-6847-2525DD0C215E}"/>
                    </a:ext>
                  </a:extLst>
                </p14:cNvPr>
                <p14:cNvContentPartPr/>
                <p14:nvPr/>
              </p14:nvContentPartPr>
              <p14:xfrm>
                <a:off x="9265611" y="3071696"/>
                <a:ext cx="149400" cy="2412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BC4845AA-C101-ABC8-6847-2525DD0C215E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9258411" y="3064136"/>
                  <a:ext cx="16452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6CD0D9F6-7BD9-36F4-2B9B-9DF09A950ED2}"/>
                    </a:ext>
                  </a:extLst>
                </p14:cNvPr>
                <p14:cNvContentPartPr/>
                <p14:nvPr/>
              </p14:nvContentPartPr>
              <p14:xfrm>
                <a:off x="9411771" y="3036056"/>
                <a:ext cx="63000" cy="119160"/>
              </p14:xfrm>
            </p:contentPart>
          </mc:Choice>
          <mc:Fallback xmlns=""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6CD0D9F6-7BD9-36F4-2B9B-9DF09A950ED2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9404211" y="3028496"/>
                  <a:ext cx="7812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5D4ADC4D-EFD5-11F5-F917-AF332352592B}"/>
                    </a:ext>
                  </a:extLst>
                </p14:cNvPr>
                <p14:cNvContentPartPr/>
                <p14:nvPr/>
              </p14:nvContentPartPr>
              <p14:xfrm>
                <a:off x="9590331" y="3002216"/>
                <a:ext cx="55080" cy="165600"/>
              </p14:xfrm>
            </p:contentPart>
          </mc:Choice>
          <mc:Fallback xmlns=""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5D4ADC4D-EFD5-11F5-F917-AF332352592B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9583131" y="2994656"/>
                  <a:ext cx="7020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2CCD8313-CDF2-7FD6-944C-897915C03E7E}"/>
                    </a:ext>
                  </a:extLst>
                </p14:cNvPr>
                <p14:cNvContentPartPr/>
                <p14:nvPr/>
              </p14:nvContentPartPr>
              <p14:xfrm>
                <a:off x="9676371" y="3009416"/>
                <a:ext cx="68400" cy="141480"/>
              </p14:xfrm>
            </p:contentPart>
          </mc:Choice>
          <mc:Fallback xmlns=""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2CCD8313-CDF2-7FD6-944C-897915C03E7E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9668811" y="3001856"/>
                  <a:ext cx="8352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0B1F39F8-E76F-09E8-82C9-B572C3A512DD}"/>
                    </a:ext>
                  </a:extLst>
                </p14:cNvPr>
                <p14:cNvContentPartPr/>
                <p14:nvPr/>
              </p14:nvContentPartPr>
              <p14:xfrm>
                <a:off x="9772851" y="3016976"/>
                <a:ext cx="12600" cy="140760"/>
              </p14:xfrm>
            </p:contentPart>
          </mc:Choice>
          <mc:Fallback xmlns=""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0B1F39F8-E76F-09E8-82C9-B572C3A512DD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9765291" y="3009416"/>
                  <a:ext cx="2772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A99A6147-A0FE-B659-21B6-919F85B23AA8}"/>
                    </a:ext>
                  </a:extLst>
                </p14:cNvPr>
                <p14:cNvContentPartPr/>
                <p14:nvPr/>
              </p14:nvContentPartPr>
              <p14:xfrm>
                <a:off x="9779331" y="3090056"/>
                <a:ext cx="121680" cy="39600"/>
              </p14:xfrm>
            </p:contentPart>
          </mc:Choice>
          <mc:Fallback xmlns=""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A99A6147-A0FE-B659-21B6-919F85B23AA8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9772131" y="3082496"/>
                  <a:ext cx="13680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AF452891-CADB-A9A1-76FC-40A39819535B}"/>
                    </a:ext>
                  </a:extLst>
                </p14:cNvPr>
                <p14:cNvContentPartPr/>
                <p14:nvPr/>
              </p14:nvContentPartPr>
              <p14:xfrm>
                <a:off x="9835491" y="3042176"/>
                <a:ext cx="141480" cy="41760"/>
              </p14:xfrm>
            </p:contentPart>
          </mc:Choice>
          <mc:Fallback xmlns=""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AF452891-CADB-A9A1-76FC-40A39819535B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9827931" y="3034616"/>
                  <a:ext cx="15660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64B2EB2D-7386-EA01-FCBB-74196E0BD2DA}"/>
                    </a:ext>
                  </a:extLst>
                </p14:cNvPr>
                <p14:cNvContentPartPr/>
                <p14:nvPr/>
              </p14:nvContentPartPr>
              <p14:xfrm>
                <a:off x="9822171" y="3049376"/>
                <a:ext cx="82800" cy="118440"/>
              </p14:xfrm>
            </p:contentPart>
          </mc:Choice>
          <mc:Fallback xmlns=""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64B2EB2D-7386-EA01-FCBB-74196E0BD2DA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9814611" y="3041816"/>
                  <a:ext cx="9792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B66FCFD4-D9E9-F459-5726-DD91B7E6C7C9}"/>
                    </a:ext>
                  </a:extLst>
                </p14:cNvPr>
                <p14:cNvContentPartPr/>
                <p14:nvPr/>
              </p14:nvContentPartPr>
              <p14:xfrm>
                <a:off x="9875451" y="3080336"/>
                <a:ext cx="69120" cy="65160"/>
              </p14:xfrm>
            </p:contentPart>
          </mc:Choice>
          <mc:Fallback xmlns=""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B66FCFD4-D9E9-F459-5726-DD91B7E6C7C9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9867891" y="3072776"/>
                  <a:ext cx="8424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8A28AEF3-2D66-B2F1-6833-AE5968220B76}"/>
                    </a:ext>
                  </a:extLst>
                </p14:cNvPr>
                <p14:cNvContentPartPr/>
                <p14:nvPr/>
              </p14:nvContentPartPr>
              <p14:xfrm>
                <a:off x="9982011" y="3034616"/>
                <a:ext cx="8280" cy="130320"/>
              </p14:xfrm>
            </p:contentPart>
          </mc:Choice>
          <mc:Fallback xmlns=""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8A28AEF3-2D66-B2F1-6833-AE5968220B76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9974451" y="3027056"/>
                  <a:ext cx="23400" cy="145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75" name="Input penna 74">
                <a:extLst>
                  <a:ext uri="{FF2B5EF4-FFF2-40B4-BE49-F238E27FC236}">
                    <a16:creationId xmlns:a16="http://schemas.microsoft.com/office/drawing/2014/main" id="{3087C567-6B6E-D571-8540-20900F339143}"/>
                  </a:ext>
                </a:extLst>
              </p14:cNvPr>
              <p14:cNvContentPartPr/>
              <p14:nvPr/>
            </p14:nvContentPartPr>
            <p14:xfrm>
              <a:off x="6413683" y="3417035"/>
              <a:ext cx="1533960" cy="86760"/>
            </p14:xfrm>
          </p:contentPart>
        </mc:Choice>
        <mc:Fallback xmlns="">
          <p:pic>
            <p:nvPicPr>
              <p:cNvPr id="75" name="Input penna 74">
                <a:extLst>
                  <a:ext uri="{FF2B5EF4-FFF2-40B4-BE49-F238E27FC236}">
                    <a16:creationId xmlns:a16="http://schemas.microsoft.com/office/drawing/2014/main" id="{3087C567-6B6E-D571-8540-20900F339143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6406123" y="3409475"/>
                <a:ext cx="1549080" cy="101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90917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812CD-CD07-8D69-51BA-576BF2E3C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666D858-B3B2-E7FE-6487-9616E9FDE072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98C7B6-F249-F04A-4357-377488A9D0E9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1C34EF-367D-AC90-5A5F-AEBB9E02F21A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D9CF12B-05CE-4581-A8DD-F45DAD82FBC4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FEEA13CE-F367-05A0-EDBC-5CB674717CB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B163C81-8050-9B62-C940-4619184649D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FEECBC12-3068-E5E4-8C57-1836052F2EB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E5F1BB6B-DA8C-F592-120C-2463897F191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DEFD639D-896B-BA20-4E87-907E5ED0A3A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72FAD4FC-0243-EC55-4DED-5DF9E86E4CF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26C50C30-A6C8-750F-582A-0DF8C3A2493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95C88F70-61E4-FE5C-CD59-E659396B37B3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0226C0D1-D9A6-E225-14D1-FA7F71AE104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600DB6A4-F409-EA5B-3AF7-FE59C950D47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48FD7C77-B16F-6F67-196F-961905152BE4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B949B6B5-3162-E4FD-7C6D-D08626807BF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2FFA1DB7-BF32-08DF-E478-D59750383318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0CAC4D1A-3C3F-DC00-8B00-0DB5B8AC7AFC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6ECB9D1A-2F34-FD71-F01C-830391FD647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B0AD92AC-2407-AD49-052D-9776B12BDE6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7CFE45B2-4830-4930-2EAE-4A59830D093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882DF735-5892-4183-7CE0-06569D4D9D3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732B84CC-D99B-1A37-A4AC-8DFC67E82D8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0A66715C-CC9D-312B-9363-CD1F8413E23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3ACD45BB-8134-DF0A-FD7B-27881332992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C98BFF2E-A03A-F468-D73C-13321064DCE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A0C86216-3DF8-BC1E-1E60-4911B9B5EC3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574C086C-DAF0-45B0-2D0B-97DD604D845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FE4FE8B5-80C4-A878-5BFA-5CEE89DA523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210984D1-E839-BE51-F7B7-DC33BB08607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5B1BB926-3D8C-2126-8BCB-3B397CFADFF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B715ED62-AC7F-16B1-7D46-0DB0809E865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21CDF156-72C8-121A-AD55-E369F7111E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F3A268F6-71F9-4971-7870-313C3B531070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E463865-1345-92D1-FC19-BD766765EF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76C808A-4789-287C-55E1-0FE6BFC14C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2" name="Immagine 11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29037A2A-BBF8-321F-CAC0-4BDECAB710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450" y="1879600"/>
            <a:ext cx="6769100" cy="3098800"/>
          </a:xfrm>
          <a:prstGeom prst="rect">
            <a:avLst/>
          </a:prstGeom>
        </p:spPr>
      </p:pic>
      <p:grpSp>
        <p:nvGrpSpPr>
          <p:cNvPr id="33" name="Gruppo 32">
            <a:extLst>
              <a:ext uri="{FF2B5EF4-FFF2-40B4-BE49-F238E27FC236}">
                <a16:creationId xmlns:a16="http://schemas.microsoft.com/office/drawing/2014/main" id="{FD17E246-FF90-F317-C178-60934D9BD753}"/>
              </a:ext>
            </a:extLst>
          </p:cNvPr>
          <p:cNvGrpSpPr/>
          <p:nvPr/>
        </p:nvGrpSpPr>
        <p:grpSpPr>
          <a:xfrm>
            <a:off x="4858709" y="870405"/>
            <a:ext cx="1491480" cy="718200"/>
            <a:chOff x="4858709" y="870405"/>
            <a:chExt cx="1491480" cy="718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474EEA12-3917-9277-809B-013E409D988B}"/>
                    </a:ext>
                  </a:extLst>
                </p14:cNvPr>
                <p14:cNvContentPartPr/>
                <p14:nvPr/>
              </p14:nvContentPartPr>
              <p14:xfrm>
                <a:off x="4858709" y="981285"/>
                <a:ext cx="321480" cy="60732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474EEA12-3917-9277-809B-013E409D988B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851149" y="973725"/>
                  <a:ext cx="336600" cy="62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F8696D4E-BEA6-0150-4CD1-7CBB3267D0B5}"/>
                    </a:ext>
                  </a:extLst>
                </p14:cNvPr>
                <p14:cNvContentPartPr/>
                <p14:nvPr/>
              </p14:nvContentPartPr>
              <p14:xfrm>
                <a:off x="5146709" y="1087845"/>
                <a:ext cx="278280" cy="29268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F8696D4E-BEA6-0150-4CD1-7CBB3267D0B5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139149" y="1080285"/>
                  <a:ext cx="293400" cy="30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64E614C6-C1D3-0968-33B9-BC3C3CBCFA21}"/>
                    </a:ext>
                  </a:extLst>
                </p14:cNvPr>
                <p14:cNvContentPartPr/>
                <p14:nvPr/>
              </p14:nvContentPartPr>
              <p14:xfrm>
                <a:off x="5449469" y="1083885"/>
                <a:ext cx="241560" cy="24228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64E614C6-C1D3-0968-33B9-BC3C3CBCFA21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441909" y="1076325"/>
                  <a:ext cx="256680" cy="25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28B0142C-E35A-4B1C-B99C-9DEF0C8A2968}"/>
                    </a:ext>
                  </a:extLst>
                </p14:cNvPr>
                <p14:cNvContentPartPr/>
                <p14:nvPr/>
              </p14:nvContentPartPr>
              <p14:xfrm>
                <a:off x="5677709" y="1057245"/>
                <a:ext cx="221040" cy="33156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28B0142C-E35A-4B1C-B99C-9DEF0C8A2968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670149" y="1049685"/>
                  <a:ext cx="236160" cy="34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8F6D98F3-5CFF-EA68-EFD2-2729A1DDBBFF}"/>
                    </a:ext>
                  </a:extLst>
                </p14:cNvPr>
                <p14:cNvContentPartPr/>
                <p14:nvPr/>
              </p14:nvContentPartPr>
              <p14:xfrm>
                <a:off x="5860229" y="870405"/>
                <a:ext cx="160920" cy="44496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8F6D98F3-5CFF-EA68-EFD2-2729A1DDBBFF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852669" y="862845"/>
                  <a:ext cx="176040" cy="45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183AC330-B35A-F071-A932-6A653FDD3E9A}"/>
                    </a:ext>
                  </a:extLst>
                </p14:cNvPr>
                <p14:cNvContentPartPr/>
                <p14:nvPr/>
              </p14:nvContentPartPr>
              <p14:xfrm>
                <a:off x="6047429" y="1136085"/>
                <a:ext cx="195480" cy="20196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183AC330-B35A-F071-A932-6A653FDD3E9A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039869" y="1128525"/>
                  <a:ext cx="210600" cy="21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1C45AAFD-5466-4E3F-E97D-C88D843199B3}"/>
                    </a:ext>
                  </a:extLst>
                </p14:cNvPr>
                <p14:cNvContentPartPr/>
                <p14:nvPr/>
              </p14:nvContentPartPr>
              <p14:xfrm>
                <a:off x="6252989" y="886965"/>
                <a:ext cx="97200" cy="6984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1C45AAFD-5466-4E3F-E97D-C88D843199B3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245429" y="879405"/>
                  <a:ext cx="112320" cy="84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4" name="Input penna 33">
                <a:extLst>
                  <a:ext uri="{FF2B5EF4-FFF2-40B4-BE49-F238E27FC236}">
                    <a16:creationId xmlns:a16="http://schemas.microsoft.com/office/drawing/2014/main" id="{87DEB0C4-3F05-2032-B091-C1AF8C6AE5CE}"/>
                  </a:ext>
                </a:extLst>
              </p14:cNvPr>
              <p14:cNvContentPartPr/>
              <p14:nvPr/>
            </p14:nvContentPartPr>
            <p14:xfrm>
              <a:off x="6864989" y="3276645"/>
              <a:ext cx="1083240" cy="42120"/>
            </p14:xfrm>
          </p:contentPart>
        </mc:Choice>
        <mc:Fallback xmlns="">
          <p:pic>
            <p:nvPicPr>
              <p:cNvPr id="34" name="Input penna 33">
                <a:extLst>
                  <a:ext uri="{FF2B5EF4-FFF2-40B4-BE49-F238E27FC236}">
                    <a16:creationId xmlns:a16="http://schemas.microsoft.com/office/drawing/2014/main" id="{87DEB0C4-3F05-2032-B091-C1AF8C6AE5CE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857789" y="3269085"/>
                <a:ext cx="1098360" cy="5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5" name="Input penna 34">
                <a:extLst>
                  <a:ext uri="{FF2B5EF4-FFF2-40B4-BE49-F238E27FC236}">
                    <a16:creationId xmlns:a16="http://schemas.microsoft.com/office/drawing/2014/main" id="{C3EA67DE-3661-5817-6AA4-797CBBC540FD}"/>
                  </a:ext>
                </a:extLst>
              </p14:cNvPr>
              <p14:cNvContentPartPr/>
              <p14:nvPr/>
            </p14:nvContentPartPr>
            <p14:xfrm>
              <a:off x="4621829" y="4933005"/>
              <a:ext cx="2693520" cy="79560"/>
            </p14:xfrm>
          </p:contentPart>
        </mc:Choice>
        <mc:Fallback xmlns="">
          <p:pic>
            <p:nvPicPr>
              <p:cNvPr id="35" name="Input penna 34">
                <a:extLst>
                  <a:ext uri="{FF2B5EF4-FFF2-40B4-BE49-F238E27FC236}">
                    <a16:creationId xmlns:a16="http://schemas.microsoft.com/office/drawing/2014/main" id="{C3EA67DE-3661-5817-6AA4-797CBBC540FD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614269" y="4925445"/>
                <a:ext cx="2708280" cy="94680"/>
              </a:xfrm>
              <a:prstGeom prst="rect">
                <a:avLst/>
              </a:prstGeom>
            </p:spPr>
          </p:pic>
        </mc:Fallback>
      </mc:AlternateContent>
      <p:grpSp>
        <p:nvGrpSpPr>
          <p:cNvPr id="63" name="Gruppo 62">
            <a:extLst>
              <a:ext uri="{FF2B5EF4-FFF2-40B4-BE49-F238E27FC236}">
                <a16:creationId xmlns:a16="http://schemas.microsoft.com/office/drawing/2014/main" id="{0BF5C88B-B394-2C2B-6350-B95C06FCA66B}"/>
              </a:ext>
            </a:extLst>
          </p:cNvPr>
          <p:cNvGrpSpPr/>
          <p:nvPr/>
        </p:nvGrpSpPr>
        <p:grpSpPr>
          <a:xfrm>
            <a:off x="7421909" y="4565805"/>
            <a:ext cx="1563480" cy="1055160"/>
            <a:chOff x="7421909" y="4565805"/>
            <a:chExt cx="1563480" cy="1055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866A082E-9F2F-C4A1-804D-79881E8A32C1}"/>
                    </a:ext>
                  </a:extLst>
                </p14:cNvPr>
                <p14:cNvContentPartPr/>
                <p14:nvPr/>
              </p14:nvContentPartPr>
              <p14:xfrm>
                <a:off x="7629269" y="4565805"/>
                <a:ext cx="334800" cy="32364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866A082E-9F2F-C4A1-804D-79881E8A32C1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621709" y="4558245"/>
                  <a:ext cx="349920" cy="33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6168F159-2CCA-DA5E-046F-3FCF5D46EDFE}"/>
                    </a:ext>
                  </a:extLst>
                </p14:cNvPr>
                <p14:cNvContentPartPr/>
                <p14:nvPr/>
              </p14:nvContentPartPr>
              <p14:xfrm>
                <a:off x="7828709" y="4616205"/>
                <a:ext cx="313920" cy="26424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6168F159-2CCA-DA5E-046F-3FCF5D46EDFE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821149" y="4608645"/>
                  <a:ext cx="329040" cy="27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9D663EC5-E906-B871-88B5-98CC0C1F407E}"/>
                    </a:ext>
                  </a:extLst>
                </p14:cNvPr>
                <p14:cNvContentPartPr/>
                <p14:nvPr/>
              </p14:nvContentPartPr>
              <p14:xfrm>
                <a:off x="8128229" y="4618725"/>
                <a:ext cx="280800" cy="22572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9D663EC5-E906-B871-88B5-98CC0C1F407E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8120669" y="4611525"/>
                  <a:ext cx="295560" cy="24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24094184-7874-548F-4A14-5D371546AD42}"/>
                    </a:ext>
                  </a:extLst>
                </p14:cNvPr>
                <p14:cNvContentPartPr/>
                <p14:nvPr/>
              </p14:nvContentPartPr>
              <p14:xfrm>
                <a:off x="8459429" y="4659765"/>
                <a:ext cx="525960" cy="19260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24094184-7874-548F-4A14-5D371546AD42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8451869" y="4652205"/>
                  <a:ext cx="54108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53FE7BDC-924A-B911-BAD1-D7C9CB70CEB2}"/>
                    </a:ext>
                  </a:extLst>
                </p14:cNvPr>
                <p14:cNvContentPartPr/>
                <p14:nvPr/>
              </p14:nvContentPartPr>
              <p14:xfrm>
                <a:off x="7780109" y="5260245"/>
                <a:ext cx="339840" cy="28152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53FE7BDC-924A-B911-BAD1-D7C9CB70CEB2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7772549" y="5253045"/>
                  <a:ext cx="354960" cy="29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23DEC8A1-8F07-F5E2-6E7B-39341D769024}"/>
                    </a:ext>
                  </a:extLst>
                </p14:cNvPr>
                <p14:cNvContentPartPr/>
                <p14:nvPr/>
              </p14:nvContentPartPr>
              <p14:xfrm>
                <a:off x="7966589" y="5333325"/>
                <a:ext cx="226440" cy="19800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23DEC8A1-8F07-F5E2-6E7B-39341D769024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7959029" y="5325765"/>
                  <a:ext cx="241560" cy="21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9FFB0DB9-77E6-231F-E582-F130A4380292}"/>
                    </a:ext>
                  </a:extLst>
                </p14:cNvPr>
                <p14:cNvContentPartPr/>
                <p14:nvPr/>
              </p14:nvContentPartPr>
              <p14:xfrm>
                <a:off x="8173949" y="5319285"/>
                <a:ext cx="320040" cy="294840"/>
              </p14:xfrm>
            </p:contentPart>
          </mc:Choice>
          <mc:Fallback xmlns=""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9FFB0DB9-77E6-231F-E582-F130A4380292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8166389" y="5311725"/>
                  <a:ext cx="335160" cy="30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F05F8283-9DE8-4006-4DB9-5CBF6CF0C11D}"/>
                    </a:ext>
                  </a:extLst>
                </p14:cNvPr>
                <p14:cNvContentPartPr/>
                <p14:nvPr/>
              </p14:nvContentPartPr>
              <p14:xfrm>
                <a:off x="7421909" y="5007525"/>
                <a:ext cx="1562760" cy="61344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F05F8283-9DE8-4006-4DB9-5CBF6CF0C11D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7414349" y="4999965"/>
                  <a:ext cx="1577880" cy="6285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761847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94A84-76D4-87EE-7FF0-348BDD1F67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C5E66D6-60AC-7D78-EA93-BD41C9AE52D0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5AA7C7-6A99-862B-45A7-2CA0685BCBD3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21AE8D-5523-AC96-6C86-EFAA4D2BBCEA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F06F748F-4BE8-353D-FF1E-7FA425B77C67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E9CFEF26-69A4-D844-1223-D803CA78BAB1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AA54C9C5-0E5D-8A97-2047-C1BE94020DD0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51A47480-2E56-1690-8C13-1CE3D8F5AAF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0A3BFF20-D0BE-EEE8-BDAE-58715E6A574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34F8499D-EFD5-2792-A34A-1B8AAB813D4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8840D488-463C-0304-2323-593595010F6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91E85729-9467-2CBC-E6D2-F20E63E64F7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23CB12E1-E7F6-0EDD-AEAD-1C37C027294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96CB27B-4613-B573-0A89-851C9757003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BB689A3C-329D-BEEF-4DB2-156C02B4DC5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123C1D0D-7F65-4FC4-4A2C-37CE8CB153B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625525AD-AA28-39AB-3B56-210DE375AC9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1D205DAE-AEF7-E1A4-5EE0-5E3C5FB5488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D995A741-CCBD-0660-F489-07CF8CB9BDFE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2FD42DC7-F06B-6861-9E1F-C64B8CFD7B0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7AE9EEDC-140F-4D9E-E0BB-B6E40BE8817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CCFAFC48-EC4A-927A-BF25-A2AB761B5D9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A6FAA4FF-FBC2-D9FD-75C4-413F9859350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795D8791-9074-A5A3-5581-84E0E003FD1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5E5CF42F-AEBF-B6C4-5257-4E4D2D7E28F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AAD92FED-43B8-AFB7-5BE5-650238F4E5F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D6B96965-4DB4-DA31-CBD4-FB89CEB55F83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E183E33E-EB7C-9658-E719-517D0C2F294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8C5AADA6-CEE4-CDDE-8A68-11C23036FA5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8F3D6A21-FF2F-D49B-4211-DA8E2C185BF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4BB1D117-32F7-3D55-30A4-430C077D8C0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B964FBF5-A314-7A83-557F-9F462B1AB68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ED8F5FDD-BDD7-CCAA-FE8C-B0E5F7BBD57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9EB8907-21A0-7482-2B47-3651084BED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176A14FE-99E2-A05C-23CB-5339B680DDB6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23D313A-A986-503D-567E-242D15710E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EE3D304-3327-43C3-5EC1-BB840535B9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1" name="Immagine 10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13B86BD3-8854-D41C-3111-FE2C4EB788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150" y="990600"/>
            <a:ext cx="6489700" cy="48768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43C5A391-FC2A-25B6-70D9-A77901E8AC5C}"/>
                  </a:ext>
                </a:extLst>
              </p14:cNvPr>
              <p14:cNvContentPartPr/>
              <p14:nvPr/>
            </p14:nvContentPartPr>
            <p14:xfrm>
              <a:off x="4117829" y="1587525"/>
              <a:ext cx="1086480" cy="33480"/>
            </p14:xfrm>
          </p:contentPart>
        </mc:Choice>
        <mc:Fallback xmlns=""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43C5A391-FC2A-25B6-70D9-A77901E8AC5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064189" y="1479525"/>
                <a:ext cx="1194120" cy="24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DF43D899-3F0D-CC9C-62B9-47059EC14C86}"/>
                  </a:ext>
                </a:extLst>
              </p14:cNvPr>
              <p14:cNvContentPartPr/>
              <p14:nvPr/>
            </p14:nvContentPartPr>
            <p14:xfrm>
              <a:off x="7103669" y="1741605"/>
              <a:ext cx="1637280" cy="141480"/>
            </p14:xfrm>
          </p:contentPart>
        </mc:Choice>
        <mc:Fallback xmlns=""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DF43D899-3F0D-CC9C-62B9-47059EC14C86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096109" y="1734045"/>
                <a:ext cx="1652400" cy="156600"/>
              </a:xfrm>
              <a:prstGeom prst="rect">
                <a:avLst/>
              </a:prstGeom>
            </p:spPr>
          </p:pic>
        </mc:Fallback>
      </mc:AlternateContent>
      <p:grpSp>
        <p:nvGrpSpPr>
          <p:cNvPr id="29" name="Gruppo 28">
            <a:extLst>
              <a:ext uri="{FF2B5EF4-FFF2-40B4-BE49-F238E27FC236}">
                <a16:creationId xmlns:a16="http://schemas.microsoft.com/office/drawing/2014/main" id="{D97E1BEA-ECC3-D3C8-6437-49E890967608}"/>
              </a:ext>
            </a:extLst>
          </p:cNvPr>
          <p:cNvGrpSpPr/>
          <p:nvPr/>
        </p:nvGrpSpPr>
        <p:grpSpPr>
          <a:xfrm>
            <a:off x="2708511" y="2625650"/>
            <a:ext cx="177480" cy="122040"/>
            <a:chOff x="2708511" y="2625650"/>
            <a:chExt cx="177480" cy="122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B808EA0A-D551-5AFD-C9DF-909793D03771}"/>
                    </a:ext>
                  </a:extLst>
                </p14:cNvPr>
                <p14:cNvContentPartPr/>
                <p14:nvPr/>
              </p14:nvContentPartPr>
              <p14:xfrm>
                <a:off x="2708511" y="2687930"/>
                <a:ext cx="111600" cy="2916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B808EA0A-D551-5AFD-C9DF-909793D03771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700951" y="2680370"/>
                  <a:ext cx="12672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23DE898B-89CA-6F76-75F5-C847207F56A6}"/>
                    </a:ext>
                  </a:extLst>
                </p14:cNvPr>
                <p14:cNvContentPartPr/>
                <p14:nvPr/>
              </p14:nvContentPartPr>
              <p14:xfrm>
                <a:off x="2843871" y="2625650"/>
                <a:ext cx="42120" cy="12204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23DE898B-89CA-6F76-75F5-C847207F56A6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836311" y="2618090"/>
                  <a:ext cx="57240" cy="136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uppo 33">
            <a:extLst>
              <a:ext uri="{FF2B5EF4-FFF2-40B4-BE49-F238E27FC236}">
                <a16:creationId xmlns:a16="http://schemas.microsoft.com/office/drawing/2014/main" id="{E49F3CAA-BE5C-504A-C769-58F6F0C87A6C}"/>
              </a:ext>
            </a:extLst>
          </p:cNvPr>
          <p:cNvGrpSpPr/>
          <p:nvPr/>
        </p:nvGrpSpPr>
        <p:grpSpPr>
          <a:xfrm>
            <a:off x="2653791" y="3409370"/>
            <a:ext cx="201240" cy="155520"/>
            <a:chOff x="2653791" y="3409370"/>
            <a:chExt cx="201240" cy="155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D13B5E06-A3C3-413A-E236-91E5C86107D3}"/>
                    </a:ext>
                  </a:extLst>
                </p14:cNvPr>
                <p14:cNvContentPartPr/>
                <p14:nvPr/>
              </p14:nvContentPartPr>
              <p14:xfrm>
                <a:off x="2653791" y="3442490"/>
                <a:ext cx="166320" cy="4644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D13B5E06-A3C3-413A-E236-91E5C86107D3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646231" y="3434930"/>
                  <a:ext cx="18144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80BA8525-2A0D-4BF0-A4B9-6DE8FCE388BE}"/>
                    </a:ext>
                  </a:extLst>
                </p14:cNvPr>
                <p14:cNvContentPartPr/>
                <p14:nvPr/>
              </p14:nvContentPartPr>
              <p14:xfrm>
                <a:off x="2827311" y="3409370"/>
                <a:ext cx="27720" cy="15552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80BA8525-2A0D-4BF0-A4B9-6DE8FCE388BE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819751" y="3401810"/>
                  <a:ext cx="42840" cy="170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uppo 58">
            <a:extLst>
              <a:ext uri="{FF2B5EF4-FFF2-40B4-BE49-F238E27FC236}">
                <a16:creationId xmlns:a16="http://schemas.microsoft.com/office/drawing/2014/main" id="{CD1B9BB2-C5AA-2B79-3790-A79AABA7F74D}"/>
              </a:ext>
            </a:extLst>
          </p:cNvPr>
          <p:cNvGrpSpPr/>
          <p:nvPr/>
        </p:nvGrpSpPr>
        <p:grpSpPr>
          <a:xfrm>
            <a:off x="3337832" y="2957692"/>
            <a:ext cx="978840" cy="250920"/>
            <a:chOff x="3337832" y="2957692"/>
            <a:chExt cx="978840" cy="250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DA8431DF-15A7-E541-5389-36A5B7DDDCDD}"/>
                    </a:ext>
                  </a:extLst>
                </p14:cNvPr>
                <p14:cNvContentPartPr/>
                <p14:nvPr/>
              </p14:nvContentPartPr>
              <p14:xfrm>
                <a:off x="3337832" y="3049492"/>
                <a:ext cx="61200" cy="15912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DA8431DF-15A7-E541-5389-36A5B7DDDCDD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330272" y="3042292"/>
                  <a:ext cx="7632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52C6AE68-A5B0-A86C-B9D3-4932B7BFA15A}"/>
                    </a:ext>
                  </a:extLst>
                </p14:cNvPr>
                <p14:cNvContentPartPr/>
                <p14:nvPr/>
              </p14:nvContentPartPr>
              <p14:xfrm>
                <a:off x="3462752" y="3051292"/>
                <a:ext cx="21960" cy="11916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52C6AE68-A5B0-A86C-B9D3-4932B7BFA15A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455192" y="3043732"/>
                  <a:ext cx="3708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93CF5A42-5320-DE75-4F02-5B9093BA190D}"/>
                    </a:ext>
                  </a:extLst>
                </p14:cNvPr>
                <p14:cNvContentPartPr/>
                <p14:nvPr/>
              </p14:nvContentPartPr>
              <p14:xfrm>
                <a:off x="3512072" y="3024652"/>
                <a:ext cx="64440" cy="12636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93CF5A42-5320-DE75-4F02-5B9093BA190D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504512" y="3017092"/>
                  <a:ext cx="7956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0C28D0D2-68EF-D37C-923F-F4DFFD95BA23}"/>
                    </a:ext>
                  </a:extLst>
                </p14:cNvPr>
                <p14:cNvContentPartPr/>
                <p14:nvPr/>
              </p14:nvContentPartPr>
              <p14:xfrm>
                <a:off x="3594872" y="3036532"/>
                <a:ext cx="107280" cy="12528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0C28D0D2-68EF-D37C-923F-F4DFFD95BA23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587312" y="3028972"/>
                  <a:ext cx="12204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F7B758E5-3EE1-855D-BABE-BCF11E65D78B}"/>
                    </a:ext>
                  </a:extLst>
                </p14:cNvPr>
                <p14:cNvContentPartPr/>
                <p14:nvPr/>
              </p14:nvContentPartPr>
              <p14:xfrm>
                <a:off x="3755792" y="3039412"/>
                <a:ext cx="72000" cy="6804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F7B758E5-3EE1-855D-BABE-BCF11E65D78B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748232" y="3031852"/>
                  <a:ext cx="8712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A977729B-73C5-8259-D027-834ED183B41F}"/>
                    </a:ext>
                  </a:extLst>
                </p14:cNvPr>
                <p14:cNvContentPartPr/>
                <p14:nvPr/>
              </p14:nvContentPartPr>
              <p14:xfrm>
                <a:off x="3872432" y="3059212"/>
                <a:ext cx="82800" cy="11592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A977729B-73C5-8259-D027-834ED183B41F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864872" y="3051652"/>
                  <a:ext cx="9792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877C0E7F-1F6F-14A2-1476-29748A3172AA}"/>
                    </a:ext>
                  </a:extLst>
                </p14:cNvPr>
                <p14:cNvContentPartPr/>
                <p14:nvPr/>
              </p14:nvContentPartPr>
              <p14:xfrm>
                <a:off x="4022552" y="2957692"/>
                <a:ext cx="16200" cy="20340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877C0E7F-1F6F-14A2-1476-29748A3172AA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014992" y="2950132"/>
                  <a:ext cx="31320" cy="21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D6F4743F-DA86-31DE-6297-47B6E8CC6DFC}"/>
                    </a:ext>
                  </a:extLst>
                </p14:cNvPr>
                <p14:cNvContentPartPr/>
                <p14:nvPr/>
              </p14:nvContentPartPr>
              <p14:xfrm>
                <a:off x="4008512" y="3065332"/>
                <a:ext cx="51120" cy="972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D6F4743F-DA86-31DE-6297-47B6E8CC6DFC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000952" y="3057772"/>
                  <a:ext cx="6624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772E4AF1-6412-15BE-4BB3-F59103B0047E}"/>
                    </a:ext>
                  </a:extLst>
                </p14:cNvPr>
                <p14:cNvContentPartPr/>
                <p14:nvPr/>
              </p14:nvContentPartPr>
              <p14:xfrm>
                <a:off x="4087712" y="3058492"/>
                <a:ext cx="228960" cy="8964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772E4AF1-6412-15BE-4BB3-F59103B0047E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080152" y="3050932"/>
                  <a:ext cx="244080" cy="104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" name="Gruppo 62">
            <a:extLst>
              <a:ext uri="{FF2B5EF4-FFF2-40B4-BE49-F238E27FC236}">
                <a16:creationId xmlns:a16="http://schemas.microsoft.com/office/drawing/2014/main" id="{79B210EC-7133-7FB5-5BCB-5D23E2E7C6A2}"/>
              </a:ext>
            </a:extLst>
          </p:cNvPr>
          <p:cNvGrpSpPr/>
          <p:nvPr/>
        </p:nvGrpSpPr>
        <p:grpSpPr>
          <a:xfrm>
            <a:off x="2639438" y="4496638"/>
            <a:ext cx="200880" cy="137520"/>
            <a:chOff x="2639438" y="4496638"/>
            <a:chExt cx="200880" cy="137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38FD0DA1-B28B-A480-AF85-11DB4EF8BD93}"/>
                    </a:ext>
                  </a:extLst>
                </p14:cNvPr>
                <p14:cNvContentPartPr/>
                <p14:nvPr/>
              </p14:nvContentPartPr>
              <p14:xfrm>
                <a:off x="2639438" y="4599958"/>
                <a:ext cx="98280" cy="1440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38FD0DA1-B28B-A480-AF85-11DB4EF8BD93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2631878" y="4592398"/>
                  <a:ext cx="11340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8ABA6755-6E95-8295-C412-50B6525613BC}"/>
                    </a:ext>
                  </a:extLst>
                </p14:cNvPr>
                <p14:cNvContentPartPr/>
                <p14:nvPr/>
              </p14:nvContentPartPr>
              <p14:xfrm>
                <a:off x="2811518" y="4496638"/>
                <a:ext cx="28800" cy="13752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8ABA6755-6E95-8295-C412-50B6525613BC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803958" y="4489078"/>
                  <a:ext cx="43920" cy="1526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234635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BBF935-6B45-F60C-9FDB-3E509A9710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A1E9E74-CB27-65C9-1F11-2AB1A17B1B02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686B96-EA12-C530-C03A-6F1BB97CE55E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CCBC660-0FEE-D822-1988-D6B47696022D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09FB25A9-083C-67CA-E845-C0C662C5EA8A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29903CB3-B5EA-CF2F-1C3D-A5525187321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51E3AFC6-A3D5-9FBD-04C3-0BDC805C627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5B0BC216-8B30-4703-8D9B-BA4756E6705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40A137F0-E8D3-915B-A15C-5E15E6F37F1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DBAFB238-AFB1-0915-658D-1ECF465E6EF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642E726F-0119-0F4C-8EFE-7849EA577FC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15874B8E-5F5C-9BAC-8C45-4FFEB084C3B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D2FCD434-8B4E-5034-B493-CC8E07530C8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E9AD8569-14E5-8EC7-F02F-8FFAD9252D0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40F798BD-9099-DF0A-34B2-C2F8E6E0AFF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A6C1B98-B168-8C2D-5C05-F2D07C26E10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AB894637-01F2-89F8-A032-0FAA210BFBD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2C725B81-F0AD-48D9-B9E1-BFE6EE49CC0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3491D59A-8F28-92BD-4ACA-9A0E4E9934F6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8F93369-4675-971B-1AEA-3063984BD69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2871E377-C701-612D-B074-B7A41137CC30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30F8C562-99FD-9522-9965-2691637E5ED6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D833BA32-005D-98FE-08BA-5C63F266B79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F92C3DB9-6089-573B-5C73-F2DF07BCFED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00F67C0F-3B37-DAA2-4D64-635BC2D781E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585E8F7F-EAC4-6C17-EC73-928D74D3885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900308B3-26CE-8EA4-6102-A63026CA1E7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91BB8A76-31D6-F8F0-32E7-1154ED296A0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214E0A43-CCBE-B334-559C-B57F016A65F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5B4ED942-3166-E6F0-BCE6-3F14F2DEEFD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91709145-0699-0B67-3374-0F97B4C1E28F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C3906094-1DD3-2648-1DEB-2A17F54CFEF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EC94584B-7480-F45B-CCB9-250E2D7C6A7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549EADC-B238-DF8F-81B7-0D1405C528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FF5C6D1F-9C54-3D38-2914-8822D97F4092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66DF9C6-AB18-405E-181F-0AB6DEB371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F63CE842-4FB3-47DA-AB9A-1CD4DD0F19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7EA99488-C2FA-ADBE-B1B0-E11769710C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750" y="381000"/>
            <a:ext cx="6540500" cy="6096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4B8C69C0-4433-1E74-9838-A766637F7B4F}"/>
                  </a:ext>
                </a:extLst>
              </p14:cNvPr>
              <p14:cNvContentPartPr/>
              <p14:nvPr/>
            </p14:nvContentPartPr>
            <p14:xfrm>
              <a:off x="3972057" y="826472"/>
              <a:ext cx="1311120" cy="74520"/>
            </p14:xfrm>
          </p:contentPart>
        </mc:Choice>
        <mc:Fallback xmlns=""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4B8C69C0-4433-1E74-9838-A766637F7B4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964857" y="818912"/>
                <a:ext cx="1325880" cy="89640"/>
              </a:xfrm>
              <a:prstGeom prst="rect">
                <a:avLst/>
              </a:prstGeom>
            </p:spPr>
          </p:pic>
        </mc:Fallback>
      </mc:AlternateContent>
      <p:grpSp>
        <p:nvGrpSpPr>
          <p:cNvPr id="28" name="Gruppo 27">
            <a:extLst>
              <a:ext uri="{FF2B5EF4-FFF2-40B4-BE49-F238E27FC236}">
                <a16:creationId xmlns:a16="http://schemas.microsoft.com/office/drawing/2014/main" id="{DAD14750-38A3-AF13-CB32-F04B8509D030}"/>
              </a:ext>
            </a:extLst>
          </p:cNvPr>
          <p:cNvGrpSpPr/>
          <p:nvPr/>
        </p:nvGrpSpPr>
        <p:grpSpPr>
          <a:xfrm>
            <a:off x="2686857" y="2610272"/>
            <a:ext cx="142920" cy="161280"/>
            <a:chOff x="2686857" y="2610272"/>
            <a:chExt cx="142920" cy="161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CCFAC486-DDA3-1A9E-F5C3-1415D8672D88}"/>
                    </a:ext>
                  </a:extLst>
                </p14:cNvPr>
                <p14:cNvContentPartPr/>
                <p14:nvPr/>
              </p14:nvContentPartPr>
              <p14:xfrm>
                <a:off x="2686857" y="2660672"/>
                <a:ext cx="106200" cy="1152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CCFAC486-DDA3-1A9E-F5C3-1415D8672D88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679297" y="2653112"/>
                  <a:ext cx="12132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AFEE9872-AFA2-BDA4-509B-835C39B8911C}"/>
                    </a:ext>
                  </a:extLst>
                </p14:cNvPr>
                <p14:cNvContentPartPr/>
                <p14:nvPr/>
              </p14:nvContentPartPr>
              <p14:xfrm>
                <a:off x="2772537" y="2610272"/>
                <a:ext cx="57240" cy="16128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AFEE9872-AFA2-BDA4-509B-835C39B8911C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764977" y="2602712"/>
                  <a:ext cx="72000" cy="176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uppo 43">
            <a:extLst>
              <a:ext uri="{FF2B5EF4-FFF2-40B4-BE49-F238E27FC236}">
                <a16:creationId xmlns:a16="http://schemas.microsoft.com/office/drawing/2014/main" id="{1B9B96D1-1B3E-271B-6E87-044E90344A78}"/>
              </a:ext>
            </a:extLst>
          </p:cNvPr>
          <p:cNvGrpSpPr/>
          <p:nvPr/>
        </p:nvGrpSpPr>
        <p:grpSpPr>
          <a:xfrm>
            <a:off x="7978143" y="2278073"/>
            <a:ext cx="158760" cy="236520"/>
            <a:chOff x="7978143" y="2278073"/>
            <a:chExt cx="158760" cy="236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C092E91B-607E-E321-C708-C815ED0FDA68}"/>
                    </a:ext>
                  </a:extLst>
                </p14:cNvPr>
                <p14:cNvContentPartPr/>
                <p14:nvPr/>
              </p14:nvContentPartPr>
              <p14:xfrm>
                <a:off x="7978143" y="2278073"/>
                <a:ext cx="48600" cy="23652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C092E91B-607E-E321-C708-C815ED0FDA68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970583" y="2270513"/>
                  <a:ext cx="63720" cy="25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343E4F5F-D3B6-2E33-9021-7691C3C6A8F4}"/>
                    </a:ext>
                  </a:extLst>
                </p14:cNvPr>
                <p14:cNvContentPartPr/>
                <p14:nvPr/>
              </p14:nvContentPartPr>
              <p14:xfrm>
                <a:off x="8059863" y="2312633"/>
                <a:ext cx="77040" cy="18000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343E4F5F-D3B6-2E33-9021-7691C3C6A8F4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8052303" y="2305073"/>
                  <a:ext cx="92160" cy="195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uppo 41">
            <a:extLst>
              <a:ext uri="{FF2B5EF4-FFF2-40B4-BE49-F238E27FC236}">
                <a16:creationId xmlns:a16="http://schemas.microsoft.com/office/drawing/2014/main" id="{41DBB6A4-1995-AA4B-C3CB-E5DD4BBC9C27}"/>
              </a:ext>
            </a:extLst>
          </p:cNvPr>
          <p:cNvGrpSpPr/>
          <p:nvPr/>
        </p:nvGrpSpPr>
        <p:grpSpPr>
          <a:xfrm>
            <a:off x="8344623" y="2162513"/>
            <a:ext cx="304920" cy="279720"/>
            <a:chOff x="8344623" y="2162513"/>
            <a:chExt cx="304920" cy="279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23365B13-F13F-D730-CCCF-99169DA9650A}"/>
                    </a:ext>
                  </a:extLst>
                </p14:cNvPr>
                <p14:cNvContentPartPr/>
                <p14:nvPr/>
              </p14:nvContentPartPr>
              <p14:xfrm>
                <a:off x="8344623" y="2269073"/>
                <a:ext cx="103680" cy="17316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23365B13-F13F-D730-CCCF-99169DA9650A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8337063" y="2261873"/>
                  <a:ext cx="118800" cy="18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5A781814-15CC-8ECA-7F0F-AEB9FD4C3EFC}"/>
                    </a:ext>
                  </a:extLst>
                </p14:cNvPr>
                <p14:cNvContentPartPr/>
                <p14:nvPr/>
              </p14:nvContentPartPr>
              <p14:xfrm>
                <a:off x="8468103" y="2162513"/>
                <a:ext cx="73080" cy="18432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5A781814-15CC-8ECA-7F0F-AEB9FD4C3EFC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460543" y="2154953"/>
                  <a:ext cx="8784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8394E425-0026-E6C9-7BD2-A3F183F015FC}"/>
                    </a:ext>
                  </a:extLst>
                </p14:cNvPr>
                <p14:cNvContentPartPr/>
                <p14:nvPr/>
              </p14:nvContentPartPr>
              <p14:xfrm>
                <a:off x="8563143" y="2257913"/>
                <a:ext cx="86400" cy="13752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8394E425-0026-E6C9-7BD2-A3F183F015FC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8555583" y="2250353"/>
                  <a:ext cx="101520" cy="152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uppo 39">
            <a:extLst>
              <a:ext uri="{FF2B5EF4-FFF2-40B4-BE49-F238E27FC236}">
                <a16:creationId xmlns:a16="http://schemas.microsoft.com/office/drawing/2014/main" id="{ADBD6B10-91FE-14E2-6225-3140567ACB7A}"/>
              </a:ext>
            </a:extLst>
          </p:cNvPr>
          <p:cNvGrpSpPr/>
          <p:nvPr/>
        </p:nvGrpSpPr>
        <p:grpSpPr>
          <a:xfrm>
            <a:off x="8769783" y="2147033"/>
            <a:ext cx="459360" cy="226800"/>
            <a:chOff x="8769783" y="2147033"/>
            <a:chExt cx="459360" cy="226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995D1D97-4211-269E-4248-1988A115C3CA}"/>
                    </a:ext>
                  </a:extLst>
                </p14:cNvPr>
                <p14:cNvContentPartPr/>
                <p14:nvPr/>
              </p14:nvContentPartPr>
              <p14:xfrm>
                <a:off x="8769783" y="2228393"/>
                <a:ext cx="105480" cy="14544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995D1D97-4211-269E-4248-1988A115C3CA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8762223" y="2220833"/>
                  <a:ext cx="12060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B6F43AFE-B02A-31DD-BA7B-7E29B4E0D92E}"/>
                    </a:ext>
                  </a:extLst>
                </p14:cNvPr>
                <p14:cNvContentPartPr/>
                <p14:nvPr/>
              </p14:nvContentPartPr>
              <p14:xfrm>
                <a:off x="8920983" y="2285633"/>
                <a:ext cx="63720" cy="6912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B6F43AFE-B02A-31DD-BA7B-7E29B4E0D92E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8913423" y="2278073"/>
                  <a:ext cx="7884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6CBA6727-1412-BD93-541A-02A845EBB813}"/>
                    </a:ext>
                  </a:extLst>
                </p14:cNvPr>
                <p14:cNvContentPartPr/>
                <p14:nvPr/>
              </p14:nvContentPartPr>
              <p14:xfrm>
                <a:off x="9004503" y="2147033"/>
                <a:ext cx="104760" cy="19116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6CBA6727-1412-BD93-541A-02A845EBB813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8996943" y="2139473"/>
                  <a:ext cx="119880" cy="20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0530F443-EC39-FE6A-5854-F0AFB0611A8B}"/>
                    </a:ext>
                  </a:extLst>
                </p14:cNvPr>
                <p14:cNvContentPartPr/>
                <p14:nvPr/>
              </p14:nvContentPartPr>
              <p14:xfrm>
                <a:off x="9079383" y="2210033"/>
                <a:ext cx="149760" cy="13320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0530F443-EC39-FE6A-5854-F0AFB0611A8B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9071823" y="2202833"/>
                  <a:ext cx="164880" cy="148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uppo 61">
            <a:extLst>
              <a:ext uri="{FF2B5EF4-FFF2-40B4-BE49-F238E27FC236}">
                <a16:creationId xmlns:a16="http://schemas.microsoft.com/office/drawing/2014/main" id="{EF2C5501-1D2E-396A-EEEE-D7EF0E9BCBF6}"/>
              </a:ext>
            </a:extLst>
          </p:cNvPr>
          <p:cNvGrpSpPr/>
          <p:nvPr/>
        </p:nvGrpSpPr>
        <p:grpSpPr>
          <a:xfrm>
            <a:off x="2738343" y="3643553"/>
            <a:ext cx="115200" cy="124560"/>
            <a:chOff x="2738343" y="3643553"/>
            <a:chExt cx="115200" cy="124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316C0E54-7980-FDB1-A4E4-ACFA8F4312DA}"/>
                    </a:ext>
                  </a:extLst>
                </p14:cNvPr>
                <p14:cNvContentPartPr/>
                <p14:nvPr/>
              </p14:nvContentPartPr>
              <p14:xfrm>
                <a:off x="2738343" y="3668753"/>
                <a:ext cx="73800" cy="720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316C0E54-7980-FDB1-A4E4-ACFA8F4312DA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730783" y="3661193"/>
                  <a:ext cx="8892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BFF2E709-5A08-0C53-F976-52E6723FFBE6}"/>
                    </a:ext>
                  </a:extLst>
                </p14:cNvPr>
                <p14:cNvContentPartPr/>
                <p14:nvPr/>
              </p14:nvContentPartPr>
              <p14:xfrm>
                <a:off x="2829783" y="3643553"/>
                <a:ext cx="23760" cy="12456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BFF2E709-5A08-0C53-F976-52E6723FFBE6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822583" y="3635993"/>
                  <a:ext cx="38880" cy="139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6" name="Gruppo 75">
            <a:extLst>
              <a:ext uri="{FF2B5EF4-FFF2-40B4-BE49-F238E27FC236}">
                <a16:creationId xmlns:a16="http://schemas.microsoft.com/office/drawing/2014/main" id="{6B4ACE43-FE92-6221-CC4F-6B01DCE521A9}"/>
              </a:ext>
            </a:extLst>
          </p:cNvPr>
          <p:cNvGrpSpPr/>
          <p:nvPr/>
        </p:nvGrpSpPr>
        <p:grpSpPr>
          <a:xfrm>
            <a:off x="5428936" y="4262420"/>
            <a:ext cx="2269440" cy="400320"/>
            <a:chOff x="5428936" y="4262420"/>
            <a:chExt cx="2269440" cy="400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A44DC602-12B3-AF15-7EAF-034949FF4209}"/>
                    </a:ext>
                  </a:extLst>
                </p14:cNvPr>
                <p14:cNvContentPartPr/>
                <p14:nvPr/>
              </p14:nvContentPartPr>
              <p14:xfrm>
                <a:off x="5428936" y="4403900"/>
                <a:ext cx="259920" cy="21204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A44DC602-12B3-AF15-7EAF-034949FF4209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421376" y="4396340"/>
                  <a:ext cx="275040" cy="22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DE79C454-BA55-823D-EC04-3D7EBDC2FFBC}"/>
                    </a:ext>
                  </a:extLst>
                </p14:cNvPr>
                <p14:cNvContentPartPr/>
                <p14:nvPr/>
              </p14:nvContentPartPr>
              <p14:xfrm>
                <a:off x="5727736" y="4404980"/>
                <a:ext cx="120960" cy="230400"/>
              </p14:xfrm>
            </p:contentPart>
          </mc:Choice>
          <mc:Fallback xmlns=""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DE79C454-BA55-823D-EC04-3D7EBDC2FFBC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5720536" y="4397420"/>
                  <a:ext cx="13608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2B0B9FEE-765D-D962-7B31-5F64D1A9A4BA}"/>
                    </a:ext>
                  </a:extLst>
                </p14:cNvPr>
                <p14:cNvContentPartPr/>
                <p14:nvPr/>
              </p14:nvContentPartPr>
              <p14:xfrm>
                <a:off x="5899096" y="4458620"/>
                <a:ext cx="120960" cy="204120"/>
              </p14:xfrm>
            </p:contentPart>
          </mc:Choice>
          <mc:Fallback xmlns=""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2B0B9FEE-765D-D962-7B31-5F64D1A9A4BA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5891536" y="4451060"/>
                  <a:ext cx="136080" cy="21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83C6E77F-80A7-6848-68D8-4C86A71BF3C8}"/>
                    </a:ext>
                  </a:extLst>
                </p14:cNvPr>
                <p14:cNvContentPartPr/>
                <p14:nvPr/>
              </p14:nvContentPartPr>
              <p14:xfrm>
                <a:off x="6090616" y="4262420"/>
                <a:ext cx="162000" cy="340560"/>
              </p14:xfrm>
            </p:contentPart>
          </mc:Choice>
          <mc:Fallback xmlns=""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83C6E77F-80A7-6848-68D8-4C86A71BF3C8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083056" y="4254860"/>
                  <a:ext cx="177120" cy="35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38CBB5C8-1B78-C51D-166A-058A8091963E}"/>
                    </a:ext>
                  </a:extLst>
                </p14:cNvPr>
                <p14:cNvContentPartPr/>
                <p14:nvPr/>
              </p14:nvContentPartPr>
              <p14:xfrm>
                <a:off x="6213016" y="4429100"/>
                <a:ext cx="95400" cy="192960"/>
              </p14:xfrm>
            </p:contentPart>
          </mc:Choice>
          <mc:Fallback xmlns=""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38CBB5C8-1B78-C51D-166A-058A8091963E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205456" y="4421540"/>
                  <a:ext cx="11052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CF6E13A7-D87B-7B91-8092-E39E65249086}"/>
                    </a:ext>
                  </a:extLst>
                </p14:cNvPr>
                <p14:cNvContentPartPr/>
                <p14:nvPr/>
              </p14:nvContentPartPr>
              <p14:xfrm>
                <a:off x="6392656" y="4422980"/>
                <a:ext cx="174240" cy="198360"/>
              </p14:xfrm>
            </p:contentPart>
          </mc:Choice>
          <mc:Fallback xmlns=""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CF6E13A7-D87B-7B91-8092-E39E65249086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6385096" y="4415420"/>
                  <a:ext cx="18936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4AD10C52-6A1E-FD35-50E4-EFC72A67ABB7}"/>
                    </a:ext>
                  </a:extLst>
                </p14:cNvPr>
                <p14:cNvContentPartPr/>
                <p14:nvPr/>
              </p14:nvContentPartPr>
              <p14:xfrm>
                <a:off x="6595336" y="4453580"/>
                <a:ext cx="140400" cy="131400"/>
              </p14:xfrm>
            </p:contentPart>
          </mc:Choice>
          <mc:Fallback xmlns=""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4AD10C52-6A1E-FD35-50E4-EFC72A67ABB7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6587776" y="4446020"/>
                  <a:ext cx="15552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24609871-6776-51AA-23A6-7964E83BA73B}"/>
                    </a:ext>
                  </a:extLst>
                </p14:cNvPr>
                <p14:cNvContentPartPr/>
                <p14:nvPr/>
              </p14:nvContentPartPr>
              <p14:xfrm>
                <a:off x="6795496" y="4432700"/>
                <a:ext cx="178920" cy="156600"/>
              </p14:xfrm>
            </p:contentPart>
          </mc:Choice>
          <mc:Fallback xmlns=""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24609871-6776-51AA-23A6-7964E83BA73B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6787936" y="4425140"/>
                  <a:ext cx="19404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1CA089EB-E974-BB48-98E0-41A5C45EEDD8}"/>
                    </a:ext>
                  </a:extLst>
                </p14:cNvPr>
                <p14:cNvContentPartPr/>
                <p14:nvPr/>
              </p14:nvContentPartPr>
              <p14:xfrm>
                <a:off x="6993856" y="4476980"/>
                <a:ext cx="51120" cy="136800"/>
              </p14:xfrm>
            </p:contentPart>
          </mc:Choice>
          <mc:Fallback xmlns=""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1CA089EB-E974-BB48-98E0-41A5C45EEDD8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6986296" y="4469420"/>
                  <a:ext cx="6624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D9B39588-A817-0527-EF5C-19AD46A82E07}"/>
                    </a:ext>
                  </a:extLst>
                </p14:cNvPr>
                <p14:cNvContentPartPr/>
                <p14:nvPr/>
              </p14:nvContentPartPr>
              <p14:xfrm>
                <a:off x="7135696" y="4470860"/>
                <a:ext cx="144000" cy="113400"/>
              </p14:xfrm>
            </p:contentPart>
          </mc:Choice>
          <mc:Fallback xmlns=""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D9B39588-A817-0527-EF5C-19AD46A82E07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7128136" y="4463300"/>
                  <a:ext cx="15876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A49EC89D-D3F1-7905-9EA8-92AE7946364A}"/>
                    </a:ext>
                  </a:extLst>
                </p14:cNvPr>
                <p14:cNvContentPartPr/>
                <p14:nvPr/>
              </p14:nvContentPartPr>
              <p14:xfrm>
                <a:off x="7343416" y="4464020"/>
                <a:ext cx="100440" cy="86400"/>
              </p14:xfrm>
            </p:contentPart>
          </mc:Choice>
          <mc:Fallback xmlns=""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A49EC89D-D3F1-7905-9EA8-92AE7946364A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335856" y="4456460"/>
                  <a:ext cx="11556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E5D58700-FD80-9284-9D19-536AE2A8E2C5}"/>
                    </a:ext>
                  </a:extLst>
                </p14:cNvPr>
                <p14:cNvContentPartPr/>
                <p14:nvPr/>
              </p14:nvContentPartPr>
              <p14:xfrm>
                <a:off x="7422616" y="4476980"/>
                <a:ext cx="275760" cy="114120"/>
              </p14:xfrm>
            </p:contentPart>
          </mc:Choice>
          <mc:Fallback xmlns=""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E5D58700-FD80-9284-9D19-536AE2A8E2C5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415056" y="4469420"/>
                  <a:ext cx="290880" cy="1288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53413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781D5A-A956-5F31-F62C-AE8C873E3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B735AFB-16CB-D642-65BD-106042B17396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411920-C0CF-D0D3-6F9E-BB4CADD25298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17B254-9354-41AC-AD08-0EE5C7A52F65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C476806D-2FCE-02EA-D873-8AD1BC351CE6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8E566659-D503-72BF-D56B-A57A27A2FF72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70162937-F651-1B71-D0BE-FF67B1E95FE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299D20DF-343D-5A7B-DBA3-56017F7AB08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57BF51AD-B8A6-03EC-7BFB-6112FD50794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12E03692-7912-72FF-6FE4-89E01719D42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5F8266B-31FE-CDF1-5F5A-99F0C8993BE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EDACD9A9-A39B-4055-FA85-86AB26F1E15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FD171DFB-4BC4-9924-F83E-751ABF402C8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2505D28-42DB-A0AC-105F-37350C4BBC3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C0B00AA6-4530-6D2B-62F5-CBCF76C437C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5A905F85-E4DC-5D63-E823-693F8A23BA1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08FA630-7650-5D36-F4F4-849356CC4FEC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1E6C5982-FD77-F374-D98A-ECDA775EDEE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2C1D4D8A-7E58-29A1-5392-9DC15B694491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839B8F9B-5139-A404-BC31-21730CB7A44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C70959BA-E7FD-B6A1-403F-9D82C499288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AD56FCE7-B7B3-C127-E326-9EAFA237112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31E9DBEC-B3F1-12EB-3E60-B8C834C9D39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7FFECC93-33A4-9C8B-BE18-D6D1E8E5F14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4A44FF04-1EB5-D820-9740-33D6D8440ACD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EA19010C-2C97-4E63-3195-8210E5782537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FB0DC324-D30A-C540-5036-51DA23F4F5F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07738E5B-685F-84B3-2A7D-EBD987DABB4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2B86C1B-BE88-FE3C-342E-0E5D1E149C11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E868017F-6D09-410A-154B-53F9B97A5DD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8C1BBC31-398C-6817-1CF5-F511C1C9F0A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8382463B-DFD6-64FE-3D19-5DC4B04CCB8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C7B05754-EDCB-681D-041F-3B828389659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D929DA57-D3A7-9693-56EE-2BB9060ECF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549191FC-340A-5575-65E9-AB5153A2449B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A5DB840-6C8C-350D-29C7-A8B57EC54C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B971780-CD49-9CD1-185D-6FD69CF32B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grpSp>
        <p:nvGrpSpPr>
          <p:cNvPr id="32" name="Gruppo 31">
            <a:extLst>
              <a:ext uri="{FF2B5EF4-FFF2-40B4-BE49-F238E27FC236}">
                <a16:creationId xmlns:a16="http://schemas.microsoft.com/office/drawing/2014/main" id="{3502F645-ABA2-2906-A3F0-FEB6897C0884}"/>
              </a:ext>
            </a:extLst>
          </p:cNvPr>
          <p:cNvGrpSpPr/>
          <p:nvPr/>
        </p:nvGrpSpPr>
        <p:grpSpPr>
          <a:xfrm>
            <a:off x="485912" y="321392"/>
            <a:ext cx="2013840" cy="457560"/>
            <a:chOff x="485912" y="321392"/>
            <a:chExt cx="2013840" cy="457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0CB4730E-33B3-FE36-49B5-9D8B8788642E}"/>
                    </a:ext>
                  </a:extLst>
                </p14:cNvPr>
                <p14:cNvContentPartPr/>
                <p14:nvPr/>
              </p14:nvContentPartPr>
              <p14:xfrm>
                <a:off x="485912" y="321392"/>
                <a:ext cx="461160" cy="44208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0CB4730E-33B3-FE36-49B5-9D8B8788642E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78712" y="313832"/>
                  <a:ext cx="475920" cy="45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1850D1EC-5D6F-C096-CE35-2253232BFCE9}"/>
                    </a:ext>
                  </a:extLst>
                </p14:cNvPr>
                <p14:cNvContentPartPr/>
                <p14:nvPr/>
              </p14:nvContentPartPr>
              <p14:xfrm>
                <a:off x="980912" y="336872"/>
                <a:ext cx="365760" cy="42480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1850D1EC-5D6F-C096-CE35-2253232BFCE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973352" y="329312"/>
                  <a:ext cx="380880" cy="43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71D27B8A-DA19-45B9-2B5A-4E12833D491F}"/>
                    </a:ext>
                  </a:extLst>
                </p14:cNvPr>
                <p14:cNvContentPartPr/>
                <p14:nvPr/>
              </p14:nvContentPartPr>
              <p14:xfrm>
                <a:off x="1439912" y="348032"/>
                <a:ext cx="392400" cy="43092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71D27B8A-DA19-45B9-2B5A-4E12833D491F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432352" y="340472"/>
                  <a:ext cx="407520" cy="44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B11B931F-6713-7204-C423-C53659DFD6C0}"/>
                    </a:ext>
                  </a:extLst>
                </p14:cNvPr>
                <p14:cNvContentPartPr/>
                <p14:nvPr/>
              </p14:nvContentPartPr>
              <p14:xfrm>
                <a:off x="1853192" y="395912"/>
                <a:ext cx="357840" cy="30996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B11B931F-6713-7204-C423-C53659DFD6C0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845632" y="388352"/>
                  <a:ext cx="372960" cy="32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D2CE500B-D009-123D-5005-9DB9F5E5FF33}"/>
                    </a:ext>
                  </a:extLst>
                </p14:cNvPr>
                <p14:cNvContentPartPr/>
                <p14:nvPr/>
              </p14:nvContentPartPr>
              <p14:xfrm>
                <a:off x="2433152" y="412832"/>
                <a:ext cx="33840" cy="4500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D2CE500B-D009-123D-5005-9DB9F5E5FF3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425952" y="405272"/>
                  <a:ext cx="4896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126F5A7E-72A5-3830-6238-3110BE9E503A}"/>
                    </a:ext>
                  </a:extLst>
                </p14:cNvPr>
                <p14:cNvContentPartPr/>
                <p14:nvPr/>
              </p14:nvContentPartPr>
              <p14:xfrm>
                <a:off x="2433512" y="607592"/>
                <a:ext cx="66240" cy="2628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126F5A7E-72A5-3830-6238-3110BE9E503A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425952" y="600032"/>
                  <a:ext cx="81360" cy="41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uppo 42">
            <a:extLst>
              <a:ext uri="{FF2B5EF4-FFF2-40B4-BE49-F238E27FC236}">
                <a16:creationId xmlns:a16="http://schemas.microsoft.com/office/drawing/2014/main" id="{A35A3053-C278-A585-AD9E-B72DD5C535E2}"/>
              </a:ext>
            </a:extLst>
          </p:cNvPr>
          <p:cNvGrpSpPr/>
          <p:nvPr/>
        </p:nvGrpSpPr>
        <p:grpSpPr>
          <a:xfrm>
            <a:off x="3047672" y="343352"/>
            <a:ext cx="1453320" cy="407880"/>
            <a:chOff x="3047672" y="343352"/>
            <a:chExt cx="1453320" cy="407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1380D50F-6935-E65D-81F5-637F436834FD}"/>
                    </a:ext>
                  </a:extLst>
                </p14:cNvPr>
                <p14:cNvContentPartPr/>
                <p14:nvPr/>
              </p14:nvContentPartPr>
              <p14:xfrm>
                <a:off x="3047672" y="343352"/>
                <a:ext cx="295560" cy="37836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1380D50F-6935-E65D-81F5-637F436834FD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040112" y="335792"/>
                  <a:ext cx="310680" cy="39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F5DFE546-90CC-2AA0-1840-1A54B5CBEC7D}"/>
                    </a:ext>
                  </a:extLst>
                </p14:cNvPr>
                <p14:cNvContentPartPr/>
                <p14:nvPr/>
              </p14:nvContentPartPr>
              <p14:xfrm>
                <a:off x="3468872" y="531272"/>
                <a:ext cx="85320" cy="1764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F5DFE546-90CC-2AA0-1840-1A54B5CBEC7D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461312" y="523712"/>
                  <a:ext cx="10044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16F07691-2D3F-FC1F-8AE9-D1B9EBA9F063}"/>
                    </a:ext>
                  </a:extLst>
                </p14:cNvPr>
                <p14:cNvContentPartPr/>
                <p14:nvPr/>
              </p14:nvContentPartPr>
              <p14:xfrm>
                <a:off x="3566072" y="375752"/>
                <a:ext cx="79560" cy="37548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16F07691-2D3F-FC1F-8AE9-D1B9EBA9F063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558872" y="368192"/>
                  <a:ext cx="94680" cy="39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5167A69E-33E8-75F4-AC4E-793C1D1E0FA8}"/>
                    </a:ext>
                  </a:extLst>
                </p14:cNvPr>
                <p14:cNvContentPartPr/>
                <p14:nvPr/>
              </p14:nvContentPartPr>
              <p14:xfrm>
                <a:off x="3880712" y="374672"/>
                <a:ext cx="237600" cy="2052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5167A69E-33E8-75F4-AC4E-793C1D1E0FA8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873152" y="367112"/>
                  <a:ext cx="25272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6643EEC0-8B7C-10DF-63E1-8409BFF9449E}"/>
                    </a:ext>
                  </a:extLst>
                </p14:cNvPr>
                <p14:cNvContentPartPr/>
                <p14:nvPr/>
              </p14:nvContentPartPr>
              <p14:xfrm>
                <a:off x="3873512" y="413192"/>
                <a:ext cx="244800" cy="20628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6643EEC0-8B7C-10DF-63E1-8409BFF9449E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865952" y="405632"/>
                  <a:ext cx="25992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8C6A29AC-D6FB-AAF8-61A0-1F69688CC05A}"/>
                    </a:ext>
                  </a:extLst>
                </p14:cNvPr>
                <p14:cNvContentPartPr/>
                <p14:nvPr/>
              </p14:nvContentPartPr>
              <p14:xfrm>
                <a:off x="4132712" y="389792"/>
                <a:ext cx="179640" cy="4104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8C6A29AC-D6FB-AAF8-61A0-1F69688CC05A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125152" y="382232"/>
                  <a:ext cx="19476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6E6BB3EF-6B95-EE90-61F8-8625B8A54C47}"/>
                    </a:ext>
                  </a:extLst>
                </p14:cNvPr>
                <p14:cNvContentPartPr/>
                <p14:nvPr/>
              </p14:nvContentPartPr>
              <p14:xfrm>
                <a:off x="4076912" y="421112"/>
                <a:ext cx="233280" cy="23004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6E6BB3EF-6B95-EE90-61F8-8625B8A54C47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4069352" y="413552"/>
                  <a:ext cx="248040" cy="24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2E363F66-7CB2-C05B-FA29-7543D0C0E184}"/>
                    </a:ext>
                  </a:extLst>
                </p14:cNvPr>
                <p14:cNvContentPartPr/>
                <p14:nvPr/>
              </p14:nvContentPartPr>
              <p14:xfrm>
                <a:off x="4301192" y="494912"/>
                <a:ext cx="173160" cy="3492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2E363F66-7CB2-C05B-FA29-7543D0C0E184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293632" y="487352"/>
                  <a:ext cx="18828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72C0C764-1F57-1A32-74FE-D50B48F0EC18}"/>
                    </a:ext>
                  </a:extLst>
                </p14:cNvPr>
                <p14:cNvContentPartPr/>
                <p14:nvPr/>
              </p14:nvContentPartPr>
              <p14:xfrm>
                <a:off x="4452392" y="394832"/>
                <a:ext cx="48600" cy="25560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72C0C764-1F57-1A32-74FE-D50B48F0EC18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444832" y="387272"/>
                  <a:ext cx="63720" cy="270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EEB7B91E-92BF-9E67-1D82-4345F60A19D7}"/>
                  </a:ext>
                </a:extLst>
              </p14:cNvPr>
              <p14:cNvContentPartPr/>
              <p14:nvPr/>
            </p14:nvContentPartPr>
            <p14:xfrm>
              <a:off x="4009232" y="775352"/>
              <a:ext cx="439920" cy="2448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EEB7B91E-92BF-9E67-1D82-4345F60A19D7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4001672" y="767792"/>
                <a:ext cx="455040" cy="39600"/>
              </a:xfrm>
              <a:prstGeom prst="rect">
                <a:avLst/>
              </a:prstGeom>
            </p:spPr>
          </p:pic>
        </mc:Fallback>
      </mc:AlternateContent>
      <p:grpSp>
        <p:nvGrpSpPr>
          <p:cNvPr id="62" name="Gruppo 61">
            <a:extLst>
              <a:ext uri="{FF2B5EF4-FFF2-40B4-BE49-F238E27FC236}">
                <a16:creationId xmlns:a16="http://schemas.microsoft.com/office/drawing/2014/main" id="{FF2385EE-33AB-26F3-0D69-8130EC8C2BAC}"/>
              </a:ext>
            </a:extLst>
          </p:cNvPr>
          <p:cNvGrpSpPr/>
          <p:nvPr/>
        </p:nvGrpSpPr>
        <p:grpSpPr>
          <a:xfrm>
            <a:off x="4076912" y="923672"/>
            <a:ext cx="306360" cy="224280"/>
            <a:chOff x="4076912" y="923672"/>
            <a:chExt cx="306360" cy="224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6A3F6CE2-FFB7-74D7-485D-8B62ADCB23BF}"/>
                    </a:ext>
                  </a:extLst>
                </p14:cNvPr>
                <p14:cNvContentPartPr/>
                <p14:nvPr/>
              </p14:nvContentPartPr>
              <p14:xfrm>
                <a:off x="4076912" y="923672"/>
                <a:ext cx="306360" cy="1872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6A3F6CE2-FFB7-74D7-485D-8B62ADCB23BF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069352" y="916112"/>
                  <a:ext cx="32148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77EFDA57-9DB4-B2BD-4A5E-49F3DDF8E98F}"/>
                    </a:ext>
                  </a:extLst>
                </p14:cNvPr>
                <p14:cNvContentPartPr/>
                <p14:nvPr/>
              </p14:nvContentPartPr>
              <p14:xfrm>
                <a:off x="4192112" y="992072"/>
                <a:ext cx="163080" cy="15588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77EFDA57-9DB4-B2BD-4A5E-49F3DDF8E98F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184552" y="984872"/>
                  <a:ext cx="178200" cy="171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63" name="Input penna 62">
                <a:extLst>
                  <a:ext uri="{FF2B5EF4-FFF2-40B4-BE49-F238E27FC236}">
                    <a16:creationId xmlns:a16="http://schemas.microsoft.com/office/drawing/2014/main" id="{90A78DBF-D8A9-EA8C-2816-BBD4A3AAAE0C}"/>
                  </a:ext>
                </a:extLst>
              </p14:cNvPr>
              <p14:cNvContentPartPr/>
              <p14:nvPr/>
            </p14:nvContentPartPr>
            <p14:xfrm>
              <a:off x="4792592" y="440192"/>
              <a:ext cx="246600" cy="428400"/>
            </p14:xfrm>
          </p:contentPart>
        </mc:Choice>
        <mc:Fallback xmlns="">
          <p:pic>
            <p:nvPicPr>
              <p:cNvPr id="63" name="Input penna 62">
                <a:extLst>
                  <a:ext uri="{FF2B5EF4-FFF2-40B4-BE49-F238E27FC236}">
                    <a16:creationId xmlns:a16="http://schemas.microsoft.com/office/drawing/2014/main" id="{90A78DBF-D8A9-EA8C-2816-BBD4A3AAAE0C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4785032" y="432632"/>
                <a:ext cx="261720" cy="44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64" name="Input penna 63">
                <a:extLst>
                  <a:ext uri="{FF2B5EF4-FFF2-40B4-BE49-F238E27FC236}">
                    <a16:creationId xmlns:a16="http://schemas.microsoft.com/office/drawing/2014/main" id="{20E79B0F-D341-8F3A-5167-46FE8B44EFE4}"/>
                  </a:ext>
                </a:extLst>
              </p14:cNvPr>
              <p14:cNvContentPartPr/>
              <p14:nvPr/>
            </p14:nvContentPartPr>
            <p14:xfrm>
              <a:off x="5147192" y="1311752"/>
              <a:ext cx="360" cy="360"/>
            </p14:xfrm>
          </p:contentPart>
        </mc:Choice>
        <mc:Fallback xmlns="">
          <p:pic>
            <p:nvPicPr>
              <p:cNvPr id="64" name="Input penna 63">
                <a:extLst>
                  <a:ext uri="{FF2B5EF4-FFF2-40B4-BE49-F238E27FC236}">
                    <a16:creationId xmlns:a16="http://schemas.microsoft.com/office/drawing/2014/main" id="{20E79B0F-D341-8F3A-5167-46FE8B44EFE4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5139632" y="1304192"/>
                <a:ext cx="15480" cy="15480"/>
              </a:xfrm>
              <a:prstGeom prst="rect">
                <a:avLst/>
              </a:prstGeom>
            </p:spPr>
          </p:pic>
        </mc:Fallback>
      </mc:AlternateContent>
      <p:grpSp>
        <p:nvGrpSpPr>
          <p:cNvPr id="69" name="Gruppo 68">
            <a:extLst>
              <a:ext uri="{FF2B5EF4-FFF2-40B4-BE49-F238E27FC236}">
                <a16:creationId xmlns:a16="http://schemas.microsoft.com/office/drawing/2014/main" id="{D3BC40B8-E006-FE82-A58A-C61DD75B2FC7}"/>
              </a:ext>
            </a:extLst>
          </p:cNvPr>
          <p:cNvGrpSpPr/>
          <p:nvPr/>
        </p:nvGrpSpPr>
        <p:grpSpPr>
          <a:xfrm>
            <a:off x="5052872" y="507872"/>
            <a:ext cx="258480" cy="360720"/>
            <a:chOff x="5052872" y="507872"/>
            <a:chExt cx="258480" cy="360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7D2A0724-DE26-238D-A329-62516B48669B}"/>
                    </a:ext>
                  </a:extLst>
                </p14:cNvPr>
                <p14:cNvContentPartPr/>
                <p14:nvPr/>
              </p14:nvContentPartPr>
              <p14:xfrm>
                <a:off x="5052872" y="650072"/>
                <a:ext cx="127080" cy="54000"/>
              </p14:xfrm>
            </p:contentPart>
          </mc:Choice>
          <mc:Fallback xmlns=""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7D2A0724-DE26-238D-A329-62516B48669B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5045312" y="642512"/>
                  <a:ext cx="14220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58087534-92DA-AB95-F288-7E290652AA44}"/>
                    </a:ext>
                  </a:extLst>
                </p14:cNvPr>
                <p14:cNvContentPartPr/>
                <p14:nvPr/>
              </p14:nvContentPartPr>
              <p14:xfrm>
                <a:off x="5176352" y="507872"/>
                <a:ext cx="24840" cy="346680"/>
              </p14:xfrm>
            </p:contentPart>
          </mc:Choice>
          <mc:Fallback xmlns=""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58087534-92DA-AB95-F288-7E290652AA44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5168792" y="500312"/>
                  <a:ext cx="39600" cy="36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CD4279E0-0318-1105-0C8A-BBA4B1D0CA8F}"/>
                    </a:ext>
                  </a:extLst>
                </p14:cNvPr>
                <p14:cNvContentPartPr/>
                <p14:nvPr/>
              </p14:nvContentPartPr>
              <p14:xfrm>
                <a:off x="5282552" y="520112"/>
                <a:ext cx="28800" cy="348480"/>
              </p14:xfrm>
            </p:contentPart>
          </mc:Choice>
          <mc:Fallback xmlns=""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CD4279E0-0318-1105-0C8A-BBA4B1D0CA8F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5274992" y="512552"/>
                  <a:ext cx="43920" cy="363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9" name="Gruppo 88">
            <a:extLst>
              <a:ext uri="{FF2B5EF4-FFF2-40B4-BE49-F238E27FC236}">
                <a16:creationId xmlns:a16="http://schemas.microsoft.com/office/drawing/2014/main" id="{CEADF726-97C2-B683-3AF2-EB656491B3ED}"/>
              </a:ext>
            </a:extLst>
          </p:cNvPr>
          <p:cNvGrpSpPr/>
          <p:nvPr/>
        </p:nvGrpSpPr>
        <p:grpSpPr>
          <a:xfrm>
            <a:off x="175952" y="1661672"/>
            <a:ext cx="2004480" cy="455040"/>
            <a:chOff x="175952" y="1661672"/>
            <a:chExt cx="2004480" cy="455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A3116462-D612-EF4F-E8BD-D72C91853387}"/>
                    </a:ext>
                  </a:extLst>
                </p14:cNvPr>
                <p14:cNvContentPartPr/>
                <p14:nvPr/>
              </p14:nvContentPartPr>
              <p14:xfrm>
                <a:off x="175952" y="1845992"/>
                <a:ext cx="222120" cy="204480"/>
              </p14:xfrm>
            </p:contentPart>
          </mc:Choice>
          <mc:Fallback xmlns=""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A3116462-D612-EF4F-E8BD-D72C91853387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68392" y="1838432"/>
                  <a:ext cx="23724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878560EF-9BC1-134D-B7A6-EE845EC2C558}"/>
                    </a:ext>
                  </a:extLst>
                </p14:cNvPr>
                <p14:cNvContentPartPr/>
                <p14:nvPr/>
              </p14:nvContentPartPr>
              <p14:xfrm>
                <a:off x="457112" y="1835192"/>
                <a:ext cx="120600" cy="281520"/>
              </p14:xfrm>
            </p:contentPart>
          </mc:Choice>
          <mc:Fallback xmlns=""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878560EF-9BC1-134D-B7A6-EE845EC2C558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449552" y="1827632"/>
                  <a:ext cx="135720" cy="29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B3F5FD9F-FF5C-9783-10BF-79BD076F77FD}"/>
                    </a:ext>
                  </a:extLst>
                </p14:cNvPr>
                <p14:cNvContentPartPr/>
                <p14:nvPr/>
              </p14:nvContentPartPr>
              <p14:xfrm>
                <a:off x="656552" y="1851752"/>
                <a:ext cx="89640" cy="211320"/>
              </p14:xfrm>
            </p:contentPart>
          </mc:Choice>
          <mc:Fallback xmlns=""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B3F5FD9F-FF5C-9783-10BF-79BD076F77FD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648992" y="1844192"/>
                  <a:ext cx="10476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FBCE85E4-19F9-F06C-17AA-26AAB1540824}"/>
                    </a:ext>
                  </a:extLst>
                </p14:cNvPr>
                <p14:cNvContentPartPr/>
                <p14:nvPr/>
              </p14:nvContentPartPr>
              <p14:xfrm>
                <a:off x="770672" y="1661672"/>
                <a:ext cx="71280" cy="453600"/>
              </p14:xfrm>
            </p:contentPart>
          </mc:Choice>
          <mc:Fallback xmlns=""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FBCE85E4-19F9-F06C-17AA-26AAB1540824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763112" y="1654112"/>
                  <a:ext cx="86400" cy="46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17208F72-2EA7-B2CD-1A60-FE77DFC9F309}"/>
                    </a:ext>
                  </a:extLst>
                </p14:cNvPr>
                <p14:cNvContentPartPr/>
                <p14:nvPr/>
              </p14:nvContentPartPr>
              <p14:xfrm>
                <a:off x="891632" y="1889912"/>
                <a:ext cx="117000" cy="160560"/>
              </p14:xfrm>
            </p:contentPart>
          </mc:Choice>
          <mc:Fallback xmlns=""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17208F72-2EA7-B2CD-1A60-FE77DFC9F309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884072" y="1882352"/>
                  <a:ext cx="13212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965D289E-6DE4-3920-2ADB-CEC927568796}"/>
                    </a:ext>
                  </a:extLst>
                </p14:cNvPr>
                <p14:cNvContentPartPr/>
                <p14:nvPr/>
              </p14:nvContentPartPr>
              <p14:xfrm>
                <a:off x="1042832" y="1896752"/>
                <a:ext cx="142920" cy="198720"/>
              </p14:xfrm>
            </p:contentPart>
          </mc:Choice>
          <mc:Fallback xmlns=""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965D289E-6DE4-3920-2ADB-CEC927568796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1035272" y="1889192"/>
                  <a:ext cx="15804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13BA1392-5EAE-D2ED-DCCD-32923CE35B1B}"/>
                    </a:ext>
                  </a:extLst>
                </p14:cNvPr>
                <p14:cNvContentPartPr/>
                <p14:nvPr/>
              </p14:nvContentPartPr>
              <p14:xfrm>
                <a:off x="1238672" y="1925552"/>
                <a:ext cx="126360" cy="108720"/>
              </p14:xfrm>
            </p:contentPart>
          </mc:Choice>
          <mc:Fallback xmlns=""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13BA1392-5EAE-D2ED-DCCD-32923CE35B1B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231112" y="1917992"/>
                  <a:ext cx="14148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74A55A42-C135-DEA6-7E0F-1802B83DF7EF}"/>
                    </a:ext>
                  </a:extLst>
                </p14:cNvPr>
                <p14:cNvContentPartPr/>
                <p14:nvPr/>
              </p14:nvContentPartPr>
              <p14:xfrm>
                <a:off x="1383032" y="1933112"/>
                <a:ext cx="111240" cy="127800"/>
              </p14:xfrm>
            </p:contentPart>
          </mc:Choice>
          <mc:Fallback xmlns=""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74A55A42-C135-DEA6-7E0F-1802B83DF7EF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375472" y="1925552"/>
                  <a:ext cx="12636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7CB8C4A2-D3BB-D49C-685D-45932AB2F265}"/>
                    </a:ext>
                  </a:extLst>
                </p14:cNvPr>
                <p14:cNvContentPartPr/>
                <p14:nvPr/>
              </p14:nvContentPartPr>
              <p14:xfrm>
                <a:off x="1491392" y="1912592"/>
                <a:ext cx="44640" cy="80280"/>
              </p14:xfrm>
            </p:contentPart>
          </mc:Choice>
          <mc:Fallback xmlns=""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7CB8C4A2-D3BB-D49C-685D-45932AB2F265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483832" y="1905032"/>
                  <a:ext cx="5976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7F6F5CE0-5C31-CE16-AB42-F0F8507EE9DC}"/>
                    </a:ext>
                  </a:extLst>
                </p14:cNvPr>
                <p14:cNvContentPartPr/>
                <p14:nvPr/>
              </p14:nvContentPartPr>
              <p14:xfrm>
                <a:off x="1566272" y="1885952"/>
                <a:ext cx="146880" cy="166680"/>
              </p14:xfrm>
            </p:contentPart>
          </mc:Choice>
          <mc:Fallback xmlns=""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7F6F5CE0-5C31-CE16-AB42-F0F8507EE9DC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1558712" y="1878392"/>
                  <a:ext cx="16200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29888FB5-0C0B-6A61-31D6-AA2E8C80C004}"/>
                    </a:ext>
                  </a:extLst>
                </p14:cNvPr>
                <p14:cNvContentPartPr/>
                <p14:nvPr/>
              </p14:nvContentPartPr>
              <p14:xfrm>
                <a:off x="1816112" y="1910792"/>
                <a:ext cx="103680" cy="93960"/>
              </p14:xfrm>
            </p:contentPart>
          </mc:Choice>
          <mc:Fallback xmlns=""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29888FB5-0C0B-6A61-31D6-AA2E8C80C004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1808552" y="1903232"/>
                  <a:ext cx="11880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D4CA3B00-8B5A-AA6F-DE1B-913E155335DE}"/>
                    </a:ext>
                  </a:extLst>
                </p14:cNvPr>
                <p14:cNvContentPartPr/>
                <p14:nvPr/>
              </p14:nvContentPartPr>
              <p14:xfrm>
                <a:off x="1915832" y="1892432"/>
                <a:ext cx="264600" cy="154080"/>
              </p14:xfrm>
            </p:contentPart>
          </mc:Choice>
          <mc:Fallback xmlns=""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D4CA3B00-8B5A-AA6F-DE1B-913E155335DE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908272" y="1884872"/>
                  <a:ext cx="279720" cy="169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5">
            <p14:nvContentPartPr>
              <p14:cNvPr id="86" name="Input penna 85">
                <a:extLst>
                  <a:ext uri="{FF2B5EF4-FFF2-40B4-BE49-F238E27FC236}">
                    <a16:creationId xmlns:a16="http://schemas.microsoft.com/office/drawing/2014/main" id="{7ACB0BCC-E127-F8B6-2236-7697C503F690}"/>
                  </a:ext>
                </a:extLst>
              </p14:cNvPr>
              <p14:cNvContentPartPr/>
              <p14:nvPr/>
            </p14:nvContentPartPr>
            <p14:xfrm>
              <a:off x="2420912" y="1864712"/>
              <a:ext cx="31320" cy="8280"/>
            </p14:xfrm>
          </p:contentPart>
        </mc:Choice>
        <mc:Fallback xmlns="">
          <p:pic>
            <p:nvPicPr>
              <p:cNvPr id="86" name="Input penna 85">
                <a:extLst>
                  <a:ext uri="{FF2B5EF4-FFF2-40B4-BE49-F238E27FC236}">
                    <a16:creationId xmlns:a16="http://schemas.microsoft.com/office/drawing/2014/main" id="{7ACB0BCC-E127-F8B6-2236-7697C503F690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2413352" y="1857152"/>
                <a:ext cx="46440" cy="2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7">
            <p14:nvContentPartPr>
              <p14:cNvPr id="87" name="Input penna 86">
                <a:extLst>
                  <a:ext uri="{FF2B5EF4-FFF2-40B4-BE49-F238E27FC236}">
                    <a16:creationId xmlns:a16="http://schemas.microsoft.com/office/drawing/2014/main" id="{0833F5F4-B44D-C24D-F0F5-6CEB7878D27B}"/>
                  </a:ext>
                </a:extLst>
              </p14:cNvPr>
              <p14:cNvContentPartPr/>
              <p14:nvPr/>
            </p14:nvContentPartPr>
            <p14:xfrm>
              <a:off x="2405072" y="1992152"/>
              <a:ext cx="73800" cy="23760"/>
            </p14:xfrm>
          </p:contentPart>
        </mc:Choice>
        <mc:Fallback xmlns="">
          <p:pic>
            <p:nvPicPr>
              <p:cNvPr id="87" name="Input penna 86">
                <a:extLst>
                  <a:ext uri="{FF2B5EF4-FFF2-40B4-BE49-F238E27FC236}">
                    <a16:creationId xmlns:a16="http://schemas.microsoft.com/office/drawing/2014/main" id="{0833F5F4-B44D-C24D-F0F5-6CEB7878D27B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2397512" y="1984592"/>
                <a:ext cx="88920" cy="38880"/>
              </a:xfrm>
              <a:prstGeom prst="rect">
                <a:avLst/>
              </a:prstGeom>
            </p:spPr>
          </p:pic>
        </mc:Fallback>
      </mc:AlternateContent>
      <p:grpSp>
        <p:nvGrpSpPr>
          <p:cNvPr id="102" name="Gruppo 101">
            <a:extLst>
              <a:ext uri="{FF2B5EF4-FFF2-40B4-BE49-F238E27FC236}">
                <a16:creationId xmlns:a16="http://schemas.microsoft.com/office/drawing/2014/main" id="{D0D21F06-D6D6-FBA8-0933-17BA30C2A39B}"/>
              </a:ext>
            </a:extLst>
          </p:cNvPr>
          <p:cNvGrpSpPr/>
          <p:nvPr/>
        </p:nvGrpSpPr>
        <p:grpSpPr>
          <a:xfrm>
            <a:off x="3023552" y="1642952"/>
            <a:ext cx="528120" cy="408600"/>
            <a:chOff x="3023552" y="1642952"/>
            <a:chExt cx="528120" cy="408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C27213A6-BFFF-453A-044B-3533B8052652}"/>
                    </a:ext>
                  </a:extLst>
                </p14:cNvPr>
                <p14:cNvContentPartPr/>
                <p14:nvPr/>
              </p14:nvContentPartPr>
              <p14:xfrm>
                <a:off x="3023552" y="1642952"/>
                <a:ext cx="340200" cy="408600"/>
              </p14:xfrm>
            </p:contentPart>
          </mc:Choice>
          <mc:Fallback xmlns=""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C27213A6-BFFF-453A-044B-3533B8052652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3015992" y="1635392"/>
                  <a:ext cx="355320" cy="42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42ABCAA1-E808-BFEC-8972-48AFCA1BD1E6}"/>
                    </a:ext>
                  </a:extLst>
                </p14:cNvPr>
                <p14:cNvContentPartPr/>
                <p14:nvPr/>
              </p14:nvContentPartPr>
              <p14:xfrm>
                <a:off x="3370232" y="1793432"/>
                <a:ext cx="133920" cy="35280"/>
              </p14:xfrm>
            </p:contentPart>
          </mc:Choice>
          <mc:Fallback xmlns=""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42ABCAA1-E808-BFEC-8972-48AFCA1BD1E6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3362672" y="1785872"/>
                  <a:ext cx="14904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EB294C00-0DEF-87D3-020A-1B9F8F9F1893}"/>
                    </a:ext>
                  </a:extLst>
                </p14:cNvPr>
                <p14:cNvContentPartPr/>
                <p14:nvPr/>
              </p14:nvContentPartPr>
              <p14:xfrm>
                <a:off x="3466352" y="1672112"/>
                <a:ext cx="85320" cy="328680"/>
              </p14:xfrm>
            </p:contentPart>
          </mc:Choice>
          <mc:Fallback xmlns=""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EB294C00-0DEF-87D3-020A-1B9F8F9F1893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3458792" y="1664552"/>
                  <a:ext cx="100440" cy="343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0" name="Gruppo 99">
            <a:extLst>
              <a:ext uri="{FF2B5EF4-FFF2-40B4-BE49-F238E27FC236}">
                <a16:creationId xmlns:a16="http://schemas.microsoft.com/office/drawing/2014/main" id="{84B565E6-DBA2-95FF-1A88-8023D529940C}"/>
              </a:ext>
            </a:extLst>
          </p:cNvPr>
          <p:cNvGrpSpPr/>
          <p:nvPr/>
        </p:nvGrpSpPr>
        <p:grpSpPr>
          <a:xfrm>
            <a:off x="3838232" y="1685072"/>
            <a:ext cx="543600" cy="267840"/>
            <a:chOff x="3838232" y="1685072"/>
            <a:chExt cx="543600" cy="267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E2182FFB-D8C7-56D6-2A9A-8B5EAF52CB4D}"/>
                    </a:ext>
                  </a:extLst>
                </p14:cNvPr>
                <p14:cNvContentPartPr/>
                <p14:nvPr/>
              </p14:nvContentPartPr>
              <p14:xfrm>
                <a:off x="3860912" y="1685792"/>
                <a:ext cx="212400" cy="8280"/>
              </p14:xfrm>
            </p:contentPart>
          </mc:Choice>
          <mc:Fallback xmlns=""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E2182FFB-D8C7-56D6-2A9A-8B5EAF52CB4D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3853352" y="1678232"/>
                  <a:ext cx="22716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3FF75756-3396-2D6F-09DC-024D20C54EA3}"/>
                    </a:ext>
                  </a:extLst>
                </p14:cNvPr>
                <p14:cNvContentPartPr/>
                <p14:nvPr/>
              </p14:nvContentPartPr>
              <p14:xfrm>
                <a:off x="3838232" y="1685072"/>
                <a:ext cx="239760" cy="190440"/>
              </p14:xfrm>
            </p:contentPart>
          </mc:Choice>
          <mc:Fallback xmlns=""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3FF75756-3396-2D6F-09DC-024D20C54EA3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3830672" y="1677512"/>
                  <a:ext cx="254880" cy="20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BAE3CD4D-5244-25BA-1B7D-EC1B5C79007A}"/>
                    </a:ext>
                  </a:extLst>
                </p14:cNvPr>
                <p14:cNvContentPartPr/>
                <p14:nvPr/>
              </p14:nvContentPartPr>
              <p14:xfrm>
                <a:off x="4058552" y="1712792"/>
                <a:ext cx="139680" cy="21240"/>
              </p14:xfrm>
            </p:contentPart>
          </mc:Choice>
          <mc:Fallback xmlns=""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BAE3CD4D-5244-25BA-1B7D-EC1B5C79007A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4050992" y="1705232"/>
                  <a:ext cx="15480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F615CE2D-8207-C28B-7746-F29D4DBE1F2C}"/>
                    </a:ext>
                  </a:extLst>
                </p14:cNvPr>
                <p14:cNvContentPartPr/>
                <p14:nvPr/>
              </p14:nvContentPartPr>
              <p14:xfrm>
                <a:off x="4017512" y="1731872"/>
                <a:ext cx="191520" cy="155880"/>
              </p14:xfrm>
            </p:contentPart>
          </mc:Choice>
          <mc:Fallback xmlns=""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F615CE2D-8207-C28B-7746-F29D4DBE1F2C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4010312" y="1724312"/>
                  <a:ext cx="20664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AFDAA981-1548-CA62-D7D3-01C839A667B7}"/>
                    </a:ext>
                  </a:extLst>
                </p14:cNvPr>
                <p14:cNvContentPartPr/>
                <p14:nvPr/>
              </p14:nvContentPartPr>
              <p14:xfrm>
                <a:off x="4209752" y="1811792"/>
                <a:ext cx="142200" cy="20520"/>
              </p14:xfrm>
            </p:contentPart>
          </mc:Choice>
          <mc:Fallback xmlns=""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AFDAA981-1548-CA62-D7D3-01C839A667B7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4202192" y="1804232"/>
                  <a:ext cx="15732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F846A338-DE3A-5F9D-E234-01FECA2C19FA}"/>
                    </a:ext>
                  </a:extLst>
                </p14:cNvPr>
                <p14:cNvContentPartPr/>
                <p14:nvPr/>
              </p14:nvContentPartPr>
              <p14:xfrm>
                <a:off x="4322072" y="1723232"/>
                <a:ext cx="59760" cy="229680"/>
              </p14:xfrm>
            </p:contentPart>
          </mc:Choice>
          <mc:Fallback xmlns=""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F846A338-DE3A-5F9D-E234-01FECA2C19FA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4314512" y="1715672"/>
                  <a:ext cx="74520" cy="244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7">
            <p14:nvContentPartPr>
              <p14:cNvPr id="103" name="Input penna 102">
                <a:extLst>
                  <a:ext uri="{FF2B5EF4-FFF2-40B4-BE49-F238E27FC236}">
                    <a16:creationId xmlns:a16="http://schemas.microsoft.com/office/drawing/2014/main" id="{B5BF2F1C-B8F5-9B12-1CAE-9DC8A994D380}"/>
                  </a:ext>
                </a:extLst>
              </p14:cNvPr>
              <p14:cNvContentPartPr/>
              <p14:nvPr/>
            </p14:nvContentPartPr>
            <p14:xfrm>
              <a:off x="3990152" y="2009792"/>
              <a:ext cx="338760" cy="330120"/>
            </p14:xfrm>
          </p:contentPart>
        </mc:Choice>
        <mc:Fallback xmlns="">
          <p:pic>
            <p:nvPicPr>
              <p:cNvPr id="103" name="Input penna 102">
                <a:extLst>
                  <a:ext uri="{FF2B5EF4-FFF2-40B4-BE49-F238E27FC236}">
                    <a16:creationId xmlns:a16="http://schemas.microsoft.com/office/drawing/2014/main" id="{B5BF2F1C-B8F5-9B12-1CAE-9DC8A994D380}"/>
                  </a:ext>
                </a:extLst>
              </p:cNvPr>
              <p:cNvPicPr/>
              <p:nvPr/>
            </p:nvPicPr>
            <p:blipFill>
              <a:blip r:embed="rId98"/>
              <a:stretch>
                <a:fillRect/>
              </a:stretch>
            </p:blipFill>
            <p:spPr>
              <a:xfrm>
                <a:off x="3982592" y="2002232"/>
                <a:ext cx="353880" cy="345240"/>
              </a:xfrm>
              <a:prstGeom prst="rect">
                <a:avLst/>
              </a:prstGeom>
            </p:spPr>
          </p:pic>
        </mc:Fallback>
      </mc:AlternateContent>
      <p:grpSp>
        <p:nvGrpSpPr>
          <p:cNvPr id="111" name="Gruppo 110">
            <a:extLst>
              <a:ext uri="{FF2B5EF4-FFF2-40B4-BE49-F238E27FC236}">
                <a16:creationId xmlns:a16="http://schemas.microsoft.com/office/drawing/2014/main" id="{A55E6B01-4727-5AA6-5EA7-A4A8E29439F0}"/>
              </a:ext>
            </a:extLst>
          </p:cNvPr>
          <p:cNvGrpSpPr/>
          <p:nvPr/>
        </p:nvGrpSpPr>
        <p:grpSpPr>
          <a:xfrm>
            <a:off x="4615112" y="1677152"/>
            <a:ext cx="585360" cy="516960"/>
            <a:chOff x="4615112" y="1677152"/>
            <a:chExt cx="585360" cy="516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E8898312-D3ED-890E-455D-7066D0225EA0}"/>
                    </a:ext>
                  </a:extLst>
                </p14:cNvPr>
                <p14:cNvContentPartPr/>
                <p14:nvPr/>
              </p14:nvContentPartPr>
              <p14:xfrm>
                <a:off x="4615112" y="1755272"/>
                <a:ext cx="334800" cy="31680"/>
              </p14:xfrm>
            </p:contentPart>
          </mc:Choice>
          <mc:Fallback xmlns=""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E8898312-D3ED-890E-455D-7066D0225EA0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4607552" y="1747712"/>
                  <a:ext cx="34992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E95924B9-F95E-80B9-2FE1-61E96BEC008D}"/>
                    </a:ext>
                  </a:extLst>
                </p14:cNvPr>
                <p14:cNvContentPartPr/>
                <p14:nvPr/>
              </p14:nvContentPartPr>
              <p14:xfrm>
                <a:off x="4689992" y="1835192"/>
                <a:ext cx="244800" cy="28080"/>
              </p14:xfrm>
            </p:contentPart>
          </mc:Choice>
          <mc:Fallback xmlns=""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E95924B9-F95E-80B9-2FE1-61E96BEC008D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4682432" y="1827632"/>
                  <a:ext cx="25992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8B9F29F2-6E99-DE2C-F2DA-FDBDD3A355BD}"/>
                    </a:ext>
                  </a:extLst>
                </p14:cNvPr>
                <p14:cNvContentPartPr/>
                <p14:nvPr/>
              </p14:nvContentPartPr>
              <p14:xfrm>
                <a:off x="4744352" y="1917632"/>
                <a:ext cx="193320" cy="160200"/>
              </p14:xfrm>
            </p:contentPart>
          </mc:Choice>
          <mc:Fallback xmlns=""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8B9F29F2-6E99-DE2C-F2DA-FDBDD3A355BD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4736792" y="1910072"/>
                  <a:ext cx="20808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9C422E60-AD5C-B3D4-3364-F41D575D9CF3}"/>
                    </a:ext>
                  </a:extLst>
                </p14:cNvPr>
                <p14:cNvContentPartPr/>
                <p14:nvPr/>
              </p14:nvContentPartPr>
              <p14:xfrm>
                <a:off x="5017232" y="1695512"/>
                <a:ext cx="52200" cy="390960"/>
              </p14:xfrm>
            </p:contentPart>
          </mc:Choice>
          <mc:Fallback xmlns=""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9C422E60-AD5C-B3D4-3364-F41D575D9CF3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5009672" y="1687952"/>
                  <a:ext cx="67320" cy="40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31375991-A929-B401-A3ED-2E8A5582A83D}"/>
                    </a:ext>
                  </a:extLst>
                </p14:cNvPr>
                <p14:cNvContentPartPr/>
                <p14:nvPr/>
              </p14:nvContentPartPr>
              <p14:xfrm>
                <a:off x="5039552" y="1876952"/>
                <a:ext cx="118800" cy="12600"/>
              </p14:xfrm>
            </p:contentPart>
          </mc:Choice>
          <mc:Fallback xmlns=""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31375991-A929-B401-A3ED-2E8A5582A83D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5031992" y="1869392"/>
                  <a:ext cx="13392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90870575-820E-50B2-F9D8-1357264A4195}"/>
                    </a:ext>
                  </a:extLst>
                </p14:cNvPr>
                <p14:cNvContentPartPr/>
                <p14:nvPr/>
              </p14:nvContentPartPr>
              <p14:xfrm>
                <a:off x="5107592" y="1677152"/>
                <a:ext cx="92880" cy="516960"/>
              </p14:xfrm>
            </p:contentPart>
          </mc:Choice>
          <mc:Fallback xmlns=""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90870575-820E-50B2-F9D8-1357264A4195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5100032" y="1669592"/>
                  <a:ext cx="108000" cy="532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4" name="Gruppo 143">
            <a:extLst>
              <a:ext uri="{FF2B5EF4-FFF2-40B4-BE49-F238E27FC236}">
                <a16:creationId xmlns:a16="http://schemas.microsoft.com/office/drawing/2014/main" id="{85758E39-BF2A-E3D3-B0BB-0E63EB019DD3}"/>
              </a:ext>
            </a:extLst>
          </p:cNvPr>
          <p:cNvGrpSpPr/>
          <p:nvPr/>
        </p:nvGrpSpPr>
        <p:grpSpPr>
          <a:xfrm>
            <a:off x="2310032" y="2682272"/>
            <a:ext cx="3749760" cy="1544040"/>
            <a:chOff x="2310032" y="2682272"/>
            <a:chExt cx="3749760" cy="1544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FF143017-679B-1192-E002-6AA3EDEE70E1}"/>
                    </a:ext>
                  </a:extLst>
                </p14:cNvPr>
                <p14:cNvContentPartPr/>
                <p14:nvPr/>
              </p14:nvContentPartPr>
              <p14:xfrm>
                <a:off x="3974312" y="2682272"/>
                <a:ext cx="276840" cy="547200"/>
              </p14:xfrm>
            </p:contentPart>
          </mc:Choice>
          <mc:Fallback xmlns=""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FF143017-679B-1192-E002-6AA3EDEE70E1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3966752" y="2674712"/>
                  <a:ext cx="291960" cy="56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41E74C5A-60F1-10F0-9959-8F0708C76B84}"/>
                    </a:ext>
                  </a:extLst>
                </p14:cNvPr>
                <p14:cNvContentPartPr/>
                <p14:nvPr/>
              </p14:nvContentPartPr>
              <p14:xfrm>
                <a:off x="2671832" y="3486152"/>
                <a:ext cx="279720" cy="336600"/>
              </p14:xfrm>
            </p:contentPart>
          </mc:Choice>
          <mc:Fallback xmlns=""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41E74C5A-60F1-10F0-9959-8F0708C76B84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2664272" y="3478592"/>
                  <a:ext cx="294480" cy="35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12E2DDE6-BAB8-AB36-15F3-9FA76C0335B9}"/>
                    </a:ext>
                  </a:extLst>
                </p14:cNvPr>
                <p14:cNvContentPartPr/>
                <p14:nvPr/>
              </p14:nvContentPartPr>
              <p14:xfrm>
                <a:off x="2972432" y="3601712"/>
                <a:ext cx="119520" cy="26280"/>
              </p14:xfrm>
            </p:contentPart>
          </mc:Choice>
          <mc:Fallback xmlns=""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12E2DDE6-BAB8-AB36-15F3-9FA76C0335B9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2964872" y="3594152"/>
                  <a:ext cx="13464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68013683-223B-3571-0B59-A61ABC447E65}"/>
                    </a:ext>
                  </a:extLst>
                </p14:cNvPr>
                <p14:cNvContentPartPr/>
                <p14:nvPr/>
              </p14:nvContentPartPr>
              <p14:xfrm>
                <a:off x="3073232" y="3494072"/>
                <a:ext cx="59760" cy="271080"/>
              </p14:xfrm>
            </p:contentPart>
          </mc:Choice>
          <mc:Fallback xmlns=""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68013683-223B-3571-0B59-A61ABC447E65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3065672" y="3486512"/>
                  <a:ext cx="74520" cy="28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5E21E7DE-0B82-D11A-322E-92535F1F30CE}"/>
                    </a:ext>
                  </a:extLst>
                </p14:cNvPr>
                <p14:cNvContentPartPr/>
                <p14:nvPr/>
              </p14:nvContentPartPr>
              <p14:xfrm>
                <a:off x="3261152" y="3530432"/>
                <a:ext cx="149760" cy="39600"/>
              </p14:xfrm>
            </p:contentPart>
          </mc:Choice>
          <mc:Fallback xmlns=""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5E21E7DE-0B82-D11A-322E-92535F1F30CE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3253592" y="3522872"/>
                  <a:ext cx="16488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DA27140D-D18F-968F-8055-8A53F5A1B940}"/>
                    </a:ext>
                  </a:extLst>
                </p14:cNvPr>
                <p14:cNvContentPartPr/>
                <p14:nvPr/>
              </p14:nvContentPartPr>
              <p14:xfrm>
                <a:off x="3232712" y="3559952"/>
                <a:ext cx="154800" cy="221040"/>
              </p14:xfrm>
            </p:contentPart>
          </mc:Choice>
          <mc:Fallback xmlns=""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DA27140D-D18F-968F-8055-8A53F5A1B940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3225152" y="3552392"/>
                  <a:ext cx="169920" cy="23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829795C3-AECF-2460-BC44-D21893DF92C9}"/>
                    </a:ext>
                  </a:extLst>
                </p14:cNvPr>
                <p14:cNvContentPartPr/>
                <p14:nvPr/>
              </p14:nvContentPartPr>
              <p14:xfrm>
                <a:off x="3438632" y="3554912"/>
                <a:ext cx="120600" cy="40320"/>
              </p14:xfrm>
            </p:contentPart>
          </mc:Choice>
          <mc:Fallback xmlns=""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829795C3-AECF-2460-BC44-D21893DF92C9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3431072" y="3547352"/>
                  <a:ext cx="13572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A2463BA4-8030-38D4-4AC2-A3E304BCD3B8}"/>
                    </a:ext>
                  </a:extLst>
                </p14:cNvPr>
                <p14:cNvContentPartPr/>
                <p14:nvPr/>
              </p14:nvContentPartPr>
              <p14:xfrm>
                <a:off x="3418832" y="3580832"/>
                <a:ext cx="107280" cy="139320"/>
              </p14:xfrm>
            </p:contentPart>
          </mc:Choice>
          <mc:Fallback xmlns=""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A2463BA4-8030-38D4-4AC2-A3E304BCD3B8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3411272" y="3573272"/>
                  <a:ext cx="12204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8EC986C3-AE84-EF76-10E0-B400A2B988F8}"/>
                    </a:ext>
                  </a:extLst>
                </p14:cNvPr>
                <p14:cNvContentPartPr/>
                <p14:nvPr/>
              </p14:nvContentPartPr>
              <p14:xfrm>
                <a:off x="3583712" y="3630512"/>
                <a:ext cx="78840" cy="29880"/>
              </p14:xfrm>
            </p:contentPart>
          </mc:Choice>
          <mc:Fallback xmlns=""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8EC986C3-AE84-EF76-10E0-B400A2B988F8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3576152" y="3622952"/>
                  <a:ext cx="9396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F4AF85B8-4F72-C842-7C1F-23318403EEF5}"/>
                    </a:ext>
                  </a:extLst>
                </p14:cNvPr>
                <p14:cNvContentPartPr/>
                <p14:nvPr/>
              </p14:nvContentPartPr>
              <p14:xfrm>
                <a:off x="3688832" y="3490472"/>
                <a:ext cx="59400" cy="276480"/>
              </p14:xfrm>
            </p:contentPart>
          </mc:Choice>
          <mc:Fallback xmlns=""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F4AF85B8-4F72-C842-7C1F-23318403EEF5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3681632" y="3482912"/>
                  <a:ext cx="74520" cy="29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705F2D2B-E566-14B8-89BB-3E96B806CF73}"/>
                    </a:ext>
                  </a:extLst>
                </p14:cNvPr>
                <p14:cNvContentPartPr/>
                <p14:nvPr/>
              </p14:nvContentPartPr>
              <p14:xfrm>
                <a:off x="3417752" y="3806552"/>
                <a:ext cx="192240" cy="11520"/>
              </p14:xfrm>
            </p:contentPart>
          </mc:Choice>
          <mc:Fallback xmlns=""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705F2D2B-E566-14B8-89BB-3E96B806CF73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3410192" y="3798992"/>
                  <a:ext cx="20736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95CEB5B0-5A0B-9F43-F1BA-D57C83E5A7A1}"/>
                    </a:ext>
                  </a:extLst>
                </p14:cNvPr>
                <p14:cNvContentPartPr/>
                <p14:nvPr/>
              </p14:nvContentPartPr>
              <p14:xfrm>
                <a:off x="3488672" y="3788912"/>
                <a:ext cx="203040" cy="62280"/>
              </p14:xfrm>
            </p:contentPart>
          </mc:Choice>
          <mc:Fallback xmlns=""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95CEB5B0-5A0B-9F43-F1BA-D57C83E5A7A1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3481112" y="3781352"/>
                  <a:ext cx="21816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CB5845D5-90C1-55C0-F408-19A7B61BAC2C}"/>
                    </a:ext>
                  </a:extLst>
                </p14:cNvPr>
                <p14:cNvContentPartPr/>
                <p14:nvPr/>
              </p14:nvContentPartPr>
              <p14:xfrm>
                <a:off x="3489032" y="3843992"/>
                <a:ext cx="122040" cy="159480"/>
              </p14:xfrm>
            </p:contentPart>
          </mc:Choice>
          <mc:Fallback xmlns=""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CB5845D5-90C1-55C0-F408-19A7B61BAC2C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3481472" y="3836432"/>
                  <a:ext cx="13680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A760FC38-A6AC-4879-BF7F-01B606E86F5A}"/>
                    </a:ext>
                  </a:extLst>
                </p14:cNvPr>
                <p14:cNvContentPartPr/>
                <p14:nvPr/>
              </p14:nvContentPartPr>
              <p14:xfrm>
                <a:off x="3850112" y="3519272"/>
                <a:ext cx="91440" cy="262440"/>
              </p14:xfrm>
            </p:contentPart>
          </mc:Choice>
          <mc:Fallback xmlns=""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A760FC38-A6AC-4879-BF7F-01B606E86F5A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3842552" y="3511712"/>
                  <a:ext cx="106200" cy="27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586BA17B-A0F5-434A-7F45-06367BCAD5A5}"/>
                    </a:ext>
                  </a:extLst>
                </p14:cNvPr>
                <p14:cNvContentPartPr/>
                <p14:nvPr/>
              </p14:nvContentPartPr>
              <p14:xfrm>
                <a:off x="3944432" y="3633752"/>
                <a:ext cx="121320" cy="32400"/>
              </p14:xfrm>
            </p:contentPart>
          </mc:Choice>
          <mc:Fallback xmlns=""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586BA17B-A0F5-434A-7F45-06367BCAD5A5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3936872" y="3626192"/>
                  <a:ext cx="13644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F2DB5B9A-0089-8A8B-2A6D-BDC3E8D6B22D}"/>
                    </a:ext>
                  </a:extLst>
                </p14:cNvPr>
                <p14:cNvContentPartPr/>
                <p14:nvPr/>
              </p14:nvContentPartPr>
              <p14:xfrm>
                <a:off x="4033712" y="3511352"/>
                <a:ext cx="63720" cy="324000"/>
              </p14:xfrm>
            </p:contentPart>
          </mc:Choice>
          <mc:Fallback xmlns=""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F2DB5B9A-0089-8A8B-2A6D-BDC3E8D6B22D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4026152" y="3503792"/>
                  <a:ext cx="78840" cy="33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63A41F91-3478-B053-73CA-8E3801C3926C}"/>
                    </a:ext>
                  </a:extLst>
                </p14:cNvPr>
                <p14:cNvContentPartPr/>
                <p14:nvPr/>
              </p14:nvContentPartPr>
              <p14:xfrm>
                <a:off x="4127672" y="3539072"/>
                <a:ext cx="52920" cy="246960"/>
              </p14:xfrm>
            </p:contentPart>
          </mc:Choice>
          <mc:Fallback xmlns=""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63A41F91-3478-B053-73CA-8E3801C3926C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4120112" y="3531512"/>
                  <a:ext cx="68040" cy="26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73D25213-6CE9-112F-70F1-2E6A382FAF9B}"/>
                    </a:ext>
                  </a:extLst>
                </p14:cNvPr>
                <p14:cNvContentPartPr/>
                <p14:nvPr/>
              </p14:nvContentPartPr>
              <p14:xfrm>
                <a:off x="4516472" y="3431432"/>
                <a:ext cx="53640" cy="452520"/>
              </p14:xfrm>
            </p:contentPart>
          </mc:Choice>
          <mc:Fallback xmlns=""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73D25213-6CE9-112F-70F1-2E6A382FAF9B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4508912" y="3423872"/>
                  <a:ext cx="68760" cy="46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5B599010-40C0-8F91-F350-BB05BB8E505F}"/>
                    </a:ext>
                  </a:extLst>
                </p14:cNvPr>
                <p14:cNvContentPartPr/>
                <p14:nvPr/>
              </p14:nvContentPartPr>
              <p14:xfrm>
                <a:off x="4362392" y="3666872"/>
                <a:ext cx="389880" cy="32400"/>
              </p14:xfrm>
            </p:contentPart>
          </mc:Choice>
          <mc:Fallback xmlns=""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5B599010-40C0-8F91-F350-BB05BB8E505F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4354832" y="3659312"/>
                  <a:ext cx="40500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5A0D7B00-EF9C-85BE-F252-8C7272157AB4}"/>
                    </a:ext>
                  </a:extLst>
                </p14:cNvPr>
                <p14:cNvContentPartPr/>
                <p14:nvPr/>
              </p14:nvContentPartPr>
              <p14:xfrm>
                <a:off x="4772792" y="3475712"/>
                <a:ext cx="362520" cy="61200"/>
              </p14:xfrm>
            </p:contentPart>
          </mc:Choice>
          <mc:Fallback xmlns=""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5A0D7B00-EF9C-85BE-F252-8C7272157AB4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4765232" y="3468152"/>
                  <a:ext cx="37764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93B40335-6D3F-8201-22BD-9CE11E3C6DD5}"/>
                    </a:ext>
                  </a:extLst>
                </p14:cNvPr>
                <p14:cNvContentPartPr/>
                <p14:nvPr/>
              </p14:nvContentPartPr>
              <p14:xfrm>
                <a:off x="4855232" y="3641672"/>
                <a:ext cx="206280" cy="31680"/>
              </p14:xfrm>
            </p:contentPart>
          </mc:Choice>
          <mc:Fallback xmlns=""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93B40335-6D3F-8201-22BD-9CE11E3C6DD5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4847672" y="3634112"/>
                  <a:ext cx="22140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9998BE4E-A4AE-29A9-CE5C-CB5F9850936A}"/>
                    </a:ext>
                  </a:extLst>
                </p14:cNvPr>
                <p14:cNvContentPartPr/>
                <p14:nvPr/>
              </p14:nvContentPartPr>
              <p14:xfrm>
                <a:off x="4869992" y="3738872"/>
                <a:ext cx="199440" cy="133920"/>
              </p14:xfrm>
            </p:contentPart>
          </mc:Choice>
          <mc:Fallback xmlns=""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9998BE4E-A4AE-29A9-CE5C-CB5F9850936A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4862432" y="3731312"/>
                  <a:ext cx="21456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5CB5B42A-5203-004F-FA28-94741B2448BE}"/>
                    </a:ext>
                  </a:extLst>
                </p14:cNvPr>
                <p14:cNvContentPartPr/>
                <p14:nvPr/>
              </p14:nvContentPartPr>
              <p14:xfrm>
                <a:off x="5157992" y="3519272"/>
                <a:ext cx="23400" cy="343080"/>
              </p14:xfrm>
            </p:contentPart>
          </mc:Choice>
          <mc:Fallback xmlns=""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5CB5B42A-5203-004F-FA28-94741B2448BE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5150432" y="3511712"/>
                  <a:ext cx="38520" cy="35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598266CA-A266-78F6-6F1A-F1B6F26D3435}"/>
                    </a:ext>
                  </a:extLst>
                </p14:cNvPr>
                <p14:cNvContentPartPr/>
                <p14:nvPr/>
              </p14:nvContentPartPr>
              <p14:xfrm>
                <a:off x="5176352" y="3682352"/>
                <a:ext cx="90360" cy="37800"/>
              </p14:xfrm>
            </p:contentPart>
          </mc:Choice>
          <mc:Fallback xmlns=""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598266CA-A266-78F6-6F1A-F1B6F26D3435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5168792" y="3674792"/>
                  <a:ext cx="10548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60AF0382-EC9D-7B7D-B717-A13EEBC43B1C}"/>
                    </a:ext>
                  </a:extLst>
                </p14:cNvPr>
                <p14:cNvContentPartPr/>
                <p14:nvPr/>
              </p14:nvContentPartPr>
              <p14:xfrm>
                <a:off x="5243672" y="3539072"/>
                <a:ext cx="79200" cy="354600"/>
              </p14:xfrm>
            </p:contentPart>
          </mc:Choice>
          <mc:Fallback xmlns=""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60AF0382-EC9D-7B7D-B717-A13EEBC43B1C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5236112" y="3531512"/>
                  <a:ext cx="94320" cy="36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AAB94683-B07B-8E25-E0BB-1197EC456095}"/>
                    </a:ext>
                  </a:extLst>
                </p14:cNvPr>
                <p14:cNvContentPartPr/>
                <p14:nvPr/>
              </p14:nvContentPartPr>
              <p14:xfrm>
                <a:off x="5456072" y="3561392"/>
                <a:ext cx="141480" cy="196200"/>
              </p14:xfrm>
            </p:contentPart>
          </mc:Choice>
          <mc:Fallback xmlns=""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AAB94683-B07B-8E25-E0BB-1197EC456095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5448512" y="3553832"/>
                  <a:ext cx="156240" cy="21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4081BF72-84BA-CE61-F599-21D2A31E8E93}"/>
                    </a:ext>
                  </a:extLst>
                </p14:cNvPr>
                <p14:cNvContentPartPr/>
                <p14:nvPr/>
              </p14:nvContentPartPr>
              <p14:xfrm>
                <a:off x="5397392" y="3733832"/>
                <a:ext cx="85320" cy="214920"/>
              </p14:xfrm>
            </p:contentPart>
          </mc:Choice>
          <mc:Fallback xmlns=""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4081BF72-84BA-CE61-F599-21D2A31E8E93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5390192" y="3726272"/>
                  <a:ext cx="100440" cy="22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79253668-3843-95D8-D33F-6202FA2007F4}"/>
                    </a:ext>
                  </a:extLst>
                </p14:cNvPr>
                <p14:cNvContentPartPr/>
                <p14:nvPr/>
              </p14:nvContentPartPr>
              <p14:xfrm>
                <a:off x="5556872" y="3760472"/>
                <a:ext cx="7200" cy="138240"/>
              </p14:xfrm>
            </p:contentPart>
          </mc:Choice>
          <mc:Fallback xmlns=""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79253668-3843-95D8-D33F-6202FA2007F4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5549312" y="3752912"/>
                  <a:ext cx="2232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634898C0-BDB7-BB96-3841-7E1E1DAB6DE9}"/>
                    </a:ext>
                  </a:extLst>
                </p14:cNvPr>
                <p14:cNvContentPartPr/>
                <p14:nvPr/>
              </p14:nvContentPartPr>
              <p14:xfrm>
                <a:off x="5315672" y="3903752"/>
                <a:ext cx="349920" cy="37800"/>
              </p14:xfrm>
            </p:contentPart>
          </mc:Choice>
          <mc:Fallback xmlns=""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634898C0-BDB7-BB96-3841-7E1E1DAB6DE9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5308112" y="3896192"/>
                  <a:ext cx="36504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2AAED83B-0CF6-7492-9D16-A5D0A58FB43A}"/>
                    </a:ext>
                  </a:extLst>
                </p14:cNvPr>
                <p14:cNvContentPartPr/>
                <p14:nvPr/>
              </p14:nvContentPartPr>
              <p14:xfrm>
                <a:off x="2310032" y="3180512"/>
                <a:ext cx="525960" cy="798840"/>
              </p14:xfrm>
            </p:contentPart>
          </mc:Choice>
          <mc:Fallback xmlns=""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2AAED83B-0CF6-7492-9D16-A5D0A58FB43A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2302472" y="3173312"/>
                  <a:ext cx="541080" cy="81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807DB12A-2FD8-7485-7CBC-E98CB7041812}"/>
                    </a:ext>
                  </a:extLst>
                </p14:cNvPr>
                <p14:cNvContentPartPr/>
                <p14:nvPr/>
              </p14:nvContentPartPr>
              <p14:xfrm>
                <a:off x="5767112" y="3204992"/>
                <a:ext cx="292680" cy="1021320"/>
              </p14:xfrm>
            </p:contentPart>
          </mc:Choice>
          <mc:Fallback xmlns=""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807DB12A-2FD8-7485-7CBC-E98CB7041812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5759552" y="3197432"/>
                  <a:ext cx="307800" cy="1036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4" name="Gruppo 153">
            <a:extLst>
              <a:ext uri="{FF2B5EF4-FFF2-40B4-BE49-F238E27FC236}">
                <a16:creationId xmlns:a16="http://schemas.microsoft.com/office/drawing/2014/main" id="{DB368543-7056-28CE-2B89-B988613D364B}"/>
              </a:ext>
            </a:extLst>
          </p:cNvPr>
          <p:cNvGrpSpPr/>
          <p:nvPr/>
        </p:nvGrpSpPr>
        <p:grpSpPr>
          <a:xfrm>
            <a:off x="6162983" y="455312"/>
            <a:ext cx="1655280" cy="272160"/>
            <a:chOff x="6162983" y="455312"/>
            <a:chExt cx="1655280" cy="272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43CF036F-D90A-89CC-DC57-1876E6059858}"/>
                    </a:ext>
                  </a:extLst>
                </p14:cNvPr>
                <p14:cNvContentPartPr/>
                <p14:nvPr/>
              </p14:nvContentPartPr>
              <p14:xfrm>
                <a:off x="6167303" y="490232"/>
                <a:ext cx="216360" cy="18720"/>
              </p14:xfrm>
            </p:contentPart>
          </mc:Choice>
          <mc:Fallback xmlns=""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43CF036F-D90A-89CC-DC57-1876E6059858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6159743" y="482672"/>
                  <a:ext cx="23148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A2CD2D7C-875C-E839-417B-C62F671B6D21}"/>
                    </a:ext>
                  </a:extLst>
                </p14:cNvPr>
                <p14:cNvContentPartPr/>
                <p14:nvPr/>
              </p14:nvContentPartPr>
              <p14:xfrm>
                <a:off x="6162983" y="656192"/>
                <a:ext cx="315720" cy="41400"/>
              </p14:xfrm>
            </p:contentPart>
          </mc:Choice>
          <mc:Fallback xmlns=""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A2CD2D7C-875C-E839-417B-C62F671B6D21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6155423" y="648632"/>
                  <a:ext cx="33084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EF602F02-B58A-56DB-8AAD-BFEBAFFA6425}"/>
                    </a:ext>
                  </a:extLst>
                </p14:cNvPr>
                <p14:cNvContentPartPr/>
                <p14:nvPr/>
              </p14:nvContentPartPr>
              <p14:xfrm>
                <a:off x="6712703" y="466112"/>
                <a:ext cx="276480" cy="261360"/>
              </p14:xfrm>
            </p:contentPart>
          </mc:Choice>
          <mc:Fallback xmlns=""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EF602F02-B58A-56DB-8AAD-BFEBAFFA6425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6705143" y="458552"/>
                  <a:ext cx="291600" cy="27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7F2F7CE4-B5C0-FA9F-5ADD-33578F05AA86}"/>
                    </a:ext>
                  </a:extLst>
                </p14:cNvPr>
                <p14:cNvContentPartPr/>
                <p14:nvPr/>
              </p14:nvContentPartPr>
              <p14:xfrm>
                <a:off x="6993143" y="472232"/>
                <a:ext cx="183240" cy="173520"/>
              </p14:xfrm>
            </p:contentPart>
          </mc:Choice>
          <mc:Fallback xmlns=""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7F2F7CE4-B5C0-FA9F-5ADD-33578F05AA86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6985583" y="464672"/>
                  <a:ext cx="19836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BF625974-DF73-3964-C778-908C1E00CFB4}"/>
                    </a:ext>
                  </a:extLst>
                </p14:cNvPr>
                <p14:cNvContentPartPr/>
                <p14:nvPr/>
              </p14:nvContentPartPr>
              <p14:xfrm>
                <a:off x="7221743" y="459992"/>
                <a:ext cx="203760" cy="192960"/>
              </p14:xfrm>
            </p:contentPart>
          </mc:Choice>
          <mc:Fallback xmlns=""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BF625974-DF73-3964-C778-908C1E00CFB4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7214183" y="452432"/>
                  <a:ext cx="21888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DC39B86F-8BF1-8706-5BD8-D06BB34D7DBD}"/>
                    </a:ext>
                  </a:extLst>
                </p14:cNvPr>
                <p14:cNvContentPartPr/>
                <p14:nvPr/>
              </p14:nvContentPartPr>
              <p14:xfrm>
                <a:off x="7382303" y="455312"/>
                <a:ext cx="255960" cy="268920"/>
              </p14:xfrm>
            </p:contentPart>
          </mc:Choice>
          <mc:Fallback xmlns=""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DC39B86F-8BF1-8706-5BD8-D06BB34D7DBD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7374743" y="447752"/>
                  <a:ext cx="271080" cy="28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CC419CF7-5460-169A-89D3-DD7F226F776A}"/>
                    </a:ext>
                  </a:extLst>
                </p14:cNvPr>
                <p14:cNvContentPartPr/>
                <p14:nvPr/>
              </p14:nvContentPartPr>
              <p14:xfrm>
                <a:off x="7793783" y="687512"/>
                <a:ext cx="24480" cy="7200"/>
              </p14:xfrm>
            </p:contentPart>
          </mc:Choice>
          <mc:Fallback xmlns=""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CC419CF7-5460-169A-89D3-DD7F226F776A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7786583" y="679952"/>
                  <a:ext cx="39600" cy="22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87">
            <p14:nvContentPartPr>
              <p14:cNvPr id="152" name="Input penna 151">
                <a:extLst>
                  <a:ext uri="{FF2B5EF4-FFF2-40B4-BE49-F238E27FC236}">
                    <a16:creationId xmlns:a16="http://schemas.microsoft.com/office/drawing/2014/main" id="{36299AF6-7644-9FAE-33AE-CAF6B3F04BED}"/>
                  </a:ext>
                </a:extLst>
              </p14:cNvPr>
              <p14:cNvContentPartPr/>
              <p14:nvPr/>
            </p14:nvContentPartPr>
            <p14:xfrm>
              <a:off x="6466463" y="852392"/>
              <a:ext cx="1615680" cy="74520"/>
            </p14:xfrm>
          </p:contentPart>
        </mc:Choice>
        <mc:Fallback xmlns="">
          <p:pic>
            <p:nvPicPr>
              <p:cNvPr id="152" name="Input penna 151">
                <a:extLst>
                  <a:ext uri="{FF2B5EF4-FFF2-40B4-BE49-F238E27FC236}">
                    <a16:creationId xmlns:a16="http://schemas.microsoft.com/office/drawing/2014/main" id="{36299AF6-7644-9FAE-33AE-CAF6B3F04BED}"/>
                  </a:ext>
                </a:extLst>
              </p:cNvPr>
              <p:cNvPicPr/>
              <p:nvPr/>
            </p:nvPicPr>
            <p:blipFill>
              <a:blip r:embed="rId188"/>
              <a:stretch>
                <a:fillRect/>
              </a:stretch>
            </p:blipFill>
            <p:spPr>
              <a:xfrm>
                <a:off x="6459263" y="844832"/>
                <a:ext cx="1630440" cy="89640"/>
              </a:xfrm>
              <a:prstGeom prst="rect">
                <a:avLst/>
              </a:prstGeom>
            </p:spPr>
          </p:pic>
        </mc:Fallback>
      </mc:AlternateContent>
      <p:grpSp>
        <p:nvGrpSpPr>
          <p:cNvPr id="171" name="Gruppo 170">
            <a:extLst>
              <a:ext uri="{FF2B5EF4-FFF2-40B4-BE49-F238E27FC236}">
                <a16:creationId xmlns:a16="http://schemas.microsoft.com/office/drawing/2014/main" id="{A24167A6-0D51-B1ED-97D6-B0DC921910CC}"/>
              </a:ext>
            </a:extLst>
          </p:cNvPr>
          <p:cNvGrpSpPr/>
          <p:nvPr/>
        </p:nvGrpSpPr>
        <p:grpSpPr>
          <a:xfrm>
            <a:off x="8452718" y="522632"/>
            <a:ext cx="261360" cy="204480"/>
            <a:chOff x="8452718" y="522632"/>
            <a:chExt cx="261360" cy="204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61C6DEF8-50AE-D7E5-DB36-EEE264282AFC}"/>
                    </a:ext>
                  </a:extLst>
                </p14:cNvPr>
                <p14:cNvContentPartPr/>
                <p14:nvPr/>
              </p14:nvContentPartPr>
              <p14:xfrm>
                <a:off x="8452718" y="522632"/>
                <a:ext cx="80280" cy="204480"/>
              </p14:xfrm>
            </p:contentPart>
          </mc:Choice>
          <mc:Fallback xmlns=""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61C6DEF8-50AE-D7E5-DB36-EEE264282AFC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8445158" y="515072"/>
                  <a:ext cx="9540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9A61B585-2A08-36B3-4C39-2946A02C1C4F}"/>
                    </a:ext>
                  </a:extLst>
                </p14:cNvPr>
                <p14:cNvContentPartPr/>
                <p14:nvPr/>
              </p14:nvContentPartPr>
              <p14:xfrm>
                <a:off x="8563958" y="553952"/>
                <a:ext cx="150120" cy="146880"/>
              </p14:xfrm>
            </p:contentPart>
          </mc:Choice>
          <mc:Fallback xmlns=""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9A61B585-2A08-36B3-4C39-2946A02C1C4F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8556398" y="546392"/>
                  <a:ext cx="165240" cy="162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9" name="Gruppo 168">
            <a:extLst>
              <a:ext uri="{FF2B5EF4-FFF2-40B4-BE49-F238E27FC236}">
                <a16:creationId xmlns:a16="http://schemas.microsoft.com/office/drawing/2014/main" id="{AD7F1642-7D76-952F-FF23-9143D183D3AD}"/>
              </a:ext>
            </a:extLst>
          </p:cNvPr>
          <p:cNvGrpSpPr/>
          <p:nvPr/>
        </p:nvGrpSpPr>
        <p:grpSpPr>
          <a:xfrm>
            <a:off x="9161918" y="360992"/>
            <a:ext cx="840600" cy="351360"/>
            <a:chOff x="9161918" y="360992"/>
            <a:chExt cx="840600" cy="351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68F6960A-E127-38B6-3ADF-7293437515C5}"/>
                    </a:ext>
                  </a:extLst>
                </p14:cNvPr>
                <p14:cNvContentPartPr/>
                <p14:nvPr/>
              </p14:nvContentPartPr>
              <p14:xfrm>
                <a:off x="9161918" y="526232"/>
                <a:ext cx="77760" cy="186120"/>
              </p14:xfrm>
            </p:contentPart>
          </mc:Choice>
          <mc:Fallback xmlns=""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68F6960A-E127-38B6-3ADF-7293437515C5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9154358" y="518672"/>
                  <a:ext cx="9288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75C000AF-C9FB-6A31-2374-46E67E72C7C9}"/>
                    </a:ext>
                  </a:extLst>
                </p14:cNvPr>
                <p14:cNvContentPartPr/>
                <p14:nvPr/>
              </p14:nvContentPartPr>
              <p14:xfrm>
                <a:off x="9323198" y="360992"/>
                <a:ext cx="103320" cy="285120"/>
              </p14:xfrm>
            </p:contentPart>
          </mc:Choice>
          <mc:Fallback xmlns=""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75C000AF-C9FB-6A31-2374-46E67E72C7C9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9315638" y="353792"/>
                  <a:ext cx="118440" cy="30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6FC2478C-0324-2EBD-6BDD-D6FFA058DFA5}"/>
                    </a:ext>
                  </a:extLst>
                </p14:cNvPr>
                <p14:cNvContentPartPr/>
                <p14:nvPr/>
              </p14:nvContentPartPr>
              <p14:xfrm>
                <a:off x="9434798" y="519752"/>
                <a:ext cx="124920" cy="142920"/>
              </p14:xfrm>
            </p:contentPart>
          </mc:Choice>
          <mc:Fallback xmlns=""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6FC2478C-0324-2EBD-6BDD-D6FFA058DFA5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9427238" y="512192"/>
                  <a:ext cx="14004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AC8AFC84-2C0C-5800-9785-827F767CCB33}"/>
                    </a:ext>
                  </a:extLst>
                </p14:cNvPr>
                <p14:cNvContentPartPr/>
                <p14:nvPr/>
              </p14:nvContentPartPr>
              <p14:xfrm>
                <a:off x="9655478" y="512192"/>
                <a:ext cx="110520" cy="90720"/>
              </p14:xfrm>
            </p:contentPart>
          </mc:Choice>
          <mc:Fallback xmlns=""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AC8AFC84-2C0C-5800-9785-827F767CCB33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9648278" y="504632"/>
                  <a:ext cx="12564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B9C7A038-6E61-7B65-EEB3-9DFADBABC461}"/>
                    </a:ext>
                  </a:extLst>
                </p14:cNvPr>
                <p14:cNvContentPartPr/>
                <p14:nvPr/>
              </p14:nvContentPartPr>
              <p14:xfrm>
                <a:off x="9804878" y="510392"/>
                <a:ext cx="70560" cy="83520"/>
              </p14:xfrm>
            </p:contentPart>
          </mc:Choice>
          <mc:Fallback xmlns=""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B9C7A038-6E61-7B65-EEB3-9DFADBABC461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9797318" y="502832"/>
                  <a:ext cx="8568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88AA90DA-E523-5D91-5524-425E37323905}"/>
                    </a:ext>
                  </a:extLst>
                </p14:cNvPr>
                <p14:cNvContentPartPr/>
                <p14:nvPr/>
              </p14:nvContentPartPr>
              <p14:xfrm>
                <a:off x="9855998" y="389792"/>
                <a:ext cx="117000" cy="194760"/>
              </p14:xfrm>
            </p:contentPart>
          </mc:Choice>
          <mc:Fallback xmlns=""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88AA90DA-E523-5D91-5524-425E37323905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9848438" y="382232"/>
                  <a:ext cx="13212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24A2E7E8-4236-B924-1D51-0DA8013C36F0}"/>
                    </a:ext>
                  </a:extLst>
                </p14:cNvPr>
                <p14:cNvContentPartPr/>
                <p14:nvPr/>
              </p14:nvContentPartPr>
              <p14:xfrm>
                <a:off x="9895238" y="477632"/>
                <a:ext cx="107280" cy="125280"/>
              </p14:xfrm>
            </p:contentPart>
          </mc:Choice>
          <mc:Fallback xmlns=""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24A2E7E8-4236-B924-1D51-0DA8013C36F0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9887678" y="470072"/>
                  <a:ext cx="122040" cy="140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07">
            <p14:nvContentPartPr>
              <p14:cNvPr id="164" name="Input penna 163">
                <a:extLst>
                  <a:ext uri="{FF2B5EF4-FFF2-40B4-BE49-F238E27FC236}">
                    <a16:creationId xmlns:a16="http://schemas.microsoft.com/office/drawing/2014/main" id="{F2EA04BA-BBF2-2298-F2E3-FA2EA3579EBF}"/>
                  </a:ext>
                </a:extLst>
              </p14:cNvPr>
              <p14:cNvContentPartPr/>
              <p14:nvPr/>
            </p14:nvContentPartPr>
            <p14:xfrm>
              <a:off x="5617718" y="1734392"/>
              <a:ext cx="190440" cy="17640"/>
            </p14:xfrm>
          </p:contentPart>
        </mc:Choice>
        <mc:Fallback xmlns="">
          <p:pic>
            <p:nvPicPr>
              <p:cNvPr id="164" name="Input penna 163">
                <a:extLst>
                  <a:ext uri="{FF2B5EF4-FFF2-40B4-BE49-F238E27FC236}">
                    <a16:creationId xmlns:a16="http://schemas.microsoft.com/office/drawing/2014/main" id="{F2EA04BA-BBF2-2298-F2E3-FA2EA3579EBF}"/>
                  </a:ext>
                </a:extLst>
              </p:cNvPr>
              <p:cNvPicPr/>
              <p:nvPr/>
            </p:nvPicPr>
            <p:blipFill>
              <a:blip r:embed="rId208"/>
              <a:stretch>
                <a:fillRect/>
              </a:stretch>
            </p:blipFill>
            <p:spPr>
              <a:xfrm>
                <a:off x="5610158" y="1726832"/>
                <a:ext cx="205560" cy="3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9">
            <p14:nvContentPartPr>
              <p14:cNvPr id="165" name="Input penna 164">
                <a:extLst>
                  <a:ext uri="{FF2B5EF4-FFF2-40B4-BE49-F238E27FC236}">
                    <a16:creationId xmlns:a16="http://schemas.microsoft.com/office/drawing/2014/main" id="{7CAFE2FB-7132-8436-1AD0-B1966CA82663}"/>
                  </a:ext>
                </a:extLst>
              </p14:cNvPr>
              <p14:cNvContentPartPr/>
              <p14:nvPr/>
            </p14:nvContentPartPr>
            <p14:xfrm>
              <a:off x="5597918" y="1907192"/>
              <a:ext cx="247320" cy="41040"/>
            </p14:xfrm>
          </p:contentPart>
        </mc:Choice>
        <mc:Fallback xmlns="">
          <p:pic>
            <p:nvPicPr>
              <p:cNvPr id="165" name="Input penna 164">
                <a:extLst>
                  <a:ext uri="{FF2B5EF4-FFF2-40B4-BE49-F238E27FC236}">
                    <a16:creationId xmlns:a16="http://schemas.microsoft.com/office/drawing/2014/main" id="{7CAFE2FB-7132-8436-1AD0-B1966CA82663}"/>
                  </a:ext>
                </a:extLst>
              </p:cNvPr>
              <p:cNvPicPr/>
              <p:nvPr/>
            </p:nvPicPr>
            <p:blipFill>
              <a:blip r:embed="rId210"/>
              <a:stretch>
                <a:fillRect/>
              </a:stretch>
            </p:blipFill>
            <p:spPr>
              <a:xfrm>
                <a:off x="5590358" y="1899632"/>
                <a:ext cx="262440" cy="5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1">
            <p14:nvContentPartPr>
              <p14:cNvPr id="166" name="Input penna 165">
                <a:extLst>
                  <a:ext uri="{FF2B5EF4-FFF2-40B4-BE49-F238E27FC236}">
                    <a16:creationId xmlns:a16="http://schemas.microsoft.com/office/drawing/2014/main" id="{06B0E0E1-3CD6-2B51-6B17-44517D501F5E}"/>
                  </a:ext>
                </a:extLst>
              </p14:cNvPr>
              <p14:cNvContentPartPr/>
              <p14:nvPr/>
            </p14:nvContentPartPr>
            <p14:xfrm>
              <a:off x="6314318" y="1466192"/>
              <a:ext cx="10440" cy="311040"/>
            </p14:xfrm>
          </p:contentPart>
        </mc:Choice>
        <mc:Fallback xmlns="">
          <p:pic>
            <p:nvPicPr>
              <p:cNvPr id="166" name="Input penna 165">
                <a:extLst>
                  <a:ext uri="{FF2B5EF4-FFF2-40B4-BE49-F238E27FC236}">
                    <a16:creationId xmlns:a16="http://schemas.microsoft.com/office/drawing/2014/main" id="{06B0E0E1-3CD6-2B51-6B17-44517D501F5E}"/>
                  </a:ext>
                </a:extLst>
              </p:cNvPr>
              <p:cNvPicPr/>
              <p:nvPr/>
            </p:nvPicPr>
            <p:blipFill>
              <a:blip r:embed="rId212"/>
              <a:stretch>
                <a:fillRect/>
              </a:stretch>
            </p:blipFill>
            <p:spPr>
              <a:xfrm>
                <a:off x="6306758" y="1458632"/>
                <a:ext cx="25560" cy="32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3">
            <p14:nvContentPartPr>
              <p14:cNvPr id="167" name="Input penna 166">
                <a:extLst>
                  <a:ext uri="{FF2B5EF4-FFF2-40B4-BE49-F238E27FC236}">
                    <a16:creationId xmlns:a16="http://schemas.microsoft.com/office/drawing/2014/main" id="{56389783-F83D-C7B2-25D5-48E106AD4615}"/>
                  </a:ext>
                </a:extLst>
              </p14:cNvPr>
              <p14:cNvContentPartPr/>
              <p14:nvPr/>
            </p14:nvContentPartPr>
            <p14:xfrm>
              <a:off x="6277598" y="2029592"/>
              <a:ext cx="38880" cy="7560"/>
            </p14:xfrm>
          </p:contentPart>
        </mc:Choice>
        <mc:Fallback xmlns="">
          <p:pic>
            <p:nvPicPr>
              <p:cNvPr id="167" name="Input penna 166">
                <a:extLst>
                  <a:ext uri="{FF2B5EF4-FFF2-40B4-BE49-F238E27FC236}">
                    <a16:creationId xmlns:a16="http://schemas.microsoft.com/office/drawing/2014/main" id="{56389783-F83D-C7B2-25D5-48E106AD4615}"/>
                  </a:ext>
                </a:extLst>
              </p:cNvPr>
              <p:cNvPicPr/>
              <p:nvPr/>
            </p:nvPicPr>
            <p:blipFill>
              <a:blip r:embed="rId214"/>
              <a:stretch>
                <a:fillRect/>
              </a:stretch>
            </p:blipFill>
            <p:spPr>
              <a:xfrm>
                <a:off x="6270038" y="2022032"/>
                <a:ext cx="53640" cy="2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5">
            <p14:nvContentPartPr>
              <p14:cNvPr id="172" name="Input penna 171">
                <a:extLst>
                  <a:ext uri="{FF2B5EF4-FFF2-40B4-BE49-F238E27FC236}">
                    <a16:creationId xmlns:a16="http://schemas.microsoft.com/office/drawing/2014/main" id="{89A61178-175C-D216-D23E-0A1DAA9D4E80}"/>
                  </a:ext>
                </a:extLst>
              </p14:cNvPr>
              <p14:cNvContentPartPr/>
              <p14:nvPr/>
            </p14:nvContentPartPr>
            <p14:xfrm>
              <a:off x="6722198" y="1734392"/>
              <a:ext cx="137880" cy="235800"/>
            </p14:xfrm>
          </p:contentPart>
        </mc:Choice>
        <mc:Fallback xmlns="">
          <p:pic>
            <p:nvPicPr>
              <p:cNvPr id="172" name="Input penna 171">
                <a:extLst>
                  <a:ext uri="{FF2B5EF4-FFF2-40B4-BE49-F238E27FC236}">
                    <a16:creationId xmlns:a16="http://schemas.microsoft.com/office/drawing/2014/main" id="{89A61178-175C-D216-D23E-0A1DAA9D4E80}"/>
                  </a:ext>
                </a:extLst>
              </p:cNvPr>
              <p:cNvPicPr/>
              <p:nvPr/>
            </p:nvPicPr>
            <p:blipFill>
              <a:blip r:embed="rId216"/>
              <a:stretch>
                <a:fillRect/>
              </a:stretch>
            </p:blipFill>
            <p:spPr>
              <a:xfrm>
                <a:off x="6714998" y="1726832"/>
                <a:ext cx="153000" cy="250920"/>
              </a:xfrm>
              <a:prstGeom prst="rect">
                <a:avLst/>
              </a:prstGeom>
            </p:spPr>
          </p:pic>
        </mc:Fallback>
      </mc:AlternateContent>
      <p:grpSp>
        <p:nvGrpSpPr>
          <p:cNvPr id="194" name="Gruppo 193">
            <a:extLst>
              <a:ext uri="{FF2B5EF4-FFF2-40B4-BE49-F238E27FC236}">
                <a16:creationId xmlns:a16="http://schemas.microsoft.com/office/drawing/2014/main" id="{A568D6C3-C508-F1C1-41B0-80E8004C01BB}"/>
              </a:ext>
            </a:extLst>
          </p:cNvPr>
          <p:cNvGrpSpPr/>
          <p:nvPr/>
        </p:nvGrpSpPr>
        <p:grpSpPr>
          <a:xfrm>
            <a:off x="7138718" y="1784792"/>
            <a:ext cx="518400" cy="140400"/>
            <a:chOff x="7138718" y="1784792"/>
            <a:chExt cx="518400" cy="140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0C4F5081-00C3-52D4-9399-FC7479A89C3F}"/>
                    </a:ext>
                  </a:extLst>
                </p14:cNvPr>
                <p14:cNvContentPartPr/>
                <p14:nvPr/>
              </p14:nvContentPartPr>
              <p14:xfrm>
                <a:off x="7138718" y="1784792"/>
                <a:ext cx="154440" cy="117000"/>
              </p14:xfrm>
            </p:contentPart>
          </mc:Choice>
          <mc:Fallback xmlns=""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0C4F5081-00C3-52D4-9399-FC7479A89C3F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7131158" y="1777232"/>
                  <a:ext cx="16956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635CEAB9-B4F9-63D1-8C40-A7A7D16BADA0}"/>
                    </a:ext>
                  </a:extLst>
                </p14:cNvPr>
                <p14:cNvContentPartPr/>
                <p14:nvPr/>
              </p14:nvContentPartPr>
              <p14:xfrm>
                <a:off x="7318718" y="1798832"/>
                <a:ext cx="121320" cy="126360"/>
              </p14:xfrm>
            </p:contentPart>
          </mc:Choice>
          <mc:Fallback xmlns=""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635CEAB9-B4F9-63D1-8C40-A7A7D16BADA0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7311158" y="1791272"/>
                  <a:ext cx="13644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1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E1B106E9-4CD5-B8ED-573D-C07BFF4E17B1}"/>
                    </a:ext>
                  </a:extLst>
                </p14:cNvPr>
                <p14:cNvContentPartPr/>
                <p14:nvPr/>
              </p14:nvContentPartPr>
              <p14:xfrm>
                <a:off x="7443998" y="1787312"/>
                <a:ext cx="117000" cy="128880"/>
              </p14:xfrm>
            </p:contentPart>
          </mc:Choice>
          <mc:Fallback xmlns=""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E1B106E9-4CD5-B8ED-573D-C07BFF4E17B1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7436438" y="1779752"/>
                  <a:ext cx="13212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3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E706C3C3-FEBA-CAE9-EB84-5B1F4A3B638F}"/>
                    </a:ext>
                  </a:extLst>
                </p14:cNvPr>
                <p14:cNvContentPartPr/>
                <p14:nvPr/>
              </p14:nvContentPartPr>
              <p14:xfrm>
                <a:off x="7643438" y="1903592"/>
                <a:ext cx="13680" cy="17640"/>
              </p14:xfrm>
            </p:contentPart>
          </mc:Choice>
          <mc:Fallback xmlns=""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E706C3C3-FEBA-CAE9-EB84-5B1F4A3B638F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7635878" y="1896032"/>
                  <a:ext cx="28800" cy="32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2" name="Gruppo 191">
            <a:extLst>
              <a:ext uri="{FF2B5EF4-FFF2-40B4-BE49-F238E27FC236}">
                <a16:creationId xmlns:a16="http://schemas.microsoft.com/office/drawing/2014/main" id="{1D676FBF-9E72-FA52-61AC-E6008A7DEEE1}"/>
              </a:ext>
            </a:extLst>
          </p:cNvPr>
          <p:cNvGrpSpPr/>
          <p:nvPr/>
        </p:nvGrpSpPr>
        <p:grpSpPr>
          <a:xfrm>
            <a:off x="8134838" y="1710992"/>
            <a:ext cx="733320" cy="196560"/>
            <a:chOff x="8134838" y="1710992"/>
            <a:chExt cx="733320" cy="196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5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B58A8E56-09EE-EAED-4CF4-9F85D395B399}"/>
                    </a:ext>
                  </a:extLst>
                </p14:cNvPr>
                <p14:cNvContentPartPr/>
                <p14:nvPr/>
              </p14:nvContentPartPr>
              <p14:xfrm>
                <a:off x="8134838" y="1716032"/>
                <a:ext cx="116280" cy="191520"/>
              </p14:xfrm>
            </p:contentPart>
          </mc:Choice>
          <mc:Fallback xmlns=""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B58A8E56-09EE-EAED-4CF4-9F85D395B399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8127278" y="1708832"/>
                  <a:ext cx="131400" cy="20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7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DD75C3FF-3CE9-E451-8076-472E009F1783}"/>
                    </a:ext>
                  </a:extLst>
                </p14:cNvPr>
                <p14:cNvContentPartPr/>
                <p14:nvPr/>
              </p14:nvContentPartPr>
              <p14:xfrm>
                <a:off x="8344358" y="1743032"/>
                <a:ext cx="117360" cy="82800"/>
              </p14:xfrm>
            </p:contentPart>
          </mc:Choice>
          <mc:Fallback xmlns=""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DD75C3FF-3CE9-E451-8076-472E009F1783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8336798" y="1735472"/>
                  <a:ext cx="13248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9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AD71A314-8C44-5A01-B0E5-BB4F01AC044E}"/>
                    </a:ext>
                  </a:extLst>
                </p14:cNvPr>
                <p14:cNvContentPartPr/>
                <p14:nvPr/>
              </p14:nvContentPartPr>
              <p14:xfrm>
                <a:off x="8536598" y="1710992"/>
                <a:ext cx="175320" cy="120240"/>
              </p14:xfrm>
            </p:contentPart>
          </mc:Choice>
          <mc:Fallback xmlns=""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AD71A314-8C44-5A01-B0E5-BB4F01AC044E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8529038" y="1703432"/>
                  <a:ext cx="19008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1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90EE4094-7064-C6B8-C5A1-2E8739086D59}"/>
                    </a:ext>
                  </a:extLst>
                </p14:cNvPr>
                <p14:cNvContentPartPr/>
                <p14:nvPr/>
              </p14:nvContentPartPr>
              <p14:xfrm>
                <a:off x="8696438" y="1751672"/>
                <a:ext cx="171720" cy="152640"/>
              </p14:xfrm>
            </p:contentPart>
          </mc:Choice>
          <mc:Fallback xmlns=""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90EE4094-7064-C6B8-C5A1-2E8739086D59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8689238" y="1744112"/>
                  <a:ext cx="186840" cy="167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0" name="Gruppo 189">
            <a:extLst>
              <a:ext uri="{FF2B5EF4-FFF2-40B4-BE49-F238E27FC236}">
                <a16:creationId xmlns:a16="http://schemas.microsoft.com/office/drawing/2014/main" id="{FB1C2E28-C0CA-733A-363B-9BD008854178}"/>
              </a:ext>
            </a:extLst>
          </p:cNvPr>
          <p:cNvGrpSpPr/>
          <p:nvPr/>
        </p:nvGrpSpPr>
        <p:grpSpPr>
          <a:xfrm>
            <a:off x="9206918" y="1470152"/>
            <a:ext cx="680040" cy="405360"/>
            <a:chOff x="9206918" y="1470152"/>
            <a:chExt cx="680040" cy="405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3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1EB3F1A7-2EEB-7F3A-DCB4-EE5CCBB71339}"/>
                    </a:ext>
                  </a:extLst>
                </p14:cNvPr>
                <p14:cNvContentPartPr/>
                <p14:nvPr/>
              </p14:nvContentPartPr>
              <p14:xfrm>
                <a:off x="9206918" y="1470152"/>
                <a:ext cx="45360" cy="405360"/>
              </p14:xfrm>
            </p:contentPart>
          </mc:Choice>
          <mc:Fallback xmlns=""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1EB3F1A7-2EEB-7F3A-DCB4-EE5CCBB71339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9199358" y="1462592"/>
                  <a:ext cx="60480" cy="42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5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F14C593A-0C31-D343-E628-BA3C5F2414B0}"/>
                    </a:ext>
                  </a:extLst>
                </p14:cNvPr>
                <p14:cNvContentPartPr/>
                <p14:nvPr/>
              </p14:nvContentPartPr>
              <p14:xfrm>
                <a:off x="9236798" y="1630352"/>
                <a:ext cx="124560" cy="36000"/>
              </p14:xfrm>
            </p:contentPart>
          </mc:Choice>
          <mc:Fallback xmlns=""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F14C593A-0C31-D343-E628-BA3C5F2414B0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9229238" y="1622792"/>
                  <a:ext cx="13968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7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DFDE2A32-700B-D250-F0D5-6CAC98DF25A5}"/>
                    </a:ext>
                  </a:extLst>
                </p14:cNvPr>
                <p14:cNvContentPartPr/>
                <p14:nvPr/>
              </p14:nvContentPartPr>
              <p14:xfrm>
                <a:off x="9278918" y="1719632"/>
                <a:ext cx="162000" cy="104400"/>
              </p14:xfrm>
            </p:contentPart>
          </mc:Choice>
          <mc:Fallback xmlns=""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DFDE2A32-700B-D250-F0D5-6CAC98DF25A5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9271358" y="1712072"/>
                  <a:ext cx="17676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9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5FE745F0-0E27-A2F4-D381-E48DCFF2766B}"/>
                    </a:ext>
                  </a:extLst>
                </p14:cNvPr>
                <p14:cNvContentPartPr/>
                <p14:nvPr/>
              </p14:nvContentPartPr>
              <p14:xfrm>
                <a:off x="9435518" y="1721432"/>
                <a:ext cx="123840" cy="111600"/>
              </p14:xfrm>
            </p:contentPart>
          </mc:Choice>
          <mc:Fallback xmlns=""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5FE745F0-0E27-A2F4-D381-E48DCFF2766B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9427958" y="1713872"/>
                  <a:ext cx="13896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1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2EC1BFE6-01CF-9691-8464-2B6C8A147DAA}"/>
                    </a:ext>
                  </a:extLst>
                </p14:cNvPr>
                <p14:cNvContentPartPr/>
                <p14:nvPr/>
              </p14:nvContentPartPr>
              <p14:xfrm>
                <a:off x="9553958" y="1707392"/>
                <a:ext cx="113760" cy="125280"/>
              </p14:xfrm>
            </p:contentPart>
          </mc:Choice>
          <mc:Fallback xmlns=""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2EC1BFE6-01CF-9691-8464-2B6C8A147DAA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9546398" y="1700192"/>
                  <a:ext cx="12888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3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BC63620F-C532-13DF-1025-857BAD7708F5}"/>
                    </a:ext>
                  </a:extLst>
                </p14:cNvPr>
                <p14:cNvContentPartPr/>
                <p14:nvPr/>
              </p14:nvContentPartPr>
              <p14:xfrm>
                <a:off x="9706598" y="1703072"/>
                <a:ext cx="25560" cy="99360"/>
              </p14:xfrm>
            </p:contentPart>
          </mc:Choice>
          <mc:Fallback xmlns=""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BC63620F-C532-13DF-1025-857BAD7708F5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9699038" y="1695512"/>
                  <a:ext cx="4032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5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496FA888-53E5-F991-9253-C1C8C552FA86}"/>
                    </a:ext>
                  </a:extLst>
                </p14:cNvPr>
                <p14:cNvContentPartPr/>
                <p14:nvPr/>
              </p14:nvContentPartPr>
              <p14:xfrm>
                <a:off x="9743318" y="1742312"/>
                <a:ext cx="143640" cy="115920"/>
              </p14:xfrm>
            </p:contentPart>
          </mc:Choice>
          <mc:Fallback xmlns=""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496FA888-53E5-F991-9253-C1C8C552FA86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9735758" y="1734752"/>
                  <a:ext cx="15840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7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9A8EAA79-DED9-36F5-6E88-0360F6E39345}"/>
                    </a:ext>
                  </a:extLst>
                </p14:cNvPr>
                <p14:cNvContentPartPr/>
                <p14:nvPr/>
              </p14:nvContentPartPr>
              <p14:xfrm>
                <a:off x="9861038" y="1806392"/>
                <a:ext cx="18720" cy="44640"/>
              </p14:xfrm>
            </p:contentPart>
          </mc:Choice>
          <mc:Fallback xmlns=""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9A8EAA79-DED9-36F5-6E88-0360F6E39345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9853478" y="1798832"/>
                  <a:ext cx="33840" cy="59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8" name="Gruppo 207">
            <a:extLst>
              <a:ext uri="{FF2B5EF4-FFF2-40B4-BE49-F238E27FC236}">
                <a16:creationId xmlns:a16="http://schemas.microsoft.com/office/drawing/2014/main" id="{6AF50067-1F71-924D-3746-F8C1E618DE96}"/>
              </a:ext>
            </a:extLst>
          </p:cNvPr>
          <p:cNvGrpSpPr/>
          <p:nvPr/>
        </p:nvGrpSpPr>
        <p:grpSpPr>
          <a:xfrm>
            <a:off x="6767558" y="2161800"/>
            <a:ext cx="485640" cy="381240"/>
            <a:chOff x="6767558" y="2161800"/>
            <a:chExt cx="485640" cy="381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9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B0900933-3024-5CDF-561F-DB55679C764D}"/>
                    </a:ext>
                  </a:extLst>
                </p14:cNvPr>
                <p14:cNvContentPartPr/>
                <p14:nvPr/>
              </p14:nvContentPartPr>
              <p14:xfrm>
                <a:off x="6767558" y="2355840"/>
                <a:ext cx="146520" cy="187200"/>
              </p14:xfrm>
            </p:contentPart>
          </mc:Choice>
          <mc:Fallback xmlns=""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B0900933-3024-5CDF-561F-DB55679C764D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6759998" y="2348280"/>
                  <a:ext cx="16128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1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75E76D1A-F8A0-9EF3-BA9D-6C4F430FC56F}"/>
                    </a:ext>
                  </a:extLst>
                </p14:cNvPr>
                <p14:cNvContentPartPr/>
                <p14:nvPr/>
              </p14:nvContentPartPr>
              <p14:xfrm>
                <a:off x="6997598" y="2161800"/>
                <a:ext cx="97200" cy="306360"/>
              </p14:xfrm>
            </p:contentPart>
          </mc:Choice>
          <mc:Fallback xmlns=""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75E76D1A-F8A0-9EF3-BA9D-6C4F430FC56F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6990038" y="2154240"/>
                  <a:ext cx="112320" cy="32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3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4D976C64-45D6-6EDA-0FF0-DAC296BD9859}"/>
                    </a:ext>
                  </a:extLst>
                </p14:cNvPr>
                <p14:cNvContentPartPr/>
                <p14:nvPr/>
              </p14:nvContentPartPr>
              <p14:xfrm>
                <a:off x="7136198" y="2361240"/>
                <a:ext cx="117000" cy="147600"/>
              </p14:xfrm>
            </p:contentPart>
          </mc:Choice>
          <mc:Fallback xmlns=""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4D976C64-45D6-6EDA-0FF0-DAC296BD9859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7128638" y="2353680"/>
                  <a:ext cx="132120" cy="162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6" name="Gruppo 205">
            <a:extLst>
              <a:ext uri="{FF2B5EF4-FFF2-40B4-BE49-F238E27FC236}">
                <a16:creationId xmlns:a16="http://schemas.microsoft.com/office/drawing/2014/main" id="{4941E5CF-9139-B1DD-0D35-C20BC6044ED6}"/>
              </a:ext>
            </a:extLst>
          </p:cNvPr>
          <p:cNvGrpSpPr/>
          <p:nvPr/>
        </p:nvGrpSpPr>
        <p:grpSpPr>
          <a:xfrm>
            <a:off x="7703558" y="2140560"/>
            <a:ext cx="745560" cy="376920"/>
            <a:chOff x="7703558" y="2140560"/>
            <a:chExt cx="745560" cy="376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5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C6BD6B3D-DFB6-1683-031F-6DAEB9DB359E}"/>
                    </a:ext>
                  </a:extLst>
                </p14:cNvPr>
                <p14:cNvContentPartPr/>
                <p14:nvPr/>
              </p14:nvContentPartPr>
              <p14:xfrm>
                <a:off x="7703558" y="2140560"/>
                <a:ext cx="125640" cy="361440"/>
              </p14:xfrm>
            </p:contentPart>
          </mc:Choice>
          <mc:Fallback xmlns=""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C6BD6B3D-DFB6-1683-031F-6DAEB9DB359E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7695998" y="2133000"/>
                  <a:ext cx="140400" cy="37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7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CF1F09D7-F3A1-8C09-3A77-6016F51906F4}"/>
                    </a:ext>
                  </a:extLst>
                </p14:cNvPr>
                <p14:cNvContentPartPr/>
                <p14:nvPr/>
              </p14:nvContentPartPr>
              <p14:xfrm>
                <a:off x="7774478" y="2236680"/>
                <a:ext cx="123840" cy="39600"/>
              </p14:xfrm>
            </p:contentPart>
          </mc:Choice>
          <mc:Fallback xmlns=""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CF1F09D7-F3A1-8C09-3A77-6016F51906F4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7766918" y="2229480"/>
                  <a:ext cx="13896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9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65579F2B-A0CC-4A0C-F8DD-B454FAB0E957}"/>
                    </a:ext>
                  </a:extLst>
                </p14:cNvPr>
                <p14:cNvContentPartPr/>
                <p14:nvPr/>
              </p14:nvContentPartPr>
              <p14:xfrm>
                <a:off x="7859078" y="2353320"/>
                <a:ext cx="140040" cy="82800"/>
              </p14:xfrm>
            </p:contentPart>
          </mc:Choice>
          <mc:Fallback xmlns=""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65579F2B-A0CC-4A0C-F8DD-B454FAB0E957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7851518" y="2345760"/>
                  <a:ext cx="15516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1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091B71BE-2314-6443-0700-EC12841F8C8A}"/>
                    </a:ext>
                  </a:extLst>
                </p14:cNvPr>
                <p14:cNvContentPartPr/>
                <p14:nvPr/>
              </p14:nvContentPartPr>
              <p14:xfrm>
                <a:off x="8002358" y="2347200"/>
                <a:ext cx="114120" cy="105480"/>
              </p14:xfrm>
            </p:contentPart>
          </mc:Choice>
          <mc:Fallback xmlns=""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091B71BE-2314-6443-0700-EC12841F8C8A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7994798" y="2339640"/>
                  <a:ext cx="12924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3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B4C78389-92F2-B96A-011F-5572DD6F548B}"/>
                    </a:ext>
                  </a:extLst>
                </p14:cNvPr>
                <p14:cNvContentPartPr/>
                <p14:nvPr/>
              </p14:nvContentPartPr>
              <p14:xfrm>
                <a:off x="8113238" y="2354760"/>
                <a:ext cx="147960" cy="162720"/>
              </p14:xfrm>
            </p:contentPart>
          </mc:Choice>
          <mc:Fallback xmlns=""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B4C78389-92F2-B96A-011F-5572DD6F548B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8105678" y="2347560"/>
                  <a:ext cx="16308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5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7948C0DE-0084-C637-CB8B-2888E6CA083E}"/>
                    </a:ext>
                  </a:extLst>
                </p14:cNvPr>
                <p14:cNvContentPartPr/>
                <p14:nvPr/>
              </p14:nvContentPartPr>
              <p14:xfrm>
                <a:off x="8314118" y="2370600"/>
                <a:ext cx="18000" cy="82800"/>
              </p14:xfrm>
            </p:contentPart>
          </mc:Choice>
          <mc:Fallback xmlns=""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7948C0DE-0084-C637-CB8B-2888E6CA083E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8306558" y="2363040"/>
                  <a:ext cx="3276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7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CE903FA0-9C72-5C8D-C611-39F58F2DDDAC}"/>
                    </a:ext>
                  </a:extLst>
                </p14:cNvPr>
                <p14:cNvContentPartPr/>
                <p14:nvPr/>
              </p14:nvContentPartPr>
              <p14:xfrm>
                <a:off x="8370998" y="2349000"/>
                <a:ext cx="78120" cy="167040"/>
              </p14:xfrm>
            </p:contentPart>
          </mc:Choice>
          <mc:Fallback xmlns=""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CE903FA0-9C72-5C8D-C611-39F58F2DDDAC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8363438" y="2341440"/>
                  <a:ext cx="92880" cy="1821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079230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BCBF4B-D523-58EA-24E7-CAAE40B22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52B9495-2F53-10E3-FD11-758EE9506020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BB27C9-7336-61B0-227E-A4CCC246DA05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DDB609-176C-C027-FA6C-AB09D15C12C3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FE1FDE68-1460-0C96-AB92-42F294DB60A9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BA5B82F6-D44E-AE48-6445-E5BFB0CD2631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2FB909F-776C-62D3-5250-8C91A424969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4AD17EF3-B1A3-B947-9AE5-B12A9A7EE23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3BE4C87E-1471-2CA0-A233-86F973CB923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C92253ED-1E67-CEDB-B18E-2308992877D5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2DFBE41-2569-9969-DFB0-F1E3BD9EB69D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629E98D7-E2F1-6FCF-143C-358C3A7B31F9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D013A110-AD18-9825-4A33-9E2037E86D8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0FCDE672-75B7-FA59-CD7D-25D53ECB7801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164AAA3-2414-CB4E-6459-E0AB1DF1E50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826DCD63-E85F-85FD-4B68-D16474C633A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1E23F6C4-BF7B-7004-43B7-DEAD980232F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5E4DFD6E-1F18-16AB-C9BD-2EBDA6D0FB5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6E8BF484-1320-7999-C406-C3A3094A6787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5D981B8D-470C-1EED-A1F3-35E310C3B95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BA0A1986-BAB1-04C1-6245-17E89B3A73E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410C9B8A-6E24-1F21-9B35-EEE11C7B93D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A9AD89C7-198D-D612-B2A0-0A3E48C8F95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47AD8A30-A252-3EF1-FF74-1E86282D463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F3563313-326A-21B2-FE18-C6C83220E8D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EAFC9A25-618F-34F3-2A6A-376877DE1AB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6BC23594-0988-CD42-5AB4-772F47F57E0A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D465C750-076C-3F87-E664-B7FCB0A7398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81692746-C85F-70D4-E6F2-0F928D57E3B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E914FE1A-2103-2EB5-B471-AB149302290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C87413B0-8769-D731-507B-62FC91609E0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035E7F49-395A-4BC7-BF16-507E8A5497F8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54146215-324C-4AE2-30FA-CDD01F77813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A0CE6E3-20C3-1F13-F317-5DFD425969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DED084A9-9315-A4D5-D0D1-0A420634AF15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A649924-4507-AC27-BBB6-170CBFFF18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25B06FA2-A164-14BD-3CAF-DDB55FD823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AF33CD6D-93FB-316D-44F5-65EBBC0020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5400" y="69850"/>
            <a:ext cx="7061200" cy="67183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1" name="Input penna 80">
                <a:extLst>
                  <a:ext uri="{FF2B5EF4-FFF2-40B4-BE49-F238E27FC236}">
                    <a16:creationId xmlns:a16="http://schemas.microsoft.com/office/drawing/2014/main" id="{2CC5F64E-A369-6930-645D-17E8D2B659A3}"/>
                  </a:ext>
                </a:extLst>
              </p14:cNvPr>
              <p14:cNvContentPartPr/>
              <p14:nvPr/>
            </p14:nvContentPartPr>
            <p14:xfrm>
              <a:off x="5308754" y="3530412"/>
              <a:ext cx="1170000" cy="113760"/>
            </p14:xfrm>
          </p:contentPart>
        </mc:Choice>
        <mc:Fallback xmlns="">
          <p:pic>
            <p:nvPicPr>
              <p:cNvPr id="81" name="Input penna 80">
                <a:extLst>
                  <a:ext uri="{FF2B5EF4-FFF2-40B4-BE49-F238E27FC236}">
                    <a16:creationId xmlns:a16="http://schemas.microsoft.com/office/drawing/2014/main" id="{2CC5F64E-A369-6930-645D-17E8D2B659A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301194" y="3522852"/>
                <a:ext cx="1184760" cy="128880"/>
              </a:xfrm>
              <a:prstGeom prst="rect">
                <a:avLst/>
              </a:prstGeom>
            </p:spPr>
          </p:pic>
        </mc:Fallback>
      </mc:AlternateContent>
      <p:grpSp>
        <p:nvGrpSpPr>
          <p:cNvPr id="90" name="Gruppo 89">
            <a:extLst>
              <a:ext uri="{FF2B5EF4-FFF2-40B4-BE49-F238E27FC236}">
                <a16:creationId xmlns:a16="http://schemas.microsoft.com/office/drawing/2014/main" id="{187C1623-BB5D-2BEE-7A94-E4E8BAC557B5}"/>
              </a:ext>
            </a:extLst>
          </p:cNvPr>
          <p:cNvGrpSpPr/>
          <p:nvPr/>
        </p:nvGrpSpPr>
        <p:grpSpPr>
          <a:xfrm>
            <a:off x="4866674" y="4282754"/>
            <a:ext cx="887760" cy="281880"/>
            <a:chOff x="4866674" y="4282754"/>
            <a:chExt cx="887760" cy="281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7FADC75C-EDFF-BCC6-36BA-9E7CE81A7F02}"/>
                    </a:ext>
                  </a:extLst>
                </p14:cNvPr>
                <p14:cNvContentPartPr/>
                <p14:nvPr/>
              </p14:nvContentPartPr>
              <p14:xfrm>
                <a:off x="4866674" y="4355114"/>
                <a:ext cx="127800" cy="209520"/>
              </p14:xfrm>
            </p:contentPart>
          </mc:Choice>
          <mc:Fallback xmlns=""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7FADC75C-EDFF-BCC6-36BA-9E7CE81A7F0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859114" y="4347554"/>
                  <a:ext cx="142920" cy="22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CBD01014-896F-5834-11F3-E07D941552EA}"/>
                    </a:ext>
                  </a:extLst>
                </p14:cNvPr>
                <p14:cNvContentPartPr/>
                <p14:nvPr/>
              </p14:nvContentPartPr>
              <p14:xfrm>
                <a:off x="5110754" y="4358714"/>
                <a:ext cx="101160" cy="93240"/>
              </p14:xfrm>
            </p:contentPart>
          </mc:Choice>
          <mc:Fallback xmlns=""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CBD01014-896F-5834-11F3-E07D941552EA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103194" y="4351514"/>
                  <a:ext cx="11628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F1ABFD3E-47B0-21E8-F964-0C1BFE2C6531}"/>
                    </a:ext>
                  </a:extLst>
                </p14:cNvPr>
                <p14:cNvContentPartPr/>
                <p14:nvPr/>
              </p14:nvContentPartPr>
              <p14:xfrm>
                <a:off x="5246834" y="4398314"/>
                <a:ext cx="103680" cy="80640"/>
              </p14:xfrm>
            </p:contentPart>
          </mc:Choice>
          <mc:Fallback xmlns=""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F1ABFD3E-47B0-21E8-F964-0C1BFE2C6531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239274" y="4390754"/>
                  <a:ext cx="11880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BCE500B4-88FE-9ED2-FBDB-7160797BFD95}"/>
                    </a:ext>
                  </a:extLst>
                </p14:cNvPr>
                <p14:cNvContentPartPr/>
                <p14:nvPr/>
              </p14:nvContentPartPr>
              <p14:xfrm>
                <a:off x="5403794" y="4355114"/>
                <a:ext cx="53640" cy="146880"/>
              </p14:xfrm>
            </p:contentPart>
          </mc:Choice>
          <mc:Fallback xmlns=""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BCE500B4-88FE-9ED2-FBDB-7160797BFD95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396234" y="4347554"/>
                  <a:ext cx="6876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04EFC4D8-DF08-A5C5-4521-0C70B501F805}"/>
                    </a:ext>
                  </a:extLst>
                </p14:cNvPr>
                <p14:cNvContentPartPr/>
                <p14:nvPr/>
              </p14:nvContentPartPr>
              <p14:xfrm>
                <a:off x="5512154" y="4282754"/>
                <a:ext cx="71640" cy="156600"/>
              </p14:xfrm>
            </p:contentPart>
          </mc:Choice>
          <mc:Fallback xmlns=""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04EFC4D8-DF08-A5C5-4521-0C70B501F805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504594" y="4275194"/>
                  <a:ext cx="8676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DDA54D03-3E59-6A05-AA2A-102D6BDB6CB7}"/>
                    </a:ext>
                  </a:extLst>
                </p14:cNvPr>
                <p14:cNvContentPartPr/>
                <p14:nvPr/>
              </p14:nvContentPartPr>
              <p14:xfrm>
                <a:off x="5517914" y="4355834"/>
                <a:ext cx="94320" cy="52920"/>
              </p14:xfrm>
            </p:contentPart>
          </mc:Choice>
          <mc:Fallback xmlns=""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DDA54D03-3E59-6A05-AA2A-102D6BDB6CB7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510354" y="4348274"/>
                  <a:ext cx="10944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012AD58F-2D5A-3910-1571-22C5CC81CE88}"/>
                    </a:ext>
                  </a:extLst>
                </p14:cNvPr>
                <p14:cNvContentPartPr/>
                <p14:nvPr/>
              </p14:nvContentPartPr>
              <p14:xfrm>
                <a:off x="5641394" y="4362674"/>
                <a:ext cx="113040" cy="109080"/>
              </p14:xfrm>
            </p:contentPart>
          </mc:Choice>
          <mc:Fallback xmlns=""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012AD58F-2D5A-3910-1571-22C5CC81CE88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633834" y="4355474"/>
                  <a:ext cx="128160" cy="124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59" name="Input penna 58">
                <a:extLst>
                  <a:ext uri="{FF2B5EF4-FFF2-40B4-BE49-F238E27FC236}">
                    <a16:creationId xmlns:a16="http://schemas.microsoft.com/office/drawing/2014/main" id="{6085713F-E2B9-511F-3FE9-57C509B6404F}"/>
                  </a:ext>
                </a:extLst>
              </p14:cNvPr>
              <p14:cNvContentPartPr/>
              <p14:nvPr/>
            </p14:nvContentPartPr>
            <p14:xfrm>
              <a:off x="-8725" y="3017659"/>
              <a:ext cx="2167560" cy="163800"/>
            </p14:xfrm>
          </p:contentPart>
        </mc:Choice>
        <mc:Fallback xmlns="">
          <p:pic>
            <p:nvPicPr>
              <p:cNvPr id="59" name="Input penna 58">
                <a:extLst>
                  <a:ext uri="{FF2B5EF4-FFF2-40B4-BE49-F238E27FC236}">
                    <a16:creationId xmlns:a16="http://schemas.microsoft.com/office/drawing/2014/main" id="{6085713F-E2B9-511F-3FE9-57C509B6404F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-16285" y="3010099"/>
                <a:ext cx="2182680" cy="17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64" name="Input penna 63">
                <a:extLst>
                  <a:ext uri="{FF2B5EF4-FFF2-40B4-BE49-F238E27FC236}">
                    <a16:creationId xmlns:a16="http://schemas.microsoft.com/office/drawing/2014/main" id="{885577C6-C1E0-683C-22EC-9E10EA209C56}"/>
                  </a:ext>
                </a:extLst>
              </p14:cNvPr>
              <p14:cNvContentPartPr/>
              <p14:nvPr/>
            </p14:nvContentPartPr>
            <p14:xfrm>
              <a:off x="200795" y="3421939"/>
              <a:ext cx="208080" cy="194760"/>
            </p14:xfrm>
          </p:contentPart>
        </mc:Choice>
        <mc:Fallback xmlns="">
          <p:pic>
            <p:nvPicPr>
              <p:cNvPr id="64" name="Input penna 63">
                <a:extLst>
                  <a:ext uri="{FF2B5EF4-FFF2-40B4-BE49-F238E27FC236}">
                    <a16:creationId xmlns:a16="http://schemas.microsoft.com/office/drawing/2014/main" id="{885577C6-C1E0-683C-22EC-9E10EA209C56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93235" y="3414379"/>
                <a:ext cx="223200" cy="20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65" name="Input penna 64">
                <a:extLst>
                  <a:ext uri="{FF2B5EF4-FFF2-40B4-BE49-F238E27FC236}">
                    <a16:creationId xmlns:a16="http://schemas.microsoft.com/office/drawing/2014/main" id="{65022070-F304-7BF9-9C90-2CB37697811D}"/>
                  </a:ext>
                </a:extLst>
              </p14:cNvPr>
              <p14:cNvContentPartPr/>
              <p14:nvPr/>
            </p14:nvContentPartPr>
            <p14:xfrm>
              <a:off x="459995" y="3460099"/>
              <a:ext cx="156240" cy="199080"/>
            </p14:xfrm>
          </p:contentPart>
        </mc:Choice>
        <mc:Fallback xmlns="">
          <p:pic>
            <p:nvPicPr>
              <p:cNvPr id="65" name="Input penna 64">
                <a:extLst>
                  <a:ext uri="{FF2B5EF4-FFF2-40B4-BE49-F238E27FC236}">
                    <a16:creationId xmlns:a16="http://schemas.microsoft.com/office/drawing/2014/main" id="{65022070-F304-7BF9-9C90-2CB37697811D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452435" y="3452539"/>
                <a:ext cx="171360" cy="21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66" name="Input penna 65">
                <a:extLst>
                  <a:ext uri="{FF2B5EF4-FFF2-40B4-BE49-F238E27FC236}">
                    <a16:creationId xmlns:a16="http://schemas.microsoft.com/office/drawing/2014/main" id="{4C1583FB-E148-8BC5-AA2C-EC93D7848BDE}"/>
                  </a:ext>
                </a:extLst>
              </p14:cNvPr>
              <p14:cNvContentPartPr/>
              <p14:nvPr/>
            </p14:nvContentPartPr>
            <p14:xfrm>
              <a:off x="700835" y="3432379"/>
              <a:ext cx="108720" cy="256680"/>
            </p14:xfrm>
          </p:contentPart>
        </mc:Choice>
        <mc:Fallback xmlns="">
          <p:pic>
            <p:nvPicPr>
              <p:cNvPr id="66" name="Input penna 65">
                <a:extLst>
                  <a:ext uri="{FF2B5EF4-FFF2-40B4-BE49-F238E27FC236}">
                    <a16:creationId xmlns:a16="http://schemas.microsoft.com/office/drawing/2014/main" id="{4C1583FB-E148-8BC5-AA2C-EC93D7848BDE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693275" y="3424819"/>
                <a:ext cx="123840" cy="27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67" name="Input penna 66">
                <a:extLst>
                  <a:ext uri="{FF2B5EF4-FFF2-40B4-BE49-F238E27FC236}">
                    <a16:creationId xmlns:a16="http://schemas.microsoft.com/office/drawing/2014/main" id="{763988F2-2B46-3A06-35B9-A3E89712D8D5}"/>
                  </a:ext>
                </a:extLst>
              </p14:cNvPr>
              <p14:cNvContentPartPr/>
              <p14:nvPr/>
            </p14:nvContentPartPr>
            <p14:xfrm>
              <a:off x="906035" y="3420499"/>
              <a:ext cx="160200" cy="227520"/>
            </p14:xfrm>
          </p:contentPart>
        </mc:Choice>
        <mc:Fallback xmlns="">
          <p:pic>
            <p:nvPicPr>
              <p:cNvPr id="67" name="Input penna 66">
                <a:extLst>
                  <a:ext uri="{FF2B5EF4-FFF2-40B4-BE49-F238E27FC236}">
                    <a16:creationId xmlns:a16="http://schemas.microsoft.com/office/drawing/2014/main" id="{763988F2-2B46-3A06-35B9-A3E89712D8D5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898475" y="3412939"/>
                <a:ext cx="175320" cy="24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68" name="Input penna 67">
                <a:extLst>
                  <a:ext uri="{FF2B5EF4-FFF2-40B4-BE49-F238E27FC236}">
                    <a16:creationId xmlns:a16="http://schemas.microsoft.com/office/drawing/2014/main" id="{2EDA110D-A36A-1967-7091-0346954B1BC7}"/>
                  </a:ext>
                </a:extLst>
              </p14:cNvPr>
              <p14:cNvContentPartPr/>
              <p14:nvPr/>
            </p14:nvContentPartPr>
            <p14:xfrm>
              <a:off x="1134275" y="3263899"/>
              <a:ext cx="60120" cy="347760"/>
            </p14:xfrm>
          </p:contentPart>
        </mc:Choice>
        <mc:Fallback xmlns="">
          <p:pic>
            <p:nvPicPr>
              <p:cNvPr id="68" name="Input penna 67">
                <a:extLst>
                  <a:ext uri="{FF2B5EF4-FFF2-40B4-BE49-F238E27FC236}">
                    <a16:creationId xmlns:a16="http://schemas.microsoft.com/office/drawing/2014/main" id="{2EDA110D-A36A-1967-7091-0346954B1BC7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126715" y="3256339"/>
                <a:ext cx="75240" cy="36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69" name="Input penna 68">
                <a:extLst>
                  <a:ext uri="{FF2B5EF4-FFF2-40B4-BE49-F238E27FC236}">
                    <a16:creationId xmlns:a16="http://schemas.microsoft.com/office/drawing/2014/main" id="{27A43842-A3CA-6D45-5351-7523631A6F13}"/>
                  </a:ext>
                </a:extLst>
              </p14:cNvPr>
              <p14:cNvContentPartPr/>
              <p14:nvPr/>
            </p14:nvContentPartPr>
            <p14:xfrm>
              <a:off x="1153355" y="3442099"/>
              <a:ext cx="65880" cy="45720"/>
            </p14:xfrm>
          </p:contentPart>
        </mc:Choice>
        <mc:Fallback xmlns="">
          <p:pic>
            <p:nvPicPr>
              <p:cNvPr id="69" name="Input penna 68">
                <a:extLst>
                  <a:ext uri="{FF2B5EF4-FFF2-40B4-BE49-F238E27FC236}">
                    <a16:creationId xmlns:a16="http://schemas.microsoft.com/office/drawing/2014/main" id="{27A43842-A3CA-6D45-5351-7523631A6F13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145795" y="3434539"/>
                <a:ext cx="81000" cy="6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70" name="Input penna 69">
                <a:extLst>
                  <a:ext uri="{FF2B5EF4-FFF2-40B4-BE49-F238E27FC236}">
                    <a16:creationId xmlns:a16="http://schemas.microsoft.com/office/drawing/2014/main" id="{F3E55A51-C60E-7D5E-4E90-D47A8E877530}"/>
                  </a:ext>
                </a:extLst>
              </p14:cNvPr>
              <p14:cNvContentPartPr/>
              <p14:nvPr/>
            </p14:nvContentPartPr>
            <p14:xfrm>
              <a:off x="1224635" y="3266779"/>
              <a:ext cx="45000" cy="307440"/>
            </p14:xfrm>
          </p:contentPart>
        </mc:Choice>
        <mc:Fallback xmlns="">
          <p:pic>
            <p:nvPicPr>
              <p:cNvPr id="70" name="Input penna 69">
                <a:extLst>
                  <a:ext uri="{FF2B5EF4-FFF2-40B4-BE49-F238E27FC236}">
                    <a16:creationId xmlns:a16="http://schemas.microsoft.com/office/drawing/2014/main" id="{F3E55A51-C60E-7D5E-4E90-D47A8E877530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1217075" y="3259219"/>
                <a:ext cx="60120" cy="32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71" name="Input penna 70">
                <a:extLst>
                  <a:ext uri="{FF2B5EF4-FFF2-40B4-BE49-F238E27FC236}">
                    <a16:creationId xmlns:a16="http://schemas.microsoft.com/office/drawing/2014/main" id="{615BCB41-CE9C-D412-15BA-562098471B9D}"/>
                  </a:ext>
                </a:extLst>
              </p14:cNvPr>
              <p14:cNvContentPartPr/>
              <p14:nvPr/>
            </p14:nvContentPartPr>
            <p14:xfrm>
              <a:off x="1224635" y="3474859"/>
              <a:ext cx="68760" cy="20160"/>
            </p14:xfrm>
          </p:contentPart>
        </mc:Choice>
        <mc:Fallback xmlns="">
          <p:pic>
            <p:nvPicPr>
              <p:cNvPr id="71" name="Input penna 70">
                <a:extLst>
                  <a:ext uri="{FF2B5EF4-FFF2-40B4-BE49-F238E27FC236}">
                    <a16:creationId xmlns:a16="http://schemas.microsoft.com/office/drawing/2014/main" id="{615BCB41-CE9C-D412-15BA-562098471B9D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1217075" y="3467299"/>
                <a:ext cx="83880" cy="3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72" name="Input penna 71">
                <a:extLst>
                  <a:ext uri="{FF2B5EF4-FFF2-40B4-BE49-F238E27FC236}">
                    <a16:creationId xmlns:a16="http://schemas.microsoft.com/office/drawing/2014/main" id="{A3174CD7-D4E4-DCD8-55DE-C1D574809133}"/>
                  </a:ext>
                </a:extLst>
              </p14:cNvPr>
              <p14:cNvContentPartPr/>
              <p14:nvPr/>
            </p14:nvContentPartPr>
            <p14:xfrm>
              <a:off x="1379435" y="3404659"/>
              <a:ext cx="30600" cy="144000"/>
            </p14:xfrm>
          </p:contentPart>
        </mc:Choice>
        <mc:Fallback xmlns="">
          <p:pic>
            <p:nvPicPr>
              <p:cNvPr id="72" name="Input penna 71">
                <a:extLst>
                  <a:ext uri="{FF2B5EF4-FFF2-40B4-BE49-F238E27FC236}">
                    <a16:creationId xmlns:a16="http://schemas.microsoft.com/office/drawing/2014/main" id="{A3174CD7-D4E4-DCD8-55DE-C1D574809133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1372235" y="3397099"/>
                <a:ext cx="45720" cy="15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73" name="Input penna 72">
                <a:extLst>
                  <a:ext uri="{FF2B5EF4-FFF2-40B4-BE49-F238E27FC236}">
                    <a16:creationId xmlns:a16="http://schemas.microsoft.com/office/drawing/2014/main" id="{FEB37334-E0DD-304E-A4FC-ED1B2FB731E6}"/>
                  </a:ext>
                </a:extLst>
              </p14:cNvPr>
              <p14:cNvContentPartPr/>
              <p14:nvPr/>
            </p14:nvContentPartPr>
            <p14:xfrm>
              <a:off x="1481675" y="3379819"/>
              <a:ext cx="137880" cy="206640"/>
            </p14:xfrm>
          </p:contentPart>
        </mc:Choice>
        <mc:Fallback xmlns="">
          <p:pic>
            <p:nvPicPr>
              <p:cNvPr id="73" name="Input penna 72">
                <a:extLst>
                  <a:ext uri="{FF2B5EF4-FFF2-40B4-BE49-F238E27FC236}">
                    <a16:creationId xmlns:a16="http://schemas.microsoft.com/office/drawing/2014/main" id="{FEB37334-E0DD-304E-A4FC-ED1B2FB731E6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1474115" y="3372259"/>
                <a:ext cx="153000" cy="22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74" name="Input penna 73">
                <a:extLst>
                  <a:ext uri="{FF2B5EF4-FFF2-40B4-BE49-F238E27FC236}">
                    <a16:creationId xmlns:a16="http://schemas.microsoft.com/office/drawing/2014/main" id="{7F1F10DA-EC92-2615-2A57-CD42208DAAB4}"/>
                  </a:ext>
                </a:extLst>
              </p14:cNvPr>
              <p14:cNvContentPartPr/>
              <p14:nvPr/>
            </p14:nvContentPartPr>
            <p14:xfrm>
              <a:off x="1660235" y="3251299"/>
              <a:ext cx="76320" cy="287280"/>
            </p14:xfrm>
          </p:contentPart>
        </mc:Choice>
        <mc:Fallback xmlns="">
          <p:pic>
            <p:nvPicPr>
              <p:cNvPr id="74" name="Input penna 73">
                <a:extLst>
                  <a:ext uri="{FF2B5EF4-FFF2-40B4-BE49-F238E27FC236}">
                    <a16:creationId xmlns:a16="http://schemas.microsoft.com/office/drawing/2014/main" id="{7F1F10DA-EC92-2615-2A57-CD42208DAAB4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1652675" y="3243739"/>
                <a:ext cx="91440" cy="30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75" name="Input penna 74">
                <a:extLst>
                  <a:ext uri="{FF2B5EF4-FFF2-40B4-BE49-F238E27FC236}">
                    <a16:creationId xmlns:a16="http://schemas.microsoft.com/office/drawing/2014/main" id="{BBACD5D4-5AD8-F913-1025-9AD8B88CF6D9}"/>
                  </a:ext>
                </a:extLst>
              </p14:cNvPr>
              <p14:cNvContentPartPr/>
              <p14:nvPr/>
            </p14:nvContentPartPr>
            <p14:xfrm>
              <a:off x="1652315" y="3441019"/>
              <a:ext cx="102240" cy="37800"/>
            </p14:xfrm>
          </p:contentPart>
        </mc:Choice>
        <mc:Fallback xmlns="">
          <p:pic>
            <p:nvPicPr>
              <p:cNvPr id="75" name="Input penna 74">
                <a:extLst>
                  <a:ext uri="{FF2B5EF4-FFF2-40B4-BE49-F238E27FC236}">
                    <a16:creationId xmlns:a16="http://schemas.microsoft.com/office/drawing/2014/main" id="{BBACD5D4-5AD8-F913-1025-9AD8B88CF6D9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1645115" y="3433819"/>
                <a:ext cx="117360" cy="5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76" name="Input penna 75">
                <a:extLst>
                  <a:ext uri="{FF2B5EF4-FFF2-40B4-BE49-F238E27FC236}">
                    <a16:creationId xmlns:a16="http://schemas.microsoft.com/office/drawing/2014/main" id="{6D99D2CE-92E8-D8CA-C5DD-0DF7F13D062C}"/>
                  </a:ext>
                </a:extLst>
              </p14:cNvPr>
              <p14:cNvContentPartPr/>
              <p14:nvPr/>
            </p14:nvContentPartPr>
            <p14:xfrm>
              <a:off x="1754195" y="3394579"/>
              <a:ext cx="70560" cy="136800"/>
            </p14:xfrm>
          </p:contentPart>
        </mc:Choice>
        <mc:Fallback xmlns="">
          <p:pic>
            <p:nvPicPr>
              <p:cNvPr id="76" name="Input penna 75">
                <a:extLst>
                  <a:ext uri="{FF2B5EF4-FFF2-40B4-BE49-F238E27FC236}">
                    <a16:creationId xmlns:a16="http://schemas.microsoft.com/office/drawing/2014/main" id="{6D99D2CE-92E8-D8CA-C5DD-0DF7F13D062C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1746635" y="3387019"/>
                <a:ext cx="85680" cy="15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77" name="Input penna 76">
                <a:extLst>
                  <a:ext uri="{FF2B5EF4-FFF2-40B4-BE49-F238E27FC236}">
                    <a16:creationId xmlns:a16="http://schemas.microsoft.com/office/drawing/2014/main" id="{F07F05F3-01FE-4CD2-4CBF-A9066533E75D}"/>
                  </a:ext>
                </a:extLst>
              </p14:cNvPr>
              <p14:cNvContentPartPr/>
              <p14:nvPr/>
            </p14:nvContentPartPr>
            <p14:xfrm>
              <a:off x="1783715" y="3404659"/>
              <a:ext cx="105120" cy="152640"/>
            </p14:xfrm>
          </p:contentPart>
        </mc:Choice>
        <mc:Fallback xmlns="">
          <p:pic>
            <p:nvPicPr>
              <p:cNvPr id="77" name="Input penna 76">
                <a:extLst>
                  <a:ext uri="{FF2B5EF4-FFF2-40B4-BE49-F238E27FC236}">
                    <a16:creationId xmlns:a16="http://schemas.microsoft.com/office/drawing/2014/main" id="{F07F05F3-01FE-4CD2-4CBF-A9066533E75D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1776155" y="3397099"/>
                <a:ext cx="119880" cy="16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78" name="Input penna 77">
                <a:extLst>
                  <a:ext uri="{FF2B5EF4-FFF2-40B4-BE49-F238E27FC236}">
                    <a16:creationId xmlns:a16="http://schemas.microsoft.com/office/drawing/2014/main" id="{DEF28BCC-AF21-44FC-9375-EE131A49C9C9}"/>
                  </a:ext>
                </a:extLst>
              </p14:cNvPr>
              <p14:cNvContentPartPr/>
              <p14:nvPr/>
            </p14:nvContentPartPr>
            <p14:xfrm>
              <a:off x="1996835" y="3423379"/>
              <a:ext cx="110520" cy="129960"/>
            </p14:xfrm>
          </p:contentPart>
        </mc:Choice>
        <mc:Fallback xmlns="">
          <p:pic>
            <p:nvPicPr>
              <p:cNvPr id="78" name="Input penna 77">
                <a:extLst>
                  <a:ext uri="{FF2B5EF4-FFF2-40B4-BE49-F238E27FC236}">
                    <a16:creationId xmlns:a16="http://schemas.microsoft.com/office/drawing/2014/main" id="{DEF28BCC-AF21-44FC-9375-EE131A49C9C9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1989275" y="3415819"/>
                <a:ext cx="125640" cy="14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91" name="Input penna 90">
                <a:extLst>
                  <a:ext uri="{FF2B5EF4-FFF2-40B4-BE49-F238E27FC236}">
                    <a16:creationId xmlns:a16="http://schemas.microsoft.com/office/drawing/2014/main" id="{525C2A54-234A-261D-99D9-3D163F0C8FBE}"/>
                  </a:ext>
                </a:extLst>
              </p14:cNvPr>
              <p14:cNvContentPartPr/>
              <p14:nvPr/>
            </p14:nvContentPartPr>
            <p14:xfrm>
              <a:off x="114778" y="2420102"/>
              <a:ext cx="2016360" cy="726120"/>
            </p14:xfrm>
          </p:contentPart>
        </mc:Choice>
        <mc:Fallback xmlns="">
          <p:pic>
            <p:nvPicPr>
              <p:cNvPr id="91" name="Input penna 90">
                <a:extLst>
                  <a:ext uri="{FF2B5EF4-FFF2-40B4-BE49-F238E27FC236}">
                    <a16:creationId xmlns:a16="http://schemas.microsoft.com/office/drawing/2014/main" id="{525C2A54-234A-261D-99D9-3D163F0C8FBE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107218" y="2412542"/>
                <a:ext cx="2031480" cy="741240"/>
              </a:xfrm>
              <a:prstGeom prst="rect">
                <a:avLst/>
              </a:prstGeom>
            </p:spPr>
          </p:pic>
        </mc:Fallback>
      </mc:AlternateContent>
      <p:grpSp>
        <p:nvGrpSpPr>
          <p:cNvPr id="106" name="Gruppo 105">
            <a:extLst>
              <a:ext uri="{FF2B5EF4-FFF2-40B4-BE49-F238E27FC236}">
                <a16:creationId xmlns:a16="http://schemas.microsoft.com/office/drawing/2014/main" id="{1BABA59F-5517-D5FB-FB55-4A66724C3859}"/>
              </a:ext>
            </a:extLst>
          </p:cNvPr>
          <p:cNvGrpSpPr/>
          <p:nvPr/>
        </p:nvGrpSpPr>
        <p:grpSpPr>
          <a:xfrm>
            <a:off x="83435" y="1399955"/>
            <a:ext cx="2052360" cy="1506464"/>
            <a:chOff x="83435" y="1399955"/>
            <a:chExt cx="2052360" cy="1506464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0E23E9B0-155F-928C-341A-53A269689B7D}"/>
                    </a:ext>
                  </a:extLst>
                </p14:cNvPr>
                <p14:cNvContentPartPr/>
                <p14:nvPr/>
              </p14:nvContentPartPr>
              <p14:xfrm>
                <a:off x="83435" y="1501115"/>
                <a:ext cx="211320" cy="54252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0E23E9B0-155F-928C-341A-53A269689B7D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5875" y="1493555"/>
                  <a:ext cx="226440" cy="55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FF46639F-67AF-5E55-72FC-5F50D0CC7AE0}"/>
                    </a:ext>
                  </a:extLst>
                </p14:cNvPr>
                <p14:cNvContentPartPr/>
                <p14:nvPr/>
              </p14:nvContentPartPr>
              <p14:xfrm>
                <a:off x="754835" y="1640435"/>
                <a:ext cx="120960" cy="26568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FF46639F-67AF-5E55-72FC-5F50D0CC7AE0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747275" y="1632875"/>
                  <a:ext cx="136080" cy="28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5AE7515E-5885-2DED-FDD8-F9CEFAB5708A}"/>
                    </a:ext>
                  </a:extLst>
                </p14:cNvPr>
                <p14:cNvContentPartPr/>
                <p14:nvPr/>
              </p14:nvContentPartPr>
              <p14:xfrm>
                <a:off x="892355" y="1627835"/>
                <a:ext cx="177840" cy="32220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5AE7515E-5885-2DED-FDD8-F9CEFAB5708A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884795" y="1620275"/>
                  <a:ext cx="192960" cy="33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90E35DFA-2EE5-B50C-69AA-BB1BAE46FC1F}"/>
                    </a:ext>
                  </a:extLst>
                </p14:cNvPr>
                <p14:cNvContentPartPr/>
                <p14:nvPr/>
              </p14:nvContentPartPr>
              <p14:xfrm>
                <a:off x="1078475" y="1658435"/>
                <a:ext cx="150840" cy="14004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90E35DFA-2EE5-B50C-69AA-BB1BAE46FC1F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070915" y="1650875"/>
                  <a:ext cx="16560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CE9D46F0-26A4-DD34-4250-2C83D4502B96}"/>
                    </a:ext>
                  </a:extLst>
                </p14:cNvPr>
                <p14:cNvContentPartPr/>
                <p14:nvPr/>
              </p14:nvContentPartPr>
              <p14:xfrm>
                <a:off x="1264955" y="1649435"/>
                <a:ext cx="93960" cy="15480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CE9D46F0-26A4-DD34-4250-2C83D4502B96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1257395" y="1641875"/>
                  <a:ext cx="10908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278C0D3A-FBA9-285D-05D8-65E304D330F2}"/>
                    </a:ext>
                  </a:extLst>
                </p14:cNvPr>
                <p14:cNvContentPartPr/>
                <p14:nvPr/>
              </p14:nvContentPartPr>
              <p14:xfrm>
                <a:off x="1461515" y="1652315"/>
                <a:ext cx="5040" cy="7344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278C0D3A-FBA9-285D-05D8-65E304D330F2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1453955" y="1644755"/>
                  <a:ext cx="2016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4932C2B6-9965-39B3-048A-B580C93E929F}"/>
                    </a:ext>
                  </a:extLst>
                </p14:cNvPr>
                <p14:cNvContentPartPr/>
                <p14:nvPr/>
              </p14:nvContentPartPr>
              <p14:xfrm>
                <a:off x="1565915" y="1399955"/>
                <a:ext cx="46080" cy="41580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4932C2B6-9965-39B3-048A-B580C93E929F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558355" y="1392395"/>
                  <a:ext cx="61200" cy="43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A72F9ACB-BEEC-9A0D-BA62-991A5F67F9AA}"/>
                    </a:ext>
                  </a:extLst>
                </p14:cNvPr>
                <p14:cNvContentPartPr/>
                <p14:nvPr/>
              </p14:nvContentPartPr>
              <p14:xfrm>
                <a:off x="1520195" y="1626755"/>
                <a:ext cx="112680" cy="1512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A72F9ACB-BEEC-9A0D-BA62-991A5F67F9AA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512635" y="1619195"/>
                  <a:ext cx="12744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79438156-2427-74DE-8740-B4403961DBE3}"/>
                    </a:ext>
                  </a:extLst>
                </p14:cNvPr>
                <p14:cNvContentPartPr/>
                <p14:nvPr/>
              </p14:nvContentPartPr>
              <p14:xfrm>
                <a:off x="1695155" y="1604075"/>
                <a:ext cx="10080" cy="16560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79438156-2427-74DE-8740-B4403961DBE3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687595" y="1596515"/>
                  <a:ext cx="2520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D76AB764-F6C9-8F51-EE24-FEBB577B1151}"/>
                    </a:ext>
                  </a:extLst>
                </p14:cNvPr>
                <p14:cNvContentPartPr/>
                <p14:nvPr/>
              </p14:nvContentPartPr>
              <p14:xfrm>
                <a:off x="1773275" y="1672115"/>
                <a:ext cx="134280" cy="14904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D76AB764-F6C9-8F51-EE24-FEBB577B1151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1765715" y="1664555"/>
                  <a:ext cx="14940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56BD4AC2-8012-D84C-B053-F00E9A2F1306}"/>
                    </a:ext>
                  </a:extLst>
                </p14:cNvPr>
                <p14:cNvContentPartPr/>
                <p14:nvPr/>
              </p14:nvContentPartPr>
              <p14:xfrm>
                <a:off x="2028155" y="1678235"/>
                <a:ext cx="107640" cy="14004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56BD4AC2-8012-D84C-B053-F00E9A2F1306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2020595" y="1670675"/>
                  <a:ext cx="12276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CDAA4FCB-B6CA-F50C-3F1D-7A0EE26CDB17}"/>
                    </a:ext>
                  </a:extLst>
                </p14:cNvPr>
                <p14:cNvContentPartPr/>
                <p14:nvPr/>
              </p14:nvContentPartPr>
              <p14:xfrm>
                <a:off x="1029515" y="1987699"/>
                <a:ext cx="22320" cy="11016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CDAA4FCB-B6CA-F50C-3F1D-7A0EE26CDB17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1022315" y="1980139"/>
                  <a:ext cx="3744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2750C074-D3DD-6A7B-6964-C8C3AF5DE067}"/>
                    </a:ext>
                  </a:extLst>
                </p14:cNvPr>
                <p14:cNvContentPartPr/>
                <p14:nvPr/>
              </p14:nvContentPartPr>
              <p14:xfrm>
                <a:off x="938435" y="2126299"/>
                <a:ext cx="179280" cy="2916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2750C074-D3DD-6A7B-6964-C8C3AF5DE067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930875" y="2118739"/>
                  <a:ext cx="19404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8DD9194F-0C25-4250-5E36-9898A2966AA3}"/>
                    </a:ext>
                  </a:extLst>
                </p14:cNvPr>
                <p14:cNvContentPartPr/>
                <p14:nvPr/>
              </p14:nvContentPartPr>
              <p14:xfrm>
                <a:off x="358475" y="2541379"/>
                <a:ext cx="286560" cy="25524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8DD9194F-0C25-4250-5E36-9898A2966AA3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350915" y="2533819"/>
                  <a:ext cx="301680" cy="27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DC4AF924-EEDF-6206-0881-4DC8E81EEAAE}"/>
                    </a:ext>
                  </a:extLst>
                </p14:cNvPr>
                <p14:cNvContentPartPr/>
                <p14:nvPr/>
              </p14:nvContentPartPr>
              <p14:xfrm>
                <a:off x="705875" y="2646499"/>
                <a:ext cx="162360" cy="14760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DC4AF924-EEDF-6206-0881-4DC8E81EEAAE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698315" y="2639299"/>
                  <a:ext cx="17748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2867557D-327F-0544-672B-4F1C6EA6559A}"/>
                    </a:ext>
                  </a:extLst>
                </p14:cNvPr>
                <p14:cNvContentPartPr/>
                <p14:nvPr/>
              </p14:nvContentPartPr>
              <p14:xfrm>
                <a:off x="930875" y="2659459"/>
                <a:ext cx="193320" cy="17928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2867557D-327F-0544-672B-4F1C6EA6559A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923315" y="2651899"/>
                  <a:ext cx="20844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A8D5CA3F-07DE-2BB8-25C9-7BE18F6F95C8}"/>
                    </a:ext>
                  </a:extLst>
                </p14:cNvPr>
                <p14:cNvContentPartPr/>
                <p14:nvPr/>
              </p14:nvContentPartPr>
              <p14:xfrm>
                <a:off x="1151555" y="2649739"/>
                <a:ext cx="166320" cy="22284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A8D5CA3F-07DE-2BB8-25C9-7BE18F6F95C8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143995" y="2642179"/>
                  <a:ext cx="181440" cy="23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254EE620-389F-BE4C-BD9D-9E4093EBFE5A}"/>
                    </a:ext>
                  </a:extLst>
                </p14:cNvPr>
                <p14:cNvContentPartPr/>
                <p14:nvPr/>
              </p14:nvContentPartPr>
              <p14:xfrm>
                <a:off x="1385195" y="2583499"/>
                <a:ext cx="132480" cy="322920"/>
              </p14:xfrm>
            </p:contentPart>
          </mc:Choice>
          <mc:Fallback xmlns=""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254EE620-389F-BE4C-BD9D-9E4093EBFE5A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1377635" y="2575939"/>
                  <a:ext cx="147600" cy="33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CF479DB4-10FF-BA87-0814-9BCA9D032D6F}"/>
                    </a:ext>
                  </a:extLst>
                </p14:cNvPr>
                <p14:cNvContentPartPr/>
                <p14:nvPr/>
              </p14:nvContentPartPr>
              <p14:xfrm>
                <a:off x="334378" y="2252760"/>
                <a:ext cx="126000" cy="183240"/>
              </p14:xfrm>
            </p:contentPart>
          </mc:Choice>
          <mc:Fallback xmlns=""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CF479DB4-10FF-BA87-0814-9BCA9D032D6F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327178" y="2245200"/>
                  <a:ext cx="14112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7F3F17E7-3964-CA0B-E09B-EE3700A8EEE1}"/>
                    </a:ext>
                  </a:extLst>
                </p14:cNvPr>
                <p14:cNvContentPartPr/>
                <p14:nvPr/>
              </p14:nvContentPartPr>
              <p14:xfrm>
                <a:off x="538858" y="2225040"/>
                <a:ext cx="146880" cy="160560"/>
              </p14:xfrm>
            </p:contentPart>
          </mc:Choice>
          <mc:Fallback xmlns=""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7F3F17E7-3964-CA0B-E09B-EE3700A8EEE1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531298" y="2217480"/>
                  <a:ext cx="16200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CD527FCE-FEC8-DAF0-B4E2-36B193864E0A}"/>
                    </a:ext>
                  </a:extLst>
                </p14:cNvPr>
                <p14:cNvContentPartPr/>
                <p14:nvPr/>
              </p14:nvContentPartPr>
              <p14:xfrm>
                <a:off x="703378" y="2230080"/>
                <a:ext cx="108720" cy="130680"/>
              </p14:xfrm>
            </p:contentPart>
          </mc:Choice>
          <mc:Fallback xmlns=""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CD527FCE-FEC8-DAF0-B4E2-36B193864E0A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695818" y="2222520"/>
                  <a:ext cx="12384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F1CA4A91-21CB-00BB-3BFD-94D0505C11F9}"/>
                    </a:ext>
                  </a:extLst>
                </p14:cNvPr>
                <p14:cNvContentPartPr/>
                <p14:nvPr/>
              </p14:nvContentPartPr>
              <p14:xfrm>
                <a:off x="898498" y="2219280"/>
                <a:ext cx="149760" cy="137520"/>
              </p14:xfrm>
            </p:contentPart>
          </mc:Choice>
          <mc:Fallback xmlns=""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F1CA4A91-21CB-00BB-3BFD-94D0505C11F9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890938" y="2211720"/>
                  <a:ext cx="16488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D3712A11-8749-FB73-9FD4-015FD638786E}"/>
                    </a:ext>
                  </a:extLst>
                </p14:cNvPr>
                <p14:cNvContentPartPr/>
                <p14:nvPr/>
              </p14:nvContentPartPr>
              <p14:xfrm>
                <a:off x="1097218" y="2108400"/>
                <a:ext cx="27000" cy="192240"/>
              </p14:xfrm>
            </p:contentPart>
          </mc:Choice>
          <mc:Fallback xmlns=""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D3712A11-8749-FB73-9FD4-015FD638786E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1089658" y="2100840"/>
                  <a:ext cx="4212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927C94B9-909E-3668-254D-9F40A9BA05E8}"/>
                    </a:ext>
                  </a:extLst>
                </p14:cNvPr>
                <p14:cNvContentPartPr/>
                <p14:nvPr/>
              </p14:nvContentPartPr>
              <p14:xfrm>
                <a:off x="1093258" y="2263560"/>
                <a:ext cx="59400" cy="21240"/>
              </p14:xfrm>
            </p:contentPart>
          </mc:Choice>
          <mc:Fallback xmlns=""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927C94B9-909E-3668-254D-9F40A9BA05E8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1085698" y="2256000"/>
                  <a:ext cx="7452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A8EC4E5A-6DB8-2D80-9D73-42CD8BCEA315}"/>
                    </a:ext>
                  </a:extLst>
                </p14:cNvPr>
                <p14:cNvContentPartPr/>
                <p14:nvPr/>
              </p14:nvContentPartPr>
              <p14:xfrm>
                <a:off x="1191178" y="2241960"/>
                <a:ext cx="56520" cy="145080"/>
              </p14:xfrm>
            </p:contentPart>
          </mc:Choice>
          <mc:Fallback xmlns=""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A8EC4E5A-6DB8-2D80-9D73-42CD8BCEA315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1183618" y="2234400"/>
                  <a:ext cx="7164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7CC6DEE5-41F3-C692-7DAE-18E423CEE624}"/>
                    </a:ext>
                  </a:extLst>
                </p14:cNvPr>
                <p14:cNvContentPartPr/>
                <p14:nvPr/>
              </p14:nvContentPartPr>
              <p14:xfrm>
                <a:off x="1291978" y="2142960"/>
                <a:ext cx="24120" cy="183240"/>
              </p14:xfrm>
            </p:contentPart>
          </mc:Choice>
          <mc:Fallback xmlns=""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7CC6DEE5-41F3-C692-7DAE-18E423CEE624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1284418" y="2135400"/>
                  <a:ext cx="3924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B3389EAF-18F1-D8ED-2590-232BD1EB9A98}"/>
                    </a:ext>
                  </a:extLst>
                </p14:cNvPr>
                <p14:cNvContentPartPr/>
                <p14:nvPr/>
              </p14:nvContentPartPr>
              <p14:xfrm>
                <a:off x="1291258" y="2243760"/>
                <a:ext cx="100080" cy="41760"/>
              </p14:xfrm>
            </p:contentPart>
          </mc:Choice>
          <mc:Fallback xmlns=""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B3389EAF-18F1-D8ED-2590-232BD1EB9A98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1283698" y="2236200"/>
                  <a:ext cx="11520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B2F11555-A7B1-5009-E27F-5FE38EDCA9C5}"/>
                    </a:ext>
                  </a:extLst>
                </p14:cNvPr>
                <p14:cNvContentPartPr/>
                <p14:nvPr/>
              </p14:nvContentPartPr>
              <p14:xfrm>
                <a:off x="1426978" y="2240880"/>
                <a:ext cx="55440" cy="106200"/>
              </p14:xfrm>
            </p:contentPart>
          </mc:Choice>
          <mc:Fallback xmlns=""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B2F11555-A7B1-5009-E27F-5FE38EDCA9C5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1419418" y="2233320"/>
                  <a:ext cx="7056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027990F9-98BE-B42E-F310-CB6FB9F177C6}"/>
                    </a:ext>
                  </a:extLst>
                </p14:cNvPr>
                <p14:cNvContentPartPr/>
                <p14:nvPr/>
              </p14:nvContentPartPr>
              <p14:xfrm>
                <a:off x="1514458" y="2165640"/>
                <a:ext cx="81000" cy="50760"/>
              </p14:xfrm>
            </p:contentPart>
          </mc:Choice>
          <mc:Fallback xmlns=""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027990F9-98BE-B42E-F310-CB6FB9F177C6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1506898" y="2158080"/>
                  <a:ext cx="96120" cy="658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025878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4930FE-7C4B-A86F-B158-98A07CCC57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19986F4-DFC4-F186-24A4-69C2E06095AF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409C03-6DE0-6CCB-C99C-CE1549094700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3BDF6B-47D5-1AC0-F57F-9A81D22B3163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D3369AF-09F7-253D-89E1-DA9978885054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F05115C1-273C-E71A-5D56-F75EF1B7818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686E258-CAEC-5149-BBD8-4E068F886BA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C1675DD7-D77A-3687-D452-FE11D513F16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A9BA9BCE-48A3-47F7-A76D-7A36218835E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DEC52A8C-56D5-66B8-E0B1-5A37FADC89D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DBA836D7-AE46-026B-90E2-7723A44DA19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316AC970-5D2E-15DB-5D68-AAE26DCD816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42B677BB-D05A-E26B-A7AC-8387BA7E611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DC98D890-1E77-31A6-C2F5-09B8EB124FC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31D15EC5-3936-6149-A2A9-D1305B9BB0A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6AFEFA16-7616-9070-AECB-BFC5E8D9929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516CFCBE-17B9-A210-70AE-C669B1AE4E3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58BA55BA-2083-F98B-C10C-E6EC28EFC09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595D5E46-A8E8-3D62-B385-948BA914F391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B4411885-D3CB-80C0-205E-30C7BAF3312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F6F8D93E-3C53-5F8E-E209-92FB13F6254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281A215C-3F27-39A5-CAA8-8D3E89F20BA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B513A82E-B070-0BF3-AF70-86F34E3BA8D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A20C9AFA-782A-3AAB-9373-BE552424D6F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1F9CB9A2-6C71-E334-4E30-B5ADEDF1221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FD6EF26E-4AA3-5F17-8251-66192A4F81A2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B75FC944-E399-1B3B-51D0-8C6BABEFEB9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28A9FE75-0904-8656-3707-787ABF1C44F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588A798A-30C1-9DBA-EB49-EC1C1C14618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CD9C89D1-6E46-F097-633D-C3A0BAEAE79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F89F6DD2-494D-5DE9-1EAC-B736E31A59C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4C661E07-C280-C513-9F2D-33387C25D1F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E8B059E8-C168-512C-B8CF-2CA5381401E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F368F984-33C9-ABDE-6589-073824EEEF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41588354-3513-8D70-2FD1-879DF0233494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5919942-CDC1-EDBE-8C1B-B4A5CB27DB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F4A906A9-76F9-0CD8-FF8A-0A7AF0CCCE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3989067A-F84D-EA0C-7FC1-96152F92A7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3850" y="2609850"/>
            <a:ext cx="6464300" cy="16383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D32500F5-0825-5D72-E2AE-89AC77D51946}"/>
                  </a:ext>
                </a:extLst>
              </p14:cNvPr>
              <p14:cNvContentPartPr/>
              <p14:nvPr/>
            </p14:nvContentPartPr>
            <p14:xfrm>
              <a:off x="3037351" y="4111022"/>
              <a:ext cx="4448520" cy="210960"/>
            </p14:xfrm>
          </p:contentPart>
        </mc:Choice>
        <mc:Fallback xmlns=""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D32500F5-0825-5D72-E2AE-89AC77D5194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029791" y="4103462"/>
                <a:ext cx="4463640" cy="226080"/>
              </a:xfrm>
              <a:prstGeom prst="rect">
                <a:avLst/>
              </a:prstGeom>
            </p:spPr>
          </p:pic>
        </mc:Fallback>
      </mc:AlternateContent>
      <p:grpSp>
        <p:nvGrpSpPr>
          <p:cNvPr id="44" name="Gruppo 43">
            <a:extLst>
              <a:ext uri="{FF2B5EF4-FFF2-40B4-BE49-F238E27FC236}">
                <a16:creationId xmlns:a16="http://schemas.microsoft.com/office/drawing/2014/main" id="{0224DCDB-A497-89E5-F32B-A7BF7C86571A}"/>
              </a:ext>
            </a:extLst>
          </p:cNvPr>
          <p:cNvGrpSpPr/>
          <p:nvPr/>
        </p:nvGrpSpPr>
        <p:grpSpPr>
          <a:xfrm>
            <a:off x="2552791" y="4841822"/>
            <a:ext cx="1318680" cy="631440"/>
            <a:chOff x="2552791" y="4841822"/>
            <a:chExt cx="1318680" cy="631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50CCECC9-CAC5-129F-1349-5C1896C8EA4E}"/>
                    </a:ext>
                  </a:extLst>
                </p14:cNvPr>
                <p14:cNvContentPartPr/>
                <p14:nvPr/>
              </p14:nvContentPartPr>
              <p14:xfrm>
                <a:off x="2552791" y="4841822"/>
                <a:ext cx="280800" cy="36108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50CCECC9-CAC5-129F-1349-5C1896C8EA4E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545231" y="4834262"/>
                  <a:ext cx="295920" cy="37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A1E88EA2-CFEE-DC0F-C69B-534AA0AF8129}"/>
                    </a:ext>
                  </a:extLst>
                </p14:cNvPr>
                <p14:cNvContentPartPr/>
                <p14:nvPr/>
              </p14:nvContentPartPr>
              <p14:xfrm>
                <a:off x="2859511" y="4991222"/>
                <a:ext cx="136440" cy="2700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A1E88EA2-CFEE-DC0F-C69B-534AA0AF8129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851951" y="4983662"/>
                  <a:ext cx="15156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C5BBF851-E34A-6767-15FD-47FECBA0F543}"/>
                    </a:ext>
                  </a:extLst>
                </p14:cNvPr>
                <p14:cNvContentPartPr/>
                <p14:nvPr/>
              </p14:nvContentPartPr>
              <p14:xfrm>
                <a:off x="3020071" y="4868462"/>
                <a:ext cx="27000" cy="33876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C5BBF851-E34A-6767-15FD-47FECBA0F543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012511" y="4860902"/>
                  <a:ext cx="42120" cy="35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E6982FEA-EF46-77E5-E374-B6CB7C110282}"/>
                    </a:ext>
                  </a:extLst>
                </p14:cNvPr>
                <p14:cNvContentPartPr/>
                <p14:nvPr/>
              </p14:nvContentPartPr>
              <p14:xfrm>
                <a:off x="2782471" y="5254382"/>
                <a:ext cx="351360" cy="21888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E6982FEA-EF46-77E5-E374-B6CB7C110282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774911" y="5246822"/>
                  <a:ext cx="366480" cy="23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9C1AD28D-9327-B252-2502-81AE270A8CE4}"/>
                    </a:ext>
                  </a:extLst>
                </p14:cNvPr>
                <p14:cNvContentPartPr/>
                <p14:nvPr/>
              </p14:nvContentPartPr>
              <p14:xfrm>
                <a:off x="3413911" y="4948742"/>
                <a:ext cx="80280" cy="32976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9C1AD28D-9327-B252-2502-81AE270A8CE4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406351" y="4941182"/>
                  <a:ext cx="95400" cy="34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6360C6B4-5F54-D00D-EB86-ECFE71FFF9D6}"/>
                    </a:ext>
                  </a:extLst>
                </p14:cNvPr>
                <p14:cNvContentPartPr/>
                <p14:nvPr/>
              </p14:nvContentPartPr>
              <p14:xfrm>
                <a:off x="3409231" y="4973222"/>
                <a:ext cx="237240" cy="37656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6360C6B4-5F54-D00D-EB86-ECFE71FFF9D6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401671" y="4965662"/>
                  <a:ext cx="252360" cy="39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0F98506D-6CCD-5393-4AB8-DDC7152778E1}"/>
                    </a:ext>
                  </a:extLst>
                </p14:cNvPr>
                <p14:cNvContentPartPr/>
                <p14:nvPr/>
              </p14:nvContentPartPr>
              <p14:xfrm>
                <a:off x="3678151" y="5004182"/>
                <a:ext cx="60120" cy="26568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0F98506D-6CCD-5393-4AB8-DDC7152778E1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670591" y="4996622"/>
                  <a:ext cx="75240" cy="28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100A7701-7C9E-11FC-C657-A303E0E9FC6E}"/>
                    </a:ext>
                  </a:extLst>
                </p14:cNvPr>
                <p14:cNvContentPartPr/>
                <p14:nvPr/>
              </p14:nvContentPartPr>
              <p14:xfrm>
                <a:off x="3679951" y="5187062"/>
                <a:ext cx="191520" cy="432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100A7701-7C9E-11FC-C657-A303E0E9FC6E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672391" y="5179502"/>
                  <a:ext cx="206640" cy="19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4" name="Gruppo 93">
            <a:extLst>
              <a:ext uri="{FF2B5EF4-FFF2-40B4-BE49-F238E27FC236}">
                <a16:creationId xmlns:a16="http://schemas.microsoft.com/office/drawing/2014/main" id="{51EB6E1E-D4F6-1964-7515-3500B66555F0}"/>
              </a:ext>
            </a:extLst>
          </p:cNvPr>
          <p:cNvGrpSpPr/>
          <p:nvPr/>
        </p:nvGrpSpPr>
        <p:grpSpPr>
          <a:xfrm>
            <a:off x="4593991" y="4515662"/>
            <a:ext cx="6378840" cy="2422440"/>
            <a:chOff x="4593991" y="4515662"/>
            <a:chExt cx="6378840" cy="2422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8BA323D1-3B51-97FA-5D18-F5C5E05EBFC2}"/>
                    </a:ext>
                  </a:extLst>
                </p14:cNvPr>
                <p14:cNvContentPartPr/>
                <p14:nvPr/>
              </p14:nvContentPartPr>
              <p14:xfrm>
                <a:off x="4866871" y="4805102"/>
                <a:ext cx="102240" cy="83448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8BA323D1-3B51-97FA-5D18-F5C5E05EBFC2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859311" y="4797542"/>
                  <a:ext cx="117360" cy="84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77C5DE76-9694-ED37-F623-75D14598D693}"/>
                    </a:ext>
                  </a:extLst>
                </p14:cNvPr>
                <p14:cNvContentPartPr/>
                <p14:nvPr/>
              </p14:nvContentPartPr>
              <p14:xfrm>
                <a:off x="4593991" y="5200022"/>
                <a:ext cx="941760" cy="9432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77C5DE76-9694-ED37-F623-75D14598D693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586431" y="5192462"/>
                  <a:ext cx="95688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D0E65F66-7ADF-E36F-C991-40E90EBFD01C}"/>
                    </a:ext>
                  </a:extLst>
                </p14:cNvPr>
                <p14:cNvContentPartPr/>
                <p14:nvPr/>
              </p14:nvContentPartPr>
              <p14:xfrm>
                <a:off x="6309391" y="4940822"/>
                <a:ext cx="404640" cy="64332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D0E65F66-7ADF-E36F-C991-40E90EBFD01C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6301831" y="4933262"/>
                  <a:ext cx="419400" cy="65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CB42B685-9DB3-8577-D100-FAC4DD4D0106}"/>
                    </a:ext>
                  </a:extLst>
                </p14:cNvPr>
                <p14:cNvContentPartPr/>
                <p14:nvPr/>
              </p14:nvContentPartPr>
              <p14:xfrm>
                <a:off x="6857671" y="4951622"/>
                <a:ext cx="45360" cy="65628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CB42B685-9DB3-8577-D100-FAC4DD4D0106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6850111" y="4944062"/>
                  <a:ext cx="60480" cy="67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3C241AAD-E656-41F1-DA1E-10C70E804718}"/>
                    </a:ext>
                  </a:extLst>
                </p14:cNvPr>
                <p14:cNvContentPartPr/>
                <p14:nvPr/>
              </p14:nvContentPartPr>
              <p14:xfrm>
                <a:off x="6873151" y="5257262"/>
                <a:ext cx="390240" cy="2016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3C241AAD-E656-41F1-DA1E-10C70E804718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6865591" y="5249702"/>
                  <a:ext cx="40536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FE006179-A4C3-49A0-FFE3-F361A061615D}"/>
                    </a:ext>
                  </a:extLst>
                </p14:cNvPr>
                <p14:cNvContentPartPr/>
                <p14:nvPr/>
              </p14:nvContentPartPr>
              <p14:xfrm>
                <a:off x="5663911" y="4515662"/>
                <a:ext cx="2775960" cy="145908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FE006179-A4C3-49A0-FFE3-F361A061615D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656351" y="4508102"/>
                  <a:ext cx="2790720" cy="147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8F3947CF-A360-B2BC-7DA0-0B68020391C0}"/>
                    </a:ext>
                  </a:extLst>
                </p14:cNvPr>
                <p14:cNvContentPartPr/>
                <p14:nvPr/>
              </p14:nvContentPartPr>
              <p14:xfrm>
                <a:off x="6982591" y="6040982"/>
                <a:ext cx="28080" cy="15768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8F3947CF-A360-B2BC-7DA0-0B68020391C0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975031" y="6033422"/>
                  <a:ext cx="4284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BCB07CF8-56A0-797F-71AE-C0970DF30C25}"/>
                    </a:ext>
                  </a:extLst>
                </p14:cNvPr>
                <p14:cNvContentPartPr/>
                <p14:nvPr/>
              </p14:nvContentPartPr>
              <p14:xfrm>
                <a:off x="6809431" y="6218462"/>
                <a:ext cx="253440" cy="13140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BCB07CF8-56A0-797F-71AE-C0970DF30C25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801871" y="6210902"/>
                  <a:ext cx="26820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B04D3D55-AD60-8F23-D0BE-69B24B9B344F}"/>
                    </a:ext>
                  </a:extLst>
                </p14:cNvPr>
                <p14:cNvContentPartPr/>
                <p14:nvPr/>
              </p14:nvContentPartPr>
              <p14:xfrm>
                <a:off x="6911671" y="6476222"/>
                <a:ext cx="184680" cy="242640"/>
              </p14:xfrm>
            </p:contentPart>
          </mc:Choice>
          <mc:Fallback xmlns=""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B04D3D55-AD60-8F23-D0BE-69B24B9B344F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904111" y="6468662"/>
                  <a:ext cx="199440" cy="25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089A2626-F440-B925-829B-5173EF9FD0D6}"/>
                    </a:ext>
                  </a:extLst>
                </p14:cNvPr>
                <p14:cNvContentPartPr/>
                <p14:nvPr/>
              </p14:nvContentPartPr>
              <p14:xfrm>
                <a:off x="7194991" y="6505022"/>
                <a:ext cx="146520" cy="185400"/>
              </p14:xfrm>
            </p:contentPart>
          </mc:Choice>
          <mc:Fallback xmlns=""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089A2626-F440-B925-829B-5173EF9FD0D6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7187431" y="6497462"/>
                  <a:ext cx="16164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98F52345-CCED-E18F-4DE6-7E7289FCEE97}"/>
                    </a:ext>
                  </a:extLst>
                </p14:cNvPr>
                <p14:cNvContentPartPr/>
                <p14:nvPr/>
              </p14:nvContentPartPr>
              <p14:xfrm>
                <a:off x="7416031" y="6462542"/>
                <a:ext cx="149760" cy="242280"/>
              </p14:xfrm>
            </p:contentPart>
          </mc:Choice>
          <mc:Fallback xmlns=""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98F52345-CCED-E18F-4DE6-7E7289FCEE97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7408471" y="6454982"/>
                  <a:ext cx="164880" cy="25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B0F80C28-D94D-A974-FB0E-B6769CD9F2B8}"/>
                    </a:ext>
                  </a:extLst>
                </p14:cNvPr>
                <p14:cNvContentPartPr/>
                <p14:nvPr/>
              </p14:nvContentPartPr>
              <p14:xfrm>
                <a:off x="7651831" y="6462542"/>
                <a:ext cx="123120" cy="188280"/>
              </p14:xfrm>
            </p:contentPart>
          </mc:Choice>
          <mc:Fallback xmlns=""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B0F80C28-D94D-A974-FB0E-B6769CD9F2B8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7644271" y="6454982"/>
                  <a:ext cx="13824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10795E2E-2006-62D5-5B09-3595B08B27CF}"/>
                    </a:ext>
                  </a:extLst>
                </p14:cNvPr>
                <p14:cNvContentPartPr/>
                <p14:nvPr/>
              </p14:nvContentPartPr>
              <p14:xfrm>
                <a:off x="7797991" y="6408182"/>
                <a:ext cx="138600" cy="262440"/>
              </p14:xfrm>
            </p:contentPart>
          </mc:Choice>
          <mc:Fallback xmlns=""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10795E2E-2006-62D5-5B09-3595B08B27CF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7790431" y="6400622"/>
                  <a:ext cx="153720" cy="27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A360366B-A9E0-447F-D94C-B8F3E38935B5}"/>
                    </a:ext>
                  </a:extLst>
                </p14:cNvPr>
                <p14:cNvContentPartPr/>
                <p14:nvPr/>
              </p14:nvContentPartPr>
              <p14:xfrm>
                <a:off x="7993471" y="6254822"/>
                <a:ext cx="57600" cy="344520"/>
              </p14:xfrm>
            </p:contentPart>
          </mc:Choice>
          <mc:Fallback xmlns=""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A360366B-A9E0-447F-D94C-B8F3E38935B5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7985911" y="6247262"/>
                  <a:ext cx="72360" cy="35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1158F8A2-5E13-12F5-8849-A35B759E812C}"/>
                    </a:ext>
                  </a:extLst>
                </p14:cNvPr>
                <p14:cNvContentPartPr/>
                <p14:nvPr/>
              </p14:nvContentPartPr>
              <p14:xfrm>
                <a:off x="7977991" y="6445622"/>
                <a:ext cx="86760" cy="80640"/>
              </p14:xfrm>
            </p:contentPart>
          </mc:Choice>
          <mc:Fallback xmlns=""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1158F8A2-5E13-12F5-8849-A35B759E812C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7970431" y="6438062"/>
                  <a:ext cx="10188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3E0EE8C5-823F-D5BA-2D15-F0A128D27384}"/>
                    </a:ext>
                  </a:extLst>
                </p14:cNvPr>
                <p14:cNvContentPartPr/>
                <p14:nvPr/>
              </p14:nvContentPartPr>
              <p14:xfrm>
                <a:off x="8110111" y="6219182"/>
                <a:ext cx="70200" cy="331920"/>
              </p14:xfrm>
            </p:contentPart>
          </mc:Choice>
          <mc:Fallback xmlns=""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3E0EE8C5-823F-D5BA-2D15-F0A128D27384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8102911" y="6211622"/>
                  <a:ext cx="84960" cy="34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0AE09E53-D40E-9772-FB98-8260E4AB1F60}"/>
                    </a:ext>
                  </a:extLst>
                </p14:cNvPr>
                <p14:cNvContentPartPr/>
                <p14:nvPr/>
              </p14:nvContentPartPr>
              <p14:xfrm>
                <a:off x="8087431" y="6480182"/>
                <a:ext cx="106920" cy="28080"/>
              </p14:xfrm>
            </p:contentPart>
          </mc:Choice>
          <mc:Fallback xmlns=""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0AE09E53-D40E-9772-FB98-8260E4AB1F60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8079871" y="6472622"/>
                  <a:ext cx="12204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4191A234-AF98-DDD5-DD5A-7449DE984B2F}"/>
                    </a:ext>
                  </a:extLst>
                </p14:cNvPr>
                <p14:cNvContentPartPr/>
                <p14:nvPr/>
              </p14:nvContentPartPr>
              <p14:xfrm>
                <a:off x="8229271" y="6392342"/>
                <a:ext cx="28800" cy="165600"/>
              </p14:xfrm>
            </p:contentPart>
          </mc:Choice>
          <mc:Fallback xmlns=""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4191A234-AF98-DDD5-DD5A-7449DE984B2F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8221711" y="6384782"/>
                  <a:ext cx="4392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2D3E163F-B758-8645-715E-E6823AAF07E7}"/>
                    </a:ext>
                  </a:extLst>
                </p14:cNvPr>
                <p14:cNvContentPartPr/>
                <p14:nvPr/>
              </p14:nvContentPartPr>
              <p14:xfrm>
                <a:off x="8324311" y="6433742"/>
                <a:ext cx="124920" cy="160560"/>
              </p14:xfrm>
            </p:contentPart>
          </mc:Choice>
          <mc:Fallback xmlns=""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2D3E163F-B758-8645-715E-E6823AAF07E7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8316751" y="6426182"/>
                  <a:ext cx="14004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1034BCE3-9DD3-1A1D-8136-4FAE2369F98C}"/>
                    </a:ext>
                  </a:extLst>
                </p14:cNvPr>
                <p14:cNvContentPartPr/>
                <p14:nvPr/>
              </p14:nvContentPartPr>
              <p14:xfrm>
                <a:off x="8431231" y="6407102"/>
                <a:ext cx="140760" cy="210960"/>
              </p14:xfrm>
            </p:contentPart>
          </mc:Choice>
          <mc:Fallback xmlns=""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1034BCE3-9DD3-1A1D-8136-4FAE2369F98C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8423671" y="6399542"/>
                  <a:ext cx="155880" cy="22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FA56263F-6032-832D-A8AC-495F2C80BF5F}"/>
                    </a:ext>
                  </a:extLst>
                </p14:cNvPr>
                <p14:cNvContentPartPr/>
                <p14:nvPr/>
              </p14:nvContentPartPr>
              <p14:xfrm>
                <a:off x="8824351" y="5850902"/>
                <a:ext cx="394200" cy="1087200"/>
              </p14:xfrm>
            </p:contentPart>
          </mc:Choice>
          <mc:Fallback xmlns=""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FA56263F-6032-832D-A8AC-495F2C80BF5F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8816791" y="5843342"/>
                  <a:ext cx="409320" cy="11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5828D1F8-16CE-0CE5-5A27-8872DBFF5011}"/>
                    </a:ext>
                  </a:extLst>
                </p14:cNvPr>
                <p14:cNvContentPartPr/>
                <p14:nvPr/>
              </p14:nvContentPartPr>
              <p14:xfrm>
                <a:off x="9192271" y="6065822"/>
                <a:ext cx="350280" cy="237240"/>
              </p14:xfrm>
            </p:contentPart>
          </mc:Choice>
          <mc:Fallback xmlns=""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5828D1F8-16CE-0CE5-5A27-8872DBFF5011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9184711" y="6058262"/>
                  <a:ext cx="36540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778BA2CF-12F5-6C12-0CD9-5251D899868F}"/>
                    </a:ext>
                  </a:extLst>
                </p14:cNvPr>
                <p14:cNvContentPartPr/>
                <p14:nvPr/>
              </p14:nvContentPartPr>
              <p14:xfrm>
                <a:off x="9560191" y="6105422"/>
                <a:ext cx="160920" cy="185400"/>
              </p14:xfrm>
            </p:contentPart>
          </mc:Choice>
          <mc:Fallback xmlns=""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778BA2CF-12F5-6C12-0CD9-5251D899868F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9552631" y="6097862"/>
                  <a:ext cx="17604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61E08003-008E-176E-9CDF-3C245ACF39A4}"/>
                    </a:ext>
                  </a:extLst>
                </p14:cNvPr>
                <p14:cNvContentPartPr/>
                <p14:nvPr/>
              </p14:nvContentPartPr>
              <p14:xfrm>
                <a:off x="9861511" y="6125222"/>
                <a:ext cx="92520" cy="245160"/>
              </p14:xfrm>
            </p:contentPart>
          </mc:Choice>
          <mc:Fallback xmlns=""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61E08003-008E-176E-9CDF-3C245ACF39A4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9853951" y="6117662"/>
                  <a:ext cx="107640" cy="26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15DEDAEA-8709-CE5C-8C6F-D99526FA7526}"/>
                    </a:ext>
                  </a:extLst>
                </p14:cNvPr>
                <p14:cNvContentPartPr/>
                <p14:nvPr/>
              </p14:nvContentPartPr>
              <p14:xfrm>
                <a:off x="10030711" y="6076982"/>
                <a:ext cx="164880" cy="211320"/>
              </p14:xfrm>
            </p:contentPart>
          </mc:Choice>
          <mc:Fallback xmlns=""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15DEDAEA-8709-CE5C-8C6F-D99526FA7526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0023511" y="6069422"/>
                  <a:ext cx="18000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D16F3A49-9D57-D0BF-DD84-9859BC3727A8}"/>
                    </a:ext>
                  </a:extLst>
                </p14:cNvPr>
                <p14:cNvContentPartPr/>
                <p14:nvPr/>
              </p14:nvContentPartPr>
              <p14:xfrm>
                <a:off x="10234471" y="5899502"/>
                <a:ext cx="61200" cy="381240"/>
              </p14:xfrm>
            </p:contentPart>
          </mc:Choice>
          <mc:Fallback xmlns=""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D16F3A49-9D57-D0BF-DD84-9859BC3727A8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10226911" y="5891942"/>
                  <a:ext cx="76320" cy="39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B59C7CC4-CF75-5701-BBF6-EF7A389D3AC1}"/>
                    </a:ext>
                  </a:extLst>
                </p14:cNvPr>
                <p14:cNvContentPartPr/>
                <p14:nvPr/>
              </p14:nvContentPartPr>
              <p14:xfrm>
                <a:off x="10244911" y="6066542"/>
                <a:ext cx="102960" cy="89280"/>
              </p14:xfrm>
            </p:contentPart>
          </mc:Choice>
          <mc:Fallback xmlns=""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B59C7CC4-CF75-5701-BBF6-EF7A389D3AC1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10237351" y="6058982"/>
                  <a:ext cx="11808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A9E9AE20-855E-46A7-308F-B122D28E7A25}"/>
                    </a:ext>
                  </a:extLst>
                </p14:cNvPr>
                <p14:cNvContentPartPr/>
                <p14:nvPr/>
              </p14:nvContentPartPr>
              <p14:xfrm>
                <a:off x="10409431" y="5837222"/>
                <a:ext cx="72720" cy="352800"/>
              </p14:xfrm>
            </p:contentPart>
          </mc:Choice>
          <mc:Fallback xmlns=""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A9E9AE20-855E-46A7-308F-B122D28E7A25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10401871" y="5829662"/>
                  <a:ext cx="87840" cy="36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A12AAD0D-B4D9-1D79-0880-A5536001D2BB}"/>
                    </a:ext>
                  </a:extLst>
                </p14:cNvPr>
                <p14:cNvContentPartPr/>
                <p14:nvPr/>
              </p14:nvContentPartPr>
              <p14:xfrm>
                <a:off x="10431031" y="6082382"/>
                <a:ext cx="105120" cy="1440"/>
              </p14:xfrm>
            </p:contentPart>
          </mc:Choice>
          <mc:Fallback xmlns=""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A12AAD0D-B4D9-1D79-0880-A5536001D2BB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0423831" y="6074822"/>
                  <a:ext cx="11988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96FB2991-A1DD-51FE-F6AE-076CD479E727}"/>
                    </a:ext>
                  </a:extLst>
                </p14:cNvPr>
                <p14:cNvContentPartPr/>
                <p14:nvPr/>
              </p14:nvContentPartPr>
              <p14:xfrm>
                <a:off x="10518511" y="6008222"/>
                <a:ext cx="45000" cy="242640"/>
              </p14:xfrm>
            </p:contentPart>
          </mc:Choice>
          <mc:Fallback xmlns=""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96FB2991-A1DD-51FE-F6AE-076CD479E727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0511311" y="6000662"/>
                  <a:ext cx="60120" cy="25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258FF4C9-1D22-61CA-BD58-26534CC1EED0}"/>
                    </a:ext>
                  </a:extLst>
                </p14:cNvPr>
                <p14:cNvContentPartPr/>
                <p14:nvPr/>
              </p14:nvContentPartPr>
              <p14:xfrm>
                <a:off x="10641991" y="6091382"/>
                <a:ext cx="90000" cy="98280"/>
              </p14:xfrm>
            </p:contentPart>
          </mc:Choice>
          <mc:Fallback xmlns=""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258FF4C9-1D22-61CA-BD58-26534CC1EED0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0634431" y="6083822"/>
                  <a:ext cx="10512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297180AD-3C77-3713-3FEF-012C0A58E59E}"/>
                    </a:ext>
                  </a:extLst>
                </p14:cNvPr>
                <p14:cNvContentPartPr/>
                <p14:nvPr/>
              </p14:nvContentPartPr>
              <p14:xfrm>
                <a:off x="10759351" y="6047822"/>
                <a:ext cx="54720" cy="166680"/>
              </p14:xfrm>
            </p:contentPart>
          </mc:Choice>
          <mc:Fallback xmlns=""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297180AD-3C77-3713-3FEF-012C0A58E59E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0751791" y="6040262"/>
                  <a:ext cx="6948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F5D171A1-4629-20DC-97C6-EB26476370C4}"/>
                    </a:ext>
                  </a:extLst>
                </p14:cNvPr>
                <p14:cNvContentPartPr/>
                <p14:nvPr/>
              </p14:nvContentPartPr>
              <p14:xfrm>
                <a:off x="10855111" y="5830022"/>
                <a:ext cx="117720" cy="551520"/>
              </p14:xfrm>
            </p:contentPart>
          </mc:Choice>
          <mc:Fallback xmlns=""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F5D171A1-4629-20DC-97C6-EB26476370C4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0847911" y="5822822"/>
                  <a:ext cx="132840" cy="566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7" name="Gruppo 116">
            <a:extLst>
              <a:ext uri="{FF2B5EF4-FFF2-40B4-BE49-F238E27FC236}">
                <a16:creationId xmlns:a16="http://schemas.microsoft.com/office/drawing/2014/main" id="{AD180995-5513-AA81-30E0-00342B21DF47}"/>
              </a:ext>
            </a:extLst>
          </p:cNvPr>
          <p:cNvGrpSpPr/>
          <p:nvPr/>
        </p:nvGrpSpPr>
        <p:grpSpPr>
          <a:xfrm>
            <a:off x="1481040" y="267480"/>
            <a:ext cx="1398960" cy="429840"/>
            <a:chOff x="1481040" y="267480"/>
            <a:chExt cx="1398960" cy="429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691FBDBC-F33E-2008-5A08-6785563CDAEC}"/>
                    </a:ext>
                  </a:extLst>
                </p14:cNvPr>
                <p14:cNvContentPartPr/>
                <p14:nvPr/>
              </p14:nvContentPartPr>
              <p14:xfrm>
                <a:off x="1481040" y="439920"/>
                <a:ext cx="169560" cy="226080"/>
              </p14:xfrm>
            </p:contentPart>
          </mc:Choice>
          <mc:Fallback xmlns=""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691FBDBC-F33E-2008-5A08-6785563CDAEC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1473480" y="432360"/>
                  <a:ext cx="184680" cy="24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FE1C13F3-0116-245A-86D4-EFB08698C849}"/>
                    </a:ext>
                  </a:extLst>
                </p14:cNvPr>
                <p14:cNvContentPartPr/>
                <p14:nvPr/>
              </p14:nvContentPartPr>
              <p14:xfrm>
                <a:off x="1686960" y="511200"/>
                <a:ext cx="178560" cy="132120"/>
              </p14:xfrm>
            </p:contentPart>
          </mc:Choice>
          <mc:Fallback xmlns=""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FE1C13F3-0116-245A-86D4-EFB08698C849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1679400" y="503640"/>
                  <a:ext cx="19368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043B77C5-1043-C44C-A2B9-B83D6D0F8EA5}"/>
                    </a:ext>
                  </a:extLst>
                </p14:cNvPr>
                <p14:cNvContentPartPr/>
                <p14:nvPr/>
              </p14:nvContentPartPr>
              <p14:xfrm>
                <a:off x="1920960" y="485280"/>
                <a:ext cx="105480" cy="209160"/>
              </p14:xfrm>
            </p:contentPart>
          </mc:Choice>
          <mc:Fallback xmlns=""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043B77C5-1043-C44C-A2B9-B83D6D0F8EA5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1913400" y="477720"/>
                  <a:ext cx="12060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DA622E21-5BAC-6195-0594-B4613A954281}"/>
                    </a:ext>
                  </a:extLst>
                </p14:cNvPr>
                <p14:cNvContentPartPr/>
                <p14:nvPr/>
              </p14:nvContentPartPr>
              <p14:xfrm>
                <a:off x="2113200" y="325440"/>
                <a:ext cx="31680" cy="299520"/>
              </p14:xfrm>
            </p:contentPart>
          </mc:Choice>
          <mc:Fallback xmlns=""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DA622E21-5BAC-6195-0594-B4613A954281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2105640" y="317880"/>
                  <a:ext cx="46800" cy="31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637CC01C-9A05-5A77-2FA3-6D5BA383C477}"/>
                    </a:ext>
                  </a:extLst>
                </p14:cNvPr>
                <p14:cNvContentPartPr/>
                <p14:nvPr/>
              </p14:nvContentPartPr>
              <p14:xfrm>
                <a:off x="2107440" y="526680"/>
                <a:ext cx="86760" cy="47520"/>
              </p14:xfrm>
            </p:contentPart>
          </mc:Choice>
          <mc:Fallback xmlns=""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637CC01C-9A05-5A77-2FA3-6D5BA383C477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2099880" y="519120"/>
                  <a:ext cx="10188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605448FE-E936-E58B-FEAD-F7681EB1446D}"/>
                    </a:ext>
                  </a:extLst>
                </p14:cNvPr>
                <p14:cNvContentPartPr/>
                <p14:nvPr/>
              </p14:nvContentPartPr>
              <p14:xfrm>
                <a:off x="2221200" y="536760"/>
                <a:ext cx="120960" cy="115560"/>
              </p14:xfrm>
            </p:contentPart>
          </mc:Choice>
          <mc:Fallback xmlns=""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605448FE-E936-E58B-FEAD-F7681EB1446D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2213640" y="529200"/>
                  <a:ext cx="13572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D9E963A6-05C4-73F2-1941-D80478637169}"/>
                    </a:ext>
                  </a:extLst>
                </p14:cNvPr>
                <p14:cNvContentPartPr/>
                <p14:nvPr/>
              </p14:nvContentPartPr>
              <p14:xfrm>
                <a:off x="2440440" y="315000"/>
                <a:ext cx="156600" cy="358920"/>
              </p14:xfrm>
            </p:contentPart>
          </mc:Choice>
          <mc:Fallback xmlns=""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D9E963A6-05C4-73F2-1941-D80478637169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2433240" y="307800"/>
                  <a:ext cx="171720" cy="37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892A269E-64A6-02DA-AFAA-544A90F85A23}"/>
                    </a:ext>
                  </a:extLst>
                </p14:cNvPr>
                <p14:cNvContentPartPr/>
                <p14:nvPr/>
              </p14:nvContentPartPr>
              <p14:xfrm>
                <a:off x="2634120" y="497880"/>
                <a:ext cx="28800" cy="134280"/>
              </p14:xfrm>
            </p:contentPart>
          </mc:Choice>
          <mc:Fallback xmlns=""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892A269E-64A6-02DA-AFAA-544A90F85A23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2626560" y="490320"/>
                  <a:ext cx="4392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67C9AB03-057D-4A6D-E8A6-A559EBE140F4}"/>
                    </a:ext>
                  </a:extLst>
                </p14:cNvPr>
                <p14:cNvContentPartPr/>
                <p14:nvPr/>
              </p14:nvContentPartPr>
              <p14:xfrm>
                <a:off x="2719440" y="267480"/>
                <a:ext cx="74880" cy="403920"/>
              </p14:xfrm>
            </p:contentPart>
          </mc:Choice>
          <mc:Fallback xmlns=""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67C9AB03-057D-4A6D-E8A6-A559EBE140F4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2711880" y="259920"/>
                  <a:ext cx="90000" cy="41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6702DCA6-97E1-2460-0941-FA9DDFD4DE5D}"/>
                    </a:ext>
                  </a:extLst>
                </p14:cNvPr>
                <p14:cNvContentPartPr/>
                <p14:nvPr/>
              </p14:nvContentPartPr>
              <p14:xfrm>
                <a:off x="2839320" y="499320"/>
                <a:ext cx="40680" cy="198000"/>
              </p14:xfrm>
            </p:contentPart>
          </mc:Choice>
          <mc:Fallback xmlns=""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6702DCA6-97E1-2460-0941-FA9DDFD4DE5D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2831760" y="491760"/>
                  <a:ext cx="55800" cy="213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0">
            <p14:nvContentPartPr>
              <p14:cNvPr id="114" name="Input penna 113">
                <a:extLst>
                  <a:ext uri="{FF2B5EF4-FFF2-40B4-BE49-F238E27FC236}">
                    <a16:creationId xmlns:a16="http://schemas.microsoft.com/office/drawing/2014/main" id="{570FC2CD-310C-8D51-8955-A460261E0F3E}"/>
                  </a:ext>
                </a:extLst>
              </p14:cNvPr>
              <p14:cNvContentPartPr/>
              <p14:nvPr/>
            </p14:nvContentPartPr>
            <p14:xfrm>
              <a:off x="3530160" y="356400"/>
              <a:ext cx="154080" cy="41760"/>
            </p14:xfrm>
          </p:contentPart>
        </mc:Choice>
        <mc:Fallback xmlns="">
          <p:pic>
            <p:nvPicPr>
              <p:cNvPr id="114" name="Input penna 113">
                <a:extLst>
                  <a:ext uri="{FF2B5EF4-FFF2-40B4-BE49-F238E27FC236}">
                    <a16:creationId xmlns:a16="http://schemas.microsoft.com/office/drawing/2014/main" id="{570FC2CD-310C-8D51-8955-A460261E0F3E}"/>
                  </a:ext>
                </a:extLst>
              </p:cNvPr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3522600" y="348840"/>
                <a:ext cx="169200" cy="5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2">
            <p14:nvContentPartPr>
              <p14:cNvPr id="115" name="Input penna 114">
                <a:extLst>
                  <a:ext uri="{FF2B5EF4-FFF2-40B4-BE49-F238E27FC236}">
                    <a16:creationId xmlns:a16="http://schemas.microsoft.com/office/drawing/2014/main" id="{E5DC1B7F-401B-4CD3-690C-CBDE85FA7BAD}"/>
                  </a:ext>
                </a:extLst>
              </p14:cNvPr>
              <p14:cNvContentPartPr/>
              <p14:nvPr/>
            </p14:nvContentPartPr>
            <p14:xfrm>
              <a:off x="3524040" y="501480"/>
              <a:ext cx="182160" cy="25560"/>
            </p14:xfrm>
          </p:contentPart>
        </mc:Choice>
        <mc:Fallback xmlns="">
          <p:pic>
            <p:nvPicPr>
              <p:cNvPr id="115" name="Input penna 114">
                <a:extLst>
                  <a:ext uri="{FF2B5EF4-FFF2-40B4-BE49-F238E27FC236}">
                    <a16:creationId xmlns:a16="http://schemas.microsoft.com/office/drawing/2014/main" id="{E5DC1B7F-401B-4CD3-690C-CBDE85FA7BAD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3516480" y="493920"/>
                <a:ext cx="197280" cy="40680"/>
              </a:xfrm>
              <a:prstGeom prst="rect">
                <a:avLst/>
              </a:prstGeom>
            </p:spPr>
          </p:pic>
        </mc:Fallback>
      </mc:AlternateContent>
      <p:grpSp>
        <p:nvGrpSpPr>
          <p:cNvPr id="138" name="Gruppo 137">
            <a:extLst>
              <a:ext uri="{FF2B5EF4-FFF2-40B4-BE49-F238E27FC236}">
                <a16:creationId xmlns:a16="http://schemas.microsoft.com/office/drawing/2014/main" id="{2B64C727-D7CD-F0A4-937B-FD3F11391867}"/>
              </a:ext>
            </a:extLst>
          </p:cNvPr>
          <p:cNvGrpSpPr/>
          <p:nvPr/>
        </p:nvGrpSpPr>
        <p:grpSpPr>
          <a:xfrm>
            <a:off x="4173480" y="153000"/>
            <a:ext cx="932760" cy="267480"/>
            <a:chOff x="4173480" y="153000"/>
            <a:chExt cx="932760" cy="267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3D4C4CC4-3EF8-3123-32F9-77CE55251D0A}"/>
                    </a:ext>
                  </a:extLst>
                </p14:cNvPr>
                <p14:cNvContentPartPr/>
                <p14:nvPr/>
              </p14:nvContentPartPr>
              <p14:xfrm>
                <a:off x="4173480" y="240480"/>
                <a:ext cx="220320" cy="148320"/>
              </p14:xfrm>
            </p:contentPart>
          </mc:Choice>
          <mc:Fallback xmlns=""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3D4C4CC4-3EF8-3123-32F9-77CE55251D0A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4165920" y="232920"/>
                  <a:ext cx="23544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381E2C77-B494-3B0D-A322-B82C1C3C75AB}"/>
                    </a:ext>
                  </a:extLst>
                </p14:cNvPr>
                <p14:cNvContentPartPr/>
                <p14:nvPr/>
              </p14:nvContentPartPr>
              <p14:xfrm>
                <a:off x="4375440" y="237960"/>
                <a:ext cx="106920" cy="131400"/>
              </p14:xfrm>
            </p:contentPart>
          </mc:Choice>
          <mc:Fallback xmlns=""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381E2C77-B494-3B0D-A322-B82C1C3C75AB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4367880" y="230400"/>
                  <a:ext cx="12204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85343FBC-DA78-3C42-978A-B7FEB5ED26E6}"/>
                    </a:ext>
                  </a:extLst>
                </p14:cNvPr>
                <p14:cNvContentPartPr/>
                <p14:nvPr/>
              </p14:nvContentPartPr>
              <p14:xfrm>
                <a:off x="4601880" y="261000"/>
                <a:ext cx="55080" cy="157320"/>
              </p14:xfrm>
            </p:contentPart>
          </mc:Choice>
          <mc:Fallback xmlns=""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85343FBC-DA78-3C42-978A-B7FEB5ED26E6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4594320" y="253440"/>
                  <a:ext cx="7020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9CCC4F12-39AD-6E2A-4956-CE81FB7B8850}"/>
                    </a:ext>
                  </a:extLst>
                </p14:cNvPr>
                <p14:cNvContentPartPr/>
                <p14:nvPr/>
              </p14:nvContentPartPr>
              <p14:xfrm>
                <a:off x="4781520" y="153000"/>
                <a:ext cx="39960" cy="193680"/>
              </p14:xfrm>
            </p:contentPart>
          </mc:Choice>
          <mc:Fallback xmlns=""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9CCC4F12-39AD-6E2A-4956-CE81FB7B8850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4773960" y="145440"/>
                  <a:ext cx="55080" cy="2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E45319E6-45A4-EE43-DA0C-2698F10B60DD}"/>
                    </a:ext>
                  </a:extLst>
                </p14:cNvPr>
                <p14:cNvContentPartPr/>
                <p14:nvPr/>
              </p14:nvContentPartPr>
              <p14:xfrm>
                <a:off x="4775760" y="307080"/>
                <a:ext cx="57600" cy="22680"/>
              </p14:xfrm>
            </p:contentPart>
          </mc:Choice>
          <mc:Fallback xmlns=""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E45319E6-45A4-EE43-DA0C-2698F10B60DD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4768560" y="299520"/>
                  <a:ext cx="7236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0F10CBA1-830F-69A0-9A0F-0194F02F242C}"/>
                    </a:ext>
                  </a:extLst>
                </p14:cNvPr>
                <p14:cNvContentPartPr/>
                <p14:nvPr/>
              </p14:nvContentPartPr>
              <p14:xfrm>
                <a:off x="4909680" y="268200"/>
                <a:ext cx="36000" cy="88920"/>
              </p14:xfrm>
            </p:contentPart>
          </mc:Choice>
          <mc:Fallback xmlns=""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0F10CBA1-830F-69A0-9A0F-0194F02F242C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4902120" y="260640"/>
                  <a:ext cx="5112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09A28CA3-02E2-FF14-4893-294DA41FFFDC}"/>
                    </a:ext>
                  </a:extLst>
                </p14:cNvPr>
                <p14:cNvContentPartPr/>
                <p14:nvPr/>
              </p14:nvContentPartPr>
              <p14:xfrm>
                <a:off x="4965480" y="170280"/>
                <a:ext cx="33120" cy="185760"/>
              </p14:xfrm>
            </p:contentPart>
          </mc:Choice>
          <mc:Fallback xmlns=""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09A28CA3-02E2-FF14-4893-294DA41FFFDC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4957920" y="162720"/>
                  <a:ext cx="48240" cy="20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41CDCDDB-CC0F-178C-E1BF-CD98261CACF2}"/>
                    </a:ext>
                  </a:extLst>
                </p14:cNvPr>
                <p14:cNvContentPartPr/>
                <p14:nvPr/>
              </p14:nvContentPartPr>
              <p14:xfrm>
                <a:off x="4951440" y="321840"/>
                <a:ext cx="81720" cy="13320"/>
              </p14:xfrm>
            </p:contentPart>
          </mc:Choice>
          <mc:Fallback xmlns=""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41CDCDDB-CC0F-178C-E1BF-CD98261CACF2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4943880" y="314280"/>
                  <a:ext cx="9684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9FD25CDB-C2C3-010B-E48B-BD11B115948D}"/>
                    </a:ext>
                  </a:extLst>
                </p14:cNvPr>
                <p14:cNvContentPartPr/>
                <p14:nvPr/>
              </p14:nvContentPartPr>
              <p14:xfrm>
                <a:off x="5046840" y="279000"/>
                <a:ext cx="59400" cy="141480"/>
              </p14:xfrm>
            </p:contentPart>
          </mc:Choice>
          <mc:Fallback xmlns=""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9FD25CDB-C2C3-010B-E48B-BD11B115948D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5039280" y="271440"/>
                  <a:ext cx="74520" cy="156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6" name="Gruppo 135">
            <a:extLst>
              <a:ext uri="{FF2B5EF4-FFF2-40B4-BE49-F238E27FC236}">
                <a16:creationId xmlns:a16="http://schemas.microsoft.com/office/drawing/2014/main" id="{24D1E75B-9AD2-F3D1-06A8-566226EF5450}"/>
              </a:ext>
            </a:extLst>
          </p:cNvPr>
          <p:cNvGrpSpPr/>
          <p:nvPr/>
        </p:nvGrpSpPr>
        <p:grpSpPr>
          <a:xfrm>
            <a:off x="4023720" y="540360"/>
            <a:ext cx="494280" cy="383760"/>
            <a:chOff x="4023720" y="540360"/>
            <a:chExt cx="494280" cy="383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FC41304A-681B-8D7D-A028-794E55E9FD4B}"/>
                    </a:ext>
                  </a:extLst>
                </p14:cNvPr>
                <p14:cNvContentPartPr/>
                <p14:nvPr/>
              </p14:nvContentPartPr>
              <p14:xfrm>
                <a:off x="4023720" y="675000"/>
                <a:ext cx="210240" cy="249120"/>
              </p14:xfrm>
            </p:contentPart>
          </mc:Choice>
          <mc:Fallback xmlns=""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FC41304A-681B-8D7D-A028-794E55E9FD4B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4016160" y="667800"/>
                  <a:ext cx="225360" cy="26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A2D0F48D-4411-3DBF-9F9A-60005AAB09B2}"/>
                    </a:ext>
                  </a:extLst>
                </p14:cNvPr>
                <p14:cNvContentPartPr/>
                <p14:nvPr/>
              </p14:nvContentPartPr>
              <p14:xfrm>
                <a:off x="4331520" y="540360"/>
                <a:ext cx="19080" cy="313920"/>
              </p14:xfrm>
            </p:contentPart>
          </mc:Choice>
          <mc:Fallback xmlns=""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A2D0F48D-4411-3DBF-9F9A-60005AAB09B2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4323960" y="532800"/>
                  <a:ext cx="34200" cy="32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AFA2F0D9-7986-4229-6B62-E714FF4795BF}"/>
                    </a:ext>
                  </a:extLst>
                </p14:cNvPr>
                <p14:cNvContentPartPr/>
                <p14:nvPr/>
              </p14:nvContentPartPr>
              <p14:xfrm>
                <a:off x="4300920" y="729720"/>
                <a:ext cx="118800" cy="16920"/>
              </p14:xfrm>
            </p:contentPart>
          </mc:Choice>
          <mc:Fallback xmlns=""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AFA2F0D9-7986-4229-6B62-E714FF4795BF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4293360" y="722160"/>
                  <a:ext cx="13392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0136C8A0-D0B3-E01D-2933-E8AD55D51475}"/>
                    </a:ext>
                  </a:extLst>
                </p14:cNvPr>
                <p14:cNvContentPartPr/>
                <p14:nvPr/>
              </p14:nvContentPartPr>
              <p14:xfrm>
                <a:off x="4435560" y="723240"/>
                <a:ext cx="82440" cy="126000"/>
              </p14:xfrm>
            </p:contentPart>
          </mc:Choice>
          <mc:Fallback xmlns=""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0136C8A0-D0B3-E01D-2933-E8AD55D51475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4428000" y="715680"/>
                  <a:ext cx="9756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DEDB24F5-5FA2-3F27-8B6C-8352CA45B40A}"/>
                    </a:ext>
                  </a:extLst>
                </p14:cNvPr>
                <p14:cNvContentPartPr/>
                <p14:nvPr/>
              </p14:nvContentPartPr>
              <p14:xfrm>
                <a:off x="4485600" y="723240"/>
                <a:ext cx="360" cy="360"/>
              </p14:xfrm>
            </p:contentPart>
          </mc:Choice>
          <mc:Fallback xmlns=""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DEDB24F5-5FA2-3F27-8B6C-8352CA45B40A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4478040" y="71568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5B2DDA3D-1291-C9C0-7D72-EB461F516133}"/>
                    </a:ext>
                  </a:extLst>
                </p14:cNvPr>
                <p14:cNvContentPartPr/>
                <p14:nvPr/>
              </p14:nvContentPartPr>
              <p14:xfrm>
                <a:off x="4485600" y="723240"/>
                <a:ext cx="360" cy="360"/>
              </p14:xfrm>
            </p:contentPart>
          </mc:Choice>
          <mc:Fallback xmlns=""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5B2DDA3D-1291-C9C0-7D72-EB461F516133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4478040" y="71568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43">
            <p14:nvContentPartPr>
              <p14:cNvPr id="139" name="Input penna 138">
                <a:extLst>
                  <a:ext uri="{FF2B5EF4-FFF2-40B4-BE49-F238E27FC236}">
                    <a16:creationId xmlns:a16="http://schemas.microsoft.com/office/drawing/2014/main" id="{1C4DF651-077D-68CC-0203-DE4C4B6C9920}"/>
                  </a:ext>
                </a:extLst>
              </p14:cNvPr>
              <p14:cNvContentPartPr/>
              <p14:nvPr/>
            </p14:nvContentPartPr>
            <p14:xfrm>
              <a:off x="4566960" y="604080"/>
              <a:ext cx="91440" cy="172080"/>
            </p14:xfrm>
          </p:contentPart>
        </mc:Choice>
        <mc:Fallback xmlns="">
          <p:pic>
            <p:nvPicPr>
              <p:cNvPr id="139" name="Input penna 138">
                <a:extLst>
                  <a:ext uri="{FF2B5EF4-FFF2-40B4-BE49-F238E27FC236}">
                    <a16:creationId xmlns:a16="http://schemas.microsoft.com/office/drawing/2014/main" id="{1C4DF651-077D-68CC-0203-DE4C4B6C9920}"/>
                  </a:ext>
                </a:extLst>
              </p:cNvPr>
              <p:cNvPicPr/>
              <p:nvPr/>
            </p:nvPicPr>
            <p:blipFill>
              <a:blip r:embed="rId144"/>
              <a:stretch>
                <a:fillRect/>
              </a:stretch>
            </p:blipFill>
            <p:spPr>
              <a:xfrm>
                <a:off x="4559400" y="596880"/>
                <a:ext cx="106560" cy="187200"/>
              </a:xfrm>
              <a:prstGeom prst="rect">
                <a:avLst/>
              </a:prstGeom>
            </p:spPr>
          </p:pic>
        </mc:Fallback>
      </mc:AlternateContent>
      <p:grpSp>
        <p:nvGrpSpPr>
          <p:cNvPr id="153" name="Gruppo 152">
            <a:extLst>
              <a:ext uri="{FF2B5EF4-FFF2-40B4-BE49-F238E27FC236}">
                <a16:creationId xmlns:a16="http://schemas.microsoft.com/office/drawing/2014/main" id="{988C28C2-E2FB-7D2F-6D2E-B374304DB0FB}"/>
              </a:ext>
            </a:extLst>
          </p:cNvPr>
          <p:cNvGrpSpPr/>
          <p:nvPr/>
        </p:nvGrpSpPr>
        <p:grpSpPr>
          <a:xfrm>
            <a:off x="3957840" y="1057680"/>
            <a:ext cx="974520" cy="406080"/>
            <a:chOff x="3957840" y="1057680"/>
            <a:chExt cx="974520" cy="406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D32B7F9F-D705-CD73-9F92-03CF23DD1B98}"/>
                    </a:ext>
                  </a:extLst>
                </p14:cNvPr>
                <p14:cNvContentPartPr/>
                <p14:nvPr/>
              </p14:nvContentPartPr>
              <p14:xfrm>
                <a:off x="3957840" y="1207080"/>
                <a:ext cx="190440" cy="117720"/>
              </p14:xfrm>
            </p:contentPart>
          </mc:Choice>
          <mc:Fallback xmlns=""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D32B7F9F-D705-CD73-9F92-03CF23DD1B98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3950280" y="1199520"/>
                  <a:ext cx="20556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9F76F554-8EFE-3468-290C-E73F052451AE}"/>
                    </a:ext>
                  </a:extLst>
                </p14:cNvPr>
                <p14:cNvContentPartPr/>
                <p14:nvPr/>
              </p14:nvContentPartPr>
              <p14:xfrm>
                <a:off x="4203720" y="1234800"/>
                <a:ext cx="126360" cy="102600"/>
              </p14:xfrm>
            </p:contentPart>
          </mc:Choice>
          <mc:Fallback xmlns=""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9F76F554-8EFE-3468-290C-E73F052451AE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4196160" y="1227240"/>
                  <a:ext cx="14148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E8504C7D-F11E-4865-A594-46899F32D3DA}"/>
                    </a:ext>
                  </a:extLst>
                </p14:cNvPr>
                <p14:cNvContentPartPr/>
                <p14:nvPr/>
              </p14:nvContentPartPr>
              <p14:xfrm>
                <a:off x="4400640" y="1162080"/>
                <a:ext cx="21240" cy="142920"/>
              </p14:xfrm>
            </p:contentPart>
          </mc:Choice>
          <mc:Fallback xmlns=""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E8504C7D-F11E-4865-A594-46899F32D3DA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4393080" y="1154520"/>
                  <a:ext cx="3636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C9BB30E9-7C47-C6A6-AAB8-141E81DA9CCC}"/>
                    </a:ext>
                  </a:extLst>
                </p14:cNvPr>
                <p14:cNvContentPartPr/>
                <p14:nvPr/>
              </p14:nvContentPartPr>
              <p14:xfrm>
                <a:off x="4491720" y="1207080"/>
                <a:ext cx="97920" cy="119880"/>
              </p14:xfrm>
            </p:contentPart>
          </mc:Choice>
          <mc:Fallback xmlns=""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C9BB30E9-7C47-C6A6-AAB8-141E81DA9CCC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4484160" y="1199520"/>
                  <a:ext cx="11304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B814FEF2-8BDC-825B-086C-D000D3B9B97E}"/>
                    </a:ext>
                  </a:extLst>
                </p14:cNvPr>
                <p14:cNvContentPartPr/>
                <p14:nvPr/>
              </p14:nvContentPartPr>
              <p14:xfrm>
                <a:off x="4626360" y="1230120"/>
                <a:ext cx="77760" cy="82080"/>
              </p14:xfrm>
            </p:contentPart>
          </mc:Choice>
          <mc:Fallback xmlns=""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B814FEF2-8BDC-825B-086C-D000D3B9B97E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4618800" y="1222560"/>
                  <a:ext cx="9288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CAD87D23-55C3-3850-CC3D-3B9303EF7980}"/>
                    </a:ext>
                  </a:extLst>
                </p14:cNvPr>
                <p14:cNvContentPartPr/>
                <p14:nvPr/>
              </p14:nvContentPartPr>
              <p14:xfrm>
                <a:off x="4791240" y="1057680"/>
                <a:ext cx="21240" cy="190080"/>
              </p14:xfrm>
            </p:contentPart>
          </mc:Choice>
          <mc:Fallback xmlns=""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CAD87D23-55C3-3850-CC3D-3B9303EF7980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4783680" y="1050120"/>
                  <a:ext cx="3636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05E146BF-C4C6-3ECE-97EB-0563B9131BFA}"/>
                    </a:ext>
                  </a:extLst>
                </p14:cNvPr>
                <p14:cNvContentPartPr/>
                <p14:nvPr/>
              </p14:nvContentPartPr>
              <p14:xfrm>
                <a:off x="4809240" y="1140480"/>
                <a:ext cx="123120" cy="323280"/>
              </p14:xfrm>
            </p:contentPart>
          </mc:Choice>
          <mc:Fallback xmlns=""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05E146BF-C4C6-3ECE-97EB-0563B9131BFA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4801680" y="1132920"/>
                  <a:ext cx="138240" cy="338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6" name="Gruppo 155">
            <a:extLst>
              <a:ext uri="{FF2B5EF4-FFF2-40B4-BE49-F238E27FC236}">
                <a16:creationId xmlns:a16="http://schemas.microsoft.com/office/drawing/2014/main" id="{6E9ED714-60E0-5EF6-059F-FB684D9E5A21}"/>
              </a:ext>
            </a:extLst>
          </p:cNvPr>
          <p:cNvGrpSpPr/>
          <p:nvPr/>
        </p:nvGrpSpPr>
        <p:grpSpPr>
          <a:xfrm>
            <a:off x="-111240" y="78120"/>
            <a:ext cx="1195560" cy="1199880"/>
            <a:chOff x="-111240" y="78120"/>
            <a:chExt cx="1195560" cy="1199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98A308BF-C3BE-7801-DF2A-C6D02826B8C4}"/>
                    </a:ext>
                  </a:extLst>
                </p14:cNvPr>
                <p14:cNvContentPartPr/>
                <p14:nvPr/>
              </p14:nvContentPartPr>
              <p14:xfrm>
                <a:off x="343080" y="339840"/>
                <a:ext cx="13680" cy="222840"/>
              </p14:xfrm>
            </p:contentPart>
          </mc:Choice>
          <mc:Fallback xmlns=""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98A308BF-C3BE-7801-DF2A-C6D02826B8C4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335520" y="332280"/>
                  <a:ext cx="28800" cy="23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8EC9B97D-E8E0-B86A-007C-4A294EA15864}"/>
                    </a:ext>
                  </a:extLst>
                </p14:cNvPr>
                <p14:cNvContentPartPr/>
                <p14:nvPr/>
              </p14:nvContentPartPr>
              <p14:xfrm>
                <a:off x="346680" y="315000"/>
                <a:ext cx="136800" cy="323640"/>
              </p14:xfrm>
            </p:contentPart>
          </mc:Choice>
          <mc:Fallback xmlns=""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8EC9B97D-E8E0-B86A-007C-4A294EA15864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339120" y="307800"/>
                  <a:ext cx="151920" cy="33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EF802721-73CB-C57A-18E1-AABA692CD6B7}"/>
                    </a:ext>
                  </a:extLst>
                </p14:cNvPr>
                <p14:cNvContentPartPr/>
                <p14:nvPr/>
              </p14:nvContentPartPr>
              <p14:xfrm>
                <a:off x="519840" y="391320"/>
                <a:ext cx="83880" cy="37440"/>
              </p14:xfrm>
            </p:contentPart>
          </mc:Choice>
          <mc:Fallback xmlns=""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EF802721-73CB-C57A-18E1-AABA692CD6B7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512280" y="383760"/>
                  <a:ext cx="9900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FAAC3935-3423-5443-40E2-5A691B3A206B}"/>
                    </a:ext>
                  </a:extLst>
                </p14:cNvPr>
                <p14:cNvContentPartPr/>
                <p14:nvPr/>
              </p14:nvContentPartPr>
              <p14:xfrm>
                <a:off x="533160" y="468720"/>
                <a:ext cx="66600" cy="28800"/>
              </p14:xfrm>
            </p:contentPart>
          </mc:Choice>
          <mc:Fallback xmlns=""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FAAC3935-3423-5443-40E2-5A691B3A206B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525600" y="461160"/>
                  <a:ext cx="8172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39717661-F0F2-A35D-6809-340F0D3BFD9E}"/>
                    </a:ext>
                  </a:extLst>
                </p14:cNvPr>
                <p14:cNvContentPartPr/>
                <p14:nvPr/>
              </p14:nvContentPartPr>
              <p14:xfrm>
                <a:off x="612000" y="315000"/>
                <a:ext cx="39240" cy="302400"/>
              </p14:xfrm>
            </p:contentPart>
          </mc:Choice>
          <mc:Fallback xmlns=""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39717661-F0F2-A35D-6809-340F0D3BFD9E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604440" y="307800"/>
                  <a:ext cx="54360" cy="31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D5994B04-4128-6A11-2542-67337FABF814}"/>
                    </a:ext>
                  </a:extLst>
                </p14:cNvPr>
                <p14:cNvContentPartPr/>
                <p14:nvPr/>
              </p14:nvContentPartPr>
              <p14:xfrm>
                <a:off x="518040" y="646920"/>
                <a:ext cx="15120" cy="124920"/>
              </p14:xfrm>
            </p:contentPart>
          </mc:Choice>
          <mc:Fallback xmlns=""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D5994B04-4128-6A11-2542-67337FABF814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510480" y="639360"/>
                  <a:ext cx="2988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08A79763-545B-53F2-989A-49D0A190EEE9}"/>
                    </a:ext>
                  </a:extLst>
                </p14:cNvPr>
                <p14:cNvContentPartPr/>
                <p14:nvPr/>
              </p14:nvContentPartPr>
              <p14:xfrm>
                <a:off x="352800" y="746280"/>
                <a:ext cx="327600" cy="35280"/>
              </p14:xfrm>
            </p:contentPart>
          </mc:Choice>
          <mc:Fallback xmlns=""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08A79763-545B-53F2-989A-49D0A190EEE9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345240" y="738720"/>
                  <a:ext cx="34272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A95966AA-F59B-CEDB-7645-4E4C93C7242F}"/>
                    </a:ext>
                  </a:extLst>
                </p14:cNvPr>
                <p14:cNvContentPartPr/>
                <p14:nvPr/>
              </p14:nvContentPartPr>
              <p14:xfrm>
                <a:off x="387720" y="802080"/>
                <a:ext cx="130680" cy="167040"/>
              </p14:xfrm>
            </p:contentPart>
          </mc:Choice>
          <mc:Fallback xmlns=""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A95966AA-F59B-CEDB-7645-4E4C93C7242F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380160" y="794520"/>
                  <a:ext cx="14580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1F2D0419-442D-8758-8284-4F3118DC5015}"/>
                    </a:ext>
                  </a:extLst>
                </p14:cNvPr>
                <p14:cNvContentPartPr/>
                <p14:nvPr/>
              </p14:nvContentPartPr>
              <p14:xfrm>
                <a:off x="554760" y="781200"/>
                <a:ext cx="84600" cy="238680"/>
              </p14:xfrm>
            </p:contentPart>
          </mc:Choice>
          <mc:Fallback xmlns=""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1F2D0419-442D-8758-8284-4F3118DC5015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547200" y="773640"/>
                  <a:ext cx="99720" cy="25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9ED05644-2A52-EF18-A529-461FE3AF6909}"/>
                    </a:ext>
                  </a:extLst>
                </p14:cNvPr>
                <p14:cNvContentPartPr/>
                <p14:nvPr/>
              </p14:nvContentPartPr>
              <p14:xfrm>
                <a:off x="-111240" y="78120"/>
                <a:ext cx="1195560" cy="1199880"/>
              </p14:xfrm>
            </p:contentPart>
          </mc:Choice>
          <mc:Fallback xmlns=""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9ED05644-2A52-EF18-A529-461FE3AF6909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-118800" y="70560"/>
                  <a:ext cx="1210680" cy="1215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8" name="Gruppo 177">
            <a:extLst>
              <a:ext uri="{FF2B5EF4-FFF2-40B4-BE49-F238E27FC236}">
                <a16:creationId xmlns:a16="http://schemas.microsoft.com/office/drawing/2014/main" id="{B7D823F4-A04C-039F-1278-EC2E5954B4A1}"/>
              </a:ext>
            </a:extLst>
          </p:cNvPr>
          <p:cNvGrpSpPr/>
          <p:nvPr/>
        </p:nvGrpSpPr>
        <p:grpSpPr>
          <a:xfrm>
            <a:off x="259920" y="1678320"/>
            <a:ext cx="421200" cy="506160"/>
            <a:chOff x="259920" y="1678320"/>
            <a:chExt cx="421200" cy="506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624E497D-86C3-7CE6-DB00-53562A3A88AD}"/>
                    </a:ext>
                  </a:extLst>
                </p14:cNvPr>
                <p14:cNvContentPartPr/>
                <p14:nvPr/>
              </p14:nvContentPartPr>
              <p14:xfrm>
                <a:off x="259920" y="1678320"/>
                <a:ext cx="251640" cy="506160"/>
              </p14:xfrm>
            </p:contentPart>
          </mc:Choice>
          <mc:Fallback xmlns=""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624E497D-86C3-7CE6-DB00-53562A3A88AD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252360" y="1670760"/>
                  <a:ext cx="266760" cy="52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3EA48D53-1933-2D95-F8AC-41AD0CB18A8E}"/>
                    </a:ext>
                  </a:extLst>
                </p14:cNvPr>
                <p14:cNvContentPartPr/>
                <p14:nvPr/>
              </p14:nvContentPartPr>
              <p14:xfrm>
                <a:off x="483480" y="1739880"/>
                <a:ext cx="151200" cy="313920"/>
              </p14:xfrm>
            </p:contentPart>
          </mc:Choice>
          <mc:Fallback xmlns=""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3EA48D53-1933-2D95-F8AC-41AD0CB18A8E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475920" y="1732320"/>
                  <a:ext cx="166320" cy="32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E940603C-33CE-DD47-0BD6-32DC878D922A}"/>
                    </a:ext>
                  </a:extLst>
                </p14:cNvPr>
                <p14:cNvContentPartPr/>
                <p14:nvPr/>
              </p14:nvContentPartPr>
              <p14:xfrm>
                <a:off x="532440" y="1935360"/>
                <a:ext cx="148680" cy="18360"/>
              </p14:xfrm>
            </p:contentPart>
          </mc:Choice>
          <mc:Fallback xmlns=""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E940603C-33CE-DD47-0BD6-32DC878D922A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524880" y="1927800"/>
                  <a:ext cx="163800" cy="33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6" name="Gruppo 175">
            <a:extLst>
              <a:ext uri="{FF2B5EF4-FFF2-40B4-BE49-F238E27FC236}">
                <a16:creationId xmlns:a16="http://schemas.microsoft.com/office/drawing/2014/main" id="{9642F5F7-EE8E-1FF4-265D-B9AF96956E3B}"/>
              </a:ext>
            </a:extLst>
          </p:cNvPr>
          <p:cNvGrpSpPr/>
          <p:nvPr/>
        </p:nvGrpSpPr>
        <p:grpSpPr>
          <a:xfrm>
            <a:off x="1163160" y="1717920"/>
            <a:ext cx="731520" cy="274320"/>
            <a:chOff x="1163160" y="1717920"/>
            <a:chExt cx="731520" cy="274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34F9541B-A026-E8F8-1BF6-BCB106C3A6B6}"/>
                    </a:ext>
                  </a:extLst>
                </p14:cNvPr>
                <p14:cNvContentPartPr/>
                <p14:nvPr/>
              </p14:nvContentPartPr>
              <p14:xfrm>
                <a:off x="1163160" y="1767960"/>
                <a:ext cx="148680" cy="224280"/>
              </p14:xfrm>
            </p:contentPart>
          </mc:Choice>
          <mc:Fallback xmlns=""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34F9541B-A026-E8F8-1BF6-BCB106C3A6B6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1155600" y="1760400"/>
                  <a:ext cx="163800" cy="23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C5BD9D83-D3E4-279C-8100-11C6F47E788B}"/>
                    </a:ext>
                  </a:extLst>
                </p14:cNvPr>
                <p14:cNvContentPartPr/>
                <p14:nvPr/>
              </p14:nvContentPartPr>
              <p14:xfrm>
                <a:off x="1343160" y="1816560"/>
                <a:ext cx="174960" cy="138600"/>
              </p14:xfrm>
            </p:contentPart>
          </mc:Choice>
          <mc:Fallback xmlns=""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C5BD9D83-D3E4-279C-8100-11C6F47E788B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1335600" y="1809000"/>
                  <a:ext cx="19008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F4DE2473-F861-C002-7260-3009738FA12B}"/>
                    </a:ext>
                  </a:extLst>
                </p14:cNvPr>
                <p14:cNvContentPartPr/>
                <p14:nvPr/>
              </p14:nvContentPartPr>
              <p14:xfrm>
                <a:off x="1540080" y="1770120"/>
                <a:ext cx="127080" cy="172080"/>
              </p14:xfrm>
            </p:contentPart>
          </mc:Choice>
          <mc:Fallback xmlns=""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F4DE2473-F861-C002-7260-3009738FA12B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1532520" y="1762560"/>
                  <a:ext cx="14220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0BF25EC4-D854-9757-2FC8-47F4FEE3BFD7}"/>
                    </a:ext>
                  </a:extLst>
                </p14:cNvPr>
                <p14:cNvContentPartPr/>
                <p14:nvPr/>
              </p14:nvContentPartPr>
              <p14:xfrm>
                <a:off x="1673640" y="1717920"/>
                <a:ext cx="221040" cy="235800"/>
              </p14:xfrm>
            </p:contentPart>
          </mc:Choice>
          <mc:Fallback xmlns=""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0BF25EC4-D854-9757-2FC8-47F4FEE3BFD7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1666080" y="1710720"/>
                  <a:ext cx="236160" cy="25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2CFD4DA3-A1DF-4835-EFE1-C12D21184341}"/>
                    </a:ext>
                  </a:extLst>
                </p14:cNvPr>
                <p14:cNvContentPartPr/>
                <p14:nvPr/>
              </p14:nvContentPartPr>
              <p14:xfrm>
                <a:off x="1740600" y="1816560"/>
                <a:ext cx="146520" cy="46800"/>
              </p14:xfrm>
            </p:contentPart>
          </mc:Choice>
          <mc:Fallback xmlns=""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2CFD4DA3-A1DF-4835-EFE1-C12D21184341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1733040" y="1809000"/>
                  <a:ext cx="161640" cy="61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4" name="Gruppo 173">
            <a:extLst>
              <a:ext uri="{FF2B5EF4-FFF2-40B4-BE49-F238E27FC236}">
                <a16:creationId xmlns:a16="http://schemas.microsoft.com/office/drawing/2014/main" id="{B2D27B29-0750-DA5B-6A4A-4D83E909F5C7}"/>
              </a:ext>
            </a:extLst>
          </p:cNvPr>
          <p:cNvGrpSpPr/>
          <p:nvPr/>
        </p:nvGrpSpPr>
        <p:grpSpPr>
          <a:xfrm>
            <a:off x="2299680" y="1674000"/>
            <a:ext cx="228600" cy="134280"/>
            <a:chOff x="2299680" y="1674000"/>
            <a:chExt cx="228600" cy="134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E11AA557-D0CD-9F8E-273E-30C32CD22FF3}"/>
                    </a:ext>
                  </a:extLst>
                </p14:cNvPr>
                <p14:cNvContentPartPr/>
                <p14:nvPr/>
              </p14:nvContentPartPr>
              <p14:xfrm>
                <a:off x="2299680" y="1715040"/>
                <a:ext cx="181440" cy="35280"/>
              </p14:xfrm>
            </p:contentPart>
          </mc:Choice>
          <mc:Fallback xmlns=""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E11AA557-D0CD-9F8E-273E-30C32CD22FF3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2292120" y="1707480"/>
                  <a:ext cx="19656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0A7C7FA6-B3D3-E7BE-9E4E-0B1B44866CF7}"/>
                    </a:ext>
                  </a:extLst>
                </p14:cNvPr>
                <p14:cNvContentPartPr/>
                <p14:nvPr/>
              </p14:nvContentPartPr>
              <p14:xfrm>
                <a:off x="2468880" y="1674000"/>
                <a:ext cx="59400" cy="134280"/>
              </p14:xfrm>
            </p:contentPart>
          </mc:Choice>
          <mc:Fallback xmlns=""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0A7C7FA6-B3D3-E7BE-9E4E-0B1B44866CF7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2461320" y="1666440"/>
                  <a:ext cx="74520" cy="149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2" name="Gruppo 171">
            <a:extLst>
              <a:ext uri="{FF2B5EF4-FFF2-40B4-BE49-F238E27FC236}">
                <a16:creationId xmlns:a16="http://schemas.microsoft.com/office/drawing/2014/main" id="{010872DE-3B5D-8527-0D8B-7AD3BB52D66E}"/>
              </a:ext>
            </a:extLst>
          </p:cNvPr>
          <p:cNvGrpSpPr/>
          <p:nvPr/>
        </p:nvGrpSpPr>
        <p:grpSpPr>
          <a:xfrm>
            <a:off x="2853720" y="1334520"/>
            <a:ext cx="558000" cy="653760"/>
            <a:chOff x="2853720" y="1334520"/>
            <a:chExt cx="558000" cy="653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CDC4532B-70D6-EB92-C149-E76C35CC7503}"/>
                    </a:ext>
                  </a:extLst>
                </p14:cNvPr>
                <p14:cNvContentPartPr/>
                <p14:nvPr/>
              </p14:nvContentPartPr>
              <p14:xfrm>
                <a:off x="2962080" y="1599120"/>
                <a:ext cx="32400" cy="30960"/>
              </p14:xfrm>
            </p:contentPart>
          </mc:Choice>
          <mc:Fallback xmlns=""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CDC4532B-70D6-EB92-C149-E76C35CC7503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2954520" y="1591560"/>
                  <a:ext cx="4752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111FC536-569C-4FAA-1978-89F7DE5D3C87}"/>
                    </a:ext>
                  </a:extLst>
                </p14:cNvPr>
                <p14:cNvContentPartPr/>
                <p14:nvPr/>
              </p14:nvContentPartPr>
              <p14:xfrm>
                <a:off x="3138120" y="1567440"/>
                <a:ext cx="3240" cy="13320"/>
              </p14:xfrm>
            </p:contentPart>
          </mc:Choice>
          <mc:Fallback xmlns=""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111FC536-569C-4FAA-1978-89F7DE5D3C87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3130560" y="1559880"/>
                  <a:ext cx="1836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C9C634C8-DBF6-C775-71BD-1843239A301E}"/>
                    </a:ext>
                  </a:extLst>
                </p14:cNvPr>
                <p14:cNvContentPartPr/>
                <p14:nvPr/>
              </p14:nvContentPartPr>
              <p14:xfrm>
                <a:off x="2945160" y="1703520"/>
                <a:ext cx="276120" cy="217800"/>
              </p14:xfrm>
            </p:contentPart>
          </mc:Choice>
          <mc:Fallback xmlns=""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C9C634C8-DBF6-C775-71BD-1843239A301E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2937600" y="1695960"/>
                  <a:ext cx="29124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5A92EC58-2DA3-34E7-6874-AE170AD93A41}"/>
                    </a:ext>
                  </a:extLst>
                </p14:cNvPr>
                <p14:cNvContentPartPr/>
                <p14:nvPr/>
              </p14:nvContentPartPr>
              <p14:xfrm>
                <a:off x="2853720" y="1334520"/>
                <a:ext cx="558000" cy="653760"/>
              </p14:xfrm>
            </p:contentPart>
          </mc:Choice>
          <mc:Fallback xmlns=""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5A92EC58-2DA3-34E7-6874-AE170AD93A41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2846160" y="1326960"/>
                  <a:ext cx="573120" cy="668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1" name="Gruppo 200">
            <a:extLst>
              <a:ext uri="{FF2B5EF4-FFF2-40B4-BE49-F238E27FC236}">
                <a16:creationId xmlns:a16="http://schemas.microsoft.com/office/drawing/2014/main" id="{3FD9C40B-7FCF-6CA5-8147-908BCD229B5B}"/>
              </a:ext>
            </a:extLst>
          </p:cNvPr>
          <p:cNvGrpSpPr/>
          <p:nvPr/>
        </p:nvGrpSpPr>
        <p:grpSpPr>
          <a:xfrm>
            <a:off x="127440" y="2425680"/>
            <a:ext cx="1612080" cy="406440"/>
            <a:chOff x="127440" y="2425680"/>
            <a:chExt cx="1612080" cy="406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E872B8F2-E73F-A8F2-08D2-CA193D108B93}"/>
                    </a:ext>
                  </a:extLst>
                </p14:cNvPr>
                <p14:cNvContentPartPr/>
                <p14:nvPr/>
              </p14:nvContentPartPr>
              <p14:xfrm>
                <a:off x="127440" y="2632320"/>
                <a:ext cx="202320" cy="177840"/>
              </p14:xfrm>
            </p:contentPart>
          </mc:Choice>
          <mc:Fallback xmlns=""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E872B8F2-E73F-A8F2-08D2-CA193D108B93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119880" y="2624760"/>
                  <a:ext cx="21744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9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50540AA0-CEBA-7D01-14B5-0628F3C6A81D}"/>
                    </a:ext>
                  </a:extLst>
                </p14:cNvPr>
                <p14:cNvContentPartPr/>
                <p14:nvPr/>
              </p14:nvContentPartPr>
              <p14:xfrm>
                <a:off x="430560" y="2426760"/>
                <a:ext cx="67320" cy="405360"/>
              </p14:xfrm>
            </p:contentPart>
          </mc:Choice>
          <mc:Fallback xmlns=""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50540AA0-CEBA-7D01-14B5-0628F3C6A81D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423360" y="2419200"/>
                  <a:ext cx="82440" cy="42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E683F4AE-AF0B-4D3F-C401-12174C8830EA}"/>
                    </a:ext>
                  </a:extLst>
                </p14:cNvPr>
                <p14:cNvContentPartPr/>
                <p14:nvPr/>
              </p14:nvContentPartPr>
              <p14:xfrm>
                <a:off x="457920" y="2543400"/>
                <a:ext cx="62280" cy="75600"/>
              </p14:xfrm>
            </p:contentPart>
          </mc:Choice>
          <mc:Fallback xmlns=""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E683F4AE-AF0B-4D3F-C401-12174C8830EA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450360" y="2535840"/>
                  <a:ext cx="7740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4DC39573-9F98-EE28-A75F-31D764975178}"/>
                    </a:ext>
                  </a:extLst>
                </p14:cNvPr>
                <p14:cNvContentPartPr/>
                <p14:nvPr/>
              </p14:nvContentPartPr>
              <p14:xfrm>
                <a:off x="606960" y="2425680"/>
                <a:ext cx="28080" cy="378720"/>
              </p14:xfrm>
            </p:contentPart>
          </mc:Choice>
          <mc:Fallback xmlns=""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4DC39573-9F98-EE28-A75F-31D764975178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599400" y="2418480"/>
                  <a:ext cx="43200" cy="39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5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AE3A26CD-31A6-F223-7B25-A976D7BC271C}"/>
                    </a:ext>
                  </a:extLst>
                </p14:cNvPr>
                <p14:cNvContentPartPr/>
                <p14:nvPr/>
              </p14:nvContentPartPr>
              <p14:xfrm>
                <a:off x="628560" y="2530080"/>
                <a:ext cx="72000" cy="44640"/>
              </p14:xfrm>
            </p:contentPart>
          </mc:Choice>
          <mc:Fallback xmlns=""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AE3A26CD-31A6-F223-7B25-A976D7BC271C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621000" y="2522520"/>
                  <a:ext cx="8712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EF2FF4D0-7313-204D-F603-6FAB81E11CB0}"/>
                    </a:ext>
                  </a:extLst>
                </p14:cNvPr>
                <p14:cNvContentPartPr/>
                <p14:nvPr/>
              </p14:nvContentPartPr>
              <p14:xfrm>
                <a:off x="716400" y="2633040"/>
                <a:ext cx="49680" cy="147600"/>
              </p14:xfrm>
            </p:contentPart>
          </mc:Choice>
          <mc:Fallback xmlns=""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EF2FF4D0-7313-204D-F603-6FAB81E11CB0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708840" y="2625480"/>
                  <a:ext cx="6480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F69E1252-F582-BACC-8462-A38AD349EBCA}"/>
                    </a:ext>
                  </a:extLst>
                </p14:cNvPr>
                <p14:cNvContentPartPr/>
                <p14:nvPr/>
              </p14:nvContentPartPr>
              <p14:xfrm>
                <a:off x="836280" y="2655720"/>
                <a:ext cx="113040" cy="106200"/>
              </p14:xfrm>
            </p:contentPart>
          </mc:Choice>
          <mc:Fallback xmlns=""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F69E1252-F582-BACC-8462-A38AD349EBCA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828720" y="2648160"/>
                  <a:ext cx="12816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1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CDB1C789-4762-00C1-C3FC-AEC6560E2850}"/>
                    </a:ext>
                  </a:extLst>
                </p14:cNvPr>
                <p14:cNvContentPartPr/>
                <p14:nvPr/>
              </p14:nvContentPartPr>
              <p14:xfrm>
                <a:off x="994320" y="2631600"/>
                <a:ext cx="76320" cy="133560"/>
              </p14:xfrm>
            </p:contentPart>
          </mc:Choice>
          <mc:Fallback xmlns=""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CDB1C789-4762-00C1-C3FC-AEC6560E2850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986760" y="2624040"/>
                  <a:ext cx="9144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3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93E67B2A-CCA3-89FE-5821-F18B0AF6C217}"/>
                    </a:ext>
                  </a:extLst>
                </p14:cNvPr>
                <p14:cNvContentPartPr/>
                <p14:nvPr/>
              </p14:nvContentPartPr>
              <p14:xfrm>
                <a:off x="1141200" y="2590200"/>
                <a:ext cx="70560" cy="129240"/>
              </p14:xfrm>
            </p:contentPart>
          </mc:Choice>
          <mc:Fallback xmlns=""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93E67B2A-CCA3-89FE-5821-F18B0AF6C217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1133640" y="2582640"/>
                  <a:ext cx="8568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5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FE8DA486-C14B-5B7C-29C1-AE3D83445679}"/>
                    </a:ext>
                  </a:extLst>
                </p14:cNvPr>
                <p14:cNvContentPartPr/>
                <p14:nvPr/>
              </p14:nvContentPartPr>
              <p14:xfrm>
                <a:off x="1230120" y="2612160"/>
                <a:ext cx="63000" cy="82080"/>
              </p14:xfrm>
            </p:contentPart>
          </mc:Choice>
          <mc:Fallback xmlns=""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FE8DA486-C14B-5B7C-29C1-AE3D83445679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1222560" y="2604600"/>
                  <a:ext cx="7812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7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C47A1EA1-65FB-4478-82A5-9EACFBA4F3AF}"/>
                    </a:ext>
                  </a:extLst>
                </p14:cNvPr>
                <p14:cNvContentPartPr/>
                <p14:nvPr/>
              </p14:nvContentPartPr>
              <p14:xfrm>
                <a:off x="1376640" y="2586600"/>
                <a:ext cx="19080" cy="122400"/>
              </p14:xfrm>
            </p:contentPart>
          </mc:Choice>
          <mc:Fallback xmlns=""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C47A1EA1-65FB-4478-82A5-9EACFBA4F3AF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1369080" y="2579040"/>
                  <a:ext cx="3420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9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8B5B9033-FE98-9ED3-CDE4-43824EBCDF3A}"/>
                    </a:ext>
                  </a:extLst>
                </p14:cNvPr>
                <p14:cNvContentPartPr/>
                <p14:nvPr/>
              </p14:nvContentPartPr>
              <p14:xfrm>
                <a:off x="1355040" y="2584440"/>
                <a:ext cx="132120" cy="71280"/>
              </p14:xfrm>
            </p:contentPart>
          </mc:Choice>
          <mc:Fallback xmlns=""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8B5B9033-FE98-9ED3-CDE4-43824EBCDF3A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1347480" y="2576880"/>
                  <a:ext cx="14688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1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6C544626-7289-5F2C-9E6E-97B187B56B42}"/>
                    </a:ext>
                  </a:extLst>
                </p14:cNvPr>
                <p14:cNvContentPartPr/>
                <p14:nvPr/>
              </p14:nvContentPartPr>
              <p14:xfrm>
                <a:off x="1508040" y="2565000"/>
                <a:ext cx="231480" cy="185760"/>
              </p14:xfrm>
            </p:contentPart>
          </mc:Choice>
          <mc:Fallback xmlns=""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6C544626-7289-5F2C-9E6E-97B187B56B42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1500480" y="2557440"/>
                  <a:ext cx="246600" cy="200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0" name="Gruppo 209">
            <a:extLst>
              <a:ext uri="{FF2B5EF4-FFF2-40B4-BE49-F238E27FC236}">
                <a16:creationId xmlns:a16="http://schemas.microsoft.com/office/drawing/2014/main" id="{7AD304F0-5705-3BB1-E12D-D45BEE3C3CE3}"/>
              </a:ext>
            </a:extLst>
          </p:cNvPr>
          <p:cNvGrpSpPr/>
          <p:nvPr/>
        </p:nvGrpSpPr>
        <p:grpSpPr>
          <a:xfrm>
            <a:off x="2130480" y="2453400"/>
            <a:ext cx="476640" cy="198000"/>
            <a:chOff x="2130480" y="2453400"/>
            <a:chExt cx="476640" cy="198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3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1BB66E01-D05A-7FE3-17AF-46FF894AEEC7}"/>
                    </a:ext>
                  </a:extLst>
                </p14:cNvPr>
                <p14:cNvContentPartPr/>
                <p14:nvPr/>
              </p14:nvContentPartPr>
              <p14:xfrm>
                <a:off x="2130480" y="2453400"/>
                <a:ext cx="101880" cy="198000"/>
              </p14:xfrm>
            </p:contentPart>
          </mc:Choice>
          <mc:Fallback xmlns=""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1BB66E01-D05A-7FE3-17AF-46FF894AEEC7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2122920" y="2445840"/>
                  <a:ext cx="117000" cy="21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5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F00F1376-A404-F892-1A87-011D4E6C0220}"/>
                    </a:ext>
                  </a:extLst>
                </p14:cNvPr>
                <p14:cNvContentPartPr/>
                <p14:nvPr/>
              </p14:nvContentPartPr>
              <p14:xfrm>
                <a:off x="2306880" y="2504160"/>
                <a:ext cx="128520" cy="103320"/>
              </p14:xfrm>
            </p:contentPart>
          </mc:Choice>
          <mc:Fallback xmlns=""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F00F1376-A404-F892-1A87-011D4E6C0220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2299320" y="2496600"/>
                  <a:ext cx="14364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7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31F4D550-F035-D5DA-B71A-25389E5E50E4}"/>
                    </a:ext>
                  </a:extLst>
                </p14:cNvPr>
                <p14:cNvContentPartPr/>
                <p14:nvPr/>
              </p14:nvContentPartPr>
              <p14:xfrm>
                <a:off x="2484360" y="2529360"/>
                <a:ext cx="122760" cy="96120"/>
              </p14:xfrm>
            </p:contentPart>
          </mc:Choice>
          <mc:Fallback xmlns=""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31F4D550-F035-D5DA-B71A-25389E5E50E4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2476800" y="2521800"/>
                  <a:ext cx="137880" cy="111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8" name="Gruppo 207">
            <a:extLst>
              <a:ext uri="{FF2B5EF4-FFF2-40B4-BE49-F238E27FC236}">
                <a16:creationId xmlns:a16="http://schemas.microsoft.com/office/drawing/2014/main" id="{5B1B279F-853F-F125-D4B6-F5171498D748}"/>
              </a:ext>
            </a:extLst>
          </p:cNvPr>
          <p:cNvGrpSpPr/>
          <p:nvPr/>
        </p:nvGrpSpPr>
        <p:grpSpPr>
          <a:xfrm>
            <a:off x="2924280" y="2472840"/>
            <a:ext cx="311760" cy="142200"/>
            <a:chOff x="2924280" y="2472840"/>
            <a:chExt cx="311760" cy="142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9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1F85AD78-BC20-6791-34FD-A4E78E7C8401}"/>
                    </a:ext>
                  </a:extLst>
                </p14:cNvPr>
                <p14:cNvContentPartPr/>
                <p14:nvPr/>
              </p14:nvContentPartPr>
              <p14:xfrm>
                <a:off x="2924280" y="2472840"/>
                <a:ext cx="171000" cy="127800"/>
              </p14:xfrm>
            </p:contentPart>
          </mc:Choice>
          <mc:Fallback xmlns=""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1F85AD78-BC20-6791-34FD-A4E78E7C8401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2916720" y="2465280"/>
                  <a:ext cx="18612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1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175A54C8-6FDE-5EDD-5818-7F260575E150}"/>
                    </a:ext>
                  </a:extLst>
                </p14:cNvPr>
                <p14:cNvContentPartPr/>
                <p14:nvPr/>
              </p14:nvContentPartPr>
              <p14:xfrm>
                <a:off x="3149280" y="2475720"/>
                <a:ext cx="86760" cy="139320"/>
              </p14:xfrm>
            </p:contentPart>
          </mc:Choice>
          <mc:Fallback xmlns=""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175A54C8-6FDE-5EDD-5818-7F260575E150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3141720" y="2468160"/>
                  <a:ext cx="101880" cy="154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5" name="Gruppo 214">
            <a:extLst>
              <a:ext uri="{FF2B5EF4-FFF2-40B4-BE49-F238E27FC236}">
                <a16:creationId xmlns:a16="http://schemas.microsoft.com/office/drawing/2014/main" id="{62EC4F11-A698-9B5C-05FA-E6673BD3AF17}"/>
              </a:ext>
            </a:extLst>
          </p:cNvPr>
          <p:cNvGrpSpPr/>
          <p:nvPr/>
        </p:nvGrpSpPr>
        <p:grpSpPr>
          <a:xfrm>
            <a:off x="3593520" y="2500200"/>
            <a:ext cx="312840" cy="46080"/>
            <a:chOff x="3593520" y="2500200"/>
            <a:chExt cx="312840" cy="46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3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F6742696-1686-74EF-FD7D-0A202B6D7F80}"/>
                    </a:ext>
                  </a:extLst>
                </p14:cNvPr>
                <p14:cNvContentPartPr/>
                <p14:nvPr/>
              </p14:nvContentPartPr>
              <p14:xfrm>
                <a:off x="3593520" y="2540160"/>
                <a:ext cx="17640" cy="6120"/>
              </p14:xfrm>
            </p:contentPart>
          </mc:Choice>
          <mc:Fallback xmlns=""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F6742696-1686-74EF-FD7D-0A202B6D7F80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3585960" y="2532600"/>
                  <a:ext cx="3276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5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3DCBD8CE-1C32-5102-187A-3C5108C5A226}"/>
                    </a:ext>
                  </a:extLst>
                </p14:cNvPr>
                <p14:cNvContentPartPr/>
                <p14:nvPr/>
              </p14:nvContentPartPr>
              <p14:xfrm>
                <a:off x="3729960" y="2500200"/>
                <a:ext cx="29520" cy="16200"/>
              </p14:xfrm>
            </p:contentPart>
          </mc:Choice>
          <mc:Fallback xmlns=""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3DCBD8CE-1C32-5102-187A-3C5108C5A226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3722400" y="2492640"/>
                  <a:ext cx="4464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7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E66CAEE7-AB88-39D8-1D37-FFC19FA3B526}"/>
                    </a:ext>
                  </a:extLst>
                </p14:cNvPr>
                <p14:cNvContentPartPr/>
                <p14:nvPr/>
              </p14:nvContentPartPr>
              <p14:xfrm>
                <a:off x="3889440" y="2514960"/>
                <a:ext cx="16920" cy="7920"/>
              </p14:xfrm>
            </p:contentPart>
          </mc:Choice>
          <mc:Fallback xmlns=""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E66CAEE7-AB88-39D8-1D37-FFC19FA3B526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3881880" y="2507400"/>
                  <a:ext cx="32040" cy="23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9" name="Gruppo 228">
            <a:extLst>
              <a:ext uri="{FF2B5EF4-FFF2-40B4-BE49-F238E27FC236}">
                <a16:creationId xmlns:a16="http://schemas.microsoft.com/office/drawing/2014/main" id="{E5165EFE-AA21-356F-425C-3D66F9E8B77E}"/>
              </a:ext>
            </a:extLst>
          </p:cNvPr>
          <p:cNvGrpSpPr/>
          <p:nvPr/>
        </p:nvGrpSpPr>
        <p:grpSpPr>
          <a:xfrm>
            <a:off x="4383360" y="2089800"/>
            <a:ext cx="1539720" cy="403920"/>
            <a:chOff x="4383360" y="2089800"/>
            <a:chExt cx="1539720" cy="403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9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6DEF8A56-8AC2-1300-346B-2B39245428B9}"/>
                    </a:ext>
                  </a:extLst>
                </p14:cNvPr>
                <p14:cNvContentPartPr/>
                <p14:nvPr/>
              </p14:nvContentPartPr>
              <p14:xfrm>
                <a:off x="4383360" y="2211480"/>
                <a:ext cx="249120" cy="276480"/>
              </p14:xfrm>
            </p:contentPart>
          </mc:Choice>
          <mc:Fallback xmlns=""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6DEF8A56-8AC2-1300-346B-2B39245428B9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4375800" y="2203920"/>
                  <a:ext cx="264240" cy="29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1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5234E488-B9E3-97B7-53AB-BB764EFFA014}"/>
                    </a:ext>
                  </a:extLst>
                </p14:cNvPr>
                <p14:cNvContentPartPr/>
                <p14:nvPr/>
              </p14:nvContentPartPr>
              <p14:xfrm>
                <a:off x="4640400" y="2270160"/>
                <a:ext cx="222480" cy="149760"/>
              </p14:xfrm>
            </p:contentPart>
          </mc:Choice>
          <mc:Fallback xmlns=""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5234E488-B9E3-97B7-53AB-BB764EFFA014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4632840" y="2262600"/>
                  <a:ext cx="23760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3">
              <p14:nvContentPartPr>
                <p14:cNvPr id="218" name="Input penna 217">
                  <a:extLst>
                    <a:ext uri="{FF2B5EF4-FFF2-40B4-BE49-F238E27FC236}">
                      <a16:creationId xmlns:a16="http://schemas.microsoft.com/office/drawing/2014/main" id="{60FC7C64-EABA-6BB0-52A9-065F81A2B0E0}"/>
                    </a:ext>
                  </a:extLst>
                </p14:cNvPr>
                <p14:cNvContentPartPr/>
                <p14:nvPr/>
              </p14:nvContentPartPr>
              <p14:xfrm>
                <a:off x="4907520" y="2307960"/>
                <a:ext cx="130680" cy="106920"/>
              </p14:xfrm>
            </p:contentPart>
          </mc:Choice>
          <mc:Fallback xmlns="">
            <p:pic>
              <p:nvPicPr>
                <p:cNvPr id="218" name="Input penna 217">
                  <a:extLst>
                    <a:ext uri="{FF2B5EF4-FFF2-40B4-BE49-F238E27FC236}">
                      <a16:creationId xmlns:a16="http://schemas.microsoft.com/office/drawing/2014/main" id="{60FC7C64-EABA-6BB0-52A9-065F81A2B0E0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4899960" y="2300400"/>
                  <a:ext cx="14580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5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AF5D95E9-1433-53F3-1826-409BD4F91962}"/>
                    </a:ext>
                  </a:extLst>
                </p14:cNvPr>
                <p14:cNvContentPartPr/>
                <p14:nvPr/>
              </p14:nvContentPartPr>
              <p14:xfrm>
                <a:off x="5132520" y="2096280"/>
                <a:ext cx="47880" cy="397440"/>
              </p14:xfrm>
            </p:contentPart>
          </mc:Choice>
          <mc:Fallback xmlns=""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AF5D95E9-1433-53F3-1826-409BD4F91962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5124960" y="2088720"/>
                  <a:ext cx="62640" cy="41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7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B57893DE-50D4-AB95-6527-A183D28AA07C}"/>
                    </a:ext>
                  </a:extLst>
                </p14:cNvPr>
                <p14:cNvContentPartPr/>
                <p14:nvPr/>
              </p14:nvContentPartPr>
              <p14:xfrm>
                <a:off x="5105880" y="2353680"/>
                <a:ext cx="79920" cy="47520"/>
              </p14:xfrm>
            </p:contentPart>
          </mc:Choice>
          <mc:Fallback xmlns=""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B57893DE-50D4-AB95-6527-A183D28AA07C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5098680" y="2346120"/>
                  <a:ext cx="9468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9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CD2F36F0-3E2A-6885-0904-3FEF2F6D1010}"/>
                    </a:ext>
                  </a:extLst>
                </p14:cNvPr>
                <p14:cNvContentPartPr/>
                <p14:nvPr/>
              </p14:nvContentPartPr>
              <p14:xfrm>
                <a:off x="5234760" y="2312280"/>
                <a:ext cx="77040" cy="114480"/>
              </p14:xfrm>
            </p:contentPart>
          </mc:Choice>
          <mc:Fallback xmlns=""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CD2F36F0-3E2A-6885-0904-3FEF2F6D1010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5227200" y="2304720"/>
                  <a:ext cx="9216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1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3B5992F3-BCC4-2FEA-DD0C-46839873D72D}"/>
                    </a:ext>
                  </a:extLst>
                </p14:cNvPr>
                <p14:cNvContentPartPr/>
                <p14:nvPr/>
              </p14:nvContentPartPr>
              <p14:xfrm>
                <a:off x="5342760" y="2089800"/>
                <a:ext cx="79560" cy="371160"/>
              </p14:xfrm>
            </p:contentPart>
          </mc:Choice>
          <mc:Fallback xmlns=""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3B5992F3-BCC4-2FEA-DD0C-46839873D72D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5335200" y="2082240"/>
                  <a:ext cx="94680" cy="38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3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FBB2E7D5-26EF-B063-3E8A-D68D0BFFB1C0}"/>
                    </a:ext>
                  </a:extLst>
                </p14:cNvPr>
                <p14:cNvContentPartPr/>
                <p14:nvPr/>
              </p14:nvContentPartPr>
              <p14:xfrm>
                <a:off x="5325480" y="2344320"/>
                <a:ext cx="115920" cy="14040"/>
              </p14:xfrm>
            </p:contentPart>
          </mc:Choice>
          <mc:Fallback xmlns=""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FBB2E7D5-26EF-B063-3E8A-D68D0BFFB1C0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5317920" y="2336760"/>
                  <a:ext cx="13104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5">
              <p14:nvContentPartPr>
                <p14:cNvPr id="224" name="Input penna 223">
                  <a:extLst>
                    <a:ext uri="{FF2B5EF4-FFF2-40B4-BE49-F238E27FC236}">
                      <a16:creationId xmlns:a16="http://schemas.microsoft.com/office/drawing/2014/main" id="{23DF75C4-0F83-FF1C-20B5-CDFD85CF4128}"/>
                    </a:ext>
                  </a:extLst>
                </p14:cNvPr>
                <p14:cNvContentPartPr/>
                <p14:nvPr/>
              </p14:nvContentPartPr>
              <p14:xfrm>
                <a:off x="5438160" y="2309400"/>
                <a:ext cx="114480" cy="132480"/>
              </p14:xfrm>
            </p:contentPart>
          </mc:Choice>
          <mc:Fallback xmlns="">
            <p:pic>
              <p:nvPicPr>
                <p:cNvPr id="224" name="Input penna 223">
                  <a:extLst>
                    <a:ext uri="{FF2B5EF4-FFF2-40B4-BE49-F238E27FC236}">
                      <a16:creationId xmlns:a16="http://schemas.microsoft.com/office/drawing/2014/main" id="{23DF75C4-0F83-FF1C-20B5-CDFD85CF4128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5430600" y="2301840"/>
                  <a:ext cx="12960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7">
              <p14:nvContentPartPr>
                <p14:cNvPr id="225" name="Input penna 224">
                  <a:extLst>
                    <a:ext uri="{FF2B5EF4-FFF2-40B4-BE49-F238E27FC236}">
                      <a16:creationId xmlns:a16="http://schemas.microsoft.com/office/drawing/2014/main" id="{32804E61-6531-5168-A67C-6486564BFD0C}"/>
                    </a:ext>
                  </a:extLst>
                </p14:cNvPr>
                <p14:cNvContentPartPr/>
                <p14:nvPr/>
              </p14:nvContentPartPr>
              <p14:xfrm>
                <a:off x="5570640" y="2300040"/>
                <a:ext cx="100800" cy="175680"/>
              </p14:xfrm>
            </p:contentPart>
          </mc:Choice>
          <mc:Fallback xmlns="">
            <p:pic>
              <p:nvPicPr>
                <p:cNvPr id="225" name="Input penna 224">
                  <a:extLst>
                    <a:ext uri="{FF2B5EF4-FFF2-40B4-BE49-F238E27FC236}">
                      <a16:creationId xmlns:a16="http://schemas.microsoft.com/office/drawing/2014/main" id="{32804E61-6531-5168-A67C-6486564BFD0C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5563080" y="2292480"/>
                  <a:ext cx="11556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9">
              <p14:nvContentPartPr>
                <p14:cNvPr id="226" name="Input penna 225">
                  <a:extLst>
                    <a:ext uri="{FF2B5EF4-FFF2-40B4-BE49-F238E27FC236}">
                      <a16:creationId xmlns:a16="http://schemas.microsoft.com/office/drawing/2014/main" id="{97984E50-8486-FF3D-4D29-3E161EAD0A70}"/>
                    </a:ext>
                  </a:extLst>
                </p14:cNvPr>
                <p14:cNvContentPartPr/>
                <p14:nvPr/>
              </p14:nvContentPartPr>
              <p14:xfrm>
                <a:off x="5750280" y="2303640"/>
                <a:ext cx="1080" cy="176400"/>
              </p14:xfrm>
            </p:contentPart>
          </mc:Choice>
          <mc:Fallback xmlns="">
            <p:pic>
              <p:nvPicPr>
                <p:cNvPr id="226" name="Input penna 225">
                  <a:extLst>
                    <a:ext uri="{FF2B5EF4-FFF2-40B4-BE49-F238E27FC236}">
                      <a16:creationId xmlns:a16="http://schemas.microsoft.com/office/drawing/2014/main" id="{97984E50-8486-FF3D-4D29-3E161EAD0A70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5742720" y="2296080"/>
                  <a:ext cx="1620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1">
              <p14:nvContentPartPr>
                <p14:cNvPr id="227" name="Input penna 226">
                  <a:extLst>
                    <a:ext uri="{FF2B5EF4-FFF2-40B4-BE49-F238E27FC236}">
                      <a16:creationId xmlns:a16="http://schemas.microsoft.com/office/drawing/2014/main" id="{594D7892-18D9-B7A7-87C0-98C3A35CCD88}"/>
                    </a:ext>
                  </a:extLst>
                </p14:cNvPr>
                <p14:cNvContentPartPr/>
                <p14:nvPr/>
              </p14:nvContentPartPr>
              <p14:xfrm>
                <a:off x="5904000" y="2478240"/>
                <a:ext cx="19080" cy="5400"/>
              </p14:xfrm>
            </p:contentPart>
          </mc:Choice>
          <mc:Fallback xmlns="">
            <p:pic>
              <p:nvPicPr>
                <p:cNvPr id="227" name="Input penna 226">
                  <a:extLst>
                    <a:ext uri="{FF2B5EF4-FFF2-40B4-BE49-F238E27FC236}">
                      <a16:creationId xmlns:a16="http://schemas.microsoft.com/office/drawing/2014/main" id="{594D7892-18D9-B7A7-87C0-98C3A35CCD88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5896440" y="2470680"/>
                  <a:ext cx="34200" cy="20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1" name="Gruppo 260">
            <a:extLst>
              <a:ext uri="{FF2B5EF4-FFF2-40B4-BE49-F238E27FC236}">
                <a16:creationId xmlns:a16="http://schemas.microsoft.com/office/drawing/2014/main" id="{3D78B0A2-7978-751B-F9B7-28D19CA269EF}"/>
              </a:ext>
            </a:extLst>
          </p:cNvPr>
          <p:cNvGrpSpPr/>
          <p:nvPr/>
        </p:nvGrpSpPr>
        <p:grpSpPr>
          <a:xfrm>
            <a:off x="8658000" y="132480"/>
            <a:ext cx="1211760" cy="1481400"/>
            <a:chOff x="8658000" y="132480"/>
            <a:chExt cx="1211760" cy="1481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3">
              <p14:nvContentPartPr>
                <p14:cNvPr id="239" name="Input penna 238">
                  <a:extLst>
                    <a:ext uri="{FF2B5EF4-FFF2-40B4-BE49-F238E27FC236}">
                      <a16:creationId xmlns:a16="http://schemas.microsoft.com/office/drawing/2014/main" id="{A6B352FB-38EA-5137-9F42-277EEDACDEFF}"/>
                    </a:ext>
                  </a:extLst>
                </p14:cNvPr>
                <p14:cNvContentPartPr/>
                <p14:nvPr/>
              </p14:nvContentPartPr>
              <p14:xfrm>
                <a:off x="8658000" y="358560"/>
                <a:ext cx="30240" cy="225000"/>
              </p14:xfrm>
            </p:contentPart>
          </mc:Choice>
          <mc:Fallback xmlns="">
            <p:pic>
              <p:nvPicPr>
                <p:cNvPr id="239" name="Input penna 238">
                  <a:extLst>
                    <a:ext uri="{FF2B5EF4-FFF2-40B4-BE49-F238E27FC236}">
                      <a16:creationId xmlns:a16="http://schemas.microsoft.com/office/drawing/2014/main" id="{A6B352FB-38EA-5137-9F42-277EEDACDEFF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8650440" y="351000"/>
                  <a:ext cx="4536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5">
              <p14:nvContentPartPr>
                <p14:cNvPr id="240" name="Input penna 239">
                  <a:extLst>
                    <a:ext uri="{FF2B5EF4-FFF2-40B4-BE49-F238E27FC236}">
                      <a16:creationId xmlns:a16="http://schemas.microsoft.com/office/drawing/2014/main" id="{CABEA980-E9B9-3AA8-735A-C1D19C2935DF}"/>
                    </a:ext>
                  </a:extLst>
                </p14:cNvPr>
                <p14:cNvContentPartPr/>
                <p14:nvPr/>
              </p14:nvContentPartPr>
              <p14:xfrm>
                <a:off x="8692920" y="330840"/>
                <a:ext cx="143640" cy="299520"/>
              </p14:xfrm>
            </p:contentPart>
          </mc:Choice>
          <mc:Fallback xmlns="">
            <p:pic>
              <p:nvPicPr>
                <p:cNvPr id="240" name="Input penna 239">
                  <a:extLst>
                    <a:ext uri="{FF2B5EF4-FFF2-40B4-BE49-F238E27FC236}">
                      <a16:creationId xmlns:a16="http://schemas.microsoft.com/office/drawing/2014/main" id="{CABEA980-E9B9-3AA8-735A-C1D19C2935DF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8685360" y="323640"/>
                  <a:ext cx="158760" cy="31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7">
              <p14:nvContentPartPr>
                <p14:cNvPr id="241" name="Input penna 240">
                  <a:extLst>
                    <a:ext uri="{FF2B5EF4-FFF2-40B4-BE49-F238E27FC236}">
                      <a16:creationId xmlns:a16="http://schemas.microsoft.com/office/drawing/2014/main" id="{C56B1522-7B01-ED95-4270-16696B760338}"/>
                    </a:ext>
                  </a:extLst>
                </p14:cNvPr>
                <p14:cNvContentPartPr/>
                <p14:nvPr/>
              </p14:nvContentPartPr>
              <p14:xfrm>
                <a:off x="8852760" y="396360"/>
                <a:ext cx="110520" cy="19800"/>
              </p14:xfrm>
            </p:contentPart>
          </mc:Choice>
          <mc:Fallback xmlns="">
            <p:pic>
              <p:nvPicPr>
                <p:cNvPr id="241" name="Input penna 240">
                  <a:extLst>
                    <a:ext uri="{FF2B5EF4-FFF2-40B4-BE49-F238E27FC236}">
                      <a16:creationId xmlns:a16="http://schemas.microsoft.com/office/drawing/2014/main" id="{C56B1522-7B01-ED95-4270-16696B760338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8845560" y="388800"/>
                  <a:ext cx="12528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9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EECD91C2-FA71-F28C-D20E-4F8B3A4F8BBC}"/>
                    </a:ext>
                  </a:extLst>
                </p14:cNvPr>
                <p14:cNvContentPartPr/>
                <p14:nvPr/>
              </p14:nvContentPartPr>
              <p14:xfrm>
                <a:off x="8856360" y="492840"/>
                <a:ext cx="50400" cy="14040"/>
              </p14:xfrm>
            </p:contentPart>
          </mc:Choice>
          <mc:Fallback xmlns=""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EECD91C2-FA71-F28C-D20E-4F8B3A4F8BBC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8848800" y="485280"/>
                  <a:ext cx="6552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1">
              <p14:nvContentPartPr>
                <p14:cNvPr id="243" name="Input penna 242">
                  <a:extLst>
                    <a:ext uri="{FF2B5EF4-FFF2-40B4-BE49-F238E27FC236}">
                      <a16:creationId xmlns:a16="http://schemas.microsoft.com/office/drawing/2014/main" id="{AC3F2071-7B9A-EBA3-116B-98C81F8DCD47}"/>
                    </a:ext>
                  </a:extLst>
                </p14:cNvPr>
                <p14:cNvContentPartPr/>
                <p14:nvPr/>
              </p14:nvContentPartPr>
              <p14:xfrm>
                <a:off x="8964360" y="291240"/>
                <a:ext cx="56160" cy="261360"/>
              </p14:xfrm>
            </p:contentPart>
          </mc:Choice>
          <mc:Fallback xmlns="">
            <p:pic>
              <p:nvPicPr>
                <p:cNvPr id="243" name="Input penna 242">
                  <a:extLst>
                    <a:ext uri="{FF2B5EF4-FFF2-40B4-BE49-F238E27FC236}">
                      <a16:creationId xmlns:a16="http://schemas.microsoft.com/office/drawing/2014/main" id="{AC3F2071-7B9A-EBA3-116B-98C81F8DCD47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8956800" y="283680"/>
                  <a:ext cx="71280" cy="27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3">
              <p14:nvContentPartPr>
                <p14:cNvPr id="244" name="Input penna 243">
                  <a:extLst>
                    <a:ext uri="{FF2B5EF4-FFF2-40B4-BE49-F238E27FC236}">
                      <a16:creationId xmlns:a16="http://schemas.microsoft.com/office/drawing/2014/main" id="{72CA6ED7-0041-5A20-FC5F-E0CAD159F4A6}"/>
                    </a:ext>
                  </a:extLst>
                </p14:cNvPr>
                <p14:cNvContentPartPr/>
                <p14:nvPr/>
              </p14:nvContentPartPr>
              <p14:xfrm>
                <a:off x="8875080" y="557280"/>
                <a:ext cx="28080" cy="101160"/>
              </p14:xfrm>
            </p:contentPart>
          </mc:Choice>
          <mc:Fallback xmlns="">
            <p:pic>
              <p:nvPicPr>
                <p:cNvPr id="244" name="Input penna 243">
                  <a:extLst>
                    <a:ext uri="{FF2B5EF4-FFF2-40B4-BE49-F238E27FC236}">
                      <a16:creationId xmlns:a16="http://schemas.microsoft.com/office/drawing/2014/main" id="{72CA6ED7-0041-5A20-FC5F-E0CAD159F4A6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8867520" y="549720"/>
                  <a:ext cx="4320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5">
              <p14:nvContentPartPr>
                <p14:cNvPr id="245" name="Input penna 244">
                  <a:extLst>
                    <a:ext uri="{FF2B5EF4-FFF2-40B4-BE49-F238E27FC236}">
                      <a16:creationId xmlns:a16="http://schemas.microsoft.com/office/drawing/2014/main" id="{689F3C1D-11AE-53F5-A2F8-4BA8757A7545}"/>
                    </a:ext>
                  </a:extLst>
                </p14:cNvPr>
                <p14:cNvContentPartPr/>
                <p14:nvPr/>
              </p14:nvContentPartPr>
              <p14:xfrm>
                <a:off x="8722800" y="654120"/>
                <a:ext cx="263520" cy="54000"/>
              </p14:xfrm>
            </p:contentPart>
          </mc:Choice>
          <mc:Fallback xmlns="">
            <p:pic>
              <p:nvPicPr>
                <p:cNvPr id="245" name="Input penna 244">
                  <a:extLst>
                    <a:ext uri="{FF2B5EF4-FFF2-40B4-BE49-F238E27FC236}">
                      <a16:creationId xmlns:a16="http://schemas.microsoft.com/office/drawing/2014/main" id="{689F3C1D-11AE-53F5-A2F8-4BA8757A7545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8715240" y="646560"/>
                  <a:ext cx="27864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7">
              <p14:nvContentPartPr>
                <p14:cNvPr id="246" name="Input penna 245">
                  <a:extLst>
                    <a:ext uri="{FF2B5EF4-FFF2-40B4-BE49-F238E27FC236}">
                      <a16:creationId xmlns:a16="http://schemas.microsoft.com/office/drawing/2014/main" id="{8A202425-818A-D54F-0EED-2C914C44E7F8}"/>
                    </a:ext>
                  </a:extLst>
                </p14:cNvPr>
                <p14:cNvContentPartPr/>
                <p14:nvPr/>
              </p14:nvContentPartPr>
              <p14:xfrm>
                <a:off x="8772120" y="679680"/>
                <a:ext cx="113040" cy="132840"/>
              </p14:xfrm>
            </p:contentPart>
          </mc:Choice>
          <mc:Fallback xmlns="">
            <p:pic>
              <p:nvPicPr>
                <p:cNvPr id="246" name="Input penna 245">
                  <a:extLst>
                    <a:ext uri="{FF2B5EF4-FFF2-40B4-BE49-F238E27FC236}">
                      <a16:creationId xmlns:a16="http://schemas.microsoft.com/office/drawing/2014/main" id="{8A202425-818A-D54F-0EED-2C914C44E7F8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8764560" y="672120"/>
                  <a:ext cx="12816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9">
              <p14:nvContentPartPr>
                <p14:cNvPr id="247" name="Input penna 246">
                  <a:extLst>
                    <a:ext uri="{FF2B5EF4-FFF2-40B4-BE49-F238E27FC236}">
                      <a16:creationId xmlns:a16="http://schemas.microsoft.com/office/drawing/2014/main" id="{6D99BC33-535D-A76E-2A85-DC06FC35882B}"/>
                    </a:ext>
                  </a:extLst>
                </p14:cNvPr>
                <p14:cNvContentPartPr/>
                <p14:nvPr/>
              </p14:nvContentPartPr>
              <p14:xfrm>
                <a:off x="8856360" y="723240"/>
                <a:ext cx="86760" cy="74880"/>
              </p14:xfrm>
            </p:contentPart>
          </mc:Choice>
          <mc:Fallback xmlns="">
            <p:pic>
              <p:nvPicPr>
                <p:cNvPr id="247" name="Input penna 246">
                  <a:extLst>
                    <a:ext uri="{FF2B5EF4-FFF2-40B4-BE49-F238E27FC236}">
                      <a16:creationId xmlns:a16="http://schemas.microsoft.com/office/drawing/2014/main" id="{6D99BC33-535D-A76E-2A85-DC06FC35882B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8848800" y="715680"/>
                  <a:ext cx="10188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1">
              <p14:nvContentPartPr>
                <p14:cNvPr id="248" name="Input penna 247">
                  <a:extLst>
                    <a:ext uri="{FF2B5EF4-FFF2-40B4-BE49-F238E27FC236}">
                      <a16:creationId xmlns:a16="http://schemas.microsoft.com/office/drawing/2014/main" id="{55BE5FD3-2416-8D60-424A-253A6ECE844F}"/>
                    </a:ext>
                  </a:extLst>
                </p14:cNvPr>
                <p14:cNvContentPartPr/>
                <p14:nvPr/>
              </p14:nvContentPartPr>
              <p14:xfrm>
                <a:off x="9177480" y="400680"/>
                <a:ext cx="96480" cy="245160"/>
              </p14:xfrm>
            </p:contentPart>
          </mc:Choice>
          <mc:Fallback xmlns="">
            <p:pic>
              <p:nvPicPr>
                <p:cNvPr id="248" name="Input penna 247">
                  <a:extLst>
                    <a:ext uri="{FF2B5EF4-FFF2-40B4-BE49-F238E27FC236}">
                      <a16:creationId xmlns:a16="http://schemas.microsoft.com/office/drawing/2014/main" id="{55BE5FD3-2416-8D60-424A-253A6ECE844F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9169920" y="393120"/>
                  <a:ext cx="111600" cy="26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3">
              <p14:nvContentPartPr>
                <p14:cNvPr id="249" name="Input penna 248">
                  <a:extLst>
                    <a:ext uri="{FF2B5EF4-FFF2-40B4-BE49-F238E27FC236}">
                      <a16:creationId xmlns:a16="http://schemas.microsoft.com/office/drawing/2014/main" id="{486465EB-E2FD-D6CC-33F8-8AE5063A2FAF}"/>
                    </a:ext>
                  </a:extLst>
                </p14:cNvPr>
                <p14:cNvContentPartPr/>
                <p14:nvPr/>
              </p14:nvContentPartPr>
              <p14:xfrm>
                <a:off x="9359280" y="414360"/>
                <a:ext cx="24840" cy="151920"/>
              </p14:xfrm>
            </p:contentPart>
          </mc:Choice>
          <mc:Fallback xmlns="">
            <p:pic>
              <p:nvPicPr>
                <p:cNvPr id="249" name="Input penna 248">
                  <a:extLst>
                    <a:ext uri="{FF2B5EF4-FFF2-40B4-BE49-F238E27FC236}">
                      <a16:creationId xmlns:a16="http://schemas.microsoft.com/office/drawing/2014/main" id="{486465EB-E2FD-D6CC-33F8-8AE5063A2FAF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9351720" y="406800"/>
                  <a:ext cx="3996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5">
              <p14:nvContentPartPr>
                <p14:cNvPr id="250" name="Input penna 249">
                  <a:extLst>
                    <a:ext uri="{FF2B5EF4-FFF2-40B4-BE49-F238E27FC236}">
                      <a16:creationId xmlns:a16="http://schemas.microsoft.com/office/drawing/2014/main" id="{D83BD6F9-E239-2106-05DB-C61C1983B848}"/>
                    </a:ext>
                  </a:extLst>
                </p14:cNvPr>
                <p14:cNvContentPartPr/>
                <p14:nvPr/>
              </p14:nvContentPartPr>
              <p14:xfrm>
                <a:off x="9361080" y="500040"/>
                <a:ext cx="94320" cy="38160"/>
              </p14:xfrm>
            </p:contentPart>
          </mc:Choice>
          <mc:Fallback xmlns="">
            <p:pic>
              <p:nvPicPr>
                <p:cNvPr id="250" name="Input penna 249">
                  <a:extLst>
                    <a:ext uri="{FF2B5EF4-FFF2-40B4-BE49-F238E27FC236}">
                      <a16:creationId xmlns:a16="http://schemas.microsoft.com/office/drawing/2014/main" id="{D83BD6F9-E239-2106-05DB-C61C1983B848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9353880" y="492480"/>
                  <a:ext cx="10944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7">
              <p14:nvContentPartPr>
                <p14:cNvPr id="251" name="Input penna 250">
                  <a:extLst>
                    <a:ext uri="{FF2B5EF4-FFF2-40B4-BE49-F238E27FC236}">
                      <a16:creationId xmlns:a16="http://schemas.microsoft.com/office/drawing/2014/main" id="{A105E826-FBA2-F512-5158-C4E2F254EC43}"/>
                    </a:ext>
                  </a:extLst>
                </p14:cNvPr>
                <p14:cNvContentPartPr/>
                <p14:nvPr/>
              </p14:nvContentPartPr>
              <p14:xfrm>
                <a:off x="9479160" y="381240"/>
                <a:ext cx="53640" cy="210600"/>
              </p14:xfrm>
            </p:contentPart>
          </mc:Choice>
          <mc:Fallback xmlns="">
            <p:pic>
              <p:nvPicPr>
                <p:cNvPr id="251" name="Input penna 250">
                  <a:extLst>
                    <a:ext uri="{FF2B5EF4-FFF2-40B4-BE49-F238E27FC236}">
                      <a16:creationId xmlns:a16="http://schemas.microsoft.com/office/drawing/2014/main" id="{A105E826-FBA2-F512-5158-C4E2F254EC43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9471600" y="373680"/>
                  <a:ext cx="68760" cy="22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9">
              <p14:nvContentPartPr>
                <p14:cNvPr id="252" name="Input penna 251">
                  <a:extLst>
                    <a:ext uri="{FF2B5EF4-FFF2-40B4-BE49-F238E27FC236}">
                      <a16:creationId xmlns:a16="http://schemas.microsoft.com/office/drawing/2014/main" id="{E01DDAC5-5608-667C-8264-7E445C95EBB3}"/>
                    </a:ext>
                  </a:extLst>
                </p14:cNvPr>
                <p14:cNvContentPartPr/>
                <p14:nvPr/>
              </p14:nvContentPartPr>
              <p14:xfrm>
                <a:off x="8659440" y="132480"/>
                <a:ext cx="1210320" cy="945000"/>
              </p14:xfrm>
            </p:contentPart>
          </mc:Choice>
          <mc:Fallback xmlns="">
            <p:pic>
              <p:nvPicPr>
                <p:cNvPr id="252" name="Input penna 251">
                  <a:extLst>
                    <a:ext uri="{FF2B5EF4-FFF2-40B4-BE49-F238E27FC236}">
                      <a16:creationId xmlns:a16="http://schemas.microsoft.com/office/drawing/2014/main" id="{E01DDAC5-5608-667C-8264-7E445C95EBB3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8651880" y="124920"/>
                  <a:ext cx="1225440" cy="9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1">
              <p14:nvContentPartPr>
                <p14:cNvPr id="253" name="Input penna 252">
                  <a:extLst>
                    <a:ext uri="{FF2B5EF4-FFF2-40B4-BE49-F238E27FC236}">
                      <a16:creationId xmlns:a16="http://schemas.microsoft.com/office/drawing/2014/main" id="{1010E345-876C-B91A-852D-D36BCC0E1781}"/>
                    </a:ext>
                  </a:extLst>
                </p14:cNvPr>
                <p14:cNvContentPartPr/>
                <p14:nvPr/>
              </p14:nvContentPartPr>
              <p14:xfrm>
                <a:off x="8740080" y="1304280"/>
                <a:ext cx="137520" cy="309600"/>
              </p14:xfrm>
            </p:contentPart>
          </mc:Choice>
          <mc:Fallback xmlns="">
            <p:pic>
              <p:nvPicPr>
                <p:cNvPr id="253" name="Input penna 252">
                  <a:extLst>
                    <a:ext uri="{FF2B5EF4-FFF2-40B4-BE49-F238E27FC236}">
                      <a16:creationId xmlns:a16="http://schemas.microsoft.com/office/drawing/2014/main" id="{1010E345-876C-B91A-852D-D36BCC0E1781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8732520" y="1296720"/>
                  <a:ext cx="152640" cy="32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3">
              <p14:nvContentPartPr>
                <p14:cNvPr id="254" name="Input penna 253">
                  <a:extLst>
                    <a:ext uri="{FF2B5EF4-FFF2-40B4-BE49-F238E27FC236}">
                      <a16:creationId xmlns:a16="http://schemas.microsoft.com/office/drawing/2014/main" id="{696F2A31-BDEE-6908-FA67-D800259B0521}"/>
                    </a:ext>
                  </a:extLst>
                </p14:cNvPr>
                <p14:cNvContentPartPr/>
                <p14:nvPr/>
              </p14:nvContentPartPr>
              <p14:xfrm>
                <a:off x="8962920" y="1364400"/>
                <a:ext cx="192600" cy="150840"/>
              </p14:xfrm>
            </p:contentPart>
          </mc:Choice>
          <mc:Fallback xmlns="">
            <p:pic>
              <p:nvPicPr>
                <p:cNvPr id="254" name="Input penna 253">
                  <a:extLst>
                    <a:ext uri="{FF2B5EF4-FFF2-40B4-BE49-F238E27FC236}">
                      <a16:creationId xmlns:a16="http://schemas.microsoft.com/office/drawing/2014/main" id="{696F2A31-BDEE-6908-FA67-D800259B0521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8955360" y="1356840"/>
                  <a:ext cx="20772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5">
              <p14:nvContentPartPr>
                <p14:cNvPr id="255" name="Input penna 254">
                  <a:extLst>
                    <a:ext uri="{FF2B5EF4-FFF2-40B4-BE49-F238E27FC236}">
                      <a16:creationId xmlns:a16="http://schemas.microsoft.com/office/drawing/2014/main" id="{C55BD9CD-9B9F-B36F-EF80-873C3BA33A24}"/>
                    </a:ext>
                  </a:extLst>
                </p14:cNvPr>
                <p14:cNvContentPartPr/>
                <p14:nvPr/>
              </p14:nvContentPartPr>
              <p14:xfrm>
                <a:off x="9123120" y="1377360"/>
                <a:ext cx="95040" cy="129240"/>
              </p14:xfrm>
            </p:contentPart>
          </mc:Choice>
          <mc:Fallback xmlns="">
            <p:pic>
              <p:nvPicPr>
                <p:cNvPr id="255" name="Input penna 254">
                  <a:extLst>
                    <a:ext uri="{FF2B5EF4-FFF2-40B4-BE49-F238E27FC236}">
                      <a16:creationId xmlns:a16="http://schemas.microsoft.com/office/drawing/2014/main" id="{C55BD9CD-9B9F-B36F-EF80-873C3BA33A24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9115560" y="1369800"/>
                  <a:ext cx="11016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7">
              <p14:nvContentPartPr>
                <p14:cNvPr id="256" name="Input penna 255">
                  <a:extLst>
                    <a:ext uri="{FF2B5EF4-FFF2-40B4-BE49-F238E27FC236}">
                      <a16:creationId xmlns:a16="http://schemas.microsoft.com/office/drawing/2014/main" id="{2B9DD84C-55F9-A55C-4FE8-899A676ACA34}"/>
                    </a:ext>
                  </a:extLst>
                </p14:cNvPr>
                <p14:cNvContentPartPr/>
                <p14:nvPr/>
              </p14:nvContentPartPr>
              <p14:xfrm>
                <a:off x="9266400" y="1348200"/>
                <a:ext cx="92160" cy="110520"/>
              </p14:xfrm>
            </p:contentPart>
          </mc:Choice>
          <mc:Fallback xmlns="">
            <p:pic>
              <p:nvPicPr>
                <p:cNvPr id="256" name="Input penna 255">
                  <a:extLst>
                    <a:ext uri="{FF2B5EF4-FFF2-40B4-BE49-F238E27FC236}">
                      <a16:creationId xmlns:a16="http://schemas.microsoft.com/office/drawing/2014/main" id="{2B9DD84C-55F9-A55C-4FE8-899A676ACA34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9258840" y="1341000"/>
                  <a:ext cx="10728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9">
              <p14:nvContentPartPr>
                <p14:cNvPr id="257" name="Input penna 256">
                  <a:extLst>
                    <a:ext uri="{FF2B5EF4-FFF2-40B4-BE49-F238E27FC236}">
                      <a16:creationId xmlns:a16="http://schemas.microsoft.com/office/drawing/2014/main" id="{CB0184EF-34A1-95D0-5840-1D18E96259DB}"/>
                    </a:ext>
                  </a:extLst>
                </p14:cNvPr>
                <p14:cNvContentPartPr/>
                <p14:nvPr/>
              </p14:nvContentPartPr>
              <p14:xfrm>
                <a:off x="9437760" y="1212840"/>
                <a:ext cx="77760" cy="233640"/>
              </p14:xfrm>
            </p:contentPart>
          </mc:Choice>
          <mc:Fallback xmlns="">
            <p:pic>
              <p:nvPicPr>
                <p:cNvPr id="257" name="Input penna 256">
                  <a:extLst>
                    <a:ext uri="{FF2B5EF4-FFF2-40B4-BE49-F238E27FC236}">
                      <a16:creationId xmlns:a16="http://schemas.microsoft.com/office/drawing/2014/main" id="{CB0184EF-34A1-95D0-5840-1D18E96259DB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9430200" y="1205280"/>
                  <a:ext cx="9288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1">
              <p14:nvContentPartPr>
                <p14:cNvPr id="258" name="Input penna 257">
                  <a:extLst>
                    <a:ext uri="{FF2B5EF4-FFF2-40B4-BE49-F238E27FC236}">
                      <a16:creationId xmlns:a16="http://schemas.microsoft.com/office/drawing/2014/main" id="{FEB9B4D5-D36F-7C96-5D38-73C6E35CD9BC}"/>
                    </a:ext>
                  </a:extLst>
                </p14:cNvPr>
                <p14:cNvContentPartPr/>
                <p14:nvPr/>
              </p14:nvContentPartPr>
              <p14:xfrm>
                <a:off x="9444240" y="1353600"/>
                <a:ext cx="97200" cy="43200"/>
              </p14:xfrm>
            </p:contentPart>
          </mc:Choice>
          <mc:Fallback xmlns="">
            <p:pic>
              <p:nvPicPr>
                <p:cNvPr id="258" name="Input penna 257">
                  <a:extLst>
                    <a:ext uri="{FF2B5EF4-FFF2-40B4-BE49-F238E27FC236}">
                      <a16:creationId xmlns:a16="http://schemas.microsoft.com/office/drawing/2014/main" id="{FEB9B4D5-D36F-7C96-5D38-73C6E35CD9BC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9436680" y="1346040"/>
                  <a:ext cx="11232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3">
              <p14:nvContentPartPr>
                <p14:cNvPr id="259" name="Input penna 258">
                  <a:extLst>
                    <a:ext uri="{FF2B5EF4-FFF2-40B4-BE49-F238E27FC236}">
                      <a16:creationId xmlns:a16="http://schemas.microsoft.com/office/drawing/2014/main" id="{A30E60DB-D8E5-36AB-4020-D59361A75382}"/>
                    </a:ext>
                  </a:extLst>
                </p14:cNvPr>
                <p14:cNvContentPartPr/>
                <p14:nvPr/>
              </p14:nvContentPartPr>
              <p14:xfrm>
                <a:off x="9515160" y="1318680"/>
                <a:ext cx="116640" cy="129960"/>
              </p14:xfrm>
            </p:contentPart>
          </mc:Choice>
          <mc:Fallback xmlns="">
            <p:pic>
              <p:nvPicPr>
                <p:cNvPr id="259" name="Input penna 258">
                  <a:extLst>
                    <a:ext uri="{FF2B5EF4-FFF2-40B4-BE49-F238E27FC236}">
                      <a16:creationId xmlns:a16="http://schemas.microsoft.com/office/drawing/2014/main" id="{A30E60DB-D8E5-36AB-4020-D59361A75382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9507600" y="1311120"/>
                  <a:ext cx="131400" cy="145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4" name="Gruppo 273">
            <a:extLst>
              <a:ext uri="{FF2B5EF4-FFF2-40B4-BE49-F238E27FC236}">
                <a16:creationId xmlns:a16="http://schemas.microsoft.com/office/drawing/2014/main" id="{D8F0BCFD-72F7-0879-C298-B2CACB153F41}"/>
              </a:ext>
            </a:extLst>
          </p:cNvPr>
          <p:cNvGrpSpPr/>
          <p:nvPr/>
        </p:nvGrpSpPr>
        <p:grpSpPr>
          <a:xfrm>
            <a:off x="8491680" y="1762200"/>
            <a:ext cx="888480" cy="268560"/>
            <a:chOff x="8491680" y="1762200"/>
            <a:chExt cx="888480" cy="268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5">
              <p14:nvContentPartPr>
                <p14:cNvPr id="264" name="Input penna 263">
                  <a:extLst>
                    <a:ext uri="{FF2B5EF4-FFF2-40B4-BE49-F238E27FC236}">
                      <a16:creationId xmlns:a16="http://schemas.microsoft.com/office/drawing/2014/main" id="{39224A38-1039-3E6A-A19B-D3D80693BB95}"/>
                    </a:ext>
                  </a:extLst>
                </p14:cNvPr>
                <p14:cNvContentPartPr/>
                <p14:nvPr/>
              </p14:nvContentPartPr>
              <p14:xfrm>
                <a:off x="8491680" y="1900440"/>
                <a:ext cx="123480" cy="121320"/>
              </p14:xfrm>
            </p:contentPart>
          </mc:Choice>
          <mc:Fallback xmlns="">
            <p:pic>
              <p:nvPicPr>
                <p:cNvPr id="264" name="Input penna 263">
                  <a:extLst>
                    <a:ext uri="{FF2B5EF4-FFF2-40B4-BE49-F238E27FC236}">
                      <a16:creationId xmlns:a16="http://schemas.microsoft.com/office/drawing/2014/main" id="{39224A38-1039-3E6A-A19B-D3D80693BB95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8484120" y="1892880"/>
                  <a:ext cx="13860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7">
              <p14:nvContentPartPr>
                <p14:cNvPr id="265" name="Input penna 264">
                  <a:extLst>
                    <a:ext uri="{FF2B5EF4-FFF2-40B4-BE49-F238E27FC236}">
                      <a16:creationId xmlns:a16="http://schemas.microsoft.com/office/drawing/2014/main" id="{EF3B15AE-04D5-AB35-D3C1-61DE25435DE1}"/>
                    </a:ext>
                  </a:extLst>
                </p14:cNvPr>
                <p14:cNvContentPartPr/>
                <p14:nvPr/>
              </p14:nvContentPartPr>
              <p14:xfrm>
                <a:off x="8696880" y="1873800"/>
                <a:ext cx="81720" cy="156960"/>
              </p14:xfrm>
            </p:contentPart>
          </mc:Choice>
          <mc:Fallback xmlns="">
            <p:pic>
              <p:nvPicPr>
                <p:cNvPr id="265" name="Input penna 264">
                  <a:extLst>
                    <a:ext uri="{FF2B5EF4-FFF2-40B4-BE49-F238E27FC236}">
                      <a16:creationId xmlns:a16="http://schemas.microsoft.com/office/drawing/2014/main" id="{EF3B15AE-04D5-AB35-D3C1-61DE25435DE1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8689320" y="1866240"/>
                  <a:ext cx="9684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9">
              <p14:nvContentPartPr>
                <p14:cNvPr id="266" name="Input penna 265">
                  <a:extLst>
                    <a:ext uri="{FF2B5EF4-FFF2-40B4-BE49-F238E27FC236}">
                      <a16:creationId xmlns:a16="http://schemas.microsoft.com/office/drawing/2014/main" id="{2111E640-6383-8526-6D26-800792EA89B2}"/>
                    </a:ext>
                  </a:extLst>
                </p14:cNvPr>
                <p14:cNvContentPartPr/>
                <p14:nvPr/>
              </p14:nvContentPartPr>
              <p14:xfrm>
                <a:off x="8879400" y="1859760"/>
                <a:ext cx="83880" cy="131760"/>
              </p14:xfrm>
            </p:contentPart>
          </mc:Choice>
          <mc:Fallback xmlns="">
            <p:pic>
              <p:nvPicPr>
                <p:cNvPr id="266" name="Input penna 265">
                  <a:extLst>
                    <a:ext uri="{FF2B5EF4-FFF2-40B4-BE49-F238E27FC236}">
                      <a16:creationId xmlns:a16="http://schemas.microsoft.com/office/drawing/2014/main" id="{2111E640-6383-8526-6D26-800792EA89B2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8871840" y="1852200"/>
                  <a:ext cx="9900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1">
              <p14:nvContentPartPr>
                <p14:cNvPr id="267" name="Input penna 266">
                  <a:extLst>
                    <a:ext uri="{FF2B5EF4-FFF2-40B4-BE49-F238E27FC236}">
                      <a16:creationId xmlns:a16="http://schemas.microsoft.com/office/drawing/2014/main" id="{07837EFC-F3F3-1141-61DF-7F34107C90D8}"/>
                    </a:ext>
                  </a:extLst>
                </p14:cNvPr>
                <p14:cNvContentPartPr/>
                <p14:nvPr/>
              </p14:nvContentPartPr>
              <p14:xfrm>
                <a:off x="8989560" y="1833120"/>
                <a:ext cx="128880" cy="169200"/>
              </p14:xfrm>
            </p:contentPart>
          </mc:Choice>
          <mc:Fallback xmlns="">
            <p:pic>
              <p:nvPicPr>
                <p:cNvPr id="267" name="Input penna 266">
                  <a:extLst>
                    <a:ext uri="{FF2B5EF4-FFF2-40B4-BE49-F238E27FC236}">
                      <a16:creationId xmlns:a16="http://schemas.microsoft.com/office/drawing/2014/main" id="{07837EFC-F3F3-1141-61DF-7F34107C90D8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8982000" y="1825560"/>
                  <a:ext cx="14400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3">
              <p14:nvContentPartPr>
                <p14:cNvPr id="268" name="Input penna 267">
                  <a:extLst>
                    <a:ext uri="{FF2B5EF4-FFF2-40B4-BE49-F238E27FC236}">
                      <a16:creationId xmlns:a16="http://schemas.microsoft.com/office/drawing/2014/main" id="{92D8300D-DC31-0E04-2347-73F114EC5C4D}"/>
                    </a:ext>
                  </a:extLst>
                </p14:cNvPr>
                <p14:cNvContentPartPr/>
                <p14:nvPr/>
              </p14:nvContentPartPr>
              <p14:xfrm>
                <a:off x="9150120" y="1771560"/>
                <a:ext cx="30960" cy="228600"/>
              </p14:xfrm>
            </p:contentPart>
          </mc:Choice>
          <mc:Fallback xmlns="">
            <p:pic>
              <p:nvPicPr>
                <p:cNvPr id="268" name="Input penna 267">
                  <a:extLst>
                    <a:ext uri="{FF2B5EF4-FFF2-40B4-BE49-F238E27FC236}">
                      <a16:creationId xmlns:a16="http://schemas.microsoft.com/office/drawing/2014/main" id="{92D8300D-DC31-0E04-2347-73F114EC5C4D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9142560" y="1764000"/>
                  <a:ext cx="46080" cy="24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5">
              <p14:nvContentPartPr>
                <p14:cNvPr id="269" name="Input penna 268">
                  <a:extLst>
                    <a:ext uri="{FF2B5EF4-FFF2-40B4-BE49-F238E27FC236}">
                      <a16:creationId xmlns:a16="http://schemas.microsoft.com/office/drawing/2014/main" id="{2670875A-0D37-5C8E-71B9-CC23BAD50DA0}"/>
                    </a:ext>
                  </a:extLst>
                </p14:cNvPr>
                <p14:cNvContentPartPr/>
                <p14:nvPr/>
              </p14:nvContentPartPr>
              <p14:xfrm>
                <a:off x="9166320" y="1861920"/>
                <a:ext cx="72720" cy="37440"/>
              </p14:xfrm>
            </p:contentPart>
          </mc:Choice>
          <mc:Fallback xmlns="">
            <p:pic>
              <p:nvPicPr>
                <p:cNvPr id="269" name="Input penna 268">
                  <a:extLst>
                    <a:ext uri="{FF2B5EF4-FFF2-40B4-BE49-F238E27FC236}">
                      <a16:creationId xmlns:a16="http://schemas.microsoft.com/office/drawing/2014/main" id="{2670875A-0D37-5C8E-71B9-CC23BAD50DA0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9158760" y="1854360"/>
                  <a:ext cx="8784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7">
              <p14:nvContentPartPr>
                <p14:cNvPr id="270" name="Input penna 269">
                  <a:extLst>
                    <a:ext uri="{FF2B5EF4-FFF2-40B4-BE49-F238E27FC236}">
                      <a16:creationId xmlns:a16="http://schemas.microsoft.com/office/drawing/2014/main" id="{61B8A584-5937-3F8D-6A7B-C86B7D890C6B}"/>
                    </a:ext>
                  </a:extLst>
                </p14:cNvPr>
                <p14:cNvContentPartPr/>
                <p14:nvPr/>
              </p14:nvContentPartPr>
              <p14:xfrm>
                <a:off x="9249840" y="1762200"/>
                <a:ext cx="48600" cy="177840"/>
              </p14:xfrm>
            </p:contentPart>
          </mc:Choice>
          <mc:Fallback xmlns="">
            <p:pic>
              <p:nvPicPr>
                <p:cNvPr id="270" name="Input penna 269">
                  <a:extLst>
                    <a:ext uri="{FF2B5EF4-FFF2-40B4-BE49-F238E27FC236}">
                      <a16:creationId xmlns:a16="http://schemas.microsoft.com/office/drawing/2014/main" id="{61B8A584-5937-3F8D-6A7B-C86B7D890C6B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9242280" y="1754640"/>
                  <a:ext cx="6336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9">
              <p14:nvContentPartPr>
                <p14:cNvPr id="271" name="Input penna 270">
                  <a:extLst>
                    <a:ext uri="{FF2B5EF4-FFF2-40B4-BE49-F238E27FC236}">
                      <a16:creationId xmlns:a16="http://schemas.microsoft.com/office/drawing/2014/main" id="{45A8C2C3-CF74-C1B9-CA35-599D4630ED29}"/>
                    </a:ext>
                  </a:extLst>
                </p14:cNvPr>
                <p14:cNvContentPartPr/>
                <p14:nvPr/>
              </p14:nvContentPartPr>
              <p14:xfrm>
                <a:off x="9247680" y="1883880"/>
                <a:ext cx="62280" cy="9000"/>
              </p14:xfrm>
            </p:contentPart>
          </mc:Choice>
          <mc:Fallback xmlns="">
            <p:pic>
              <p:nvPicPr>
                <p:cNvPr id="271" name="Input penna 270">
                  <a:extLst>
                    <a:ext uri="{FF2B5EF4-FFF2-40B4-BE49-F238E27FC236}">
                      <a16:creationId xmlns:a16="http://schemas.microsoft.com/office/drawing/2014/main" id="{45A8C2C3-CF74-C1B9-CA35-599D4630ED29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9240120" y="1876320"/>
                  <a:ext cx="7740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1">
              <p14:nvContentPartPr>
                <p14:cNvPr id="272" name="Input penna 271">
                  <a:extLst>
                    <a:ext uri="{FF2B5EF4-FFF2-40B4-BE49-F238E27FC236}">
                      <a16:creationId xmlns:a16="http://schemas.microsoft.com/office/drawing/2014/main" id="{F071EFF6-0C4A-3A01-AB0E-7494C426EBA8}"/>
                    </a:ext>
                  </a:extLst>
                </p14:cNvPr>
                <p14:cNvContentPartPr/>
                <p14:nvPr/>
              </p14:nvContentPartPr>
              <p14:xfrm>
                <a:off x="9314640" y="1811520"/>
                <a:ext cx="65520" cy="155160"/>
              </p14:xfrm>
            </p:contentPart>
          </mc:Choice>
          <mc:Fallback xmlns="">
            <p:pic>
              <p:nvPicPr>
                <p:cNvPr id="272" name="Input penna 271">
                  <a:extLst>
                    <a:ext uri="{FF2B5EF4-FFF2-40B4-BE49-F238E27FC236}">
                      <a16:creationId xmlns:a16="http://schemas.microsoft.com/office/drawing/2014/main" id="{F071EFF6-0C4A-3A01-AB0E-7494C426EBA8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9307080" y="1803960"/>
                  <a:ext cx="80640" cy="170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1" name="Gruppo 320">
            <a:extLst>
              <a:ext uri="{FF2B5EF4-FFF2-40B4-BE49-F238E27FC236}">
                <a16:creationId xmlns:a16="http://schemas.microsoft.com/office/drawing/2014/main" id="{F14B20F0-D051-60E0-712D-808F5106DE13}"/>
              </a:ext>
            </a:extLst>
          </p:cNvPr>
          <p:cNvGrpSpPr/>
          <p:nvPr/>
        </p:nvGrpSpPr>
        <p:grpSpPr>
          <a:xfrm>
            <a:off x="5577840" y="27000"/>
            <a:ext cx="2709360" cy="2129040"/>
            <a:chOff x="5577840" y="27000"/>
            <a:chExt cx="2709360" cy="2129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3">
              <p14:nvContentPartPr>
                <p14:cNvPr id="230" name="Input penna 229">
                  <a:extLst>
                    <a:ext uri="{FF2B5EF4-FFF2-40B4-BE49-F238E27FC236}">
                      <a16:creationId xmlns:a16="http://schemas.microsoft.com/office/drawing/2014/main" id="{79A9FA92-4F57-F3D4-71CA-B54671C6A1D4}"/>
                    </a:ext>
                  </a:extLst>
                </p14:cNvPr>
                <p14:cNvContentPartPr/>
                <p14:nvPr/>
              </p14:nvContentPartPr>
              <p14:xfrm>
                <a:off x="6562440" y="323280"/>
                <a:ext cx="263520" cy="497520"/>
              </p14:xfrm>
            </p:contentPart>
          </mc:Choice>
          <mc:Fallback xmlns="">
            <p:pic>
              <p:nvPicPr>
                <p:cNvPr id="230" name="Input penna 229">
                  <a:extLst>
                    <a:ext uri="{FF2B5EF4-FFF2-40B4-BE49-F238E27FC236}">
                      <a16:creationId xmlns:a16="http://schemas.microsoft.com/office/drawing/2014/main" id="{79A9FA92-4F57-F3D4-71CA-B54671C6A1D4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6554880" y="315720"/>
                  <a:ext cx="278640" cy="51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5">
              <p14:nvContentPartPr>
                <p14:cNvPr id="231" name="Input penna 230">
                  <a:extLst>
                    <a:ext uri="{FF2B5EF4-FFF2-40B4-BE49-F238E27FC236}">
                      <a16:creationId xmlns:a16="http://schemas.microsoft.com/office/drawing/2014/main" id="{A63DC918-52AE-6C65-1F87-E3326B0C5C0D}"/>
                    </a:ext>
                  </a:extLst>
                </p14:cNvPr>
                <p14:cNvContentPartPr/>
                <p14:nvPr/>
              </p14:nvContentPartPr>
              <p14:xfrm>
                <a:off x="6834960" y="330480"/>
                <a:ext cx="113040" cy="508320"/>
              </p14:xfrm>
            </p:contentPart>
          </mc:Choice>
          <mc:Fallback xmlns="">
            <p:pic>
              <p:nvPicPr>
                <p:cNvPr id="231" name="Input penna 230">
                  <a:extLst>
                    <a:ext uri="{FF2B5EF4-FFF2-40B4-BE49-F238E27FC236}">
                      <a16:creationId xmlns:a16="http://schemas.microsoft.com/office/drawing/2014/main" id="{A63DC918-52AE-6C65-1F87-E3326B0C5C0D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6827400" y="322920"/>
                  <a:ext cx="128160" cy="52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7">
              <p14:nvContentPartPr>
                <p14:cNvPr id="232" name="Input penna 231">
                  <a:extLst>
                    <a:ext uri="{FF2B5EF4-FFF2-40B4-BE49-F238E27FC236}">
                      <a16:creationId xmlns:a16="http://schemas.microsoft.com/office/drawing/2014/main" id="{D840B702-7340-CEEC-2D79-E33ACDEB0734}"/>
                    </a:ext>
                  </a:extLst>
                </p14:cNvPr>
                <p14:cNvContentPartPr/>
                <p14:nvPr/>
              </p14:nvContentPartPr>
              <p14:xfrm>
                <a:off x="6879960" y="583200"/>
                <a:ext cx="152280" cy="51120"/>
              </p14:xfrm>
            </p:contentPart>
          </mc:Choice>
          <mc:Fallback xmlns="">
            <p:pic>
              <p:nvPicPr>
                <p:cNvPr id="232" name="Input penna 231">
                  <a:extLst>
                    <a:ext uri="{FF2B5EF4-FFF2-40B4-BE49-F238E27FC236}">
                      <a16:creationId xmlns:a16="http://schemas.microsoft.com/office/drawing/2014/main" id="{D840B702-7340-CEEC-2D79-E33ACDEB0734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6872760" y="575640"/>
                  <a:ext cx="16704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9">
              <p14:nvContentPartPr>
                <p14:cNvPr id="233" name="Input penna 232">
                  <a:extLst>
                    <a:ext uri="{FF2B5EF4-FFF2-40B4-BE49-F238E27FC236}">
                      <a16:creationId xmlns:a16="http://schemas.microsoft.com/office/drawing/2014/main" id="{2067A733-5ADF-9EF9-9F44-16F24F905C94}"/>
                    </a:ext>
                  </a:extLst>
                </p14:cNvPr>
                <p14:cNvContentPartPr/>
                <p14:nvPr/>
              </p14:nvContentPartPr>
              <p14:xfrm>
                <a:off x="7009920" y="281880"/>
                <a:ext cx="122040" cy="702360"/>
              </p14:xfrm>
            </p:contentPart>
          </mc:Choice>
          <mc:Fallback xmlns="">
            <p:pic>
              <p:nvPicPr>
                <p:cNvPr id="233" name="Input penna 232">
                  <a:extLst>
                    <a:ext uri="{FF2B5EF4-FFF2-40B4-BE49-F238E27FC236}">
                      <a16:creationId xmlns:a16="http://schemas.microsoft.com/office/drawing/2014/main" id="{2067A733-5ADF-9EF9-9F44-16F24F905C94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7002360" y="274320"/>
                  <a:ext cx="136800" cy="71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1">
              <p14:nvContentPartPr>
                <p14:cNvPr id="234" name="Input penna 233">
                  <a:extLst>
                    <a:ext uri="{FF2B5EF4-FFF2-40B4-BE49-F238E27FC236}">
                      <a16:creationId xmlns:a16="http://schemas.microsoft.com/office/drawing/2014/main" id="{23714CFD-4CA2-23D5-50BF-FB87811EC684}"/>
                    </a:ext>
                  </a:extLst>
                </p14:cNvPr>
                <p14:cNvContentPartPr/>
                <p14:nvPr/>
              </p14:nvContentPartPr>
              <p14:xfrm>
                <a:off x="6319080" y="73800"/>
                <a:ext cx="1478880" cy="1025280"/>
              </p14:xfrm>
            </p:contentPart>
          </mc:Choice>
          <mc:Fallback xmlns="">
            <p:pic>
              <p:nvPicPr>
                <p:cNvPr id="234" name="Input penna 233">
                  <a:extLst>
                    <a:ext uri="{FF2B5EF4-FFF2-40B4-BE49-F238E27FC236}">
                      <a16:creationId xmlns:a16="http://schemas.microsoft.com/office/drawing/2014/main" id="{23714CFD-4CA2-23D5-50BF-FB87811EC684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6311520" y="66240"/>
                  <a:ext cx="1494000" cy="10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3">
              <p14:nvContentPartPr>
                <p14:cNvPr id="237" name="Input penna 236">
                  <a:extLst>
                    <a:ext uri="{FF2B5EF4-FFF2-40B4-BE49-F238E27FC236}">
                      <a16:creationId xmlns:a16="http://schemas.microsoft.com/office/drawing/2014/main" id="{A0351CC6-3D4B-DCF8-9B0F-29A90A2863A0}"/>
                    </a:ext>
                  </a:extLst>
                </p14:cNvPr>
                <p14:cNvContentPartPr/>
                <p14:nvPr/>
              </p14:nvContentPartPr>
              <p14:xfrm>
                <a:off x="8151120" y="466560"/>
                <a:ext cx="115920" cy="41760"/>
              </p14:xfrm>
            </p:contentPart>
          </mc:Choice>
          <mc:Fallback xmlns="">
            <p:pic>
              <p:nvPicPr>
                <p:cNvPr id="237" name="Input penna 236">
                  <a:extLst>
                    <a:ext uri="{FF2B5EF4-FFF2-40B4-BE49-F238E27FC236}">
                      <a16:creationId xmlns:a16="http://schemas.microsoft.com/office/drawing/2014/main" id="{A0351CC6-3D4B-DCF8-9B0F-29A90A2863A0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8143560" y="459000"/>
                  <a:ext cx="13104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5">
              <p14:nvContentPartPr>
                <p14:cNvPr id="238" name="Input penna 237">
                  <a:extLst>
                    <a:ext uri="{FF2B5EF4-FFF2-40B4-BE49-F238E27FC236}">
                      <a16:creationId xmlns:a16="http://schemas.microsoft.com/office/drawing/2014/main" id="{6AB51FB1-0007-97DD-1201-B6AE4E9DF2DC}"/>
                    </a:ext>
                  </a:extLst>
                </p14:cNvPr>
                <p14:cNvContentPartPr/>
                <p14:nvPr/>
              </p14:nvContentPartPr>
              <p14:xfrm>
                <a:off x="8143560" y="565920"/>
                <a:ext cx="143640" cy="13320"/>
              </p14:xfrm>
            </p:contentPart>
          </mc:Choice>
          <mc:Fallback xmlns="">
            <p:pic>
              <p:nvPicPr>
                <p:cNvPr id="238" name="Input penna 237">
                  <a:extLst>
                    <a:ext uri="{FF2B5EF4-FFF2-40B4-BE49-F238E27FC236}">
                      <a16:creationId xmlns:a16="http://schemas.microsoft.com/office/drawing/2014/main" id="{6AB51FB1-0007-97DD-1201-B6AE4E9DF2DC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8136000" y="558360"/>
                  <a:ext cx="15876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7">
              <p14:nvContentPartPr>
                <p14:cNvPr id="275" name="Input penna 274">
                  <a:extLst>
                    <a:ext uri="{FF2B5EF4-FFF2-40B4-BE49-F238E27FC236}">
                      <a16:creationId xmlns:a16="http://schemas.microsoft.com/office/drawing/2014/main" id="{362E4774-0E01-2E15-0701-FB36EE8B7AB0}"/>
                    </a:ext>
                  </a:extLst>
                </p14:cNvPr>
                <p14:cNvContentPartPr/>
                <p14:nvPr/>
              </p14:nvContentPartPr>
              <p14:xfrm>
                <a:off x="5577840" y="851760"/>
                <a:ext cx="639000" cy="1304280"/>
              </p14:xfrm>
            </p:contentPart>
          </mc:Choice>
          <mc:Fallback xmlns="">
            <p:pic>
              <p:nvPicPr>
                <p:cNvPr id="275" name="Input penna 274">
                  <a:extLst>
                    <a:ext uri="{FF2B5EF4-FFF2-40B4-BE49-F238E27FC236}">
                      <a16:creationId xmlns:a16="http://schemas.microsoft.com/office/drawing/2014/main" id="{362E4774-0E01-2E15-0701-FB36EE8B7AB0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5570280" y="844200"/>
                  <a:ext cx="654120" cy="131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9">
              <p14:nvContentPartPr>
                <p14:cNvPr id="276" name="Input penna 275">
                  <a:extLst>
                    <a:ext uri="{FF2B5EF4-FFF2-40B4-BE49-F238E27FC236}">
                      <a16:creationId xmlns:a16="http://schemas.microsoft.com/office/drawing/2014/main" id="{6664670E-07AB-95E3-9137-04365BBA58FA}"/>
                    </a:ext>
                  </a:extLst>
                </p14:cNvPr>
                <p14:cNvContentPartPr/>
                <p14:nvPr/>
              </p14:nvContentPartPr>
              <p14:xfrm>
                <a:off x="6454080" y="1236240"/>
                <a:ext cx="13680" cy="219600"/>
              </p14:xfrm>
            </p:contentPart>
          </mc:Choice>
          <mc:Fallback xmlns="">
            <p:pic>
              <p:nvPicPr>
                <p:cNvPr id="276" name="Input penna 275">
                  <a:extLst>
                    <a:ext uri="{FF2B5EF4-FFF2-40B4-BE49-F238E27FC236}">
                      <a16:creationId xmlns:a16="http://schemas.microsoft.com/office/drawing/2014/main" id="{6664670E-07AB-95E3-9137-04365BBA58FA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6446520" y="1228680"/>
                  <a:ext cx="2880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1">
              <p14:nvContentPartPr>
                <p14:cNvPr id="277" name="Input penna 276">
                  <a:extLst>
                    <a:ext uri="{FF2B5EF4-FFF2-40B4-BE49-F238E27FC236}">
                      <a16:creationId xmlns:a16="http://schemas.microsoft.com/office/drawing/2014/main" id="{5E2F05D9-EF71-1D3F-21CD-A855E3B84977}"/>
                    </a:ext>
                  </a:extLst>
                </p14:cNvPr>
                <p14:cNvContentPartPr/>
                <p14:nvPr/>
              </p14:nvContentPartPr>
              <p14:xfrm>
                <a:off x="6446880" y="1211400"/>
                <a:ext cx="115920" cy="309600"/>
              </p14:xfrm>
            </p:contentPart>
          </mc:Choice>
          <mc:Fallback xmlns="">
            <p:pic>
              <p:nvPicPr>
                <p:cNvPr id="277" name="Input penna 276">
                  <a:extLst>
                    <a:ext uri="{FF2B5EF4-FFF2-40B4-BE49-F238E27FC236}">
                      <a16:creationId xmlns:a16="http://schemas.microsoft.com/office/drawing/2014/main" id="{5E2F05D9-EF71-1D3F-21CD-A855E3B84977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6439320" y="1203840"/>
                  <a:ext cx="131040" cy="32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3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60DFEAED-506D-9125-CCA3-79D204FDB16E}"/>
                    </a:ext>
                  </a:extLst>
                </p14:cNvPr>
                <p14:cNvContentPartPr/>
                <p14:nvPr/>
              </p14:nvContentPartPr>
              <p14:xfrm>
                <a:off x="6634440" y="1232280"/>
                <a:ext cx="51120" cy="233640"/>
              </p14:xfrm>
            </p:contentPart>
          </mc:Choice>
          <mc:Fallback xmlns=""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60DFEAED-506D-9125-CCA3-79D204FDB16E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6626880" y="1225080"/>
                  <a:ext cx="6624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5">
              <p14:nvContentPartPr>
                <p14:cNvPr id="279" name="Input penna 278">
                  <a:extLst>
                    <a:ext uri="{FF2B5EF4-FFF2-40B4-BE49-F238E27FC236}">
                      <a16:creationId xmlns:a16="http://schemas.microsoft.com/office/drawing/2014/main" id="{4FF4DAB2-A787-07E9-BBE4-9A95E93F9E6D}"/>
                    </a:ext>
                  </a:extLst>
                </p14:cNvPr>
                <p14:cNvContentPartPr/>
                <p14:nvPr/>
              </p14:nvContentPartPr>
              <p14:xfrm>
                <a:off x="6669000" y="1357200"/>
                <a:ext cx="56880" cy="36720"/>
              </p14:xfrm>
            </p:contentPart>
          </mc:Choice>
          <mc:Fallback xmlns="">
            <p:pic>
              <p:nvPicPr>
                <p:cNvPr id="279" name="Input penna 278">
                  <a:extLst>
                    <a:ext uri="{FF2B5EF4-FFF2-40B4-BE49-F238E27FC236}">
                      <a16:creationId xmlns:a16="http://schemas.microsoft.com/office/drawing/2014/main" id="{4FF4DAB2-A787-07E9-BBE4-9A95E93F9E6D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6661440" y="1349640"/>
                  <a:ext cx="7200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7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24A95C6B-0B02-C8ED-5064-4B1922F677F3}"/>
                    </a:ext>
                  </a:extLst>
                </p14:cNvPr>
                <p14:cNvContentPartPr/>
                <p14:nvPr/>
              </p14:nvContentPartPr>
              <p14:xfrm>
                <a:off x="6783480" y="1217160"/>
                <a:ext cx="98280" cy="185400"/>
              </p14:xfrm>
            </p:contentPart>
          </mc:Choice>
          <mc:Fallback xmlns=""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24A95C6B-0B02-C8ED-5064-4B1922F677F3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6775920" y="1209600"/>
                  <a:ext cx="11340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9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0332C771-5113-C07E-2C4D-2DD57A2F625C}"/>
                    </a:ext>
                  </a:extLst>
                </p14:cNvPr>
                <p14:cNvContentPartPr/>
                <p14:nvPr/>
              </p14:nvContentPartPr>
              <p14:xfrm>
                <a:off x="6958080" y="1176120"/>
                <a:ext cx="59400" cy="227160"/>
              </p14:xfrm>
            </p:contentPart>
          </mc:Choice>
          <mc:Fallback xmlns=""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0332C771-5113-C07E-2C4D-2DD57A2F625C}"/>
                    </a:ext>
                  </a:extLst>
                </p:cNvPr>
                <p:cNvPicPr/>
                <p:nvPr/>
              </p:nvPicPr>
              <p:blipFill>
                <a:blip r:embed="rId360"/>
                <a:stretch>
                  <a:fillRect/>
                </a:stretch>
              </p:blipFill>
              <p:spPr>
                <a:xfrm>
                  <a:off x="6950520" y="1168560"/>
                  <a:ext cx="74520" cy="24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1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9ACD90F8-95C1-5E7D-6937-152B98E6A779}"/>
                    </a:ext>
                  </a:extLst>
                </p14:cNvPr>
                <p14:cNvContentPartPr/>
                <p14:nvPr/>
              </p14:nvContentPartPr>
              <p14:xfrm>
                <a:off x="7109280" y="1225080"/>
                <a:ext cx="61200" cy="25920"/>
              </p14:xfrm>
            </p:contentPart>
          </mc:Choice>
          <mc:Fallback xmlns=""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9ACD90F8-95C1-5E7D-6937-152B98E6A779}"/>
                    </a:ext>
                  </a:extLst>
                </p:cNvPr>
                <p:cNvPicPr/>
                <p:nvPr/>
              </p:nvPicPr>
              <p:blipFill>
                <a:blip r:embed="rId362"/>
                <a:stretch>
                  <a:fillRect/>
                </a:stretch>
              </p:blipFill>
              <p:spPr>
                <a:xfrm>
                  <a:off x="7101720" y="1217520"/>
                  <a:ext cx="7632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3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B569BD4E-14ED-4A01-3285-217330639DB0}"/>
                    </a:ext>
                  </a:extLst>
                </p14:cNvPr>
                <p14:cNvContentPartPr/>
                <p14:nvPr/>
              </p14:nvContentPartPr>
              <p14:xfrm>
                <a:off x="7059600" y="1356480"/>
                <a:ext cx="103320" cy="13320"/>
              </p14:xfrm>
            </p:contentPart>
          </mc:Choice>
          <mc:Fallback xmlns=""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B569BD4E-14ED-4A01-3285-217330639DB0}"/>
                    </a:ext>
                  </a:extLst>
                </p:cNvPr>
                <p:cNvPicPr/>
                <p:nvPr/>
              </p:nvPicPr>
              <p:blipFill>
                <a:blip r:embed="rId364"/>
                <a:stretch>
                  <a:fillRect/>
                </a:stretch>
              </p:blipFill>
              <p:spPr>
                <a:xfrm>
                  <a:off x="7052040" y="1348920"/>
                  <a:ext cx="11844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5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F51C6B1D-0BE6-416E-D6FB-137DCFDCDC14}"/>
                    </a:ext>
                  </a:extLst>
                </p14:cNvPr>
                <p14:cNvContentPartPr/>
                <p14:nvPr/>
              </p14:nvContentPartPr>
              <p14:xfrm>
                <a:off x="7335360" y="1222200"/>
                <a:ext cx="146520" cy="132840"/>
              </p14:xfrm>
            </p:contentPart>
          </mc:Choice>
          <mc:Fallback xmlns=""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F51C6B1D-0BE6-416E-D6FB-137DCFDCDC14}"/>
                    </a:ext>
                  </a:extLst>
                </p:cNvPr>
                <p:cNvPicPr/>
                <p:nvPr/>
              </p:nvPicPr>
              <p:blipFill>
                <a:blip r:embed="rId366"/>
                <a:stretch>
                  <a:fillRect/>
                </a:stretch>
              </p:blipFill>
              <p:spPr>
                <a:xfrm>
                  <a:off x="7327800" y="1214640"/>
                  <a:ext cx="16164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7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64108C10-DF57-A5A0-8128-8AF10B456019}"/>
                    </a:ext>
                  </a:extLst>
                </p14:cNvPr>
                <p14:cNvContentPartPr/>
                <p14:nvPr/>
              </p14:nvContentPartPr>
              <p14:xfrm>
                <a:off x="7522200" y="1213560"/>
                <a:ext cx="52560" cy="107640"/>
              </p14:xfrm>
            </p:contentPart>
          </mc:Choice>
          <mc:Fallback xmlns=""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64108C10-DF57-A5A0-8128-8AF10B456019}"/>
                    </a:ext>
                  </a:extLst>
                </p:cNvPr>
                <p:cNvPicPr/>
                <p:nvPr/>
              </p:nvPicPr>
              <p:blipFill>
                <a:blip r:embed="rId368"/>
                <a:stretch>
                  <a:fillRect/>
                </a:stretch>
              </p:blipFill>
              <p:spPr>
                <a:xfrm>
                  <a:off x="7514640" y="1206000"/>
                  <a:ext cx="6768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9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A3AFEB40-AF66-A3AE-8680-3C15A59447C5}"/>
                    </a:ext>
                  </a:extLst>
                </p14:cNvPr>
                <p14:cNvContentPartPr/>
                <p14:nvPr/>
              </p14:nvContentPartPr>
              <p14:xfrm>
                <a:off x="7648200" y="1220760"/>
                <a:ext cx="31680" cy="96840"/>
              </p14:xfrm>
            </p:contentPart>
          </mc:Choice>
          <mc:Fallback xmlns=""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A3AFEB40-AF66-A3AE-8680-3C15A59447C5}"/>
                    </a:ext>
                  </a:extLst>
                </p:cNvPr>
                <p:cNvPicPr/>
                <p:nvPr/>
              </p:nvPicPr>
              <p:blipFill>
                <a:blip r:embed="rId370"/>
                <a:stretch>
                  <a:fillRect/>
                </a:stretch>
              </p:blipFill>
              <p:spPr>
                <a:xfrm>
                  <a:off x="7640640" y="1213200"/>
                  <a:ext cx="4680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1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2E6161CC-9737-C86A-E25F-4FD4DF5E8658}"/>
                    </a:ext>
                  </a:extLst>
                </p14:cNvPr>
                <p14:cNvContentPartPr/>
                <p14:nvPr/>
              </p14:nvContentPartPr>
              <p14:xfrm>
                <a:off x="7719840" y="1201320"/>
                <a:ext cx="71280" cy="79200"/>
              </p14:xfrm>
            </p:contentPart>
          </mc:Choice>
          <mc:Fallback xmlns=""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2E6161CC-9737-C86A-E25F-4FD4DF5E8658}"/>
                    </a:ext>
                  </a:extLst>
                </p:cNvPr>
                <p:cNvPicPr/>
                <p:nvPr/>
              </p:nvPicPr>
              <p:blipFill>
                <a:blip r:embed="rId372"/>
                <a:stretch>
                  <a:fillRect/>
                </a:stretch>
              </p:blipFill>
              <p:spPr>
                <a:xfrm>
                  <a:off x="7712280" y="1193760"/>
                  <a:ext cx="8640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3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699ADCAF-CA48-11A1-4DEC-EC7153B06345}"/>
                    </a:ext>
                  </a:extLst>
                </p14:cNvPr>
                <p14:cNvContentPartPr/>
                <p14:nvPr/>
              </p14:nvContentPartPr>
              <p14:xfrm>
                <a:off x="7830720" y="1197720"/>
                <a:ext cx="43560" cy="98280"/>
              </p14:xfrm>
            </p:contentPart>
          </mc:Choice>
          <mc:Fallback xmlns=""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699ADCAF-CA48-11A1-4DEC-EC7153B06345}"/>
                    </a:ext>
                  </a:extLst>
                </p:cNvPr>
                <p:cNvPicPr/>
                <p:nvPr/>
              </p:nvPicPr>
              <p:blipFill>
                <a:blip r:embed="rId374"/>
                <a:stretch>
                  <a:fillRect/>
                </a:stretch>
              </p:blipFill>
              <p:spPr>
                <a:xfrm>
                  <a:off x="7823160" y="1190160"/>
                  <a:ext cx="5868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5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B2309246-416C-719D-72EC-4CD0F63E205A}"/>
                    </a:ext>
                  </a:extLst>
                </p14:cNvPr>
                <p14:cNvContentPartPr/>
                <p14:nvPr/>
              </p14:nvContentPartPr>
              <p14:xfrm>
                <a:off x="7959240" y="1057320"/>
                <a:ext cx="56880" cy="140040"/>
              </p14:xfrm>
            </p:contentPart>
          </mc:Choice>
          <mc:Fallback xmlns=""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B2309246-416C-719D-72EC-4CD0F63E205A}"/>
                    </a:ext>
                  </a:extLst>
                </p:cNvPr>
                <p:cNvPicPr/>
                <p:nvPr/>
              </p:nvPicPr>
              <p:blipFill>
                <a:blip r:embed="rId376"/>
                <a:stretch>
                  <a:fillRect/>
                </a:stretch>
              </p:blipFill>
              <p:spPr>
                <a:xfrm>
                  <a:off x="7951680" y="1049760"/>
                  <a:ext cx="7164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7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7F60F63B-E55D-1F55-2464-E126F83598BE}"/>
                    </a:ext>
                  </a:extLst>
                </p14:cNvPr>
                <p14:cNvContentPartPr/>
                <p14:nvPr/>
              </p14:nvContentPartPr>
              <p14:xfrm>
                <a:off x="7965000" y="1156680"/>
                <a:ext cx="96480" cy="185040"/>
              </p14:xfrm>
            </p:contentPart>
          </mc:Choice>
          <mc:Fallback xmlns=""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7F60F63B-E55D-1F55-2464-E126F83598BE}"/>
                    </a:ext>
                  </a:extLst>
                </p:cNvPr>
                <p:cNvPicPr/>
                <p:nvPr/>
              </p:nvPicPr>
              <p:blipFill>
                <a:blip r:embed="rId378"/>
                <a:stretch>
                  <a:fillRect/>
                </a:stretch>
              </p:blipFill>
              <p:spPr>
                <a:xfrm>
                  <a:off x="7957440" y="1149120"/>
                  <a:ext cx="111600" cy="19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9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9C2BF2CD-7DA3-EEA8-F8B7-83DA6045E06C}"/>
                    </a:ext>
                  </a:extLst>
                </p14:cNvPr>
                <p14:cNvContentPartPr/>
                <p14:nvPr/>
              </p14:nvContentPartPr>
              <p14:xfrm>
                <a:off x="6449040" y="1775520"/>
                <a:ext cx="7200" cy="110160"/>
              </p14:xfrm>
            </p:contentPart>
          </mc:Choice>
          <mc:Fallback xmlns=""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9C2BF2CD-7DA3-EEA8-F8B7-83DA6045E06C}"/>
                    </a:ext>
                  </a:extLst>
                </p:cNvPr>
                <p:cNvPicPr/>
                <p:nvPr/>
              </p:nvPicPr>
              <p:blipFill>
                <a:blip r:embed="rId380"/>
                <a:stretch>
                  <a:fillRect/>
                </a:stretch>
              </p:blipFill>
              <p:spPr>
                <a:xfrm>
                  <a:off x="6441480" y="1767960"/>
                  <a:ext cx="2232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1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21C8CCE4-0D9C-898E-0176-6A50C2E95938}"/>
                    </a:ext>
                  </a:extLst>
                </p14:cNvPr>
                <p14:cNvContentPartPr/>
                <p14:nvPr/>
              </p14:nvContentPartPr>
              <p14:xfrm>
                <a:off x="6452640" y="1730520"/>
                <a:ext cx="79560" cy="200520"/>
              </p14:xfrm>
            </p:contentPart>
          </mc:Choice>
          <mc:Fallback xmlns=""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21C8CCE4-0D9C-898E-0176-6A50C2E95938}"/>
                    </a:ext>
                  </a:extLst>
                </p:cNvPr>
                <p:cNvPicPr/>
                <p:nvPr/>
              </p:nvPicPr>
              <p:blipFill>
                <a:blip r:embed="rId382"/>
                <a:stretch>
                  <a:fillRect/>
                </a:stretch>
              </p:blipFill>
              <p:spPr>
                <a:xfrm>
                  <a:off x="6445080" y="1722960"/>
                  <a:ext cx="94680" cy="21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3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0CAA083F-AACC-F404-8139-8D0D7909EE62}"/>
                    </a:ext>
                  </a:extLst>
                </p14:cNvPr>
                <p14:cNvContentPartPr/>
                <p14:nvPr/>
              </p14:nvContentPartPr>
              <p14:xfrm>
                <a:off x="6599520" y="1712880"/>
                <a:ext cx="132480" cy="53280"/>
              </p14:xfrm>
            </p:contentPart>
          </mc:Choice>
          <mc:Fallback xmlns=""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0CAA083F-AACC-F404-8139-8D0D7909EE62}"/>
                    </a:ext>
                  </a:extLst>
                </p:cNvPr>
                <p:cNvPicPr/>
                <p:nvPr/>
              </p:nvPicPr>
              <p:blipFill>
                <a:blip r:embed="rId384"/>
                <a:stretch>
                  <a:fillRect/>
                </a:stretch>
              </p:blipFill>
              <p:spPr>
                <a:xfrm>
                  <a:off x="6591960" y="1705320"/>
                  <a:ext cx="14760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5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9A99F29F-8BAC-9110-AD3C-8EB12E856636}"/>
                    </a:ext>
                  </a:extLst>
                </p14:cNvPr>
                <p14:cNvContentPartPr/>
                <p14:nvPr/>
              </p14:nvContentPartPr>
              <p14:xfrm>
                <a:off x="6593760" y="1812960"/>
                <a:ext cx="68760" cy="32400"/>
              </p14:xfrm>
            </p:contentPart>
          </mc:Choice>
          <mc:Fallback xmlns=""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9A99F29F-8BAC-9110-AD3C-8EB12E856636}"/>
                    </a:ext>
                  </a:extLst>
                </p:cNvPr>
                <p:cNvPicPr/>
                <p:nvPr/>
              </p:nvPicPr>
              <p:blipFill>
                <a:blip r:embed="rId386"/>
                <a:stretch>
                  <a:fillRect/>
                </a:stretch>
              </p:blipFill>
              <p:spPr>
                <a:xfrm>
                  <a:off x="6586200" y="1805400"/>
                  <a:ext cx="8352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7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4B6FA50D-6726-7D91-E5D2-208F9DCE6142}"/>
                    </a:ext>
                  </a:extLst>
                </p14:cNvPr>
                <p14:cNvContentPartPr/>
                <p14:nvPr/>
              </p14:nvContentPartPr>
              <p14:xfrm>
                <a:off x="6707520" y="1692000"/>
                <a:ext cx="24840" cy="162000"/>
              </p14:xfrm>
            </p:contentPart>
          </mc:Choice>
          <mc:Fallback xmlns=""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4B6FA50D-6726-7D91-E5D2-208F9DCE6142}"/>
                    </a:ext>
                  </a:extLst>
                </p:cNvPr>
                <p:cNvPicPr/>
                <p:nvPr/>
              </p:nvPicPr>
              <p:blipFill>
                <a:blip r:embed="rId388"/>
                <a:stretch>
                  <a:fillRect/>
                </a:stretch>
              </p:blipFill>
              <p:spPr>
                <a:xfrm>
                  <a:off x="6699960" y="1684440"/>
                  <a:ext cx="3996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9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EA649920-D457-D301-905A-0086B9019998}"/>
                    </a:ext>
                  </a:extLst>
                </p14:cNvPr>
                <p14:cNvContentPartPr/>
                <p14:nvPr/>
              </p14:nvContentPartPr>
              <p14:xfrm>
                <a:off x="6619680" y="1924560"/>
                <a:ext cx="91800" cy="93960"/>
              </p14:xfrm>
            </p:contentPart>
          </mc:Choice>
          <mc:Fallback xmlns=""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EA649920-D457-D301-905A-0086B9019998}"/>
                    </a:ext>
                  </a:extLst>
                </p:cNvPr>
                <p:cNvPicPr/>
                <p:nvPr/>
              </p:nvPicPr>
              <p:blipFill>
                <a:blip r:embed="rId390"/>
                <a:stretch>
                  <a:fillRect/>
                </a:stretch>
              </p:blipFill>
              <p:spPr>
                <a:xfrm>
                  <a:off x="6612120" y="1917000"/>
                  <a:ext cx="10656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1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FD669987-EE01-D4D3-4EB6-7E7EA0CE7673}"/>
                    </a:ext>
                  </a:extLst>
                </p14:cNvPr>
                <p14:cNvContentPartPr/>
                <p14:nvPr/>
              </p14:nvContentPartPr>
              <p14:xfrm>
                <a:off x="6937200" y="1752120"/>
                <a:ext cx="61560" cy="21240"/>
              </p14:xfrm>
            </p:contentPart>
          </mc:Choice>
          <mc:Fallback xmlns=""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FD669987-EE01-D4D3-4EB6-7E7EA0CE7673}"/>
                    </a:ext>
                  </a:extLst>
                </p:cNvPr>
                <p:cNvPicPr/>
                <p:nvPr/>
              </p:nvPicPr>
              <p:blipFill>
                <a:blip r:embed="rId392"/>
                <a:stretch>
                  <a:fillRect/>
                </a:stretch>
              </p:blipFill>
              <p:spPr>
                <a:xfrm>
                  <a:off x="6929640" y="1744560"/>
                  <a:ext cx="7668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3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52D1013E-EC85-2C8C-7979-B13CD8E785EE}"/>
                    </a:ext>
                  </a:extLst>
                </p14:cNvPr>
                <p14:cNvContentPartPr/>
                <p14:nvPr/>
              </p14:nvContentPartPr>
              <p14:xfrm>
                <a:off x="6917040" y="1835280"/>
                <a:ext cx="122760" cy="39600"/>
              </p14:xfrm>
            </p:contentPart>
          </mc:Choice>
          <mc:Fallback xmlns=""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52D1013E-EC85-2C8C-7979-B13CD8E785EE}"/>
                    </a:ext>
                  </a:extLst>
                </p:cNvPr>
                <p:cNvPicPr/>
                <p:nvPr/>
              </p:nvPicPr>
              <p:blipFill>
                <a:blip r:embed="rId394"/>
                <a:stretch>
                  <a:fillRect/>
                </a:stretch>
              </p:blipFill>
              <p:spPr>
                <a:xfrm>
                  <a:off x="6909480" y="1827720"/>
                  <a:ext cx="13788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5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7D795140-2C30-6B20-60D7-33A4A23436EF}"/>
                    </a:ext>
                  </a:extLst>
                </p14:cNvPr>
                <p14:cNvContentPartPr/>
                <p14:nvPr/>
              </p14:nvContentPartPr>
              <p14:xfrm>
                <a:off x="7129080" y="1707120"/>
                <a:ext cx="155160" cy="209160"/>
              </p14:xfrm>
            </p:contentPart>
          </mc:Choice>
          <mc:Fallback xmlns=""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7D795140-2C30-6B20-60D7-33A4A23436EF}"/>
                    </a:ext>
                  </a:extLst>
                </p:cNvPr>
                <p:cNvPicPr/>
                <p:nvPr/>
              </p:nvPicPr>
              <p:blipFill>
                <a:blip r:embed="rId396"/>
                <a:stretch>
                  <a:fillRect/>
                </a:stretch>
              </p:blipFill>
              <p:spPr>
                <a:xfrm>
                  <a:off x="7121520" y="1699560"/>
                  <a:ext cx="170280" cy="22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7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CA115354-1A0E-E0DD-87E1-0D6981EBA100}"/>
                    </a:ext>
                  </a:extLst>
                </p14:cNvPr>
                <p14:cNvContentPartPr/>
                <p14:nvPr/>
              </p14:nvContentPartPr>
              <p14:xfrm>
                <a:off x="7279200" y="1746720"/>
                <a:ext cx="120240" cy="124200"/>
              </p14:xfrm>
            </p:contentPart>
          </mc:Choice>
          <mc:Fallback xmlns=""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CA115354-1A0E-E0DD-87E1-0D6981EBA100}"/>
                    </a:ext>
                  </a:extLst>
                </p:cNvPr>
                <p:cNvPicPr/>
                <p:nvPr/>
              </p:nvPicPr>
              <p:blipFill>
                <a:blip r:embed="rId398"/>
                <a:stretch>
                  <a:fillRect/>
                </a:stretch>
              </p:blipFill>
              <p:spPr>
                <a:xfrm>
                  <a:off x="7271640" y="1739160"/>
                  <a:ext cx="13536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9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63491C4D-2831-A8B8-4599-CF65BE6DC0D0}"/>
                    </a:ext>
                  </a:extLst>
                </p14:cNvPr>
                <p14:cNvContentPartPr/>
                <p14:nvPr/>
              </p14:nvContentPartPr>
              <p14:xfrm>
                <a:off x="7382880" y="1712880"/>
                <a:ext cx="112320" cy="151920"/>
              </p14:xfrm>
            </p:contentPart>
          </mc:Choice>
          <mc:Fallback xmlns=""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63491C4D-2831-A8B8-4599-CF65BE6DC0D0}"/>
                    </a:ext>
                  </a:extLst>
                </p:cNvPr>
                <p:cNvPicPr/>
                <p:nvPr/>
              </p:nvPicPr>
              <p:blipFill>
                <a:blip r:embed="rId400"/>
                <a:stretch>
                  <a:fillRect/>
                </a:stretch>
              </p:blipFill>
              <p:spPr>
                <a:xfrm>
                  <a:off x="7375320" y="1705320"/>
                  <a:ext cx="12744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1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623F0E31-7A3F-DBF1-6081-869B237E3013}"/>
                    </a:ext>
                  </a:extLst>
                </p14:cNvPr>
                <p14:cNvContentPartPr/>
                <p14:nvPr/>
              </p14:nvContentPartPr>
              <p14:xfrm>
                <a:off x="7497360" y="1726560"/>
                <a:ext cx="97560" cy="99720"/>
              </p14:xfrm>
            </p:contentPart>
          </mc:Choice>
          <mc:Fallback xmlns=""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623F0E31-7A3F-DBF1-6081-869B237E3013}"/>
                    </a:ext>
                  </a:extLst>
                </p:cNvPr>
                <p:cNvPicPr/>
                <p:nvPr/>
              </p:nvPicPr>
              <p:blipFill>
                <a:blip r:embed="rId402"/>
                <a:stretch>
                  <a:fillRect/>
                </a:stretch>
              </p:blipFill>
              <p:spPr>
                <a:xfrm>
                  <a:off x="7489800" y="1719000"/>
                  <a:ext cx="11268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3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AADDFD83-3970-0E63-222E-4C1582729BB0}"/>
                    </a:ext>
                  </a:extLst>
                </p14:cNvPr>
                <p14:cNvContentPartPr/>
                <p14:nvPr/>
              </p14:nvContentPartPr>
              <p14:xfrm>
                <a:off x="7605720" y="1732320"/>
                <a:ext cx="74160" cy="64800"/>
              </p14:xfrm>
            </p:contentPart>
          </mc:Choice>
          <mc:Fallback xmlns=""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AADDFD83-3970-0E63-222E-4C1582729BB0}"/>
                    </a:ext>
                  </a:extLst>
                </p:cNvPr>
                <p:cNvPicPr/>
                <p:nvPr/>
              </p:nvPicPr>
              <p:blipFill>
                <a:blip r:embed="rId404"/>
                <a:stretch>
                  <a:fillRect/>
                </a:stretch>
              </p:blipFill>
              <p:spPr>
                <a:xfrm>
                  <a:off x="7598160" y="1724760"/>
                  <a:ext cx="8928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5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D3D55695-8B5A-13CE-7C80-221D16F626D5}"/>
                    </a:ext>
                  </a:extLst>
                </p14:cNvPr>
                <p14:cNvContentPartPr/>
                <p14:nvPr/>
              </p14:nvContentPartPr>
              <p14:xfrm>
                <a:off x="7704000" y="1715760"/>
                <a:ext cx="55440" cy="42480"/>
              </p14:xfrm>
            </p:contentPart>
          </mc:Choice>
          <mc:Fallback xmlns=""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D3D55695-8B5A-13CE-7C80-221D16F626D5}"/>
                    </a:ext>
                  </a:extLst>
                </p:cNvPr>
                <p:cNvPicPr/>
                <p:nvPr/>
              </p:nvPicPr>
              <p:blipFill>
                <a:blip r:embed="rId406"/>
                <a:stretch>
                  <a:fillRect/>
                </a:stretch>
              </p:blipFill>
              <p:spPr>
                <a:xfrm>
                  <a:off x="7696440" y="1708200"/>
                  <a:ext cx="7056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7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29380B20-33B5-EDA9-245B-AD82E11ECCD1}"/>
                    </a:ext>
                  </a:extLst>
                </p14:cNvPr>
                <p14:cNvContentPartPr/>
                <p14:nvPr/>
              </p14:nvContentPartPr>
              <p14:xfrm>
                <a:off x="7738560" y="1699200"/>
                <a:ext cx="86760" cy="101880"/>
              </p14:xfrm>
            </p:contentPart>
          </mc:Choice>
          <mc:Fallback xmlns=""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29380B20-33B5-EDA9-245B-AD82E11ECCD1}"/>
                    </a:ext>
                  </a:extLst>
                </p:cNvPr>
                <p:cNvPicPr/>
                <p:nvPr/>
              </p:nvPicPr>
              <p:blipFill>
                <a:blip r:embed="rId408"/>
                <a:stretch>
                  <a:fillRect/>
                </a:stretch>
              </p:blipFill>
              <p:spPr>
                <a:xfrm>
                  <a:off x="7731000" y="1691640"/>
                  <a:ext cx="10188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9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242DDBA9-E945-799F-7E41-F7F50E0B58B8}"/>
                    </a:ext>
                  </a:extLst>
                </p14:cNvPr>
                <p14:cNvContentPartPr/>
                <p14:nvPr/>
              </p14:nvContentPartPr>
              <p14:xfrm>
                <a:off x="6199200" y="160920"/>
                <a:ext cx="85320" cy="27000"/>
              </p14:xfrm>
            </p:contentPart>
          </mc:Choice>
          <mc:Fallback xmlns=""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242DDBA9-E945-799F-7E41-F7F50E0B58B8}"/>
                    </a:ext>
                  </a:extLst>
                </p:cNvPr>
                <p:cNvPicPr/>
                <p:nvPr/>
              </p:nvPicPr>
              <p:blipFill>
                <a:blip r:embed="rId410"/>
                <a:stretch>
                  <a:fillRect/>
                </a:stretch>
              </p:blipFill>
              <p:spPr>
                <a:xfrm>
                  <a:off x="6191640" y="153360"/>
                  <a:ext cx="10044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1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4FC3DD48-22FE-A5CC-1B38-0D89CDFD3DE3}"/>
                    </a:ext>
                  </a:extLst>
                </p14:cNvPr>
                <p14:cNvContentPartPr/>
                <p14:nvPr/>
              </p14:nvContentPartPr>
              <p14:xfrm>
                <a:off x="6283440" y="158760"/>
                <a:ext cx="213480" cy="96840"/>
              </p14:xfrm>
            </p:contentPart>
          </mc:Choice>
          <mc:Fallback xmlns=""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4FC3DD48-22FE-A5CC-1B38-0D89CDFD3DE3}"/>
                    </a:ext>
                  </a:extLst>
                </p:cNvPr>
                <p:cNvPicPr/>
                <p:nvPr/>
              </p:nvPicPr>
              <p:blipFill>
                <a:blip r:embed="rId412"/>
                <a:stretch>
                  <a:fillRect/>
                </a:stretch>
              </p:blipFill>
              <p:spPr>
                <a:xfrm>
                  <a:off x="6275880" y="151200"/>
                  <a:ext cx="22860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3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D8AB2224-A976-6F76-CD60-E5206212AC26}"/>
                    </a:ext>
                  </a:extLst>
                </p14:cNvPr>
                <p14:cNvContentPartPr/>
                <p14:nvPr/>
              </p14:nvContentPartPr>
              <p14:xfrm>
                <a:off x="7709760" y="27000"/>
                <a:ext cx="98640" cy="153360"/>
              </p14:xfrm>
            </p:contentPart>
          </mc:Choice>
          <mc:Fallback xmlns=""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D8AB2224-A976-6F76-CD60-E5206212AC26}"/>
                    </a:ext>
                  </a:extLst>
                </p:cNvPr>
                <p:cNvPicPr/>
                <p:nvPr/>
              </p:nvPicPr>
              <p:blipFill>
                <a:blip r:embed="rId414"/>
                <a:stretch>
                  <a:fillRect/>
                </a:stretch>
              </p:blipFill>
              <p:spPr>
                <a:xfrm>
                  <a:off x="7702200" y="19440"/>
                  <a:ext cx="11376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5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D4C34EDD-BD0F-04D6-1EC9-59D83B7A26C2}"/>
                    </a:ext>
                  </a:extLst>
                </p14:cNvPr>
                <p14:cNvContentPartPr/>
                <p14:nvPr/>
              </p14:nvContentPartPr>
              <p14:xfrm>
                <a:off x="7804800" y="121680"/>
                <a:ext cx="79920" cy="148320"/>
              </p14:xfrm>
            </p:contentPart>
          </mc:Choice>
          <mc:Fallback xmlns=""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D4C34EDD-BD0F-04D6-1EC9-59D83B7A26C2}"/>
                    </a:ext>
                  </a:extLst>
                </p:cNvPr>
                <p:cNvPicPr/>
                <p:nvPr/>
              </p:nvPicPr>
              <p:blipFill>
                <a:blip r:embed="rId416"/>
                <a:stretch>
                  <a:fillRect/>
                </a:stretch>
              </p:blipFill>
              <p:spPr>
                <a:xfrm>
                  <a:off x="7797240" y="114120"/>
                  <a:ext cx="94680" cy="1630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973739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636F9B-25DC-414E-F933-B6D9A1DF97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A31EFEC-AECB-7FE5-EA8A-15CD0072361B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E7383C-2956-40E7-19A3-60F6AE102168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BD4677-4EF5-0B58-F2A5-E3AA6862853D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BAA8A7D-65C8-923D-D9D4-0E5B5707A7C0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1A5513C-633A-4BFD-8F5C-114CC19EA6C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39D9B821-CBDA-3BA3-EEE9-23E9D35EEE6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60425280-FA51-51B4-E8C9-55676001953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10E872A3-A048-B245-E2B7-D309E185A98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6F3D7904-B82C-B7B4-712D-C0024C71730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FF05C3DA-7D80-CB63-F7AE-E55D93D24FF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DE6ABF7D-23B2-A1F1-1900-4901577F634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6DD164C0-5298-ABDB-FE37-900A7D57618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AD04AC7-33AD-0944-DF75-3787881F545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5B94706C-EDFF-7047-5029-4CDBE538AC6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A625B59E-86B4-E6D0-A47D-10E8830C9B5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EC6A4DC9-AAEF-ED46-14A2-C1B5568E64F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E9360A4A-AF42-935F-08E0-060AFA054F8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01431867-D33A-6B75-EF8E-DF4334E181DA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6D5B663D-0C2B-69B6-258E-C7FD6EA6182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7E007C04-2970-9E13-05A8-30579EFE761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DDC1EE5E-4718-6486-717D-C36B714D532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BF9F3231-C6A7-5781-FBDE-8D3109077CD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8875574-B521-E644-4C1B-6DE25627238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3D7E549D-F954-F08B-7E17-020A6528647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C02D36CB-9878-9CD9-A83A-DFE0020A525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00E9E65F-A8DE-57F7-9A7B-A0312C37618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7CDF442F-CD3C-C4B7-E5FF-869E96A2B18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AE88F681-217C-3D20-B348-462DA4137BA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A3F2C601-5479-CA05-2F6C-8308725F967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DF6689B3-DFBA-4D6D-4444-BC5FD50FDF3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C1013B81-65A3-C635-B68B-9BC0D073209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3CD6B68F-54C0-7B4B-4DB9-DE675B40B11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9C4EB35-02C0-5E56-ABB8-17FDDAB44F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5713FCC-1A88-2C0F-AB67-81E1745E1955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54F84A5-8297-BACE-8FA2-0671B16159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F665541-EC51-DADF-C23A-E8934DE332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90BFF378-0524-24BA-CF5C-CB479C651D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863600"/>
            <a:ext cx="6248400" cy="5130800"/>
          </a:xfrm>
          <a:prstGeom prst="rect">
            <a:avLst/>
          </a:prstGeom>
        </p:spPr>
      </p:pic>
      <p:grpSp>
        <p:nvGrpSpPr>
          <p:cNvPr id="12" name="Gruppo 11">
            <a:extLst>
              <a:ext uri="{FF2B5EF4-FFF2-40B4-BE49-F238E27FC236}">
                <a16:creationId xmlns:a16="http://schemas.microsoft.com/office/drawing/2014/main" id="{F3816393-FD68-5E58-F13E-A38540EA998C}"/>
              </a:ext>
            </a:extLst>
          </p:cNvPr>
          <p:cNvGrpSpPr/>
          <p:nvPr/>
        </p:nvGrpSpPr>
        <p:grpSpPr>
          <a:xfrm>
            <a:off x="2843045" y="4015932"/>
            <a:ext cx="164520" cy="172440"/>
            <a:chOff x="2843045" y="4015932"/>
            <a:chExt cx="164520" cy="172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7975BE0C-AB99-E85C-51ED-15DDB8AC0F9A}"/>
                    </a:ext>
                  </a:extLst>
                </p14:cNvPr>
                <p14:cNvContentPartPr/>
                <p14:nvPr/>
              </p14:nvContentPartPr>
              <p14:xfrm>
                <a:off x="2843045" y="4107372"/>
                <a:ext cx="130320" cy="3132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7975BE0C-AB99-E85C-51ED-15DDB8AC0F9A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835485" y="4099812"/>
                  <a:ext cx="14544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11FC121E-BA45-F0AB-BF00-C5BD311226B0}"/>
                    </a:ext>
                  </a:extLst>
                </p14:cNvPr>
                <p14:cNvContentPartPr/>
                <p14:nvPr/>
              </p14:nvContentPartPr>
              <p14:xfrm>
                <a:off x="2946725" y="4015932"/>
                <a:ext cx="60840" cy="17244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11FC121E-BA45-F0AB-BF00-C5BD311226B0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939165" y="4008372"/>
                  <a:ext cx="75960" cy="187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BCBA9AD2-D646-6389-2891-EDC5C312169D}"/>
              </a:ext>
            </a:extLst>
          </p:cNvPr>
          <p:cNvGrpSpPr/>
          <p:nvPr/>
        </p:nvGrpSpPr>
        <p:grpSpPr>
          <a:xfrm>
            <a:off x="2795797" y="5127465"/>
            <a:ext cx="169200" cy="150120"/>
            <a:chOff x="2795797" y="5127465"/>
            <a:chExt cx="169200" cy="150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88F33F72-8C6A-7510-1FCE-F344BE9D8D41}"/>
                    </a:ext>
                  </a:extLst>
                </p14:cNvPr>
                <p14:cNvContentPartPr/>
                <p14:nvPr/>
              </p14:nvContentPartPr>
              <p14:xfrm>
                <a:off x="2795797" y="5200905"/>
                <a:ext cx="113040" cy="4824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88F33F72-8C6A-7510-1FCE-F344BE9D8D41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788237" y="5193345"/>
                  <a:ext cx="12816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4B4F963F-EB5A-6825-4640-97743CBA38FC}"/>
                    </a:ext>
                  </a:extLst>
                </p14:cNvPr>
                <p14:cNvContentPartPr/>
                <p14:nvPr/>
              </p14:nvContentPartPr>
              <p14:xfrm>
                <a:off x="2953837" y="5127465"/>
                <a:ext cx="11160" cy="15012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4B4F963F-EB5A-6825-4640-97743CBA38FC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946277" y="5119905"/>
                  <a:ext cx="26280" cy="165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D5547E61-6D3C-6CAD-2A09-8C00758935BC}"/>
                  </a:ext>
                </a:extLst>
              </p14:cNvPr>
              <p14:cNvContentPartPr/>
              <p14:nvPr/>
            </p14:nvContentPartPr>
            <p14:xfrm>
              <a:off x="4120917" y="5474204"/>
              <a:ext cx="715680" cy="30600"/>
            </p14:xfrm>
          </p:contentPart>
        </mc:Choice>
        <mc:Fallback xmlns=""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D5547E61-6D3C-6CAD-2A09-8C00758935BC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113357" y="5466644"/>
                <a:ext cx="730800" cy="4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4" name="Input penna 33">
                <a:extLst>
                  <a:ext uri="{FF2B5EF4-FFF2-40B4-BE49-F238E27FC236}">
                    <a16:creationId xmlns:a16="http://schemas.microsoft.com/office/drawing/2014/main" id="{BC2D7320-E34C-A027-36C0-8F985F5D12F0}"/>
                  </a:ext>
                </a:extLst>
              </p14:cNvPr>
              <p14:cNvContentPartPr/>
              <p14:nvPr/>
            </p14:nvContentPartPr>
            <p14:xfrm>
              <a:off x="4084197" y="4376924"/>
              <a:ext cx="943200" cy="30240"/>
            </p14:xfrm>
          </p:contentPart>
        </mc:Choice>
        <mc:Fallback xmlns="">
          <p:pic>
            <p:nvPicPr>
              <p:cNvPr id="34" name="Input penna 33">
                <a:extLst>
                  <a:ext uri="{FF2B5EF4-FFF2-40B4-BE49-F238E27FC236}">
                    <a16:creationId xmlns:a16="http://schemas.microsoft.com/office/drawing/2014/main" id="{BC2D7320-E34C-A027-36C0-8F985F5D12F0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076637" y="4369364"/>
                <a:ext cx="958320" cy="45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15483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테마">
  <a:themeElements>
    <a:clrScheme name="Office 테마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05A5A"/>
      </a:accent1>
      <a:accent2>
        <a:srgbClr val="F7A9A7"/>
      </a:accent2>
      <a:accent3>
        <a:srgbClr val="123865"/>
      </a:accent3>
      <a:accent4>
        <a:srgbClr val="5AABCF"/>
      </a:accent4>
      <a:accent5>
        <a:srgbClr val="E9DDBA"/>
      </a:accent5>
      <a:accent6>
        <a:srgbClr val="88898E"/>
      </a:accent6>
      <a:hlink>
        <a:srgbClr val="0000FF"/>
      </a:hlink>
      <a:folHlink>
        <a:srgbClr val="FF00FF"/>
      </a:folHlink>
    </a:clrScheme>
    <a:fontScheme name="Office 테마">
      <a:majorFont>
        <a:latin typeface="마루 부리 중간"/>
        <a:ea typeface="마루 부리 중간"/>
        <a:cs typeface="마루 부리 중간"/>
      </a:majorFont>
      <a:minorFont>
        <a:latin typeface="Helvetica"/>
        <a:ea typeface="Helvetica"/>
        <a:cs typeface="Helvetic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마루 부리 중간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마루 부리 중간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 테마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05A5A"/>
      </a:accent1>
      <a:accent2>
        <a:srgbClr val="F7A9A7"/>
      </a:accent2>
      <a:accent3>
        <a:srgbClr val="123865"/>
      </a:accent3>
      <a:accent4>
        <a:srgbClr val="5AABCF"/>
      </a:accent4>
      <a:accent5>
        <a:srgbClr val="E9DDBA"/>
      </a:accent5>
      <a:accent6>
        <a:srgbClr val="88898E"/>
      </a:accent6>
      <a:hlink>
        <a:srgbClr val="0000FF"/>
      </a:hlink>
      <a:folHlink>
        <a:srgbClr val="FF00FF"/>
      </a:folHlink>
    </a:clrScheme>
    <a:fontScheme name="Office 테마">
      <a:majorFont>
        <a:latin typeface="마루 부리 중간"/>
        <a:ea typeface="마루 부리 중간"/>
        <a:cs typeface="마루 부리 중간"/>
      </a:majorFont>
      <a:minorFont>
        <a:latin typeface="Helvetica"/>
        <a:ea typeface="Helvetica"/>
        <a:cs typeface="Helvetic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마루 부리 중간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마루 부리 중간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2211</TotalTime>
  <Words>264</Words>
  <Application>Microsoft Macintosh PowerPoint</Application>
  <PresentationFormat>Widescreen</PresentationFormat>
  <Paragraphs>77</Paragraphs>
  <Slides>42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42</vt:i4>
      </vt:variant>
    </vt:vector>
  </HeadingPairs>
  <TitlesOfParts>
    <vt:vector size="46" baseType="lpstr">
      <vt:lpstr>마루 부리 굵은</vt:lpstr>
      <vt:lpstr>마루 부리 중간</vt:lpstr>
      <vt:lpstr>Arial</vt:lpstr>
      <vt:lpstr>Office 테마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YOUNGHYEON KIM</cp:lastModifiedBy>
  <cp:revision>18</cp:revision>
  <dcterms:modified xsi:type="dcterms:W3CDTF">2025-11-04T08:57:31Z</dcterms:modified>
</cp:coreProperties>
</file>