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7" r:id="rId3"/>
    <p:sldId id="288" r:id="rId4"/>
    <p:sldId id="289" r:id="rId5"/>
    <p:sldId id="328" r:id="rId6"/>
    <p:sldId id="329" r:id="rId7"/>
    <p:sldId id="299" r:id="rId8"/>
    <p:sldId id="300" r:id="rId9"/>
    <p:sldId id="301" r:id="rId10"/>
    <p:sldId id="302" r:id="rId11"/>
    <p:sldId id="298" r:id="rId12"/>
    <p:sldId id="303" r:id="rId13"/>
    <p:sldId id="304" r:id="rId14"/>
    <p:sldId id="305" r:id="rId15"/>
    <p:sldId id="306" r:id="rId16"/>
    <p:sldId id="307" r:id="rId17"/>
    <p:sldId id="308" r:id="rId18"/>
    <p:sldId id="315" r:id="rId19"/>
    <p:sldId id="348" r:id="rId20"/>
    <p:sldId id="388" r:id="rId21"/>
    <p:sldId id="349" r:id="rId22"/>
    <p:sldId id="356" r:id="rId23"/>
    <p:sldId id="357" r:id="rId24"/>
    <p:sldId id="373" r:id="rId25"/>
    <p:sldId id="374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7029"/>
    <a:srgbClr val="A3743B"/>
    <a:srgbClr val="ECE66A"/>
    <a:srgbClr val="5A8F57"/>
    <a:srgbClr val="C93121"/>
    <a:srgbClr val="7B363D"/>
    <a:srgbClr val="000000"/>
    <a:srgbClr val="916734"/>
    <a:srgbClr val="E9E150"/>
    <a:srgbClr val="4C794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08" autoAdjust="0"/>
    <p:restoredTop sz="94660"/>
  </p:normalViewPr>
  <p:slideViewPr>
    <p:cSldViewPr snapToGrid="0" showGuides="1">
      <p:cViewPr>
        <p:scale>
          <a:sx n="117" d="100"/>
          <a:sy n="117" d="100"/>
        </p:scale>
        <p:origin x="27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0T17:56:05.0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0T17:56:05.7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15 14383,'0'-8'0,"0"1"0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4:56.9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22 23824,'62'-3'327,"-1"-1"1,4 1 0,-1 1 163,-4 1 1,1 0-1,7 0 1,2-1-1,6 1 1,3 0-1,4 0 1,3 0-1,7 0 1,1 2-1,4-1 1,0 0-1,0 0 1,-1 0-1,-6 0 1,-3 0-444,-10 0 0,-5 0-48,-9 0 0,-4 0 0,35 0 0,-18 0 0,-13 0 0,-10 0 0,-6 0 0,-9 1 0,-9-1 0,-7 2 0,-5-2 0,-2 0-328,0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07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83 23885,'-7'-2'3732,"2"1"-3083,5 1-244,0 0-405,74-4 0,16-2-828,-5 1 0,8 0 828,-2 0 0,2 0 0,4 2 0,0 1 0,-2-1 0,-2 2 0,-7 0 0,-1 2 0,-8 0 0,-3 2 0,-7 0 0,-3 1 0,-8 2 0,-3 0 387,28 3-387,-28-3 0,-27-9-1143,-16-14 1143,-33-6 0,17 3 0,-17 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11.9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17 27074,'61'54'983,"12"-9"0,25-34-492,-45-7 1,1-1-1,4-1 1,0-1-1,-1 1 1,0-2-103,-1-3 0,1-1-389,-2-2 0,-1-2 0,-1-2 0,-2-2 0,43-15 0,-12 2 0,-21 6 0,-21 6 0,-21 8-984,-11 0 0,-51 3 738,10 18 0,-15-13 0,26 16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15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25151,'-8'5'3520,"1"-1"-3520,7-4 0,0 0 0,81 52 0,-11-31-463,1 10 0,8-2 463,-13-21 0,0-6 0,11 2 0,3-2 0,10-1 0,4-2-350,-24-1 0,3-1 0,1 0 350,6 0 0,1-1 0,2 0-805,5-2 1,2-1-1,0 0 805,2 0 0,1 1 0,0 0 0,-1 1 0,0-1 0,-1 2-345,-3 1 0,0 0 0,-1 1 345,-4 0 0,-1 1 0,-2 0 0,-4 0 0,-1 1 0,-1 1 0,-5 2 0,-1 2 0,-2 1 0,23 1 0,-4 4 0,-12 5 0,-6 1 162,-13-1 0,-6 0-162,16 11 792,-33-9-792,-21-9 2020,-43-3-11851,-30 2 9675,10 0 0,-1 0 0,-13 3 0,6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15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28671,'84'15'0,"-1"1"0,-7-5 0,3 0 0,-5-4 0,1-4 0,-1-1-666,-6 1 0,5 1 1,-5-1 665,9 2 0,-4 0 0,1 1 0,-2 0 0,-4-1 0,-2 1 208,-8-2 0,-3 1-3380,26 6 3264,-37 7 1,-24-8 0,-20 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29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617 1 25409,'-72'0'754,"1"1"1,4 5 0,5 6-408,-18 21-671,9 26 615,9 17-263,35-30 1,3 3-29,2 3 0,3 3 0,5 4 0,3 0 0,2 1 0,4 0 0,4-2 0,7 0 0,7-5 0,6-2 0,6-5 0,6-4 102,9-6 0,5-6-102,3-5 0,1-6 0,49 2 0,-8-13 0,-15-26 0,-17-9 104,-19-23-161,-19-9 35,-12-3-12,-16-1-66,-14 5 55,-12 6 11,-12 11 101,-6 3 57,21 17 296,5 0-420,22 14 0,8-4 0,14 0 0,37-5 0,4 4 0,27-2 0,-18 7 0,0 3-1570,-7 2-2945,-8 2 4515,-5 0 0,-24 0 0,-6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278 402 24860,'15'4'2757,"68"-41"-8350,-39 7 5593,5-1 0,0-4-34,-3-11 1219,-14 1-1420,-16 2 702,-8 4-971,-14 3 134,-13 7 180,-12 9 78,-14 10 3504,-6 6-3079,-5 16 359,-9 17 225,-5 23-517,33-17 1,2 2-179,0 4 1,2 1-203,-23 40 0,15-1-311,16-12 311,14-9 0,7-10 0,18-12 0,11-10-102,20-15-1668,13-7-1693,7-17 3463,6-10 0,-30 5 0,-9-3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0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26317,'-43'70'444,"0"0"1,4-10-1,9-9-444,16-22-56,8-16 56,9-8 79,13-19-57,10-13-22,16-18 0,4-11 0,-2 6 11,-4 10 1,-10 13 167,-6 15 101,-8 6 78,-7 18-222,-5 12-136,-3 14 0,-1 8 0,0-1 0,0-7 0,0-8-640,1-7-1656,9-10-6176,5-6 8472,15-6 0,-13-1 0,1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0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179 199 26205,'52'-19'73,"-1"1"0,33-17-62,-71 18-11,-6-1-123,-6-3-68,-14 0 79,-7 0 112,-16 5 179,-6 8 269,-1 4 270,-2 7 111,1 11-268,2 11-561,5 16 0,6 7 0,12 5 0,9-1 0,6 0 0,9-6 0,13-8 0,10-11 0,14-13-1749,5-7-1344,3-7 3093,3-11 0,-24 8 0,-6-8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27998,'-15'71'224,"-1"1"0,3-7 1,-2-8-225,-9-7 0,6-13 0,5-14 0,6-13 0,4-6 0,1-4 0,2-8 0,0-6 0,6-11 0,3-1 0,6 0 0,1 6 0,0 3-606,0 8-1523,2 2-5289,7 5 7418,6 1 0,-12 1 0,-3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1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 25588,'0'-2'3026,"0"0"-2969,0 2-57,-20 84 0,6-40 0,0 11 0,0 0 0,-2-11 0,6-7-1581,4-8-1568,3-5 3149,11-6 0,-6-7 0,6-4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1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0 28671,'-60'8'0,"0"-1"0,4 1 0,9 7 0,13 28 0,4 3 0,9-1 0,7-5 0,8-5-293,3-5-1578,7-4-2633,14-1 4504,14-3 0,-10-10 0,2-2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1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252 247 28468,'-57'28'67,"0"-1"1,6 0 0,10 2-68,21 26 0,10-1 0,6-3 0,14-5 0,10-10 0,17-12 0,12-12 0,11-16 0,9-23 0,1-21 0,-6-20 0,-13-12 0,-19 0 0,-17 1 0,-12 7 0,-22 10 0,-10 11 0,-21 15 0,-8 17-2108,-8 10-6509,-14 21 8617,-10 18 0,37-11 0,6 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2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9 24400,'-78'-2'795,"0"-1"0,8 0 1,5 2-336,-8 5 66,20 7-370,21 10-55,18 12-67,15 12 33,26 9 0,17 5 1,23 0-94,7-4 161,-3-9-51,-11-7-84,-18-10 0,-16-6 0,-14-4 0,-8 1 0,-19 6 0,-12 7 0,-21 7 213,-10 2-213,-2-3 0,7-4 0,11-6-763,12-4-1489,17-6-4886,15-9 7138,37-3 0,-19-7 0,16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3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13 25656,'-31'69'399,"0"0"1,7-6 0,15-6 137,45 1-122,29-14-369,21-16-46,9-14 0,-1-16 0,-14-19 0,-20-13 0,-27-18 0,-16-8 0,-25-2 0,-17 3 0,-14 8 400,-15 12-400,1 16-32,0 12-1413,9 14-1163,15 16 2608,13 9 0,12-5 0,4-5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3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1 24838,'-59'17'687,"-1"1"0,6 0 0,4 3-272,-16 31-179,18-3-68,17-3-112,16-7-34,12-10 68,30-9 10,17-9-55,32-16-22,12-15-738,0-9 715,-9-8 11,-22 9 45,-18 12 79,-20 9 44,-11 12 46,-6 22-225,-19 22 0,-14 26 0,6-31 0,-4 0 0,-3 3 0,-1-2-1576,0-1 0,0-2 1576,-24 34-255,18-22-966,19-18-1221,26-20-5010,33-21 7452,27-21 0,-20 10 0,-4-7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3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1 26967,'-61'17'418,"0"0"0,4 1 1,7 7-184,-5 37-67,10 1-122,14-5-46,16-9 0,10-10 0,23-11-91,11-13-111,24-8-10,6-22 144,0-5 68,-10-13 68,-12 3 10,-13 7 112,-11 11-22,-8 7-99,-4 5-69,-7 20 0,-14 16 0,-12 25 0,-12 10 0,0-1 0,7-8-774,12-13-2196,12-21 2970,24-13 0,-8-12 0,11-3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266 317 24423,'-4'-8'2858,"2"1"-2545,2 7-313,0 0-100,78-80-24,-53 43 51,18-13 1,-6 1-7,-31 17 23,-5 6 45,-14 10 11,-7 8 44,-18 5 114,-12 22 122,-6 13 168,-7 28-175,4 13-227,5 9-46,12-2 0,12-6 0,13-8 0,10-12 0,12-9 0,18-10 0,17-14 0,16-9-1671,11-8-1264,0-19 2935,-3-7 0,-27 2 0,-11 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4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13 24636,'0'-7'3451,"0"2"-2891,0 5-536,-7 73-24,-2-14 0,1 2 0,0 3 0,-8 26-289,0 0 289,1-9-1154,0-8-1468,3-11-7209,1-12 7600,5-10 1,2-19-1,2-9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4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27796,'63'-18'-1045,"-6"3"0,-43 15 0,-2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28671,'-4'82'0,"1"-1"0,-1-3 0,-3-2 0,0-17 0,-2-2-214,0-3 1,0-1 213,-5 42-1222,2-17-1657,1-17 2914,2-16 0,2-22 0,3-10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4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26653,'81'-44'-2048,"-8"12"0,-49 32 1,-6 3-1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3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55 27942,'-43'70'153,"-1"1"0,4-7 0,12-7 48,25-7-132,16-7-69,9-10 0,16-10 0,5-10 0,2-8 0,-6-13 0,-4-13 0,-13-15 0,-9-14 0,-8-8 0,-10-5 0,-13-1 0,-11 3 0,-16 8 0,-8 14-1043,-3 18-2363,-9 11 3406,-5 33 0,29-17 0,5 17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4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4 26922,'-52'-2'364,"0"1"0,-37 6-229,60 8 78,0 9-79,2 3-33,2 1-12,5 4-66,4 1 10,4 3-33,5-1 0,4 1-11,2-4 11,1-2-157,0-7-235,2-4-314,8-7-582,5-4-684,11-3-5177,5-3 7149,6-3 0,-16 3 0,-3-3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4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61 26642,'-20'50'45,"5"-7"-23,23-23 45,1-5-56,11-6 23,5-4-23,6-4-11,6-1 0,2-7-33,0-1 33,-6-6 11,-6 1 11,-10 0 90,-7 1 102,-4 0-24,-4-3 0,-1 0 34,-1-4-11,-4 1-11,-17-6-3538,2 9 3336,-12 0 0,8 11-11,1 4-292,-13 4-246,10 4-493,-3 5-1210,17-1-7579,8-3 9484,14-3 0,-8-4 0,9-1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4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22 22608,'-3'-12'3642,"0"3"-3228,3 9-22,0 0-358,-18 15-34,6 5 0,-17 16-11,9 4-12,0 1 23,1 0 0,4-4 11,5-8-11,6-9 23,2-11 67,2-5 123,0-4-34,0-6-33,5-11-34,7-13-56,9-10 56,3-4-23,1 5-10,-6 6 21,-5 9-77,-2 8-23,-5 9 0,-1 4-11,-3 17-34,-2 5-67,-1 18 56,0 0 22,0 0 34,0-8 0,0-7 11,0-8 113,0-4-46,3-6 12,3-2-57,4-2 1,5-5-34,1-5-56,3-2-157,-1-2-257,-1 4-304,1 2-559,-2-2-1020,5 0-7478,6-5 7921,6 0 1,-12 5 0,-3 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44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419 16 23616,'-6'-9'2499,"0"2"-2230,6 7-34,0 0-22,-67 7-101,45 0-56,-50 6 34,66-4-34,4-2-33,2 1 22,0-1-45,0 4 0,5 1 11,4 2 11,5 0-11,0 1 213,-3-3 213,-5 3 78,-4 3-278,-8 5-237,-13 7 0,-11 4 0,-11 4 0,-1-1 0,4-2 0,5-6 0,5-8 0,5-10-1312,5-5-2599,6-9 3911,7-6 0,2 4 0,3-3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46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21499,'0'-6'2857,"0"0"-2498,0 6 257,0 0-302,2 76 89,0-41-100,3 61-68,-3-62 11,0-2-44,2-9 213,-1-5-202,4-10 44,2-4 57,5-11-135,7-8-11,4-10-77,3-7-91,-4 2 0,-3 3 0,-4 9-237,2 2-647,4 6-607,8 0-1310,10 4 2801,7-1 0,-19 4 0,-6 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46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26205,'-35'38'61,"1"0"1,-20 31-62,51-34 0,3 0 23,7-6-23,7-7 0,9-7 44,6-9 35,-1-3 111,-2-3 12,-1-13 11,-4-3 0,-1-16-79,-4-2 23,-2-2 22,-6-1-33,-3 3-56,-4 4-57,-5 6-33,-6 8-11,-5 7-202,-8 7-156,-2 2-248,-3 9-537,0 6-1053,7 9-7624,8 1 8140,7-4 0,6-10 0,0-4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46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25 23728,'0'-14'3059,"0"3"-2734,0 11 45,-70 6 112,33 10-124,-55 9-33,55 10-301,8 2-24,6-1 0,8-2 0,6-2 0,6-6 0,3-7 0,10-5 0,9-9 0,18-1-13,9-4-1006,7-2-449,0-4-1031,-3 1 2499,-5 0 0,-22 5 0,-6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54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1 24972,'-52'4'835,"1"0"0,-37 6-6092,52 8 5672,4 0 1374,1 2-1464,3-1 770,2 3-905,0 2-110,3 5-80,0 4 3392,5-1-3392,4-2 0,5-4 0,5-3 0,3-2 0,1-3 0,1 2 0,4-3-13,4-2-513,5-3-516,3-4-684,3-4-2262,7-2 3988,4-2 0,-13 0 0,-3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55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17 122 25353,'-13'88'-34,"9"-14"23,29-43 11,3-7-56,-1-7 34,4-8 22,-1-5 11,5-11 11,0-12 57,-4-10 22,0-12 79,-9 0 133,-6 0-55,-5 1-57,-6 4-33,-2 2-11,-5 7-22,-7 4-68,-3 8-56,-8 6-11,1 4-179,-3 4-415,2 2-616,-2 9-1849,3 3 3059,2 8 0,8-9 0,4-2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5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16 21667,'0'-9'3473,"0"2"-3305,0 7 101,0 0-212,-2 33 66,-7-3-22,-4 29-23,-7-11 1,1-3-12,2-8 22,4-5 12,6-12-56,3-8 11,2-6 56,2-5 11,0-1-33,0-11-79,4-6 11,6-16-22,6-3 12,4-4-1,-1 0-11,-2 4 11,-2 2-11,-5 8 0,-1 8 0,-5 7-11,-1 7-68,-1 3-10,0 7-1,0 11 57,-1 10-23,0 8-56,0 0 67,1-3 22,2-6 12,1-6 11,0-8 56,4-5 79,-1-4 55,2-1-44,0-2-1,0 0-44,2-3-101,1-3 0,0-3-78,2-4-393,1 3-728,0-1-1860,4 3 3059,2 1 0,-8 3 0,-3 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56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450 27 21588,'-13'-15'3698,"3"3"-3328,10 12-79,0 0-257,-55 15-12,42-2-10,-42 15-3393,55-5 3392,12 3-321,5 0 344,13 1-34,-1-1 157,-5-1 246,-9-3 314,-9 4 3418,-13 4-3708,-20 10-427,-20 7 0,-18 2 0,-4-1 0,7-12 463,10-8-463,14-15-2712,10-5 2712,5-7 0,13-1 0,1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58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24 21017,'1'-7'4628,"1"2"-3721,-2 5-672,0 0 1,2-11-45,-1 11 21,1 6-66,-2 22-101,-2 18-12,-4 5-33,0-1 0,-2-1 12,5-6 10,2-2-22,1-8 56,0-5-11,0-8 33,3-10 68,4-4 11,6-5 11,9-15-68,6-9-32,6-17 10,4-4-78,-3-2 0,2 2-526,13-11-247,-11 19-337,15-1-895,-17 24-5245,-2 8 7250,-6 3 0,-12 2 0,-6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59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61 21969,'-13'-2'3250,"3"1"-2926,10 1 125,0 0-359,-57 61-45,41-27-23,-14 8 0,3 1 12,25-2 0,10-3 44,10-5 79,12-8-68,9-11-10,3-7 55,-2-10 57,-2-14 33,-2-10 11,-7-17-78,-4-7 112,-10-2-56,-7 1-23,-5 3-100,-8 9-34,-7 10-56,-6 12 0,-6 9-135,0 6-189,0 15-1626,-11 28-560,15 0 2510,-3 20 0,19-36 0,3-5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5:59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12 24244,'-14'-6'2767,"2"0"-2296,12 6 78,-74 19-101,39 12-352,-13-6 0,3 3-96,14 31 0,10 0 0,10-8 0,8-7 0,21-9 0,9-9 0,20-9 0,8-9-1424,3-5-1265,2-3 2689,-2-4 0,-25 3 0,-10-3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09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2146 22743,'0'5'2947,"0"-1"-2566,0-4 1053,0 0-1121,31-69-77,-17 23-186,5-7 0,-2-5 74,-10-21-1,-5-14-118,-6 41 1,-3-2-348,-2-4 0,-3-2 370,-5-5 0,-2-2-365,-3-4 0,0-2 365,-1-6 1,1-1-29,-1-3 0,0-2 0,0 2 0,1 1 0,0 4 0,0 2 0,2 8 0,0 3 0,2 12 0,1 3-347,-8-26 347,9 29 0,9 22 0,4 14 525,9 9-525,14 2 919,19 0-919,27 4 0,21 2 0,-32-1 0,8 0-468,13-1 0,10-1 0,-1 0 468,-12-1 0,-1 0 0,6-1-479,1 1 0,6-1 1,1 0-1,-3-1 479,14-2 0,-3-2 0,1-1 0,-17 1 0,1 0 0,0-2 0,2 0-540,4-2 1,1 0 0,0-2-1,1 1 540,1-1 0,-1-1 0,1 1 0,-1-1 0,-3 1 0,0 0 0,-2 0 0,0 0-96,-5 1 1,-1 1 0,-1 0-1,-1 0 96,14-2 0,-2 1 0,3 1 0,-9 2 0,5 0 0,-1 1 0,-6 0 37,0 1 0,-5-1 0,3 2-37,16-1 0,3 1 0,-10 1 0,-9 1 0,-7 1 559,-9 0 1,-3 0-560,29 0 0,-25 0 0,-19 2 2578,-2 7-2578,-10 1 748,9 5-748,-9-1 1552,0-3-1552,-1 1 158,-5-4-158,-6-2 0,-5-2 0,-6 2 0,-2 4 0,-1 8 0,-2 13 0,1 8 0,-6 20 0,-10 16 0,3-26 0,-2 3-345,-5 7 1,-2 7 344,2 7 0,0 9 0,2-3-1043,-2 14 0,2 2 1043,3-9 0,2 4 0,2-5 0,4 6 0,3-6-197,1-1 0,0-2 197,0-6 0,0-3 0,0-9 0,0-3 0,-2-6 0,-1-4 0,-4 31 0,-6-16 0,-3-1 510,6-28-510,-2 0 2118,6-28-2118,-8-4 0,-10-8-2555,-21-11-7276,-24-7 8792,17 3 0,0 1 0,-7-2 0,-5 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1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92 24053,'-3'9'4090,"0"-2"-3826,52 2 0,28-5-264,-9-2 0,8-2-1143,-9 0 1,10 0 0,3-1 0,-1-1 1142,3-2 0,0-2 0,2 0 0,2-1-327,-7 1 1,3-1-1,1 0 1,2 0-1,0 0 327,8 0 0,1 1 0,1 0 0,1 0 0,2 1 0,-13 1 0,2 0 0,0 1 0,1 0 0,0 1 0,0-1-90,1 1 0,1 0 0,0 0 0,0 0 1,1 1-1,-2 0 90,0 0 0,0 0 0,0 1 0,-1 0 0,1 0 0,-2-1 0,-2 1 0,0 0 0,0 0 0,-1 0 0,0 0 0,-2 0 0,10 0 0,0 0 0,-1 0 0,-2 0 0,-1 0 0,12 1 0,-2 0 0,-3 1 0,-2 0-266,11 0 1,-4 1 0,-7 1-1596,9 2 1,-13 0 2092,8 3 0,-63-5 1,-34-4-1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1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28532,'93'-6'0,"-1"-1"0,1 1 0,-19 2 0,1 1 0,1-1 0,0 1 0,1 0 0,1 0 0,1 1 0,1 0-1007,8 0 0,2 1 0,2 0 0,0 0 1007,6 1 0,0-1 0,2 1 0,0 0-370,-15 0 1,1 0 0,0 0 0,1 0 0,0 0 369,4 0 0,0 0 0,1 1 0,0-1 0,1 0-141,3 1 1,-1-1 0,2 0 0,-1 1 0,1-1 140,2 0 0,1 1 0,0-1 0,0 0 0,0 1-232,-2-1 0,1 0 0,-1 1 0,0-1 0,-1 0 232,-3 0 0,0 0 0,-2 0 0,0 0 0,-1 0-64,-8 0 0,-1 0 1,0 0-1,-2 1 1,-3-1 63,9 2 0,-3-1 0,-2 1 0,-4 0-487,7 1 0,-3 1 0,-7 2-4429,9 4 1,-10 4 3024,12 19 0,-48-13 1,-27 1-1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23.9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31 22614,'96'-1'983,"3"-1"0,-3 0-492,-40-2 1,3 0-1,5 1 1,2-1-1,5 0 1,0 1-1,2 0 1,0 3-1,3 1 1,0 3-1,3 4 1,0 2-1,6 2 1,1 2-1,8 2 1,2 0-385,-29-6 1,2 0 0,1-3-108,5-1 0,2-1 0,1-1 0,3-1 0,1 0 0,1-1 0,3-3 0,1-1 0,0-1 0,0-1 0,1-2 0,-1 0 0,0-1 0,0 0 0,-1-2 0,-4 0 0,0-2 0,-2 1 0,-2 1 0,0 1 0,-1 0 0,-4 2 0,-1 0 0,0 1 0,-1 2 0,-1 0 0,-1 1 0,-1 0 0,-1 1 0,0 1 0,32-1 0,-3 2 0,-5 2 0,-1 2 0,9 3 0,-5 2 0,-33-1 0,-4 0 0,4 1 0,-9 0 0,-20-1 0,-13-4 0,-9 0 0,13 4 0,-7 0 0,10 1-328,-17-4 0,-2-1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28671,'14'3'0,"12"0"0,32-3 0,5 0 0,4 0 0,-1 0 0,-3 0-4252,-3 0 4252,-3 0 860,-3 0-860,-3 0 0,-4 0 0,-7 0 0,-8 0 0,-9 0 3392,-5 0-4289,-11 4-2902,-1 7 3799,-6 9 0,0-8 0,0 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1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89 26093,'-12'0'2578,"1"0"-2578,11 0 0,0 0 0,81-2 0,-29-5 0,8 2 0,3-1 0,13-11 0,-1 0 0,-1 2 0,-7 6-1009,-6 1-3081,-5 7 4090,-2-1 0,-23 2 0,-6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796 1 24603,'-58'0'664,"-1"0"1,3 4 0,4 4-228,-21 14 157,0 16-79,1 12-78,2 7-346,5 4-91,7 6 0,8 0 0,10 4 0,8 4 0,12 2 0,8 4 0,7 0 0,6-5 0,14-3 0,8-10 0,18-8 0,6-13 0,5-10-673,3-11-1064,0-8-2387,3-8 4124,5-3 0,-28-2 0,-4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2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378 369 27180,'-69'-1'399,"1"-1"1,6 5-1,7 5-298,8 16-101,11 16 11,12 6 34,13 8-4274,5 4 4229,12-3 860,16-2-860,18-11-23,26-12-22,17-15-335,13-8 374,-46-11 0,0-3 6,0-1 0,-2-4 0,40-23 12,-10-12 21,-14-6 46,-14-6 101,-12-3-180,-15-5 0,-11-5 0,-7-2 0,-5-1 0,-12 3 0,-5 11 0,-15 12 0,-6 21 0,-6 12 0,-4 34 0,-1 21-24,5 29-1723,16 17-4012,12 2 5759,23-5 0,-5-38 0,7-13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2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13 23034,'3'-7'2543,"0"1"-2341,-3 6 0,0 0-191,2 82 101,-5-16-767,-1 2 0,-3 4 666,-3-18 1,-3-3 4,-4 1 1,-1-2 243,-18 44-260,2-14 0,9-21-79,9-17 79,9-24 12,5-8 88,4-20 57,13-18-11,7-19 100,12-22 12,1-2-101,-1 4 1110,-2 12-1155,1 16 52,2 17-29,6 11-113,4 11 57,3 14-1,-3 4 202,9 26-224,-18-13 45,1 6 44,-19-21-100,-8-5 35,-3-5-80,-4-2 0,-2 2-13,1 2-435,-2 16-403,1 0-717,-3 13-1727,-7-6 3295,-2-4 0,2-11 0,2-6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3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118 201 24569,'0'-7'1882,"0"2"-1568,0 5-168,5 92-1055,-4-15 1026,0 2 1,-3 4-79,-5-21 1,-2-3-1,-1-1 0,-2-3 315,-14 37-309,7-25 153,6-29-75,4-21 179,2-19-178,2-29 446,1-23-570,3-33 11,5 35 0,3-2-397,2-5 0,2-1 419,4 0 1,4-2 11,10-16 0,3 2-137,-10 24 1,2 3 96,6-9 1,0 7 27,7 11 1,-5 13-23,-4 16 23,-7 6 45,-4 10 687,-9 20-766,-3 14 369,-13 24-369,-12 10 0,-13 1 0,-10-1 0,0-9 0,4-12 0,8-11-113,6-14-582,9-10-481,9-10-1155,3-4-7500,14-21 9498,14-12 1,-9 6 0,6-1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3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13 24827,'0'-7'3070,"0"2"-2499,0 5-368,0 0-203,-17 71 0,1-11 0,-1 2 0,0 4-387,4-15 1,0-1 386,0-1 0,0 0 0,-5 44-357,8-17-1471,5-13-3617,5-14 5445,0-15 0,0-14 0,0-10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159 396 23807,'6'-5'2868,"0"1"-2829,31-22 1,9-6-40,-2-4 0,10-6 0,-2-3 0,-14-2 0,-15 1 45,-11 6-23,-8 8 258,-11 9 258,-13 11-247,-15 7 68,-21 18 23,-13 20-382,-5 26 0,37-21 0,2 3-1696,3 1 0,4 1 1696,-16 38 0,18-9 0,13-12 0,9-10 0,10-10 0,16-6 0,15-11-4292,60-11 4292,-15-5 0,-1-7 0,-43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4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 28188,'-52'52'146,"3"11"-113,12 20-33,2 0 0,5-9 0,7-17 45,11-18-34,5-20-11,6-11 34,8-21-12,11-13-33,12-17 11,12-11 0,-2 5 123,-3 9-43,-6 13-80,-3 13 0,-4 7 0,-3 6 0,1 1 0,-4 0 0,0 5 0,-1 3 0,-1 5 0,-4 0 0,-1-1 0,-5 2 0,0 12 0,-5-5 0,1 8 0,-2-10 0,0-5 0,0-1-371,-2-4-1657,1 0-4235,-1-1 6263,1-5 0,1 0 0,0-3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4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71 259 26714,'52'-48'63,"1"-1"1,-5 5 0,-12 5 48,-26 12 45,-4 4 30,-6 6-53,-9 9 7,-8 4 139,-11 12 239,-6 10-361,-2 15-158,0 11 0,2 8 78,5 3-78,6 3 0,6-2 0,9-1 0,4-6 0,4-4 0,2-10 0,12-11 0,9-12-1906,15-8-5722,6-10 7628,4-7 0,-20 4 0,-6-3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5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21 27482,'-37'55'306,"1"0"0,3-5 1,7-9-128,14-17-134,6-11 1,4-8-46,7-19 0,12-9 0,10-20 0,10-4 0,2 0 0,-2 9 0,-4 10 0,-5 12 0,-7 9 0,-5 9 0,-7 17 0,-5 14 0,-2 17 0,-2 9 0,-4-3 0,-1-4-3392,-5-11 3392,3-13 0,2-12-1839,3-10-2475,2-5 4314,0-13 0,0 9 0,0-9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5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28671,'-8'78'0,"1"-1"0,1-1 0,-1-5 0,0-20 0,1-2-1176,-5 50 1176,3-5 0,2-14 376,3-16-2875,2-19-5442,1-16 7941,0-15 0,0-7 0,0-7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5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21656,'88'-24'0,"-18"5"0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114 155 27650,'-22'66'33,"-1"-1"1,3-4 0,6-6-34,11 1 67,3-9 191,7-10-12,6-14 103,11-11-349,8-12 0,3-24 0,2-17-3392,-3-25 3392,-5-12 0,-7-2-36,-7 3 36,-8 7 0,-4 13 0,-6 13 0,-12 18 0,-11 13-1255,-17 17-3015,-14 25 4270,-12 23 0,28-15 0,5 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422 110 25611,'-56'4'717,"0"0"0,4 5 0,5 5-369,-12 26-203,8 18-44,9 13-23,11 8-66,12 3 55,10 2-5694,12-6 5661,18-5 56,16-12 1245,26-22-1335,19-16 0,-34-31 0,2-8 283,4-6 0,0-7-283,0-12 0,-2-7-375,-6-3 0,-4-4 375,-7 2 0,-5-1 0,-9 1 0,-6 0 2704,0-43-2704,-18 9 0,-19 15 0,-14 21 79,-19 24-136,3 15-962,5 29-3518,22 15-853,10 18 5475,32 6 0,-13-24 0,15-9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7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13 24591,'-10'-7'2387,"3"2"-2242,-77 32-32,42 8-63,-13-5 1,1 5-18,12 33 113,8-3-5762,11-4 5639,11-12 1487,7-11-1466,11-18 917,17-8-827,17-19-134,23-21 45,9-12-452,2-17 407,-8 7 3246,-18 11-3167,-17 14 223,-18 14-77,-8 10-225,-14 22 0,-13 17 0,-14 22 0,-11 13-2783,3 0 2726,6-1-1882,14 3-290,22-34-7602,30-5 9417,30-42 0,-18 3 1,1-8-1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 24267,'-9'0'2106,"3"0"-1748,-64 47-22,34-11-185,-9 1 1,1 3 50,12 10-90,11-6-34,10-10-78,7-13 45,15-10-34,12-9 1,13-19 21,9-9-33,-2-19 11,-2-2-11,-6 5 12,-6 9-12,-7 13 44,-7 10 248,-8 11 157,-12 43-449,-28 29 0,3 12 0,6-39 0,0-3-35,0 7-1074,7-10-964,10-18-7758,9-9 9658,18-13 1,-10-1-1,8-1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105 244 26821,'51'-25'28,"-1"1"0,37-20-28,-56 15 0,-7 2 22,-13 1-10,-4 0-1,-7 6 11,-9 5-11,-9 7 124,-15 8 224,-8 21 89,-6 14 112,-3 23-346,3 9-214,2 4 0,9-1 0,13-6 0,10-8 0,9-9 0,16-10 0,11-11 0,20-12-57,13-7-1691,7-21-1703,1-10 3451,-2-16 0,-28 15 0,-8 3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7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28331,'-19'79'0,"-1"1"0,3-5 0,3-5 0,-1 21 169,5-4-169,0-6 0,2-8-46,1-13-1859,3-10-2275,-1-11 4180,4-15 0,-1-10 0,2-10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7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25364,'0'-11'2152,"0"3"-2152,0 8-1804,0 0-1592,79-46 3396,-46 27 0,50-29 0,-70 40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28671,'-21'76'0,"1"-1"0,2-2 0,3-4 0,6 28-1164,0-3 972,-2-8-1544,-2-12-4102,1-10 5931,1-19 0,5-19 0,2-14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8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26877,'0'-5'740,"0"1"-1346,0 4-1634,0 0-5738,80-19 7978,-45 13 0,49-13 0,-70 17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8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66 26787,'-32'61'284,"1"0"0,2-4 0,7-3 7,14 5-22,4-1-90,4-9 114,7-9-293,6-14 0,10-13 0,6-14 0,4-28 0,3-21 0,0-24 0,-3-7 0,-8 2 0,-9 10 0,-9 11 0,-4 13 0,-11 14 0,-10 13-1738,-16 9-5713,-17 19 7451,-18 20 0,29-13 0,-1 10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9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813 1 26068,'-82'3'537,"-1"-1"1,4 6 0,6 5-365,21 6 1,4 5 0,1 4 0,3 2-51,4 1 1,2 2-124,-26 37 0,13 0 24,10 9-24,9 2 0,10 7 0,10 1 0,7-8 0,12-11 8,15-21-8,18-23 0,23-24-658,16-36-535,-35 7 0,0-5-2953,2-8 0,-1-3 4148,0-4 0,-4 3 1,7-8-1,-13 13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9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0 26138,'-27'76'541,"-1"0"1,1 1-1,0-2-351,3-8 1,0-2-1324,-1 4 1,1-1 1233,0-1 0,0-1-90,2-8 1,2-3 763,-9 35-775,13-32 416,9-30-416,14-20 0,17-36 0,18-19 0,20-27 0,-28 34 0,2 2 0,32-33 0,-7 18 0,-11 18 1377,-11 18-1377,-11 11 0,-6 19 0,-11 15 0,-5 21 0,-4 15-384,-7 7 384,-6-1-43,-9 15-282,3-31-2342,3 0-7164,11-40 7862,18-10 1,-11-4 0,12-1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28446,'-10'63'75,"0"-1"0,1 0 0,0-4-75,-13 24 0,0 9-528,-6-2-1253,3 0-6152,4-16 7933,9-18 0,7-26 0,5-15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39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783 1 28177,'-44'67'98,"0"1"1,1-1 0,-1 3 0,0 1 0,3-1-1171,5-5 0,2 0 1,0 1 1071,-2 5 0,0 2 0,0 1 0,1 0 0,0 0 0,1 1 0,3-3 0,2 0 0,1-1 0,3-5 0,3-2 0,2-3-264,0 17 0,4-4-1467,5-17 0,6-6 1966,22 16 0,-12-35 0,13-19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0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421 0 25768,'-68'33'250,"-1"-1"0,4 0 0,9 5-4220,1 41 3970,9-1 0,14-8 1461,13-6-1461,11-9 0,5-5 0,12-8 915,9-7-915,14-15-464,11-8-1530,12-30-4438,14-24 6432,-26 5 0,-2-1 0,7-11 0,-5 3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0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1 24900,'-33'64'246,"-1"1"1,1-1-1,2-2 1,1-1-1,2-5-95,0 4 1,3-4-91,2-1 1,2-2-51,-14 37-22,15-25 691,11-30-837,19-18 429,17-26-306,22-20 34,14-18-3112,6-10 3112,-7 6 365,-12 16-186,-16 17 56,-14 11 58,-10 17-293,-6 17 0,-3 17 0,-2 19 0,-4 5 3392,-1-2-3392,0-7-886,4-13-2084,18-14 2970,6-15 0,-2-10 0,-2-7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1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375 315 25073,'0'-12'2039,"0"2"-2028,13-69-11,-5 37-11,0-10 0,-2 0 0,0 15 11,-18 15 33,-13 14 69,-18 36 301,-12 18 101,-3 32-241,29-34 0,1 2-1953,0 1 1,1-1 1689,-19 43 0,11-7 0,15-15 0,10-11 0,26-19-774,26-17-1815,38-15 2589,-24-11 0,-1-3 0,13 2 0,-7-7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1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0 24939,'-62'4'833,"1"1"0,2 3 0,5 6-397,-17 22-144,9 18-91,12 4-156,14 6-23,13 1-22,13 0-235,6-3-582,12-8-1122,20-9-5086,24-16 7025,34-13 0,-35-10 0,-1-6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1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118 104 26922,'-35'59'269,"1"1"0,10-5 0,16-8-56,50-6-113,34-12 1,12-14-524,7-8 446,-8-20 160,-11-14-161,-21-18-10,-21-14-1,-18-2-11,-20-3 45,-27 7-45,-25 11 0,-28 17-6,34 19 0,0 5-128,-1 4 0,1 5-561,-38 15-538,20 13-1803,33 12 3056,18 2 0,15-19 1,2-7-1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2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8 25858,'-60'-4'515,"0"0"0,-39 7-380,77 18-91,10 4 91,18-3 45,19-3 100,14-4 100,15-3-77,0-4 10,-9 2-300,-14 0-13,-15 4 0,-9 7 0,-19 11 0,-17 11 0,-21 11 0,-14 1 0,-1 1 0,6-8 0,16-9-158,13-9-2083,17-10-4885,6-8 7126,27-6 0,-16-4 0,16-2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2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0 26429,'-58'52'556,"0"0"1,6-3-1,7-2-287,0 19-101,18-7-112,11-16-56,14-13 67,22-16-54,10-14-13,26-24-80,5-16-54,1-17 111,-11-3 1,-10 10 22,-15 10 0,-10 16 34,-7 12-1,-4 8 135,-3 15-144,3 12-24,-2 15 0,6 14 0,5 2 0,11-1 0,38 3-147,-9-23-2049,22-2-5087,-29-21 7283,-10-6 0,-18-1 0,-6-3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2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27348,'41'-29'565,"0"-1"1,34-16-374,-24 32-192,-10 9 0,-12 11 0,-10 14 0,-4 15 0,-7 17 0,-2 15 0,-3 5 0,-2 7 0,-1 0 0,0-1 0,0-4 0,0-6 0,0-6-640,3-1-2251,2 4 2891,-2 10 0,1-32 0,-4-3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28244,'32'-13'-1207,"-15"4"1,-1 7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3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0 204 27803,'85'-12'91,"0"1"1,0-1 0,-4 1 0,2 1-1,3 0 1,4 1-92,-2 0 0,4 1 0,2 1 0,3-1 0,3 1-774,-16 1 1,3 1-1,1-1 1,2 1 0,1 0-1,1 0 1,2 0 773,-3 0 0,1 1 0,2 0 0,1 0 0,1 0 0,0 1 0,1-1 0,1 1-116,-5 1 0,1 0 0,0 0 0,1 0 1,1 0-1,0 1 0,1 0 0,-1-1 0,1 1 116,-7 0 0,1 0 0,0 0 0,0 0 0,0 0 0,1 0 0,0 1 0,-1 0 0,1-1 0,0 1-43,0 1 0,0-1 1,1 1-1,-1-1 0,1 1 1,0 0-1,-1 0 1,0 1-1,0-1 0,0 1 43,7 0 0,0 0 0,0 0 0,0 0 0,0 1 0,-1-1 0,-1 1 0,1 0 0,-2 0 0,-4 1 0,1-1 0,-2 1 0,1 0 0,-1 0 0,-1 1 0,0-1 0,-1 1 0,-1 0 0,4 1 0,-1 0 0,0 0 0,-1 0 0,0 1 0,-2 0 0,-1 0 0,-1 0-142,4 0 1,-1 1-1,-2-1 1,0 1 0,-2 0-1,-2 0 1,-1 1-456,18 2 1,-2 0 0,-3 1 0,-2-1 0,-4 2 676,3 0 0,-2 2 1,-5-1-1,-9-1 1,19 3-1,-15-1 1,11 8-1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22642,'-5'0'4358,"1"0"-3506,4 0-180,0 0-605,-8 0-100,22 0 33,-2 0-213,25 0-336,2 0-583,-4 0-985,0-1-6142,-10 0 8259,-3 0 0,-11 1 0,-5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6:47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 23012,'-4'-1'1602,"2"-1"-1580,2 2 90,0 0 56,-7 98 168,-1-43-157,2 11 1,-1 2 123,-5-7 111,6-12-190,2-14-190,4-17 111,0-10-133,0-6 32,0-4-44,0-12 34,0-11-56,0-16 22,5-8-124,0 0-55,4 4-594,-2 12-1076,-3 11 1849,-2 12 0,-2 8 0,0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06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15 244 25062,'-8'0'3609,"2"0"-3609,6 0 0,0 0 0,8-7 0,23 5 0,24-4 0,30 0 0,-36 2 0,2-3-491,4-2 0,2-3 491,4-2 0,1-2-1534,4-1 1,2 0 1533,8-1 0,1 0 0,6 2 0,1 2-365,9 1 0,2 2 365,2 1 0,1 1 0,1 3 0,0 2 0,-3 0 0,-2 2 0,-3 1 0,-2 0 0,-7 1 0,-1 2 0,-8 1 0,-1 2 0,-10 0 0,-3 2 0,35 7 0,-27-1 0,-25-8 579,-20-1-579,-13-4 2992,-6 0-2992,-3 0 1208,-14-2-1208,-15 0 0,-24-2 0,-16 3-2903,-9 9 2903,-4 11 0,37-7 0,8 4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0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34 22339,'-8'0'3743,"1"0"-2914,7 0 773,0 0-1444,25 0-158,8 0 0,39 0 0,21-2-743,-33 0 0,2-2 743,11 2 0,4-1 0,7-2 0,2 0 0,6 2 0,1 1 0,5-1 0,1 1 0,-32 2 0,0-1 0,1 1 0,0 0 0,0 0 0,-1 0 0,32 0 0,-1 0 0,-4 0 0,-2 0 0,-7 0 0,-2 0-492,-8 0 1,-2 0 491,-9 0 0,-2 0-8,37 0 8,-24 0 0,-26 0 0,-23 0 1318,-13 6-2260,-17 4-3305,-20 12 4247,-15 8 0,10-12 0,2-1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8:21.8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68 26166,'68'-5'196,"0"-1"1,1 0-1,11 1 1,3 1 0,3-1 48,-13 2 1,2-1 0,2 1 0,2 0-1,10 0 1,4 1 0,0 0 0,3 0-50,-15 0 1,2 0-1,1 1 1,1-1 0,0 1-1,7 0 1,0 0-1,1 0 1,0 0 0,2 1-34,-13-1 1,1 1 0,0-1 0,0 1 0,2 0 0,-1 0-47,5 1 0,1 0 0,0 1 0,1 0 0,-1 0 1,2 0-118,1 0 0,0 1 0,1 0 0,0 0 0,0 0 0,1 1 0,-1 1 0,1 0 0,0 0 0,0 0 0,-1 1 0,0 1 0,-3 0 0,1 0 0,-2 1 0,0 0 0,-1 0 0,-1 0 0,11 2 0,-2 0 0,-1 1 0,-1-1 0,-3 2 0,9 2 0,-1 0 0,-4 1 0,-5 0 0,9 3 0,-6-1 0,-7 2-135,7 3 0,-14 1-849,1 12 738,-78-9 0,-11-13 0,-20-5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8:22.5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92 27432,'70'-11'196,"1"-1"1,-1 0-1,7 1 1,2 1 0,2 2 130,10 0 1,4 3 0,0 0-83,-19 2 1,1-1 0,1 2 0,1 2-1,4 3 1,1 3 0,0 1 0,2 1-1,3 0 1,1 1 0,0 2 0,2 1-141,3 4 0,1 2 0,0 2 0,1 1-105,-18-3 0,0 0 0,1 2 0,-1 0 0,0 1 0,17 6 0,1 0 0,-2 2 0,-1 1 0,-5 1 0,0 0 0,-3 2 0,-2 0 0,-7-1 0,-3 2 0,-2-1 0,-1 1-328,13 8 0,-4 1 0,-3 1 0,-13-5 0,-3 1 0,-4-1 131,13 14 0,-8-3 1,5 5-1,-34-17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2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27774,'9'61'179,"0"0"0,0-4 0,1-6-89,7 3 156,2-9-222,3-9-24,2-12 0,3-11 0,5-7 0,8-21 0,4-12 0,4-21 0,2-10 0,-2-4-606,-2 1-1187,-4 3-3933,-8 9 5726,-4 12 0,-15 17 0,-5 10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3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53 171 25163,'52'-40'-94,"-1"0"1,-5 4 0,-13 7 93,-26 13 50,-6 9 40,-12 4 247,-6 5 11,-14 10 297,-4 10-62,-1 15 11,1 7 33,6 4-137,4-4-466,11-3-24,6-9 0,7-5 0,5-4 0,8-4-561,11-7-1165,9-5-3103,8-5 4829,2-2 0,-17 0 0,-4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3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15 22866,'0'-8'3048,"0"1"-2555,0 7-101,0 0-68,-30 96-65,15-45-103,-4 11 1,2-1 56,6-16-90,6-17 45,2-14 67,3-9-11,0-14-211,9-14-13,4-14 0,9-12 0,2 2 0,-4 5 0,-1 11-293,-4 9-894,1 5-976,0 5-6857,3-1 9020,4-4 0,-11 8 0,0-1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9 20989,'0'-8'2880,"-17"73"-5749,-4-1 2947,2 0 1,-2 4-74,2-15 1,0-1 565,0-1 0,0-2-571,-11 39 995,8-22-1028,12-21 670,6-23-648,4-13 3202,13-20-3191,10-14 0,16-16 0,5-10 0,-1 5 11,-8 11 539,-3 11-505,-9 13 157,-1 6-34,-2 5-34,-5 4 45,0 10 57,-9 14-179,-2 12-57,-15 11 0,-7 1 0,-12 1 0,-2-6 0,-1-4 0,6-11-550,2-8-1064,9-13-2161,7-6 3775,10-13 0,1 6 0,3-6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3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23852,'1'0'3496,"1"0"-3115,-2 0-280,-3 74-101,-3-41-1076,1 58-2577,0-61 3653,3-7 0,2-9 0,0-6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5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0 24457,'-69'12'489,"1"-1"0,6-1 1,8 0-232,14 2-169,13-2-89,16-2 0,5 0 0,6 1-45,7 6 1,7 6 44,10 7 0,7 7 11,0 4 67,-3 2-33,-6 2 235,-10-3 146,-5 1-67,-12-2-12,-16 1-190,-10-2-79,-13-3-78,5-7-78,10-7-1379,13-10-773,9-5-5535,11-6 7765,14-14 0,-8 9 0,6-8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5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187 189 24793,'49'-29'78,"0"-1"1,28-22-135,-66 28-347,-7 3-304,-17 4-77,-12 7 426,-20 5 358,-10 14 840,-3 14-89,4 13 100,8 14-111,10 2-281,11 4-212,12-1-135,6-1-90,10-4-22,12-10-101,10-8-481,15-15-718,10-9-2185,3-12 3485,4-16 0,-25 10 0,-6-9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5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4 20535,'0'-2'3485,"0"0"-2354,0 2-615,-57 88-202,38-47-202,-12 13 0,4-3-90,23-24 1,4-13 22,11-9-45,8-17 89,17-8-44,5-16 56,4-4 100,-6 5-145,-3 6 56,-7 13 34,-4 8-68,-3 7 125,-3 5-80,-4 9-22,-2 10-23,-6 11-78,-2 4-45,-4 0-471,0-1-928,2-8-1447,7-7-6940,6-12 8874,12-7 0,-12-3 0,1-2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6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126 226 23168,'0'-2'2308,"0"1"-1926,0 1-57,-18 86-439,4-26 276,0 5 1,-2 4 252,-3 12-90,2-12-35,5-17-167,3-22-22,5-17 168,2-13-247,1-27-10,1-22-1,14-37 5,-4 35 1,2-2-230,6-5 1,1 1 217,1 2 1,1 1 11,-1 5 0,1 2 234,19-26-240,-2 23-11,-2 23 11,-5 15 1,5 27 21,-18 10-33,0 22 123,-16 5-111,-15 2 421,-7-1-646,-12-6-649,-2-7-785,6-8-2611,9-11 4258,8-9 0,8-6 0,3-5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6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26071,'-35'83'224,"0"-1"0,3-5 0,4-8 0,0 3 23,4-14 89,9-18-146,6-19-33,6-13 44,1-6-156,2-13 0,12-9-45,8-15-56,14-6-45,6 3-380,1 1-237,-1 11-537,-1 4-571,0 9-3194,-5 4 5020,1 6 0,-17 2 0,-4 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109 165 23258,'36'-41'263,"0"0"0,21-26 724,-66 57-327,-7 5-166,-11 10 55,-7 14 11,-2 11-112,0 17 23,5 4-12,6 1-200,9 13-259,9-22-24,12 3-491,15-25-1076,16-10-3350,15-4 4941,8-5 0,-25-2 0,-5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24535,'-26'74'687,"-1"-1"0,3-7 1,6-9-419,17-10-202,1-16-45,8-14 46,7-10-68,15-17 33,12-14-33,8-14-78,1-11 67,-6 6 11,-10 9 0,-18 15 22,-7 10-11,-9 6-11,-1 15 0,0 9 34,0 15-57,-1 3 23,0-3-291,0-7-605,1-12-998,0-9-7541,9-12 9435,5-22 0,-2 13 0,0-11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22933,'0'5'1378,"1"43"1,-2 14-909,-4 13-297,1 8 1,-2 4-354,-2-28 0,-1-3 219,-1 2 0,-2 0-432,1-3 0,0 0 230,0-5 1,0-3-449,-7 34-1551,7-21-5973,5-29 8135,10-18 0,-3-13 0,4-3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7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25835,'-40'90'194,"0"1"0,4-7 1,4-5-195,14-26 0,4-4-942,-6 43-1108,9-14 2050,10-19 0,1-27 0,2-15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7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25465,'-45'62'235,"0"0"1,4-6-1,11-6-145,26-7-90,5-12 0,18-16-67,13-11-79,19-22 34,4-10 56,-3-8 56,-13 4 0,-12 14 45,-9 9 11,-8 7-56,2 8-235,5 6-1188,10 5-5984,18-3 7407,20-5 0,-27-7 0,-1-2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8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1224 27135,'-14'-71'384,"-1"0"1,3-24 0,6 1-240,10 33 1,2 2-646,2-23 1,1 0 499,2 21 0,1 3 0,0 2 0,1 1 0,2 4 0,1 1 0,16-38 226,3 15-775,-4 19-224,-3 17-347,-10 20-1278,-4 9 2398,-8 17 0,-2-7 0,-3 8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25701,'-7'7'1333,"2"-2"-1960,5-5-1278,0 0-5502,60 57 7407,-27-35 0,31 37 0,-46-51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8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3 23930,'-5'-2'2510,"1"1"-2219,4 1-167,0 0-4331,-68 87 4207,40-45-51,-12 12 1,3-1-110,21-15-3639,9-9 3799,4-10 0,3-9 0,0-7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8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18 22776,'-8'-5'3003,"2"1"-2813,-26 41 1,-4 15-68,9-13-89,-11 15 0,3-4-34,24-30 0,15-8 44,18-22-44,16-16 23,18-16-23,1-9 22,-4 1-11,-10 12 157,-8 9 101,-10 12 68,-6 10-35,-5 4-78,-5 3-33,-2 4-124,-3 8-45,-2 7-22,-1 10-336,-1-1-527,0 2-1378,0-3-7204,5-2 9445,6-2 0,-4-12 0,3-3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7:4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299 143 24849,'-37'-79'2252,"-20"15"-1759,14 75 56,-14 8-21,25 14-528,6 9 0,4 2 0,8 5 0,6-2 0,5-2 0,6-2 0,11-5 0,10-2-3392,13-6 1867,5-5-1478,2-4 3003,-3-7 0,-17-7 0,-7-2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31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6 23482,'-5'-3'2992,"2"1"-2488,3 2-89,-52 61-4353,29-24 4055,-9 8 1,1 3 140,12 5 758,9 4-848,3-4-21,6-3-147,11-7 0,4-8 0,10-7 3392,2-6-3392,0-8 0,1-6 0,3-4 0,3-3 0,4-1 0,4-3 0,-2-4-528,-3-5-917,-6-4-975,-6-3-6365,-6 0 8785,-5-1 0,-5 9 0,-4 2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3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27863,'-18'53'78,"0"0"1,2-3-1,2-3-246,1 12-571,3 1-706,5-7-2690,1-5 4135,16-11 0,-9-17 0,9-9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31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25768,'9'37'336,"-1"-2"-257,-5-6-68,2-3-11,7-6-23,2-6-77,5-5-91,1-6-291,0-2-313,2-1-953,0-2-4763,2-4 6511,3-5 0,-12 3 0,-2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31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79 132 23762,'24'-70'1132,"-4"14"-527,-25 53-112,-7 0-22,-6 3 89,-5 3-134,3 7-101,5 7-68,4 12-10,4 6-1,1 4-99,3 3-147,1 0 0,2-2 0,1-5 0,9-6 0,5-9-3392,12-8 3392,5-6-617,1-5-437,2-9-369,-1-5-605,-1-12-5345,0-4 7373,0-6 0,-16 16 0,-2 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31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27449,'-31'74'239,"-1"-1"0,2-4 0,4-5-1156,2 15 828,0-7-326,5-7-432,4-13-1158,7-14-4634,4-19 6639,9-10 0,-4-9 0,5-1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3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26955,'-20'63'172,"1"0"0,1-4 0,0-6-609,-9 13-818,6-6-1781,9-10 3036,7-9 0,4-21 0,1-6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32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66 25667,'-17'49'336,"0"1"0,-9 32 12,42-60 123,8-9-113,19-8-190,4-8-22,2-14-4163,-4-9 4286,-7-15 714,-9 0-882,-9-2-79,-9 6-22,-7 6-22,-3 7-359,-1 10 2596,-3 6-4971,-1 6 2756,0 2 0,1 0 0,3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32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27079,'55'2'493,"-1"0"0,44 13-359,-44 23-111,-12 14 89,-18 8-56,-14 9-12,-30 6 102,-15 2-55,-23-4-91,2-9 0,12-15 0,18-13 0,14-15 0,9-9 0,6-7 0,10-1 0,11-4 0,18 1 0,14-1 0,12 0 0,11 0 0,8 0-655,1 0-690,0 0-3093,-9 0 4438,-11 0 0,-32 0 0,-13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8:35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10 18182,'-9'0'5479,"1"0"-4705,8 0 1500,0 0-1781,-20-5-67,15 4 145,-14-3-212,33 4-246,15 4-113,29 2 0,27 1 0,-31-3 0,3-2-342,9 0 0,2-1 342,3 0 0,0 0 0,1-1 0,-1 0 0,-5 0 0,-1 0 0,-5 0 0,-1 0 0,-5 0 0,0 0-99,42 0 99,-39 0 0,-4 0 0,13 0 0,-2 0-113,-49 0-3685,-14 0 3798,-21 0 0,11 0 0,-11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8:36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 24782,'-5'-1'2667,"1"-1"-1726,4 2-660,86-2-281,-12 1 0,-1-1 0,6 3-319,-20 3 1,-1 3 318,0 0 0,-2 2 0,-2 4 0,-1 3 0,-3-1 0,-1 1 0,42 16-70,-8-5 70,-4-1 0,-10-8 0,-9-2 0,-14-9-4057,-21-3 3267,-11-4 1,-13 0 0,-1 0-1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8:38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20367,'-3'0'4661,"1"0"-3842,2 0 1186,0 0-1232,40 0-727,9 0-46,50 0-656,-43 0 1,1 0 655,10 0 0,2 0 0,8 0 0,3 0-234,5 0 0,1 0 234,1 0 0,0 0-380,-3 2 1,-2 0 379,-9 1 0,-2 2 0,-11 1 0,-3 2-43,29 7 43,-28-1 1124,-23-3-1124,-19-5-1386,-10-3-6984,-15-2 8598,-21 0 1,14 0-1,-11 0 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04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33 18552,'0'-8'5008,"0"1"-4402,0 7 715,0 0-1062,-42-10-24,19 9-134,-34-5 112,33 13-124,3 2-55,5 0-1,4-3-33,3 0 0,6 2-22,0 0 22,3 5 11,3 2-11,2 2 0,3-2 56,2-2-56,-1-1 123,-2-3 34,0-2-11,-3 0 179,0-2-11,-2-1 257,-3 6-549,-6 0 46,-4 6-68,-6-3 22,-1 0-67,1-1 45,0 0-235,0-2-639,-3 2 235,8-5-224,0 0 1,10-4-494,1-2-2330,1 0-3799,3-1 7485,5-7 0,-3 6 0,2-6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04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20 25319,'0'51'617,"-1"-6"-505,1-21 0,-1-2 45,1 1-112,0-4 33,5-2-33,1-3-11,5-4 100,0-6-78,1-1 0,1-3 56,3 0-67,3-5 67,7-6-45,8-10-56,2-7 46,2-4-46,-5-2-11,-6 3 0,-7 3-124,-6 5-223,-7 6-2118,-4 3-2981,-6 8 5446,-9 5 0,5 1 0,-4 3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19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27684,'5'8'930,"4"-3"-6534,13-5 5604,3 0 1409,4-3-1409,-1-3 860,-1-2-860,-3-1 0,-5 4 0,-3 0 3392,-4 4-3392,-5-1 0,-1 2 0,-3 0 0,-1 3 0,-1 7 0,-2 9 0,-5 10 0,-3 6 0,-5 4 0,0 3 0,0 0 0,2-3 0,1-2 0,0-2 0,-1 6 0,3-13 0,-2 1-662,5-16-448,3-7-436,1-2-1435,2-3-6850,4-9 9644,3-5 1,-2 2-1,3 0 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19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10 23482,'0'-5'3518,"0"1"-3204,0 4-101,0 0-4263,2 38 4162,-2-9 804,2 36-883,-3-18-33,-6 2 0,-1 0-179,-7-1-370,1-4 2922,1-3-4334,2-6-3183,3-8 5144,5-7 0,0-11 0,3-5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2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27494,'61'-11'-314,"-9"4"-650,-37 13-918,-3 3-5514,-2 2 7396,-1 3 0,-5-6 0,-1-1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3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0 394 26026,'16'-71'605,"2"5"-605,12 28 11,5-4-11,4 1 33,3 2-33,-1 6 0,-1 6 0,-4 8 12,-3 8-1,-4 6-11,-5 3 0,-2 7 11,-3 5 56,-3 9 56,-3 6 23,-3 3 34,-2 2-102,-3 3 23,-1 1-45,-2 2-56,0-3 67,0 0-11,3-4-45,2-3 57,2-2-35,1-1-33,4 0 34,3-5-34,5-4 101,6-8 67,5-3 212,21-22-268,-14 2 23,11-18-89,-21 4-46,-4 2 0,-2 1 0,4-4 0,-10 11-46,4 0-413,-12 11-561,2 3-986,1 0-4168,4 1 6174,2 1 0,-7 2 0,-2 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3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280 100 24804,'-74'4'1468,"7"5"-1266,31 7 22,4 6-146,6 3 1,5 3-12,8 3-56,6 2 79,4 2-90,9-1 11,9-3-22,13-4 22,11-7-11,7-9 0,2-5 22,3-16 68,-1-11 22,-1-14 168,-2-12 146,-4-3-124,-7-1 23,-9 1-245,-10 5-80,-9 4 0,-6 8 0,-11 8 0,-8 9 0,-14 8 0,-6 9 0,-1 11 0,5 4-1513,5 24-1031,15-9-7287,6 9 7638,20-17 1,-8-10 0,7-5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4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81 24267,'-6'-2'3014,"1"0"-2712,5 2 236,0 0-281,26-7-111,-4 3 1,23-6-147,-11 6 0,-4 0 0,-2 0 0,-4 2 0,-3-2-494,-2-2-728,-3 1-985,-1-1-4493,-4 0 6700,-2-1 0,-5 3 0,-1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4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6 24950,'-4'-3'2768,"1"1"-2343,-17 56-134,9-13-134,-17 49-101,16-26-56,-2 0-11,3 0-314,0-4-571,3-6-639,3-7-1781,3-11 3316,6-15 0,-3-10 0,3-9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4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27180,'-4'60'433,"0"0"0,-1-3 0,-1-3-332,-12 21-101,0-5-448,3-6-684,4-7-1489,1-7 2621,1-7 0,4-19 0,0-8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5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24311,'0'-5'3003,"0"1"-2465,0 4 179,0 0-615,47-12-102,-22 13 0,38-9-13,-37 18-603,-1-1-717,-6 2-1221,-5 0 2554,-7 5 0,-3-8 0,-4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5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27516,'72'39'-2006,"0"-9"-2935,-17-28 4941,7-4 0,-26 2 0,-7-2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6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1 27583,'-1'55'362,"0"0"1,-3 2 0,-1 0-363,-2-4 0,-1 1 0,-4 2 0,-1 1 0,-1-1 0,-1 0 0,0-2 0,-1 0-166,-1-3 1,1-1-766,-15 40-850,5-16-1768,11-19 3549,6-23 0,8-16 0,1-13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26328,'-40'89'1199,"6"-3"-6613,20-16 5739,5-3 1104,4-3-1362,3-8 1008,9-9-962,7-9-113,10-12 0,9-12 3314,5-9-3314,4-19-2,2-11-871,1-13-349,-1-6-1030,-1 3-6857,-1 3 9109,-1 4 0,-18 16 0,-4 5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6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26675,'-61'40'1188,"10"0"-1020,34-9-168,8 2 45,4 1-34,7 0-11,11-6 112,7-5-89,13-9 33,5-7-45,2-8 34,-2-12-34,-5-8 11,-7-8 79,-7-4 102,-8 1-203,-6-1 0,-4 3 0,-6 4 0,-5 8 0,-8 7 0,-2 6-225,0 6-1019,3 10-1579,4 5-7008,6 7 7627,8-4 1,0-9 0,3-5-1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7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8 23269,'-1'-4'3306,"1"1"-2937,0 3 46,0 0-247,-45 53 191,30-25-57,-33 43-145,42-41 78,4-4-190,1-4 1,6-7-46,4-6 0,6-6 0,6-8 0,2-7 0,1-9 0,1-7 0,-1 2 0,-1 1 0,-4 7 0,-3 7 0,-4 6 0,-3 5 0,-4 10 0,-3 5 0,-1 13 0,-7 5 0,-3 3 0,-6 3 0,-2 0 0,1 1 0,1-2-91,1-6-682,4-5-370,3-10-1299,3-8-7389,2-7 8736,9-14 1,-6 8 0,6-9-1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7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7 23672,'0'-7'2253,"-9"51"-2096,3-5-45,-8 45-112,5-22 11,0 0 23,-1 1-23,0-7 0,1-6-11,2-9 0,3-13-34,1-10-78,2-11 56,1-3 56,7-15 0,6-7 12,9-13 122,3-3 45,-1 2 224,-1 5-32,-6 8-91,-1 7 44,-5 6 12,-2 5-89,-2 13-12,-2 6-179,-2 16-34,-3 6-22,0 3-11,-5-1-56,0-4-381,-3-6-538,5-8-964,1-8-2756,5-8 4706,8-9 0,-7 0 0,7-3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09:57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27706,'3'79'370,"-4"-10"-549,-7-36-471,-1-1-930,0-3-4459,0-1 6039,2-1 0,2-12 0,2-2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02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2 168 23829,'-2'0'3474,"63"-27"-4852,14 7 1663,-1-1 1,8-1-269,2 6 0,3 3-17,11 0 0,2 2-601,-29 5 1,1 0 0,1 1 600,1 2 0,1 0 0,1 1 0,2 2 0,0 1 0,2 1-12,3 1 1,0 2 0,1 1 11,2 0 0,1 0 0,1 2 0,0 1 0,1 1 0,-1 0 0,-2-1 0,0 1 0,-2-1-309,-4 1 1,-1-1 0,-2 1 308,-6-1 0,-2-1 0,-1 0 0,20 4 0,-5-1-667,-14-2 0,-7 0-4339,21 4 5006,-44-3 0,-25-5 0,-17-2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2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71 26429,'-2'1'785,"7"-2"-696,14-5-10,6-3-79,4-4 0,0 1 11,-4 2 22,-4 1 1,-5 4 22,-4 1 56,-2 2 90,-3 1-68,-1 1 112,0 9 1,-2 3-90,-1 13-100,-2 6-57,-2 5 0,-4 3 0,-3 1 0,-4 0 0,1-3 0,-8 13 0,6-17-237,-5 7-423,8-17-58,-2-3-447,4-4-459,0-3-3004,4-6 4628,2-3 0,2-3 0,0-1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21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28671,'6'94'0,"-7"-7"0,-12-36 0,-5-1 0,2-3-853,0-4-570,1-3-919,2-5-6240,1-5 8582,4-7 0,4-10 0,1-6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21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27695,'60'-10'-3473,"-9"2"3473,-37 13 0,-5-4 0,-5 4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1 25129,'-74'16'1390,"7"5"-1054,37 5-33,-3 7 44,1 3-101,1 4-55,5-1-46,6-1-33,7 1-45,6-1-67,3 2 45,9-2-45,9-2 0,10-4 23,12-6-23,6-9 0,5-7-23,2-7 46,0-13-12,-5-6 11,-5-12-11,-7-6-3369,-7-4 3403,-3-23-216,-12 13 182,-1-15 23,-9 23 0,-3 2-34,-4 4 0,-4 4 3274,-2 7-3319,-2 4 311,1 7-434,1 4-101,1 4-661,-3 2 34,4 2-561,0 0-1165,7 2-5445,2 3 8067,2 1 0,0 0 0,0-2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7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23168,'-1'-2'3003,"0"1"-1613,1 1-1144,32-1-123,-12 0-100,27 1-23,-23 0-291,-1 0-281,-1 0-795,-2 0-661,-2-1-5334,-4 1 7362,-6-1 0,-4 1 0,-3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7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27998,'51'5'224,"-5"-1"-224,-22-7-247,0 0-346,-2-4-618,-2-1-1041,0 1-7579,-5-1 9445,-1-2 1,-7 5-1,-2 0 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7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12 23258,'0'-6'3037,"0"1"-2556,0 5-178,-14 58-23,7-20 0,-11 51-190,9-34-90,3-2-11,0-2-482,3-2-572,2-1-1042,0 0-7724,0 2 9319,-1 0 1,1-23 0,0-5-1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239 110 25532,'-78'11'987,"11"3"-786,39 6-55,4 4-57,4 3-44,8 3-45,5 1 0,4 1 0,6-1 34,10-1-34,9-3 89,13-7-77,8-9 44,5-5-56,3-20 23,-2-7-1,-4-19 0,-8-5 146,-9-2 56,-9 1 348,-10-11-460,-13 17-79,-9-6-33,-12 22-134,-4 4-247,1 7-224,4 5-650,7 5 1255,7 6 0,6-3 0,2 3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8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14 23751,'0'-7'3070,"0"1"-2824,-7 51-111,5-18 33,-6 40-134,7-31-34,0-1-56,1-5-426,0-5-403,0-4-628,0 0-2846,0-3 4359,-4 1 0,3-9 0,-3-2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9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27863,'71'-32'808,"-6"4"-808,-18 16 0,6-1 0,5 2 0,7 0 0,0 3 0,-4 3 0,-8 3 0,-9 1 0,-10 1 0,-8 0-360,-7 0-1040,-7 0-1088,-6 0-7343,-4 4 9781,-2 5 1,0-3 0,0 1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9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24961,'-63'42'1457,"8"6"-1222,45-24 0,2 7 0,6-10 124,6-3 22,8-3-45,7-6-89,9-5-225,5-3-11,2-10 0,3-6-11,-2-10-11,-4-5-134,-6 1-79,-9 2-168,-8 5-438,-6 3-638,-3 8-1725,-3 5 3193,-2 3 0,1 3 0,0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23717,'-2'4'3497,"0"-2"-2971,2-2-134,-7 56-213,4-27-67,-6 45-56,5-46-56,1-2-145,1-6-303,0-4-359,-1-3-560,0-2-762,-4-2-6645,-2 1 8774,-5-2 0,6-3 0,0-2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39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6 153 24042,'-3'0'3855,"1"0"-3239,42-1-458,-12-4-158,34-2 0,-23-3 0,0 2 0,1 1 0,0 2 0,1 1 0,-1-3-293,0-1-771,-3-3-740,1-6-2140,-2-1 3944,-4-4 0,-14 10 0,-6 1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0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 24916,'0'-3'3026,"0"0"-2297,-15 79-729,6-29 0,-1 8 0,0 2 0,2 7 0,2-1 0,3-3 0,1-6-113,-1-7-985,-1-7-739,-1-7-1850,3-5 3687,0-9 0,2-8 0,0-6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0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28334,'59'-39'-1401,"-5"7"-963,-27 32-7467,3 0 9123,2 0 1,-14 0-1,-1 0 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0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28479,'66'-7'-45,"-8"1"-459,-29 6-437,-5 0-964,-3 2-4728,-6 3 6633,-1 4 0,-8-3 0,-2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0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28671,'52'24'0,"-6"-5"-125,-14-19-1062,-5 0-640,0 2-2968,-5 2 4795,3 4 0,-13-2 0,-1-1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1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0 865 28671,'7'-53'0,"0"1"0,-1 1 0,0 1 0,10-26 0,-6-8 0,-5-6 0,-3-3-876,-2 6 876,0 9 283,0 17-283,0 17 145,-1 18-145,1 13 0,-1 8 0,1 4 448,0 1-448,4 5 0,6 2 0,8 6 0,8-1 0,7 1 0,4-2 0,1-3 0,3 0 0,-3-2 0,10 0 0,-14-3 0,4 2 0,-21 0-1155,-8 7-1635,-7 7-7041,-15 7 7549,-9 8 0,6-15 0,-1-2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28671,'84'-1'0,"-4"-2"0,-25-1 0,-3-2-4252,-7 2 4252,-7 3-575,-6 0-2170,-5 1-7086,-2 0 7747,-1 1 1,-11 0 0,-4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28671,'-11'52'0,"-1"0"0,-11 45 0,5-33 0,1-1 0,5-3-169,4-5-2453,3-6-5266,4-7 7888,1-7 0,0-16 0,0-7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25521,'-37'58'1939,"2"9"-1693,25-32 57,0 12-146,8-13-23,1-2 90,1-1-77,3-3-147,4-4 0,5-2 0,5-4 0,1-3 0,1-5 0,-1-3 0,2-5 0,-1-1 0,1-1 0,1-2 0,0-2 0,-1-4 0,-1 0-427,-1-2-1186,0-1-2219,0-1 3832,1 0 0,-7 5 0,-3 1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2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2 499 23404,'-1'2'3944,"0"0"-3328,1-2-403,3-32-124,2 7-33,2-32-11,-1 13-45,-2-3-11,-3-4 11,0 2-123,-1 0 112,0 5-34,0 6 45,-2 10-11,0 8 11,-2 9 0,2 6-56,1 3 56,1 2 33,4 6 57,3 6-1,5 7 23,4 3-89,2-3-23,1-4 0,2-7 0,1-4 0,1-3 0,-1-5 0,-1-2 22,-3-5-22,-1-1-22,-3-1 22,0 1 0,-2 2 11,-2 2-11,-1 2 11,-1 3 56,1 2 58,-2 1-125,1 4 0,-4 3 0,-1 6 0,-1 8 0,-2 5 0,0 6 0,-4 6 0,-1 2 0,-4 3 0,-2-2 0,1-3 0,0-5 0,1-5-393,1-3-795,0-1-223,1 0 111,1 1-2410,2-1 3710,2 0 0,1-12 0,1-2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6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58 19695,'-4'-7'2913,"1"1"-2509,3 6 637,0 0-547,-4-18-69,3 11-111,-3-11-23,4 16 404,0 2-448,0 4 55,0 9-100,-1 11-45,-1 15-90,0 8-44,-1 7 21,-1 3-44,2 2 0,-3 0 23,1-2 22,1-5 11,1-6 100,1-8 12,1-9 112,-1-7-100,-1-8-35,0-5 68,-3-5-122,3-2-91,-1-2 0,-1 0 0,-4 0 0,0 0-360,-2-3-592,5-1-819,2-2-2083,4-3 3854,10 0 0,-7 3 0,6 2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26843,'-57'37'404,"12"3"-269,40 1 122,2 2 102,10 1-57,7-5 45,11-2-323,5-8-24,2-9 0,-1-9 0,0-6 0,17-29-573,-10 2-334,16-21-841,-13 10-2678,-3 6 4426,-3 4 0,-17 12 0,-4 3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7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68 25824,'-31'70'1423,"14"-10"-952,30-39-102,11-4-33,4-6-235,4-5 0,-2-5-101,-3-7 11,-5-5 24,-6-10-35,-6-7 0,-5-4 0,-3-3 0,-2 0-57,-4 4-44,-3 7-157,-4 7-246,-2 7-348,3 6-6475,4 7 7327,4 4 0,3-1 0,1 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7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25611,'-68'19'1076,"10"5"-830,39 6-112,4 2 35,6-3-12,5-4-68,4-3 158,8-6-34,5-7-90,11-4-90,3-8 1,4-10-34,1-7 0,-2-7 0,-2-1 11,-4 3 0,-6 5 359,-4 6-223,-8 6-147,-2 9 0,-9 15 0,-9 13 0,-8 13 0,-7 9 0,1 0 0,3-1 0,6-5 0,5-9-1021,7-9-917,2-10-3071,5-9 5009,11-5 0,-8-3 0,8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 23527,'-4'-2'3137,"1"0"-2722,3 2 212,0 0-503,-43 50 55,31-18-67,-32 43 45,43-30 33,2-1-100,8-4 23,4-9-113,11-10 0,5-11 0,2-10 0,2-14 0,-2-9 0,-3-11 0,-8-5 0,-8-1 0,-7 0 0,-5 1 0,-4 5 0,-5 4 0,-5 7 0,-4 6-729,0 8-1344,1 5-6622,2 11 8695,5 8 0,4-5 0,3 3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543 1 23023,'3'6'3529,"-11"53"-2935,-5-15-320,0 4 1,-2 5-2765,-15 36 2647,10-37 0,-1 3-51,-2 5 1,-2 2 63,-2 5 1,-2 1-148,-1 3 0,-2 0-23,0 1 0,0 1-511,1-2 1,1-2 437,2-5 0,1-1-218,5-8 0,3-3-628,-7 30-781,13-23-1998,13-25 4150,15-16 1,-8-13 0,7-5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9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181 101 23471,'1'-1'2376,"-21"59"-1984,5-13-252,-2 3 0,-1 2 84,-7 22 44,1 1-144,1-7-68,5-10 0,6-19-56,5-17 34,4-11-12,3-21 12,6-15-45,4-23 11,8-15 0,3-10-12,3 0 35,0 4-23,5 8 22,4 8-22,3 7 224,3 12-11,-4 8 33,-4 11 12,-6 9-157,-5 4 67,-6 6-66,-6 8-102,-5 7 0,-6 11 0,-9 6 0,-24 20-181,4-12-894,-12 12-841,21-22-4818,10-6 6734,6-8 0,7-8 0,0-6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15 114 26183,'-13'78'1299,"12"-13"-817,23-45-191,10-8-67,9-6-134,1-11-34,2-10-10,-3-11-46,-8-9 0,-8-3 0,-10-2 0,-9 2 0,-6 3 0,-10 6-169,-7 9-358,-7 10-392,0 6-974,5 12-4124,8 5 6017,6 7 0,4-7 0,1-3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9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4 25824,'-31'-3'739,"12"2"-503,29 10 44,4 0 23,-2 1-1,0 1 90,-3 1-123,-2 1 11,-3 2-234,-1 2-46,-2 0 0,-1 1 0,-5-1 0,-3 1 0,-7-1 0,-3-1 0,-3-1 0,1-3 0,4-4-270,4-3-1041,6-3-8520,4-4 9582,6-7 1,-2 5 0,3-4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9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28671,'-1'88'0,"-2"-5"0,-7-26 0,1-1 0,3-7-595,1-4-1242,3-8-2030,1-8 3867,0-8 0,1-11 0,0-4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0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26059,'66'-25'-1191,"-7"9"1,-41 18 0,-3 3-1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0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190 100 23426,'-7'0'3205,"2"0"-2724,-14 42-133,14-20-79,-14 35-45,18-31 67,9-1-45,4-4-65,9-6-181,1-6 0,2-6 0,-2-14 0,-1-8 0,-7-14 0,-5-8 0,-6-1 0,-9 0 0,-16-9 0,-3 17 0,-14 1-259,7 23-1478,-6 7-2566,-1 15 4303,-5 11 0,20-6 0,3 4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5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16 133 21555,'-8'-4'3776,"0"1"-3227,8 3 1636,0 0-1872,55-18-20,-20 8-293,45-14 0,-33 11 0,-2 2 0,-2 4 0,-1 1 0,-4 3 0,-3 2 0,-4-3 0,-3 0 0,-3-2-57,-6 0-929,-6 0-291,-7 3-908,-3 1-6130,-4 1 8315,-10 3 0,7-1 0,-6 1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5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25207,'-31'79'1076,"7"-9"-762,22-39-23,2 1 12,0 2-12,0 1-134,4-1-11,1-3-34,5-6-45,3-5 135,2-8-12,4-6-33,2-3 1,4-3-158,0 0 0,4-4 0,-1-1 0,-1-4 0,0 0-237,-2 1-569,-3 2-371,-4 1-974,-6 3-3631,-6 1 5782,-4 8 0,-2-5 0,0 4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24042,'-3'0'2387,"1"0"-1849,2 0-449,-5 47-55,3-26-34,-3 37-101,4-40-257,0-1-617,0-4-829,1-2-5704,-1-1 7508,-5 1 0,3-5 0,-3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6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1 193 28210,'86'-6'314,"-1"-4"-314,-15-7-11,0-4-247,-6-1-414,-7 0-247,-9 1-605,-9 3-1658,-3 0-6649,-9 5 8501,-2 0 1,-13 7-1,-4 1 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10 24524,'0'-5'2611,"0"0"-2275,0 5 213,0 0-359,-39 65-89,14-24-68,-4 7 1,-1 1-34,-5 7-156,0-1-584,3-3-638,3-4-1087,6-7-6847,9-7 9312,6-11 0,6-11 0,2-6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23213,'0'-5'2992,"0"1"-2499,0 4-90,0 0-111,17 46-124,-7-21-168,16 37-11,-8-37-449,2-5-895,5-9-1447,4-4 2802,1-6 0,-12-1 0,-5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6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79 24323,'-3'-1'2341,"1"0"-2050,2 1-291,0 0-392,51-17-863,-28 7-1703,39-15 2958,-43 13 0,-9 5 0,-3 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26160,'-24'76'1423,"3"-6"-1344,16-23-79,2-1-4252,3-1 3916,0-6-127,4-8-3380,7-8 3843,9-9 0,-6-8 0,-1-3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7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 26967,'50'-28'-6,"1"1"0,36-18-16,-40 33 22,-8 5 11,-8 5 0,-7 2 23,-5 3 123,-5 6 34,-2 6 100,-4 5 0,-2 3-78,-2 2-23,-2 0-89,-1 3-56,-1-1-45,0-1-11,0-1-325,0-5-448,-3-3-930,-1-2-3609,-5 0 5323,-5 2 0,6-7 0,-1-2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8 23706,'-5'-4'3205,"1"1"-2611,4 3-169,0 0-425,-6 36-67,4-19-347,-4 29-472,6-30-918,0 1-2521,-1 0 4325,-7 2 0,6-9 0,-5-1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7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12 122 23773,'-6'1'3205,"1"0"-2421,5-1-190,0 0-279,44-1-315,-13-3 0,37 0 0,-25-2 0,-2-1 0,-1 1 0,0-4-920,1-1-816,1-4-2803,-2-1 4539,1-5 0,-20 9 0,-4 1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7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27796,'-7'49'117,"-1"1"1,-3 40-241,10-40-403,1-2-651,0-5-1389,0-4-7265,1-3 8848,-1-4 1,1-14 0,-1-5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8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25241,'0'-4'2275,"0"1"-2118,0 3-79,43-15-78,-19 11-145,33-11-371,-32 15-1098,-6 2-2766,-5 5 4380,-7 6 0,-4-4 0,-3 1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8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27650,'-60'54'784,"13"-4"-547,43-18-237,3 0 0,2-1 0,7-3 0,7-4 0,13-5 0,9-5 0,8-6 0,7-3 0,3-4 0,-1-1 0,-2-3 0,-4-5 0,-6-6-1536,-5-3-1433,-7 0 2969,-8 3 0,-11 7 0,-4 4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9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27191,'9'84'941,"-2"1"-919,-7-13-22,-1 1-190,-2-5-651,0-7-985,-2-5-3798,2-6 5624,-2-4 0,2-21 0,-1-7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59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25577,'47'76'874,"3"-15"-795,5-43-34,5-8-1,4-5-44,-1-4 0,-1-6-22,-3-4-56,-2-7-23,-5-4-56,-7 1-33,-10 0 134,-12 2 44,-11-2 24,-7 1 100,-12-2 56,-9 0-56,-13 2 56,-13 4-101,-8 6 90,-8 4-45,-2 4-101,-3 8 56,2 6-67,3 7-78,7 2-382,10-2-817,12-2-2163,12-1 3440,8 3 0,6-10 0,3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28636,'7'-7'35,"3"1"-35,9 0 0,5 3 0,4 1 0,2 0 0,1 1-158,-1 0-1388,-3 1-1087,-3 0 2633,-7 8 0,-8-6 0,-5 7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4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28671,'76'4'-1245,"1"-7"-1881,-11-10 3126,4-7 0,-30 9 0,-8 2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5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26899,'4'93'393,"-7"0"-348,-7-3-12,-6 0-447,-1-4 436,1-8-22,1-13 45,4-14 95,3-16-107,2-15 38,5-11-60,3-12 23,11-14-23,9-13 260,10-11-114,4-4 78,-1 5 45,-1 7-56,-4 10-43,0 11-181,-5 6 0,-2 5 0,-2 9 0,-6 8 0,-6 10 0,-4 7 0,-7 2 0,-8 1 0,-8 1 0,-9-2 0,-3-2 0,-10 5 0,13-14 0,-4 3 0,15-15 0,3-2-438,1-5-974,4-2-1288,4-2 2700,3-3 0,1 2 0,1-2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5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28671,'-25'84'0,"3"-10"0,8-33 0,4-6-1121,2-6-1703,5-7-7007,1-6 9044,5-8 1,-2-5 0,2-3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5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28244,'-10'57'142,"-1"1"0,0-1 1,2-4-143,-2 23-923,-4 3 923,0-2 0,-3-6 298,1-10-298,3-12 153,4-15-153,6-12 0,2-11 0,9-11 472,8-16-472,11-11 0,7-15 0,1 0 0,-3 4 0,-6 10 0,-4 11 0,-4 9 0,-5 6 0,-2 2 0,-5 6 0,-1 6 0,-3 10 0,-12 9 0,-7 7 0,-17 3 0,-7 0 0,-3-1 0,3-7 0,9-8 0,12-10-853,11-7-2822,7-5-2611,10-10 6286,5-8 0,-2 4 0,0-3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5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1 28513,'-19'94'158,"-4"2"-158,-5-17-921,-4 4 921,-3-1 0,-1-5 0,1-4-1199,5-8-1014,6-10-7618,12-13 9760,5-14 1,6-14 0,1-9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6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27975,'-28'50'74,"0"0"1,2-3 0,1-3-108,-5 12-550,8-7-537,7-13-1065,9-10-7646,3-11 9594,13-8 0,-8-4 0,8-3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6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26 26474,'-36'77'470,"7"-13"-302,29-40 102,7-7 122,4-8 0,10-5-34,4-5-211,2-9-147,0-6 0,-5-12 0,-4-2 0,-7-1 0,-6 1 0,-3 4 0,-8 6 0,-4 6-69,-6 5-1039,-1 5-1257,3 2-7466,5 2 8126,4 3 0,3-3 0,2 3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6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28671,'-15'50'0,"0"1"0,-10 42 0,16-33 0,3-2-405,4-3-1634,2-6-2286,0-5 4325,0-5 0,0-18 0,0-6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6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25465,'0'-7'1322,"0"1"-1624,0 6-1244,0 0-3541,42-20 5087,-23 16 0,25-16 0,-36 20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7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95 122 26485,'69'-3'134,"-13"-2"-134,-38-5 12,-4-2 21,-6-3-33,-3-1 0,-3-1 0,-1 0 34,-1 3 134,-8 6 247,-6 3 100,-12 12 123,-9 9-401,-5 12-237,-3 10 0,5 4-3392,7-2 3392,11-3 0,11-7 0,5-3 0,9-6 0,8-3-337,9-6-1434,12-5-2420,6-5 5039,6-2 0,-20 0 0,-4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7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28188,'-65'38'483,"11"-1"-483,40-10 0,5 2 0,5-1 0,1-3 0,4-1-942,10-6-739,6-4-1860,15-4 3541,6-6 0,-16-2 0,-3-2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7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68 26720,'-40'64'863,"9"-13"-840,31-45-1,6-4 45,1-2-56,6-3 1,-1-6 10,-1-7-11,1-8-22,0-3-67,2-2-113,-1 3 113,-1 1-34,-2 10 112,-2 4 45,-2 8-12,-2 1 236,-1 4 112,-1 8 11,0 7-122,1 8-270,2 4 0,2 2 0,2 0 0,2 1 0,3-3 0,3-2 0,1-4 0,2-5-147,0-4-1310,1-4-1299,-3 0 2756,-1 2 0,-8-6 0,-3 2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9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0 26272,'2'41'717,"0"3"-639,0 7-44,-1 1-23,-1-2 12,1-9-23,1-10 0,1-10 0,-1-10 11,0-6 1,-1-3 10,-4-6-22,-6-6-11,-6-6-12,-10-1 23,-4 3 0,-6 8 79,-2 4-23,0 12 112,2 8 11,7 7-145,6 6 33,8-2-67,6 1-34,4-1-55,4-4-348,11-2-482,8-8-527,20-7-2296,14-8 3742,13-13 0,-27 6 0,-5-5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09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40 23717,'-23'62'1849,"6"-10"-1132,23-36-157,5-6-302,4-5-145,2-3 55,-1-10 11,-3-7-112,-1-9 23,-7-6-90,-1 1 22,-4 2-22,0 6-246,-3 5-405,2 6-985,-3 5-3954,4 3 5590,11 2 0,-8 0 0,8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0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 22294,'0'-3'2510,"0"1"-2073,0 2-33,-11 59 167,6-24-44,-8 48-12,10-43 57,3-8-225,0-8-246,6-11-12,4-7-89,11-10-89,7-10-382,7-9-269,6-10-458,3 0-483,-1 3-2006,-5 5 3687,-5 5 0,-14 10 0,-7 3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0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98 103 24233,'42'-44'-11,"-9"8"145,-33 23 281,-8 7 189,-4 2-166,-12 13 55,-2 8-34,-3 12-44,4 9-124,3 3-112,7-1-156,7-3-12,5-6-11,4-5-325,9-6-650,8-4-1389,12-7 2364,9-3 0,-16-4 0,-2-2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0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0 25577,'-86'47'1872,"14"-3"-1536,42-12 67,9 1-89,6 0-145,6 1-169,4 0 0,3-2 0,2-3 0,10-8 0,8-4-113,12-8-907,5-5-593,3-3-987,2-1-7231,-2-3 8224,0-2 0,-18 1 0,-4-1 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0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8 24166,'0'-4'3092,"0"1"-2666,0 3-101,0 0-146,-22 58-179,15-25-213,-16 47-885,21-44-1613,7-4 2711,5-8 0,-3-10 0,2-6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1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2 24804,'-67'-2'1401,"7"5"-1155,26 5-22,4 6 34,6 1-168,8-2-79,8-2 0,5-2 0,5 2-3380,4 1 3380,4 1-11,2 0 56,-2 0-22,-4 0 112,-3-1-1,-2 0-78,-2 0 3370,-4-1-3437,-3 1-302,-1 0-651,1-2-1153,5 1-6645,1-3 8751,13-3 0,-8-2 0,8-3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 26754,'-36'76'1076,"7"-11"-830,29-41-11,5-4 23,5-5-156,7-5-102,8-6 0,4-6 0,4-11 0,-2-5 0,-2-8 0,-8 0 0,-6 2 0,-9 0 0,-2 3 0,-14-1 0,-4 5-237,-12 4-737,0 7-763,3 2-2050,8 4 3787,7 5 0,6-4 0,2 3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2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26563,'-23'66'583,"8"-12"-571,11-40 21,4-8-33,6-2 23,5-7-23,8-6 0,5-3 11,-1-3 0,-2 4 67,-5 5 46,-5 4-46,-3 2 68,-1 4-90,-2 4-56,0 5-79,-1 3-391,-1 0-584,1-1-940,1-1-7837,3-3 9154,6-4 0,-8-3 0,2-2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16 23706,'-6'0'2600,"1"0"-2298,5 0-111,0 0-102,-28 54 57,20-29 34,-20 43-68,28-46 56,3-5 89,7-9-10,7-5-102,7-8-55,2-7-23,-1-10-33,-5-6-34,-8-2 56,-5 2 0,-6 3 11,-7 4-56,-2 4-11,-8 5-90,0 4-481,0 5-919,1 2-3463,1 7 4953,2 8 0,5-5 0,2 3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3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23885,'-13'80'2925,"1"-1"-2398,-4-14-180,-1 3 11,-2-2-290,0-3-68,2-8 0,4-8-583,4-7-515,5-9-840,3-9-2130,8-11-5763,7-6 9367,10-12 0,-8 6 0,-2-6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26351,'-31'95'280,"4"-11"-392,16-42-1144,4-7-2900,4-8 4156,4-13 0,-1-7 0,1-7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3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24692,'-3'86'1019,"-3"-27"1,-1-1-6310,-7 18 5548,-6 21-12,8-38 1286,6-12-1532,3-14 916,3-14-905,8-10 11,5-13 79,10-12 3325,7-9-3269,2-9 190,10-8-133,-15 16-214,1-1 0,-19 20 0,-6 4 0,-1 2 0,-2 3 0,0 8 0,-10 8 0,-5 10 0,-14 8 0,-7 3 0,-2 2 0,2-3 0,6-6 0,9-9-1233,8-8-964,7-7-4447,6-4 6644,11-4 0,-7 0 0,7-1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3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27874,'-20'80'616,"-2"-4"-448,-1-24-155,2-7-13,4-9 0,9-14 0,3-12 0,5-6 0,0-12 0,2-7 0,5-10 0,4-2 0,3 1 0,1 5 0,-3 4-125,2 4-1263,-1 4-1302,3 2-7141,3 2 8384,6-2 0,-11 4 0,-1-1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4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28671,'-18'79'0,"2"-9"0,2-32-214,3 0-1534,-1-2-4650,-2 1 6398,-7 3 0,9-18 0,-1-1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4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26855,'14'28'1714,"-4"9"-1612,-7 22-102,-3 5 0,0 2 0,-1-1 0,-1-4 0,1-5 0,-1-8-707,2-9-2251,5-6-2566,0-16 5524,3-4 0,-4-12 0,-2-1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5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28671,'77'-41'0,"0"7"0,-13 25 0,2 4 0,-4 3 0,-5 1 0,-6 1-35,-3 2-1690,0 0-1357,0 2 3082,1-1 0,-22-1 0,-5-2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26698,'-31'69'1479,"11"-13"-1255,36-34-123,6-4-90,4-2-11,5 0-34,4-6-638,5-3-4221,7-5 1487,7-7 3406,6-7 0,-25 4 0,-5-2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3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79 27751,'-5'-5'650,"11"-3"-493,12 0-135,16-3 23,4-2-45,3 1 11,-1 3 0,-1 1 0,-4 6-3403,-4 0 3392,-2 2 13,-7 0-13,-4 1 0,-5 3 0,-3 2 0,-3 4 0,-2 3 3392,0 3-3392,-3 5 0,-1 4 0,-1 3 0,-1 2 0,-5 0 0,0-3 0,-3-3 0,1-3-461,1-3-738,-2-1-1109,0 1-7523,-2-1 9137,-1 1 1,6-8-1,1-2 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24513,'-5'-2'1882,"1"0"-1949,4 2-504,0 0-438,-8 38-1007,2-16-3531,-7 34 5547,1-23 0,6-14 0,-1-2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4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11 161 23392,'-6'0'3205,"2"0"-2611,4 0 661,0 0-1030,28 10-225,1-8 0,30 8 0,-4-12 0,5-5 0,-1-3 0,1-3 0,-3-1 0,-5 0 0,-4-3 0,-6-1-539,-7-1-1455,-6 1-2981,-6 1 4975,-4-1 0,-8 10 0,-5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4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28671,'-18'58'-152,"1"0"0,-8 31-1035,20-14-819,5-26-4403,0 2 6409,3-1 0,-3-21 0,3-7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4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28278,'78'-51'393,"-10"10"-393,-32 29 0,-7 7-573,-7 2-850,-8 4-1176,-7 12 2599,-9 10 0,1-6 0,-3 2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5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28671,'91'-38'0,"-8"7"-5661,-33 31 5548,-5 4-2,-4 4-3773,-9 9 3536,-7 6 0,-12-9 0,-6 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0:45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28671,'89'23'0,"-2"-3"0,-16-13 0,-3-1-237,-7 0-2788,-7-2 3025,-4-1 0,-24-3 0,-5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6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2029 24681,'-1'-7'2084,"-4"-65"-1647,4 15-782,1-4 1,0-6 388,3 11 1,0-2-358,0-8 0,1-2 341,-1-5 0,-1-2-23,-1-4 1,-1 0-6,-5-2 0,-1 0-546,-1-1-1,-2 0 547,-3 1 0,-2 1-95,-1-1 0,1 2 56,0 3 0,1 1-12,0 6 1,1 3-33,1 9 1,0 4 82,-5-29 360,4 33-360,6 23 660,4 18-637,1 6 1595,1 2-1585,8 2 362,10 4-126,19 4 156,22 0 47,28 0-865,-31-7 0,3 0 393,12-1 0,2 0 0,10 1 0,2 1-568,4-1 1,1 1 567,1 2 0,-1 0 0,-1 0 0,0 1 0,-6-1 0,0 1 0,-3-1 0,-2 1-319,-2-1 0,-1-1 319,-4 0 0,0-1 0,-2 1 0,-1-1 0,-5 0 0,-2-1 0,-8 0 0,-2 1 0,29 2 0,-21 3 638,-28-2-638,-11 1 1135,-15-5-1135,-3-2 786,1-1-786,-1 0 0,-1 0 0,0 0 0,1 0 0,-2 0 0,1 0 0,-1 2 0,0 0 0,0 2 0,0-1 0,0 4 0,0 0 0,-4 5 0,-1 7 0,-6 12 0,0 16 0,1 21 0,-2 19 0,7-36 0,1 2 0,-1 4 0,-1 1-243,1 1 1,0 0 242,0 0 0,1-1 0,-1-2 0,2 0 0,1-1 0,0 0 0,1-1 0,0 1 0,1 0 0,0 1 0,0-1 0,0 1 0,0 0 0,-1-1 0,0-1 0,-1-2 0,-4 45 0,1-40 0,0-2 0,-4 15 0,0 3 0,5-49 0,1-10 0,-2-10 485,-5-2-485,-11-2 0,-17 0 0,-23 0 0,-4 2 0,-7 1 0,13-2 0,-3-1-223,-26 3 0,-2-1 223,16-2 0,2-2 0,-8-1 0,0-1 0,-8-1 0,0 0 0,-5 0 0,0 1 0,1 0 0,-3 1 0,17 2 0,-4 1 0,5 0-339,-3 3 1,3 0 338,-12-1 0,8 1 0,16 4 0,27-5 0,22-1-1693,34-6 1693,76-22 0,-49 16 0,44-15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8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27169,'24'-21'549,"3"1"-538,8 7 0,3 0 0,-2 2-11,-2 1 0,-5 6 0,-7 1 11,-6 3-11,-6 0 23,-5 1-12,-1 6 101,-2 2-78,1 8 22,-1 1-56,2 1 11,-1 1-56,1-2-22,1 2-124,0 3-66,1 4-953,3 20-404,0-14-2330,2 10 3944,-3-20 0,-3-12 0,-3-2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8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 22440,'-1'-2'2879,"0"2"-2542,1 0-337,-5 24-370,4-11-493,-4 20-1916,3-18-7052,0 0 9076,-3 1 0,2-7 0,-1-2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8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27000,'80'-10'-33,"-8"1"-371,-35-1-840,2-1-1557,4-7 2801,1-3 0,-19 8 0,-5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8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3 22810,'-1'-1'2722,"1"0"-2329,-8 46-203,4-8-190,-6 38-246,8-22-550,0-6-1568,2-4-7467,0-6 9720,0-5 0,0-14 0,0-6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8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24244,'62'-9'-3081,"-11"1"-6750,-35 11 9420,-8 7 0,-5-5 0,-3 5 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1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25073,'-52'70'1300,"13"-8"-975,35-37 67,9-2-123,8-4 45,10-2-135,6-6-123,6-4-22,5-3-34,4-5-460,8-11-459,7-7-1591,7-11-7321,2-2 8787,-1-2 0,-30 15 1,-9 4-1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34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39 25409,'-4'-5'2824,"0"1"-2386,4 4-438,0 0 0,49 0 0,-25 0 0,38 0 0,-37 0 0,-1 0-416,1 0-1343,1-3-1602,-1-4 3361,-1-1 0,-11 1 0,-3 3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1:35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48 109 27214,'-14'67'414,"1"-10"-369,9-33 100,-1-4 23,1-5 135,0-5-68,2-6-88,0-4-147,2-13 0,0-8 0,0-18 0,1-8 0,1-2 0,0 4 0,0 9 0,0 9 0,0 10-696,0 8-1455,0 7-4606,1 17 6757,-2 10 0,0-5 0,-1 1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2:59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26888,'4'8'1009,"0"4"-864,-7 11-55,-3 6-12,-4 5-55,-3 4-23,-3 2 0,3-2 11,-1-5 23,5-6-34,2-10 0,4-6 33,1-7-10,1-2-12,1-2 11,0-6 12,2-4-23,4-9-11,4-5 45,3 1-45,-1 3 0,-2 6 0,-2 5 11,-3 6-22,-1 1 11,0 2 0,0 0 0,2 0 0,2 0 0,10 0 22,2 0-22,9-4 23,-1-2 122,-2-2-121,-3 0-24,-5 5 0,-8 1 0,-2 3 0,-5 2 0,-1 4 0,-2 3 0,0 4 0,0 2 0,-4 3 0,-1 3 0,-3-1 0,0-1-2735,2-2-357,4-7 3092,0-3 0,2-6 0,0-2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00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15 23045,'-2'-8'2768,"1"2"-2387,1 6 0,0 0-157,-38 39-101,24-18 22,-28 31-54,36-29-91,3-5 67,2-4-45,4-8-22,7-2 0,4-8-146,6-5 45,1-6 45,-3-6 11,-2 1 34,-3 1 11,-2 2 0,-3 5 11,-2 4-11,-2 3 0,-1 4 34,0 0 11,0 1 224,0 4-22,1 4 77,0 6 57,0 3-157,8 10-224,0-6 23,6 3-46,0-13 23,2-4-157,0-4-145,-1-2-269,-1-1-1223,6-2 47,-6-2-4147,7-3 5894,-7-2 0,-9 4 0,-1 1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00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4 24379,'1'-2'3148,"-1"1"-2004,0 1-1144,-14 54 0,-1-12 0,-15 50 0,0-25 0,0 2 0,1 0 0,3-3 0,8-5 0,2-5 0,7-7-1256,2-11-2016,3-9 3272,4-14 0,0-7 0,2-8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01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13 103 27045,'24'27'785,"-4"5"-606,-20 7-90,-1 1-21,-3-3 32,1-5-100,-4-7 34,1-6 22,0-6 11,0-6 90,1-3-66,-1-3-91,0-3 0,3-9 0,0-8 0,2-14 0,5-5 0,5-6 0,7 0 0,4 2 0,4 3 0,0 6 0,0 6 0,2 7 0,8 5 0,-7 8 0,5 3 0,-13 4 0,-2 4 0,-5 2 0,-6 5 0,-3 1 0,-3 2 0,-4 2 0,-18 11 0,2-6 0,-14 6 0,13-11 0,2-3 0,5-2 0,2-4-1278,3-2-874,4-2-5277,2-1 7429,3-1 0,0 0 0,0-1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0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22 155 26507,'85'-44'157,"-23"10"-146,-37 12 1,-19 9-12,-3 0 0,-2 2-45,-1 2 34,-5 3 11,-4 3 11,-10 5 90,-5 8 370,-3 7-1,0 8 45,3 4-123,2-1-312,5 0-80,2 1 0,7-3 0,3 1 0,4-3 0,1 0 0,8-4 0,1-4 0,8-7-640,-1-4-749,4-3-1020,-1-2-5995,4-5 8404,1-4 0,-10 2 0,-1-1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01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27214,'-32'84'1164,"3"-12"-871,11-41-293,2-7 0,5-8 0,3-6 0,4-7 0,3-2 0,1-1 0,0-4 0,2-3 0,4-4 0,3-1 0,5 1 0,-3 3 0,4 2 0,-1 1-1166,4 2-874,5 1-3024,3 1 5064,4 0 0,-13 1 0,-2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02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26519,'-62'28'728,"12"-2"-582,38-6-79,4-3 34,5-1-34,1-3-22,2-1 134,6-3 34,6-3-101,9-3-34,4-2 12,4-5 111,-2-6-76,-1-5-125,-7-4 0,-6 0 0,-7 2 0,-4 2 0,-2 2 0,-1 4 0,-4 2 0,-6 4 0,-4 2-819,-3 0-4410,0 1 366,3 0 4863,4 1 0,6-1 0,2 1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02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28671,'54'41'-897,"-9"-7"-1266,-35-24-7668,-3 1 9095,-1 1 0,-3-6 1,-2 1-1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4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53 22260,'-3'-6'3385,"1"1"-2892,-39 4-146,19 5-269,-33 4 258,31 6-123,1 4-89,4 3 122,-1 2-223,3 3 33,2 1-56,4 0 22,6 0-22,3-4 0,5-1 0,8-7 34,8-3-23,12-6-11,5-4 0,2-7 22,-1-4-22,-5-9 0,-6-4 12,-3-6 55,-5-19-67,-8 11 0,-3-13 22,-8 19-44,-4 5 22,-1 5-135,-5 7 46,1 5-1435,-2 4-426,4 2-6364,-1 3 8314,7 4 0,0-3 0,1 3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24390,'0'-2'2353,"0"0"-1759,0 2-516,7 54-78,-2-27 0,5 43-168,-6-40-213,-3-2-919,0-1-1534,-3 0 2834,-6 1 0,4-11 0,-3-3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5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6 23247,'-2'-3'3070,"1"0"-2723,1 3-156,0 0-124,-46 42-22,22-17-90,-36 35-269,36-28-863,3-2-1714,3-1 2891,2-3 0,6-11 0,4-4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5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 23527,'0'-4'2264,"0"1"-1973,0 3-202,-7 51-89,5-26 0,-5 40-537,7-41-752,5-5-1848,4-7-6694,7-6 9512,2-4 1,-8-2-1,-3 0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24603,'-60'72'-6847,"10"-10"6847,36-36 0,6-11 0,3-4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23325,'23'56'-2308,"-1"-13"-3059,0-40 5367,3-7 0,-11 3 0,-1-3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46 24222,'-3'-5'2577,"0"1"-2106,3 4-214,47-5-223,-19 2-68,35-4-44,-30 3-550,-6-1-605,-1 1-1612,-4-1 2845,-6 3 0,-6 1 0,-6 1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6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26534,'-33'74'718,"6"-6"-438,27-35 7,3 1-186,3-2-42,4-4-104,3-6-227,2-7-524,3-8-504,2-3-1232,3-4-7299,2-2 9459,2-8 1,-12 6-1,-2-5 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6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26989,'-17'74'269,"1"-5"-269,4-26-44,3 1-875,2-3-1199,2-3-5244,1-1 7362,0-6 0,1-13 0,0-6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6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27146,'64'-14'191,"-8"3"-202,-29 10-483,-3 1-783,-4 0-2309,-4 0 3586,-4 0 0,-5 0 0,-3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7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 19538,'-3'0'5434,"-1"0"-4582,4 0 638,0 0-874,-3 0-201,4-1-281,3 1 23,8 0-146,8 0-11,4 0-89,3 0-740,1 0-348,-3 0-1299,-2 0-7355,-8 4 8711,-7 8 1,-6-4-1,-2 2 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27886,'86'-20'-3373,"-14"6"-2062,-47 10 5435,-12 15 0,-7-9 0,-6 9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8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92 103 21163,'-2'2'3272,"0"0"-1804,2-2-1300,32-12 123,-13 2-190,23-9-79,-25 8 12,-5 3-34,-6 1-23,-3 1-89,-2-1-291,-1 1 112,-5-2 200,-4 2 91,-7 2 136,-4 2-80,-4 6 257,-4 7-10,0 7-135,0 6 190,5 1-201,5-1-101,7-1 12,5-2-68,4-3 0,1-1-68,3-1-559,8-4-539,9-3-2207,12-5 3373,12-5 0,-18 0 0,-1-2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8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24726,'-14'11'817,"5"1"-301,16 1 22,-2 0-45,-3 4-157,-2 0 45,-3 3-179,-4 1-169,-4 0 1,-2-2-34,-1-3-11,1 0-292,-2 1-178,-3-1-181,-1 1-862,4-3-2263,6-4 3787,11-5 0,-1-2 0,5-3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8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24390,'-26'37'1367,"15"3"-986,26-23-135,2 6 113,-8-7-102,-3-1 46,-3 0 78,-2-1-224,-1 0-23,-5-1-134,-3 1 56,-5-3-123,1-1-168,3-4-348,4-2-481,2-3-1032,2 0-4078,7-1 6174,8-7 0,-5 6 0,3-6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74 25342,'51'-20'56,"-10"2"-179,-40 7-169,-1 0 102,-2 4 168,-3 3 22,-3 2 112,-4 2 44,-3 6 57,0 4 101,-1 7-179,3 0-101,4 1-34,3-4-45,3 1-124,2-3-503,1-1-717,0-3-2499,6-3 3888,5-3 0,-4-2 0,2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9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23796,'-18'70'1613,"3"-11"-1142,8-41-79,3-7-33,1-5-1,2-4-167,1-2 22,0-6 22,4-5-179,4-8 56,4-3-112,4 1 0,0 4 0,1 2-482,1 5-481,3 1-1121,4 2-4662,3 2 6746,1 2 0,-12 2 0,-5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2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76 20905,'0'5'4034,"0"-1"-3508,0-4-32,0 0-472,35-11 23,-24 2-45,26-9 33,-34 3 23,-1 2 124,-2 3 10,-6 4 146,-5 4-190,-9 3 168,-6 8 78,-1 4-23,-2 9 79,5 1-267,5 1-181,6 1 0,6-1 0,4-1 0,2 0 0,10-2 0,4-5 0,14-7-1133,4-5-1366,5-4-7332,-2-1 8246,-5 0 1,-14 0 0,-5 1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1 26082,'-28'89'1490,"-2"-5"-1120,1-23-135,-2 3-202,-1 2 91,1 0-124,2 1 0,-2-2-23,1-1-470,1-4-78,4-7-516,7-12-1053,8-12-4281,5-15 6421,18-7 0,-9-6 0,9-1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3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11 25308,'-55'-6'415,"12"1"-314,40 5-22,2 0-57,1 2 157,0 4-44,0 5 156,0 5 202,0 2-112,0 4-11,-1 1-68,-6 1-156,-3 0 10,-5-2-111,1-1-45,0-2 0,3-1 0,0-2-134,1-1-337,0-3-582,1-2-673,3-4-2262,2-3 3988,7-4 0,-3 1 0,4-2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28479,'-18'88'192,"2"-5"-192,7-31 0,2-2-304,3-4-816,0-7-864,1-6-2800,-1-6 4784,-2-5 0,3-10 0,0-4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3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23482,'0'-8'2712,"0"1"-2712,0 7-347,0 0-1256,33-8-2968,-14 6 4571,26-8 0,-33 8 0,-2 1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3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19841,'0'-5'4930,"0"1"-4124,0 4 214,0 0-673,-9 21-168,1-1 124,-7 20-101,4-7-23,3-2 56,4-3-235,1-8 0,3-6-11,1-8-78,5-4 89,3-6-56,5-6-23,0-4 57,-1-2-57,-4 3 57,-2 3 11,-2 3-45,-2 5 33,1 0 23,-1 2 0,1 3-22,-2 3-213,1 2-214,-1 2-391,-1-2-807,2-2-2118,0-3 3765,4-1 0,-4-2 0,1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4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20871,'1'-3'4292,"-1"1"-3867,0 2 461,0 0-449,0 51 45,0-27-213,0 39-1,-1-43-234,1-6 33,0-4-56,0-7-11,0 0-123,0-3-325,2-3-549,2-2-1367,3-4-7467,2-2 7972,2 0 0,-5 4 0,0 2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4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94 22687,'8'0'2464,"-2"0"-2251,-6 0-134,0 0-35,15-11-21,-11 2-23,11-9 0,-15 6 22,0-1-22,0 3 11,-2 0 102,0 4 313,-2 3 11,-1 2 33,-4 2 79,-3 8 56,-3 4-77,0 10-528,0 1 0,5 0 0,4 1 0,4 0 0,3 1 0,6-1 0,3-2 0,7-1 0,0-3 0,1-1 0,0-5-595,-1-3-1142,-1-6-3439,-2-1 5176,-2-3 0,-6 0 0,-3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5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16 23079,'0'-4'2352,"0"0"-2104,0 4 43,0 0-123,-45-7-101,26 10 0,-35-1 146,36 15-157,2 4 67,-1 3-78,3 2 33,5 1-78,4-3 0,5-5 0,12-8-22,6-6-23,12-13-67,4-6 79,-1-9-102,-1-3 113,-7 0 22,-4 3 0,-7 5 22,-5 6 23,-3 5-45,-4 5 90,-1 2-68,0 8 168,0 6-100,3 24-45,-1-7-45,2 11-101,-1-15-459,0-6-1244,2-2-4202,2-9 6006,6-4 0,-6-5 0,1-1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5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24255,'2'-4'2734,"-1"1"-2229,-1 3 200,0 0-233,7 41-472,1-19 0,7 33 0,-1-33 0,0-3 0,-1-6 0,1-6 0,-1-3 0,4-4-1099,1-6-705,7-3-2342,1-5 4146,2 1 0,-13 6 0,-3 3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5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109 132 21286,'7'-1'4112,"-2"0"-3967,-5 1-77,0 0-56,41-33-12,-30 16 0,30-26 0,-43 27 89,-11 5-22,-6 4 292,-12 5-169,-2 10 1,1 5 245,5 10-43,6 3-57,6 4 179,4 1-257,5 1-101,3-1-124,2-2-33,6-5-89,6-7-628,10-7-549,8-6-1177,7-4-7388,2-10 7689,4-6 0,-20 3 1,-3 0-1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6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15 23224,'1'-8'3160,"0"2"-2555,-1 6-190,-22 59 67,10-23 111,-16 47-401,17-43-192,2-9 0,5-10 0,1-11 0,2-5 0,1-8 0,3-8 0,4-7 0,5-9 0,6-1 0,2 2-1121,1 6-605,2 4-2767,0 6 4493,-1 7 0,-10 0 0,-2 3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3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123 165 25252,'61'-51'123,"-12"5"45,-43 21 281,-3 6 78,-6 5 55,-5 8-133,-8 3 99,-6 5-189,-7 10-145,-3 8-214,-3 12 0,1 4 0,6 2 0,7-2 0,11-3 0,6-5 0,14-5 0,9-7 0,16-7 0,9-6 0,7-10-1457,1-9-1704,2-10 3161,0-9 0,-24 15 0,-5 2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55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26 19392,'0'-4'4437,"0"1"-3977,0 3 694,0 0-874,-42-6-156,24 11 21,-34-3 1,31 16-124,-2 1 23,-2 2-45,1 0 22,2 0-22,4-3 0,4-3 0,6-3-22,3-2-12,3-3 34,7-3 0,6-1 0,9-1-22,5-2 22,3 0-78,0-3 78,-3-1-45,0-3 45,-3-3 0,-1-1 11,-2-3 11,-1 1-22,-3-2 0,-3 0 0,-3 0 45,-4 0-3437,-3 0 3392,-1 1 11,-1 1-44,-5 2-326,-1 3-67,-5 3-582,1 3-516,0 2-1680,-3 6-6612,0 2 10664,-4 8 0,8-7 0,1-1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55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71 25970,'-12'0'1064,"2"0"-716,10 0-169,6 0 112,8 0 23,11 0-225,10-1 113,4-4-45,3-1-124,-1-2-9,-4 1-24,-2 2 0,-3 1 0,-1 0 0,1 0 0,1-1-259,1-1-547,-3-1-181,-5 2-772,-7 2-1826,-7 2 3585,-6 3 0,-5-2 0,-1 2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3:5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25735,'-56'48'280,"9"-5"-191,38-15 90,4-2-134,3-1 168,2-2-23,4-3-89,3-3 90,4-2-180,3-3-11,2-5 0,2-2-11,3-4 11,5-1-224,5-4-303,6-3-246,4-5-650,0 0-3171,-3 3 4594,-5 2 0,-16 3 0,-6 3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4:06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22283,'-4'0'3036,"1"0"-2688,3 0 134,0 0-437,3 0-34,6 1 11,8-1-10,9 1-12,3-1 33,2 0-33,-3 0 0,-4 0-56,-5 0-313,-5 0-192,-3 0-638,-3 0-2151,-2 0 3350,-3 0 0,0 0 0,-2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4:0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 22967,'-11'91'-11,"0"-9"11,4-35 44,0-4 24,2-6 615,1-12-33,3-12 123,0-6 68,1-11-326,0-10-213,0-11-44,3-14-168,1-6-45,4-4-45,0 2-34,1 3-202,-1 9-626,-1 10-964,-4 11-6153,-1 9 7979,-2 5 0,0 0 0,0 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06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14 16535,'-4'-7'4729,"0"2"-3856,4 5 1167,0 0-1827,-16-2 100,9 6-145,-15 1 34,12 5 0,0 3-135,-2 1 34,2 3-1,-2 1-66,3 0 90,1 0-68,3-1-11,3 0 0,0 0-34,2-1-11,0-1 0,4-1 0,2-3 11,3-2-11,4-2 0,0-2 0,3-3 11,1-1-11,1-2 0,0-5 0,0-4 45,4-17-45,-7 5 123,2-9 0,-10 11 68,-3 0-1,-2 4-78,-1 0 11,-1 2-89,-3 1-23,-1 1-11,-3 1 11,-1 3-67,-2 1-246,2 4-135,-3 1-348,2 2-514,-3 1-1760,-1 6-6772,-2 4 8656,-1 6 0,7-7 1,1-2-1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0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96 21185,'-6'1'3686,"2"0"-3058,4-1 268,0 0-448,45-13-145,-19 8 22,41-11-34,-31 11-55,3-2-91,-1 0-22,0-2-78,0 1 56,-4-2-67,-1 2-1,-4 2-10,-5 3-23,-2 2 0,-4 1-12,-2 1 1,-2 1-34,-2 2-78,-2 0-325,-3 0-168,-2-1-381,-2 0-695,-2 0-2667,0 1 4359,-3 2 0,2-3 0,-2 1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5:0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25028,'-27'40'325,"5"-4"-202,18-13 12,3-2-11,0-1 88,1-1-77,0 1 100,1-1-22,2-2-90,0-2 45,6-3-112,1-4-45,6-3-11,3-2 34,4-2-68,3-1-22,1-3-448,-1-1-393,-2-4-1802,-3 1 2699,-2 0 0,-9 4 0,-3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4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3128 286 21252,'-60'-16'881,"0"-1"1,-3 1-1,-1 2-769,0 4 1,-2 2-945,-13 0 0,-5 1 865,-11 0 1,-4 1-30,27 3 0,-3 0 0,-1 1 37,-4 0 0,-1 0 0,0 1-352,0 0 0,-1 0 0,0 1 423,1-1 0,1 1 0,0 0-4,4-1 0,0 1 1,2 1-27,3 1 1,0 2-1,2 1 63,-30 3 1,2 4-6,6 6 0,2 3-75,5 4 0,2 4 52,8 2 1,4 5 5,6 1 1,5 5-29,8 1 1,6 4-24,9 0 1,7 2-265,8 2 0,9 1 259,10 0 1,9 1 66,12 1 0,9-2-33,15 1 0,8-2 22,15 1 0,8-4-22,-17-14 0,4-3 0,2 0-94,7 0 1,2-1 0,2-1-177,6-1 1,3-2 0,2-2 168,4 0 0,2-3 0,2-1-124,-20-7 0,2-1 1,0-2-1,1-1 124,3-1 0,1-2 0,0 0 0,0-2-236,3 0 1,1 0-1,-1-2 1,1-1 235,1-3 0,0-1 0,-1-2 0,1 1 0,-3-1 0,0-1 0,0 0 0,-2-3 0,-1-1 0,-1-1 0,0-2 0,-3-1 0,18-4 0,-2-3 0,-3-1 0,-7 0 0,-3-2 0,-4-2 0,21-13 0,-9-5 194,-17 1 0,-11-6-194,-15 0 0,-11-5 165,-10 0 0,-12-4-165,-17-3 0,-11-1 0,-11-5 0,-11 2 0,-16-4 0,-11 2 0,14 20 0,-3 2 0,-4 2 0,-4 0 0,-4 3 0,-2 1-19,-6 2 0,-1 2 0,-2 3-86,-3 3 1,-2 3-1,0 3-22,-1 2 0,0 3 1,0 2 44,3 4 1,0 1 0,2 2-244,7 2 0,2 2 0,-2 3-2047,-4 3 0,-1 2 1,5 3 2604,-2 5 1,5 2-1,5-4 1,11 2-1,14 9 1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5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27415,'0'54'751,"0"3"-617,0 2 79,1 3-55,1 2-158,5-3 0,4-5 0,3-10 0,3-11 0,1-12 0,5-13 0,2-5 0,5-16 0,4-11 0,1-16 0,3-10 0,-2-2 0,-4 2-718,-2 5-1612,-3 6-7501,0 5 8296,2 7 1,-12 12 0,-3 5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6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26586,'-45'86'1333,"9"-6"-997,27-26-145,5-2-147,3-7-21,4-9-23,4-12 0,3-12-34,4-6-11,1-9-78,3-11 22,3-10-145,3-12 78,-1-4 56,0 1 90,-4 7 22,-4 7-12,-5 9 12,-3 6 0,-2 7 0,-2 1 12,1 5 88,-1 8-44,-1 5-33,-1 10-23,0 1-112,-1-2-325,0-3-594,3-7-1042,3-7-5658,6-4 7731,9-15 0,-8 8 0,0-8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6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15 23728,'3'-8'2701,"0"1"-2275,-14 67-158,-1-21-88,-11 52-135,1-37 0,0 0-12,2-7-21,4-6 21,4-11-33,6-10 34,4-8 44,1-7 23,1-3-11,0-9-79,5-4-11,3-6-202,5-3-549,1 2-986,2 0-3394,3-2 5131,5-2 0,-10 9 0,-1 2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6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27729,'-18'79'145,"2"-8"-660,5-33-370,4-1-1188,4-4-7758,2-4 9204,1-3 1,0-12 0,0-4-1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8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25028,'-21'75'459,"1"-4"-459,10-25 12,0 0-12,0-4 33,2-4-33,2-5 0,1-7 0,2-5 0,1-9 0,1-4 0,1-6 56,3-3-21,8-11 21,9-9 0,8-13 11,4-5 22,0 0 68,-4 5 0,-6 7-90,-6 9-44,-5 8 10,-4 6-33,-1 3 0,0 1-33,4 4 33,1 3-23,5 5-10,10 9 33,-5-6 0,6 7 0,-10-7 22,-2 3-22,-2 0 11,-2 7-11,-4-6-33,-3 3-259,-3-9-257,-1-2-571,1-3-4236,8-4 5356,8-7 0,-6 2 0,3-3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9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25701,'-65'50'224,"15"-1"-134,46-9 156,11 0-22,10-6 0,13-9-101,10-9-89,4-9-1,-1-8 1,-5-12 56,-7-6 45,-10-11-102,-7-1 46,-8 0-23,-3 3-23,-3 4-33,-5 7-33,-2 5-237,-6 6-301,-2 4-740,2 2-1670,3 5-6850,4 1 8358,3 4 1,2-5 0,1-2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1 26606,'-15'55'93,"1"-1"1,0-1-1,3-4-47,4 21 105,1-3-151,4-9-140,0-8-129,2-14 54,0-11 80,0-12 173,-2-7-38,-2-4 22,-7-8-11,-8-5 113,-4-6 66,-7 1-11,-2 5 34,-4 5 0,2 4-22,-1 13 111,4 5 1,5 13-57,6 3-78,8 2-101,5 0-67,5-3-56,9-4-784,11-11-919,17-6-5177,16-13 6936,11-15 0,-25 8 0,-5-6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39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28457,'-21'55'71,"0"0"0,1-4 1,4-4-465,0 6-907,5-4-1154,1-4 2454,0-6 0,4-16 0,1-8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50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24961,'63'-10'1236,"1"0"1,8 1 0,3 2-2020,11 3 1,5 2 782,-19 1 0,3 1 0,1-1-457,8 1 0,3 0 1,8 0 456,-11 1 0,8-1 0,4 1 0,-1 0 0,-4 0-498,1 0 1,-4 0 0,1 1-1,4 0 498,1-1 0,6 1 0,2 1 0,-4-1 0,-6 1 0,-7 0 0,-5 1 0,-2 0 0,0 1-417,-1-1 1,-1 1 0,-1 1 0,0 0 416,21 1 0,-1 2 0,-2-1-120,-4 0 1,-1 1 0,-1-1 119,-7 1 0,-1-1 0,-2 0-165,-7 0 0,-2-1 1,-3 0-929,19 4 1,-4 0-1984,-16 0 1,-5 0 3227,25 12 1,-43-10 0,-21-2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15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28671,'0'14'0,"1"3"0,0 3 0,0 8 0,1 5 0,-2 8 0,-4 8 0,-4 6 0,-5 2 0,-2 1 0,1-6 0,0-5 0,3-8 0,1-8 0,3-8 0,3-6 0,0-7 0,2-4 0,1-3 0,1-2 0,0 0 0,3-1 0,8-2 0,10-3 0,12-4 0,7-4 0,5 1 0,-3 0 0,-2 3 0,-6 3 0,0 1 0,0 1 0,1-2 0,-1 0 0,-2 1 0,-8 0 0,-7 3 0,-6-1 0,-7 0 0,-1-4 0,-3-2 0,-2-3-662,-6-1-2319,-5 1-6850,-8 4 8067,-4 4 0,11 2 1,1 2-1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1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24759,'0'-3'3821,"0"0"-3730,0 3-91,42-10 0,-15 7 0,36-7 0,-27 9 0,-1 0 0,-2 1 0,-2 0 0,-4-2 0,-3-1 0,-5-1 0,-4-2 0,-4-1-1424,-4-2-974,-4-3-7126,-1 1 9524,-8-2 0,5 7 0,-5 1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16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28671,'84'-9'0,"-8"2"0,-32 7 0,-2 0 0,-2 0 0,-5 0 0,-6 0 0,-6 0-1559,-5 0-4200,-5 0 5759,-1 0 0,-6 0 0,-2 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1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28671,'6'-13'0,"4"2"-3363,6 6 3363,-3 2 0,-5 2 0,-4 1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1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 25779,'-3'0'2892,"1"1"-2892,2-1 0,17 1 0,-1-2 0,17 2 0,-4-2 0,1 1 0,-1 0 0,0 0 0,-1 0 0,-1 0 0,0 0 0,-1 0 0,1 0 0,-3-1 0,-2 0 0,-4-2 0,-6-2 0,-5 1 0,-4 1-2399,-2 1-4548,-3 2 6947,-4 1 0,3-1 0,-2 2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14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71 26933,'-4'2'1738,"1"0"-1738,3-2 0,0 0 0,51 5 0,-19-5 0,44-1 0,-30-6 0,-1-3 0,-2 2 0,-6 0 0,-3 1 0,-3-2-651,-1 0-4660,-1 1 5311,1 1 0,-14 3 0,-2 3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21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1764 251 26059,'-49'-47'739,"0"1"1,-7 2 0,-3 9-544,-4 16 1,-5 7-197,-14-1 0,-4 3 0,-9 2 0,-3 2-1303,30 3 0,-1 0 0,1 2 1303,-33 3 0,3 3 0,8 2 0,3 4 237,11 5 0,5 4-237,10 4 0,6 6 0,9 3 0,5 4 0,7 3 0,5 5 328,6 5 1,6 3-329,4 6 0,6 3 0,2 4 0,6 3-628,8 5 0,8 0 628,4 3 0,7-1 0,12 0 0,8-2 0,10 0 0,9-4 0,-15-25 0,4-3 0,3-2 0,9-1 0,4-4 0,3-2 0,9-2 0,2-3 0,3-3 0,5-3 0,2-3 0,1-4 0,0-2 0,1-5 0,-1 0 0,-7-1 0,-1-2 0,0-4 0,7-9 0,1-5 0,-8-2 477,-1-1 0,-6-6-477,5-14 0,-15-10 0,-27-42 140,-32 34 1,-6-3-141,-8-9 0,-6-3 0,-6-9 0,-5-2-919,-9-7 0,-7-1 919,9 27 0,-4 1 0,-6-1 0,-22-17 0,-9-2 0,-2 7 0,13 18 0,0 5 0,-5 2 0,-20-12 0,-6 3 0,1 11 128,17 20 1,2 8 0,-1 4-129,0 1 0,-2 4 0,1 2-463,0 3 0,1 3 0,0 3-1017,-29 8 1,0 5 1479,-3 4 0,8 2 0,37-7 0,6 1 0,-34 12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747 1 24703,'-97'21'1423,"46"-8"1,0 1-1094,-1 5 0,-1 2-145,1 2 0,0 1-140,4 0 1,3 2-46,-34 28 0,17 7 0,16 5 0,15 9 0,13 5 0,9 5 0,19-1 0,17-4 0,26-6-795,22-9 795,-29-37 0,4-5 0,4-3 0,2-6 0,2-3 0,1-5 0,-2-4 0,-1-4 0,-3-4 0,-3-4 0,35-17 0,-19-11 0,-22-7 0,-17-7 0,-14-4 0,-13-1 0,-20 1 0,-17 6 0,-23 7 0,-13 8 0,-6 7 0,30 15 0,0 1 0,-15-2 0,-2 1 0,43 8 795,10 3-795,8 0 0,14 2 0,10 8 0,21 3 0,15 6 0,15-2 0,10-6 0,5-2 0,-4-6 0,-6 0-2164,9-2-3405,-28-2 5569,7-1 0,-43 2 0,-6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0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2 21143,'-6'-2'2801,"-8"38"-642,5 4-2159,-11 41 0,-3-2 0,-3 6-72,-4 2 72,2-4 0,3-9 588,3-14-588,5-15 1271,4-17-1271,3-15 0,2-10 0,3-19 781,2-16-781,5-27 0,12-18 0,10-12-327,12-2 327,6 6 0,5 14 0,1 17 0,1 15 0,-1 16 0,-3 12 0,-6 9 0,-7 13 0,-8 18 0,-12 3 0,-10 12 327,-16-10-327,-10-3 0,-6-2 0,-25 4 0,21-15 0,-12 2 0,30-15 0,5 2 0,5 4 0,2 7 0,4 7 0,2 6 0,5 4 0,7 0 0,4 0 0,3-1 0,0-4 0,0-2 0,1-3 0,-3-4 0,-1-3 0,-2-3-1155,-3-5 1155,10-8 0,-14 0 0,8-4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28671,'23'89'0,"-10"-1"0,-37-9 0,2-2 0,4-6 0,7-8 0,6-10-696,8-10-2408,13-10 3104,13-10 0,-8-12 0,-1-5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1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414 1 25981,'-87'5'2465,"4"11"-2240,21 15-225,5 15 0,10 9 0,10 6 0,14 3 0,10 1 0,8-2 0,14-5 0,11-7 0,17-9 0,11-10 0,7-12 0,2-10 0,-6-5 0,-7-8 0,-11-8 0,-7-8 0,-6-11 0,-5-5 0,-7-4 0,-3 0 0,-9 1 0,-9 6 0,-7 6 0,-11 7 0,1 6 0,2 5 0,5 3 0,7 4 0,6 0 0,6 1 0,2 0 0,10 1 0,11 3 0,37 6 0,-6-1 0,21 0 0,-21-7 0,1-2-662,1 0-2946,1-2 3608,4-3 0,-26 2 0,-4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539 54 26194,'-94'-7'2477,"4"2"-2477,21 15 0,1 9 0,4 16 0,10 9 0,9 8 0,16 5 0,11 1 0,11-1 0,15-3 0,12-5 0,17-10 0,16-10 0,10-14 0,3-7 0,1-17 0,-8-8 0,-7-15 0,-11-12 0,-9-6 0,-9-7 0,-9-2 0,-7 1 0,-7 2 0,-10 6 0,-6 6 0,-9 8 0,-4 8 0,-2 10 0,-2 8-696,-4 13-2800,-6 17 3496,-8 14 0,21-9 0,3-2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8:0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2092 22496,'0'2'1333,"0"0"-604,0-2-270,5-56-168,-2 11-213,0-4 1,0-4-753,-1-34 674,0 37 0,-2-2-1502,0-5 0,-2-2 1479,-2-5 1,-1-1-12,-2-5 1,-2-1-269,-4-1 0,-1-1 296,-1-1 1,-2 1 10,0 2 1,-2 2 5,0 4 0,0 3 39,-1 5 1,0 2-147,0 8 0,0 1 254,-16-29 392,6 12-315,7 12 2946,7 8-3092,7 10 833,5 8-821,3 10 415,1 5-483,1 5-3413,9 2 3514,13-1 56,19-1 6,13-4 1,6 0-124,-7 0 0,2 0-432,27-4 1,3-2 430,-14 3 1,0 0 22,6 0 1,1 0 4,2-1 1,2 2 22,3 0 1,2 1-79,1 1 0,7 1-45,-2 2 0,9 0 0,-3 1-458,-19 0 1,-2 2 0,5-1 457,-4 1 0,6-1 0,-1 1 0,-4 1 0,6 0 0,-5 1 0,1 0 0,3 0 0,0 0 0,1 1 0,1 0 0,1 0 0,0 0 0,0 2 0,0 0 0,0 1 0,0 0 0,0 0 0,0 1-114,0 1 1,-1 1-1,-1 0 114,-1 1 0,0 0 0,0 1-114,-2 0 1,-1 0-1,-1 0 114,-4 1 0,-1 0 0,3 1 0,-6 0 0,4 2 0,-1-1 0,-5 0 0,1 1 0,-5-1 0,2 0 0,15 4 0,2 1 0,-9-1 0,-7 1 0,-6-1 585,-8-1 0,0 1-585,1 2 0,-2 0 0,13 3 2532,-2 0-2532,-44-16 609,-12-2-609,-5-2 1987,-4 0-1987,0 0 0,3-2 0,1-3 0,5-3 0,11-8 0,-4 5 0,6-4 0,-12 10 0,-5 2 0,-3 2 0,-3 1 0,-1 0 0,0 6 0,0 5 0,-2 15 0,-3 15 0,-1 18 0,-3 19 0,1 17 0,5-43 0,0 2-209,0 3 1,0 0 208,0 3 0,0-1 0,-1 3 0,0-1 0,-1 1 0,-1 0 0,0 0 0,-2-1 0,0 2 0,-1-1 0,0 0 0,-1-1 0,0 0 0,1 0 0,1-2 0,0-1 0,1-3 0,1-2 0,-3 43-90,4-11 90,2-16 0,2-11 0,-2-16 0,1-12 0,-2-13 210,-9-15-2171,-2-14-1844,-14-14 3805,-5-12 0,14 17 0,0 1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8:0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24311,'52'-16'638,"-1"-1"1,6 1 0,1 2-314,6 3 0,2 2-2847,14 1 0,3 1 2671,-18 3 1,3 2-1,1 0-11,9 0 0,1 0 1,3 2 171,8-1 0,1 1 0,3 0-310,-19 0 0,1 0 0,1 0 0,1 0-156,4 0 1,1 0 0,1 0 0,0 0 155,4 0 0,1 0 0,0 1 0,1-1-317,2 0 0,1 0 1,1 0-1,0 0 317,2 1 0,0 0 0,1-1 0,0 1 0,2 0 0,-1-1 0,1 1 0,0 0 0,1 0 0,-1 1 0,0 0 0,1 0 0,-2 1 0,1-1 0,-1 2 0,0-1 0,0 1 0,-1 1 0,0-1 0,-1 1 0,-1 0 0,-1 1 0,-1-1 0,0 1 0,-2 0 0,-2 1 0,1-1 0,-2 1-117,-4 0 0,0-1 1,-1 1-1,-2 0 117,20 2 0,-2-1 0,-3 1 151,-9 0 1,-2 0-1,-4 0-338,-11-2 1,-2 1-1,-4 0-166,14 2 1,-7 0-310,-18-1 1,-6-1-190,7 3-4549,-31-4 5400,-36-4 0,8-2 0,-14-1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5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28278,'58'-11'131,"0"-1"0,7-1 0,3 1-131,8 2 0,3 2-202,11-1 0,4 3 202,-28 3 0,1 0 0,1 2-562,5 1 1,0 1 0,2 2 561,3 0 0,0 2 0,1 1-585,3 1 0,0 1 0,0 2 585,2 0 0,0 2 0,1 0 0,-2 2 0,1-1 0,0 1-338,-3 0 1,1 0 0,-2 1 337,-4-1 0,-1 1 0,-2 0 0,-6-2 0,-1-1 0,-2 1 0,18 3 0,-6-1-879,-15-3 0,-7 0 879,16 7 0,-38-9 0,-22-2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59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28671,'55'10'0,"-6"-3"0,-21-7 0,-2 0 0,1-3 0,0 2 0,-2-4 0,-3 3 0,-3-1-91,-2-1-1690,0-2-931,1-4-7119,1 0 7700,0-1 1,-7 5 0,-4 2-1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6:59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 23605,'0'-3'2578,"0"1"-2242,0 2-157,-6 55-22,2-20-79,-5 45 23,2-36 101,2-4-45,1-6 78,1-9 123,1-9-44,0-8 44,2-5-345,0-6-13,0-12 0,0-7 0,0-16 0,0-3 0,2-3 0,-1 3 0,0 6 0,-1 6 0,0 10-57,0 10-1725,0 9-2352,0 20 4134,1 15 0,-1-10 0,1 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04.2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82 16933,'45'-10'983,"-3"1"0,-15 9 0,2 0 0,2 0 0,5 0 0,3 0 0,1 0 0,1 0 0,-2-1 0,-3-2 0,-4 1 0,-3-3 0,-3 3 0,-3-1 0,0 2 0,0-1-877,0 1-106,0 0 0,-1-1 0,-1 1 0,-2-1 0,-1 2 0,-2-2 0,-1 1 0,5 0 0,-6 0 0,6 1 0,-2 0 0,-3 0 0,3 0 0,-4 0 0,1 0 0,1 0 0,1 0 0,-2 0 0,3 0 0,-4-1 0,3-1 0,-1-1 0,1-1 0,1 0 0,-2 0 0,1 1 0,0 0 0,0 0 0,1 1 0,7 1 0,-7 0 0,4 1 0,-6 0 0,0 0 0,4 0 0,0 0 0,4 0 0,-1 0 0,1 0 0,-4 0 0,-2 0 0,5 0 0,-5 0 0,7 0 0,-5 0 0,12 0 0,-9 0 0,7 0 0,-13 0 0,-2 0 0,4 0 0,-3 0 0,3 0 0,-3 0 0,0 0 0,1 0 0,2 0 0,1 0 0,1 0 0,1 1 0,-3-1 0,-4 1-984,-55 5 738,-4 8 0,-14-4 0,22 2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14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28591,'25'-3'80,"0"-1"-80,5-1 0,2 0 0,3 0 0,2 0 0,-2 3 0,-1 1 0,-2 1 0,-1-1 0,-4 1 0,-5-1 0,-4 1 0,-7 0 0,-4-1-147,-2-2-2015,0-4-3340,2-4 5502,5-3 0,-6 6 0,1 2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1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24981,'-23'70'381,"4"-8"82,11-31-228,2 0 59,-1-3-126,1-3-32,1-5 21,2-7 253,1-6 27,2-5 89,0-5-168,0-9-233,0-8-125,0-11 0,0-5 0,0 0 0,0 1 0,0 3 0,0 7 0,0 7 0,0 7-349,0 6-1242,0 3-851,0 2 2442,0 5 0,0-4 0,0 3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36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23336,'0'-6'3183,"0"2"-2500,0 4 415,0 0-727,30-18-371,-11 14 0,26-10 0,-19 26 0,0 5 0,-4 8 0,-4 2 0,-3-2 0,-2 0-1682,1-5-1635,1-5 3317,-3-5 0,-3-6 0,-5-2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3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28412,'51'29'-762,"-1"0"0,31 18-1837,-20-8 2599,-13-14 0,-21-12 0,-2-5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37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24330,'-39'36'-95,"0"0"0,-27 28-959,38-28-598,5-4 1652,6-3 0,8-14 0,4-5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37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 26799,'-31'50'209,"0"0"0,3-3 0,1-4-848,-9 6-1680,1-2 2319,-6-5 0,19-18 0,1-7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26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93 26082,'-7'-1'2589,"2"0"-2589,5 1 0,0 0 0,16-7 0,-1 2 0,13-6 0,-7 3 0,-4 0-281,0 1-1725,-1-4-3204,2 1 5210,4-2 0,-10 5 0,-1 3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27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27034,'-23'93'336,"1"-12"-235,9-40 78,2-7 45,2-10 101,4-11 134,2-8-446,2-6-13,1-11 0,0-8 0,0-13 0,0-4 0,0-2 0,0 0 0,0 3 0,0 6 0,0 9-539,0 9-1242,0 7-2354,0 3 4135,0 17 0,0-11 0,0 11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38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28513,'0'96'158,"0"-6"-158,-3-31 0,-3 0 0,-4-3 0,-5-4-102,-1-6-1085,-2-4-618,0-6-2307,3-10 4112,1-7 0,8-11 0,0-4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38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70 24939,'-7'0'2184,"2"0"-1813,5 0-13,0 0-246,53 54-56,-21-31-45,43 41 23,-35-46-34,1-3 0,-2-7 0,1-4-56,1-4 56,-1-5 0,-1-5 11,-4-6 11,-4-4-10,-7-2 21,-6-2 146,-7-3 124,-6-1-201,-7 1-102,-12 3 0,-12 4 0,-13 4 0,-9 7 0,-4 4 0,-6 3 0,0 5 0,-1 5 0,-14 9-729,24-3-672,-5 1-974,33-11-7456,8-2 9263,8-2 0,2 0 1,3 0-1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3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104 219 28132,'52'20'101,"-1"1"0,43 4-34,-43-41-67,-3-6 0,-13-4-23,-11 0-66,-13-4 10,-5-3-21,-8-1-24,-12 2 46,-9 4 0,-15 7 22,-9 11 44,-7 4 12,-3 11 34,1 10 67,5 10 22,8 14 90,7 8-12,8 7 36,11 7-237,7 1 0,10 2 0,20-6 0,17-8 0,30-11 0,28-16-113,-36-16 1,3-3-1885,8-5 1,2-5 7,5-2 0,0-3 1989,-1-4 0,-5-1 0,14-6 0,-27 5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4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 24748,'-4'0'2140,"0"0"-1814,4 0 222,0 0-480,40-4-68,-18 4-68,32-4-312,-28 4-394,-2 0-1086,0 0-4426,0 0 6286,1-1 0,-12 1 0,-1-1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7:42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36 22462,'-6'0'2555,"2"0"-2107,4 0-167,-14 60-46,8-26-11,-11 48 78,10-41-44,-1-4-90,2-6-34,2-10 46,2-10 123,1-6 66,1-7-156,0-15-101,0-11 22,5-20-44,1-3-23,5-2-67,-2 5-56,-1 10-593,-2 6-763,0 10-1916,1 10 3328,-2 6 0,-1 6 0,-2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32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24143,'2'0'2712,"0"0"-1222,-2 0-1277,31 0-100,-16 0-113,26 0 0,-24 0 0,-1 0 0,2-1-270,-1 0-402,0-1-930,-1-1-1021,-3-1-6218,-5 0 8841,-4 0 0,-2 3 0,-2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3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18 21264,'0'-3'2666,"0"1"-1904,0 2-706,0 44 45,-2-20 11,-1 36-11,-1-32 44,-1-2-21,2-5 10,1-2-78,1-8-34,1-2 102,0-6 100,0-3 68,0-12 66,1-6-67,2-12 57,-2-6-113,2 2-156,-3 1 10,0 4-89,0 4 0,0 7-168,0 5-415,0 7-548,0 3-1861,0 5 2992,0 7 0,0-6 0,0 6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41.7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80 22278,'79'-16'983,"6"0"0,-1 7-492,-32 5 1,3-1-1,8 1 1,4 0-1,5-1 1,2 1-1,4 1 1,0 0-1,-1 0 1,0 2-1,-3-1 1,-2 2-1,-3 0 1,-1 0-1,-2 0 1,-2 0-163,-2 0 1,-2 0-330,-3 0 0,-1 1 0,-4 0 0,-2 0 0,40 1 0,-13 1 0,-14-2 0,-19 1 0,-21-2-328,-12 1 0,-11-1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8:42.8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1 122 23163,'73'-31'327,"1"1"1,2 2 0,-1 6 163,-8 15 1,-1 6-1,5-2 1,0 4-1,-3 5 1,-1 4-1,-5 1 1,-1 3-1,-6 4 1,-1 3-1,-4-2 1,-1-1 491,44 15 0,-4-9-226,-4-12-757,-4-5 0,-3-7 0,-6-10 0,-5-5 0,-4-7 0,-6 2 0,-3 5 0,-8 6-984,-8 4 0,-13 4 656,-12 1 0,-8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0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1 164 20692,'0'-8'4056,"0"2"-3675,0 6 11,0 0-223,27-50 55,-11 31 11,22-37-112,-19 45 112,-3 3-145,-2 5-34,0 1 101,-1 2-124,1 0 57,-1 0 33,0 2-89,-3 3 179,-2 3-56,-4 7-90,-2 2-22,-2 4-45,0 0-291,0 1-1906,-5 15-1904,-1-6 4101,-6 15 0,6-26 0,1-3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04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28671,'-16'28'-1783,"3"-5"-480,17-20 2263,7 1 0,-5-3 0,4 1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0 235 27359,'3'-23'527,"7"-4"-527,9-1 145,9-4-122,-1 1-12,0 4 67,-2 4-44,-4 5-34,-3 5 0,-4 5 45,-3 4-23,-3 3 34,1 1-56,-2 1 90,2 6-68,0 5-22,-2 8 22,5 18-10,-4-7-12,2 11 0,-2-14 0,0-1 0,2-4 0,1-2 0,4-3 33,3-5-22,3-1 34,14-4 67,-6-3-101,10-3 2,-12-3-13,1-5 0,-2-4 0,2-8 0,-1-1 0,7-7-147,-11 9-290,4-3-706,-13 9-560,0-2-4247,-2-1 5950,3 1 0,-8 5 0,1 2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1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40 21454,'-1'-11'4011,"0"3"-3394,1 8 357,0 0-637,39-9-102,-13 6 34,34-6-247,-24 9 1,2 0-23,0 0-34,4 0 0,2 0-313,-2 0-381,-5 0-280,-10 0-819,-11 0-2823,-8 2 4650,-12 4 0,3-3 0,-4 3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3 22462,'-5'-1'2801,"0"0"-2385,5 1 166,0 0-235,-9 29-156,5-13 44,-8 24-11,7-17-100,-1 0 88,0 4-100,-1 2-89,1 1 33,1-3-56,2-3 0,2-5 0,1-4 45,0-4 44,6-3 68,4-2 0,9-4-12,4 0-122,4-2-23,3 0 0,0 0 33,0 0-100,-5 0 22,-2 0-324,-4 1-528,0 1-571,-2 2-2106,-4 3 3574,-3 2 0,-5-4 0,-3 1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24804,'0'7'2544,"0"-2"-2107,0-5-247,0 0-100,-7 53-57,5-29-21,-5 43-24,7-44-44,0-1-582,1-5-449,0-4-1244,1-5-7473,-1-2 9804,0-1 0,-1-2 0,0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2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28671,'64'6'0,"-1"0"0,-1 0 0,-3-3-5661,26-9 5661,-1-1 0,-10-2 1409,-12 0-1992,-8 4-1692,-5-3-7556,4-2 9591,7-9 0,-26 9 1,-3-1-1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27921,'59'5'0,"0"0"0,-2 0 0,-3 1 0,22 6-661,2 1-886,0-2-1993,-5 2 3540,-15 1 0,-25-6 0,-16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3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28671,'44'41'0,"11"-9"0,23-25 0,8-7-483,4-12-2938,-1-5-6410,-5-8 8128,-5-1 1,-36 12 0,-10 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3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 25634,'-90'33'1008,"12"3"-672,43 1-67,7 5-157,5-1 258,8 3-101,9-3-34,3-1-22,11-4-213,8-9 33,14-8-33,9-10 0,5-11-45,4-15 12,-1-9-57,-3-12 68,-4-2-34,-9 0 56,-6 3 0,-9 1 11,-4 7-11,-4 2 22,-1 10-22,-3 6 79,1 6-57,-2 6 68,2 11-57,1 7 1,1 12 22,1 3-56,0-2-168,1-3-683,1-7-1122,5-10-3763,2-6 4888,8-13 0,-12 5 0,1-6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4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25342,'-32'49'478,"1"0"0,3-4 0,4-3-63,2 7-157,7-8-157,5-8-23,6-14-22,3-9-22,6-11 44,11-16-56,12-9 46,11-13-57,4 1 11,-4 4 146,-6 11-101,-7 10 79,-6 8 56,-3 8-90,-4 11-55,-2 7-57,-1 11 0,-3-2 0,2 0-91,2-4-827,4-5-1099,8-4-3787,7-9 5804,9-3 0,-15-5 0,-3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4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12 26631,'-82'-12'2016,"6"18"-1992,24 20-24,1 22 0,0 8 0,7 3 0,9-1 0,14-5 0,11-6 0,8-7 0,14-7 0,8-6 0,17-9 0,8-9-483,5-5-1343,1-15-1177,-1-6 3003,-4-14 0,-21 12 0,-6 2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4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27090,'-18'86'773,"-1"-6"-750,-2-26-12,1-3-11,3-9-56,8-11-112,3-9-112,5-11 134,1-7 146,5-7 0,4-9 0,6-8 11,5-8 12,0 2-23,1 2 67,-3 6-45,1 6 225,-1 6-57,0 4 34,-2 10 157,-2 5-247,-3 9-22,-4 6-99,1 11-13,-5-9 0,2 7-80,-3-17-222,1-6-785,1-4-661,3-6-3910,0-2 5658,5-2 0,-6 0 0,0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5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232 143 22799,'29'-69'1826,"-12"12"-1333,-28 47-45,-9 5 157,-6 3-11,-5 7 90,-3 7-35,-1 7-301,2 6-123,5 5-225,5 3 0,7 5 0,4 3 0,7 2 0,2 0 0,4-4 0,8-7 0,7-9 0,12-10 0,4-7 0,7-5-774,0-11-2162,0-1 2936,-1-9 0,-17 8 0,-5 4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7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1731 26183,'-7'27'2095,"4"-21"-1702,18-45-393,15-27 0,-4 21 0,3-3-740,6-12 1,2-3 739,7-12 0,0-3-322,-11 20 0,-1-2 1,1 0 321,1-4 0,-1-1 0,0 0 0,0-1 0,-1 0 0,-1 0 0,-1 3 0,-1 1 0,-1 1 0,10-23 0,-1 4 0,-4 11 0,-2 5-1292,-4 11 1,-1 5 1291,16-18 0,-8 26 0,-9 20 647,-4 13-647,-3 4 988,-4 4-988,-3 8 2024,-1 39-5161,-6 5 3137,1 39 0,-5-49 0,0-4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8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0 318 24569,'35'-52'459,"0"0"1,-1 4-1,0 6-1790,13-3 1476,3 10 441,-3 11-429,-5 10 168,-8 8-247,-8 8 57,-9 12-124,-8 10 824,-4 13-801,-5 7-34,0 0 112,0 0-90,2-5 23,2-5 68,3-4-102,2-6 11,3-4 113,2-6-57,6-4 146,7-6-11,9-1-68,9-7-10,4-5-135,2-5 22,-3-3-22,-4 0-33,-4 3-415,12-9-606,-12 6-559,14-7-4920,-14 7 6533,6-3 0,-22 10 0,-2 1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45 24815,'-93'21'1715,"9"4"-1290,34 9-189,6 4-57,7 1-33,13 0-112,9-2 33,9 0-22,8-1-34,12-2 101,8-3-90,16-9 34,8-10 11,7-7-67,5-20 213,-3-6 45,-4-20 12,-10-5-270,-10-6 0,-11 1 0,-10 0 0,-5 5 0,-8 5 0,-8 7 0,-5 7-24,-5 10-760,0 8-1120,5 6-7374,6 4 9278,6 5 0,3-3 0,1 3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8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28671,'78'10'0,"-10"-3"0,-31-7 0,-5 0 0,-2 0 0,-3-2-819,-4-3-1646,-1-6-7093,-1-4 9558,-1-2 0,-9 7 0,-2 3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9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28132,'-27'60'179,"1"-1"1,0-1 0,2-1-180,-11 31 0,2 0-942,5-6 942,8-10 0,10-13-516,5-14-964,13-15-783,8-16-3181,11-10 5444,11-21 0,-16 10 0,-2-10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19 23471,'0'-11'4056,"0"3"-3518,0 8-146,0 0-178,-17 63-4466,6-19 4252,0 4 0,-1 2 860,0 10-1007,6-5-1186,2-7-2734,8-10 4067,9-7 0,-6-15 0,5-6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28671,'49'-7'0,"1"0"0,40-4 0,-31 11 0,-7 5 0,-8 4-1166,-9 9-986,-9 7-6016,-12 2 8168,-6 3 0,-7-13 0,-1-3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2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28671,'67'1'0,"5"-4"0,9-5-427,-1-5-1209,-2-3-795,-8 2 2431,-5 1 0,-30 6 0,-9 3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30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24838,'-18'51'504,"0"-1"1,-18 42-281,8-33 0,5-7 302,9-8-201,7-9-89,4-5 77,4-4 135,6-4-190,6-4-146,9-4 11,5-4-88,6-5-35,5-3 0,5-2-181,8 0-412,6-5-1065,6-4-1077,3-7 2735,-2-4 0,-27 9 0,-11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30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26227,'-29'46'448,"0"0"0,-19 41-33,37-22-90,5-4 11,11-8-22,13-10-156,13-10-158,17-15 0,8-8 0,6-12 0,-1-12 0,-2-8 0,-1-12 0,-3-2-360,0-2-850,-3 2-717,-4 3-3238,-5 9 5165,-5 4 0,-18 12 0,-6 2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30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0 26138,'-82'16'1501,"11"6"-1277,33 15-145,8 4 33,9 3-101,10-1 11,6-4 1,20-4-23,8-8 0,19-9 22,10-9 0,2-6 34,2-15-22,-4-4 33,-3-15 68,-8-3 55,-11 0-155,-11 0-35,-12 4 0,-5 3 0,-12 4 0,-4 8 0,-9 5 0,-7 6-102,8 8-1029,-2 7-909,12 6-6711,5 5 8751,3-2 0,4-8 0,0-4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31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0 25566,'-70'11'1681,"8"4"-1177,35 13-257,5 3-46,6 4-22,9-1-78,5-4 67,15-7-144,12-11-24,17-6 0,9-16-24,0-5-9,-1-10 10,-9-3 23,-6 2 0,-7 1 0,-6 3 11,-5 4-11,-4 6 0,-5 6 23,-3 4 23,-3 7-46,-2 9 0,0 10 0,0 9 0,-2 5 0,-4-1 0,-3 0-393,-1-4-671,2-5-887,4-6-2811,1-11 4762,3-6 0,0-5 0,0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3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13 24479,'1'-7'2779,"0"2"-2420,-1 5-79,-24 56-67,6-15-101,-23 48 11,11-32-90,1-5-10,5-10-23,9-12-45,7-13 0,5-9 34,9-7 11,6-6 56,8-8-56,7-7 22,0-6-22,-1 0 0,0 3 0,0 4 23,-1 6 22,-1 4 180,-5 5-225,-2 3 0,-6 7 0,-4 5 0,-3 9 0,-2 5 0,-1 1 0,-1 1 0,0-2-2746,0 4-6768,0-12 9514,7 0 0,-5-14 0,5-3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19:3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 25107,'7'-3'2846,"-2"0"-2555,-5 3-134,-4 62-101,-2-27-56,-3 49-179,-2-45-471,3-2-784,0-5-1625,0-4 3059,-3-3 0,5-13 0,-1-1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0:27.5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10 21908,'60'-6'983,"-9"2"0,-31 4 0,-4 1 0,-1 1 0,3 1 0,-4-2 0,4 2 0,-2-1-846,-2 0-70,-53 0 202,25-1-101,-43-1 78,45 0-1230,1 0 738,12 31 0,-4-24 0,8 23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0:35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9 505 20546,'0'-3'2779,"0"0"-2286,0 3 292,0 0-427,0-22-56,0 14-44,0-18 12,0 19-181,0 0 79,0-3-89,0 2-35,0-5 169,0-1-123,-1-2 11,0-2-1,-2 0-77,1 1-23,1 0 0,0 2 11,1-2-22,0 2 11,0-1 0,2 2-11,1 1 11,2 2-12,1 3 1,1 1-11,0 2 22,3 1 0,7 2 11,1 0 0,8 0-11,1-1 11,5-2 12,6-1 100,6-2 11,31-4 46,-14 1-124,23-3 112,-20 5-33,5-3-46,2 2 57,7-1 11,-1 2-3415,4-1 3381,0 3-100,3 1-171,-19 3 1,1 1 164,-14 1 0,1 1 56,18-2 0,1 0-62,-20 2 0,-1-1-6,1 0 1,-1 0 95,48-1-95,-35 1 0,-1-1-6,30 0 0,-35 0 0,-2 0 0,22-1 0,-1 0 0,5 1 0,2 1 0,0 0 0,-1 1 3158,-4 1-3158,-23 1 0,1 0 0,31 1-75,-30-1 1,0 0 74,26-1 0,3-1 0,-2 0 0,-2 2-280,-5 1 280,-7 3 0,-5 2 0,-2 0 0,1 0 0,2 0 0,0-2 0,4-1 0,-1-3 0,3-1 0,-1-1 0,-2 0 0,-3 0 0,-6 0 0,-5 0 831,-4 0-831,-3 0 306,-1 0-306,-2 0 0,0-1 0,-3 1 0,0-1 0,-1 1 0,23 5 0,-11 0 0,19 5 0,-15-3 0,0 1 0,3-3 0,0-1 0,1-2 0,28 1 0,-24-1 0,17 1 0,-31 0 0,0 2 0,-3-1 0,5 0 0,2 1 0,3-2 0,34 3 0,-22-2 0,24 1 0,-30-2 0,1 0 0,-1-1 0,0-1 0,1 0 0,29-2 0,-20-1 0,21 0 0,-32-1 0,-3 2 0,-3 0 0,-4 1 0,-4 0 0,-4 0 0,15 0 0,-15 0 0,13 0 0,-17 0 0,3 0 0,1 0 0,1 0 0,0 0 0,-5 0 0,-3 0 0,-7 0 0,-3 0 0,-5 0 0,-3 0 0,-1 0 0,1 0 0,1 1 0,3 0 0,3 0 0,0 2 0,13 1 0,-10 1 0,7 1 0,-13-2 0,-2 2 0,-2-2 0,-4 1 0,-4-1 0,-2 0 0,-2 2 0,-2-2 0,0 3 0,-2-2 0,1 0 0,1 1 0,2 0 0,-2 0 0,2 2 0,-3-3 0,0 3 0,-3-3 0,0-1 0,0 2 0,1-1 0,0 2 0,-1 0 0,0 0 0,-1 4 0,1-3 0,0 3 0,-1-3 0,1 2 0,-1 0 0,0-1 0,-1 1 0,-1 0 0,0 3 0,0-4 0,0 0 0,0-6 0,0 1 0,0 0 0,0 2 0,0 2 0,0 10 0,-1-3 0,0 5-561,0-8-1165,0-2-1725,0-2 3451,-2-4 0,2-2 0,-2-2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0:3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14 158 21812,'-4'0'3687,"0"0"-3261,4 0 448,0 0-572,-4 8-111,3-6-57,1 6 1,10-8-113,7-7-11,5-1-11,0-8 0,0-1 45,-2 0-11,-2-1 11,1 0 67,-3-1-68,-3 2 68,0 3 0,-5 2-78,-1 5 78,-3 3-78,-1 2 10,-1 2 113,-1 7-146,0 3 90,-1 8-78,-2 3 10,-1 0-9,-3 0-24,-1-1 0,2-1 0,0-2 0,2 0 0,0-1-13,0 2-289,1-2-280,1 1-864,0-3-1176,1-1 2622,0 1 0,0-7 0,0-1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0:44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25566,'92'-3'1883,"-14"4"-1626,11 8 68,-11 1-1941,10-2 1784,9-3-96,-44-4 1,1 1-73,2-2 0,1 0 67,3 0 1,0 0-40,1 0 0,1 0-103,2-1 0,0 0 75,2-1 0,0 0 0,1-1 0,1 0 0,0 1 0,-1 0 0,0 0 0,-1 1 0,-2 0 0,-1 0 0,-3 0 0,-1 1 0,-4 0 0,-1 0 0,-3 0 0,-2 0 0,44 0 0,-8 0 0,-3 0 0,-5 0 440,-7 0-440,-8 0 0,-10 0 0,-12 1-46,2 4 885,-14-1-884,5 4 634,-13-4-589,1-1 0,-1-2 12,-1 0-24,-2-1 46,-2 0-34,-3 0 0,-3 0 11,3-1-11,-5 0 0,2-1 34,-6 0-12,-1 0-22,-1 1-101,0 1 101,-1 2 0,0 9 0,0 8 12,0 11-24,1 6 12,1 3-224,-1-1-145,1-3-830,-1-5-202,1-5-873,1-6-7557,1-8 9823,4-5 1,-3-4-1,0-2 1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0:43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0 286 23370,'27'-65'549,"-5"8"-415,-12 31 57,-3 4 56,-3 5 178,-2 5-212,-2 3-34,0 3 90,0 3-223,0 2 312,0 0-168,3 0-55,8-1 44,10-1 168,9-3-246,8 1 146,5-2-1,5 2-122,9-1 223,11 2-694,13-1 448,13 0-1,-44 3 1,1-1-90,2 1 1,1 0 4,0 0 1,1 1 0,2-1 0,2 1-1,3 0 1,2 0 45,4 1 0,2 0-39,7-1 0,2 2-23,3 1 0,1 1 0,2-1 0,1 2 0,-1 1 0,-1 0-429,-4 1 1,-2-1 428,-5 0 0,1-1 0,19 0 0,-2 0 0,-24-2 0,-2 0 0,16-1 0,-4 0 0,16-2 0,-7-2 0,-6 0 0,-23 1 0,0 1 0,29-1 0,-32 2 0,-1-1 0,15 1 0,-6 4 0,-4 0 0,-6 6 0,-3-2 0,-7 2 480,-3-2-480,5-1 903,-13-3-903,4-1 0,-15-2 0,-4-1 0,-2 0 0,-2 0 0,-3 0 0,2 0 0,-5 0 0,1 0 0,-5 0 0,-1 0 0,-1 0 0,0 1 0,0 0 0,1 3 0,0 1 0,1 3 0,0 3 0,1 5 0,0 2 0,-2 2 0,1 1 0,-1 2 0,-1-2 0,1 6 0,-1-6 0,0 4 0,0-9 0,1 0 0,0-1 0,0-1 0,1-2 0,-2-3-2007,-9-2-1757,-9-3 3764,-17-5 0,14 0 0,0-1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0:45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34 26911,'57'-19'336,"-7"5"-336,-27 19 0,-1 3 11,-4 5-33,-2 1 22,-3-1-191,-4 0 191,-4 0-179,-3 0 179,-6 2-34,-9 3-89,-9 1 123,-9 3 0,-2-1 0,2-2 11,5-3-11,5-4 0,4-3 0,5-4 79,5-3-46,3-2 68,3 0-23,0 1 192,2 0-113,7 1 55,8 1 12,11-1-224,9-1 157,6-1-157,3 0 11,2 0-55,-1 0-561,0 0-594,-2 0-2062,-2 1 3261,-7 4 0,-16-3 0,-7 3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0:51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18 15213,'-2'-7'5490,"0"2"-4392,2 5 1177,0 0-1793,-37-2-124,21 1 45,-29-2-167,31 3-68,1 1 12,-1 1-136,2 2 57,-1 3-11,1 3-34,0 2 112,0 3-90,1 1-11,1 3 12,2 2-46,2 0-21,2 0-12,3 0 11,1-2-11,0-1 0,2-1 11,1-1 11,2 0-22,0-1 0,0-1-11,0-1-56,2-3 67,1-1-56,3-2 11,1-2-67,7 0 45,-3-3 11,4 1-67,-6-1 100,0-1-33,-1 0-22,-2-1 33,-1 0-134,0 0 179,-3 0 0,1-3 0,-2 0 0,1-3 0,0-2 0,0 0 0,1-1 0,-1 0 0,-2 0 11,-1 0 23,-1-6-1,-2 2 113,0-7-101,-1 2 22,0-5 34,0 0-68,-3 1 102,-2 1 89,-10-5-11,2 8-101,-8-3 33,6 11 24,0 1-91,1 1 68,3 1-79,1 1-22,3 1 22,1 0-67,2 2 0,0 0-112,4 3-56,-1 0-460,0 0-526,1 2-2476,-1 3 3630,1 3 0,0-3 0,-1-1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02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 22428,'2'-5'4135,"-1"2"-3664,-1 3 728,0 0-1110,0 21-44,0-4-45,0 20-157,-1-11-302,0 0-527,-1 2-605,2-1-2757,0 1 4348,0 0 0,0-12 0,0-4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03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28143,'-19'16'-7966,"9"-6"7966,17-16 0,0 1 0,-2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04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619 37 19482,'2'-3'5647,"0"0"-5041,-2 3 346,0 0-773,-14 7 90,-6 7-11,-20 12-79,-6 11 79,-9 8-236,-7 8-11,-2 9-753,-2 4 753,6 0-11,7-2-14,11-6 25,9-5-11,10-2 0,6-4 34,6 2 89,5-2 23,1-1 11,3-3-34,0-4-22,1-5-11,1-4 651,-1-5-741,3-3 27,5-5-27,8-3 0,32 0 0,-2-7 0,25 0 0,-7-6 0,5 1 0,4-1 0,1-1 0,-1 1 0,-3 0 0,29 1 0,-20 0 0,-26-1 0,0 0 0,23-1 0,-2 0 0,-6 0 0,-9 0 0,-10 0 0,-9 0 0,-4-1 0,-15-2 0,-2-2 0,-14-3 0,-2 0 0,-2-3 0,0-1 0,0-3 0,0-13 0,0 5 0,-4-12 0,-3 5 0,-8-6 0,-4-6 0,-4-6 0,-3-6 0,-1-3 0,-6-4 0,5 16 0,-2-2 0,-20-28-205,14 25 1,0 2 204,-21-22 0,-2 6 0,-3 8 0,19 25 0,-2 4 0,-19-9 0,-28-3 0,53 28 0,2 3 0,28 7 0,5 1 0,5 7 409,9 5-2046,7 10-2285,14 3 3922,6 3 0,-15-13 0,-4-3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18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26597,'36'-11'561,"2"-2"-438,-2 0-78,2-2 44,-2 3-78,-4 1 34,-4 2-34,-3 3-11,-4 3 23,-3 2-12,-3 1-11,-2 0 0,-3 0-34,0 3 12,-3 4 22,-1 6-101,0 3 68,-3 1 10,0 1-66,-2-1 89,-1-2-34,0-3 23,0-2-12,0-1-22,-1 0 11,-6 1-44,-4 2 11,-6 1 44,-3 0-77,-7 1 88,8-6 12,-4-1 34,8-5-34,-1 1 11,-1-1 45,-1 3-22,1 0 55,-5 7-66,6-1 33,-1 4-34,8-3 12,2 1 22,2 2-33,2-1 33,2 0 33,1-2-21,0-1 122,13 1-89,0-5 67,12 1 0,-1-6-67,1-1-57,-1-1-32,0-2-12,0-5-874,9-8-45,-10 2-941,3-1-3978,-19 10 5838,-3 2 0,-4 2 0,0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18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24008,'0'-2'2343,"0"0"-1839,0 2-415,4 16-55,-1-3-34,3 15-90,0-6-145,-1-1-459,-1-1-472,1-3-1255,-2-3-7248,-1-2 9669,-2-4 0,0-3 0,0-3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1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2 179 23493,'-1'-4'3440,"1"2"-2745,0 2-146,0 0-146,43 1-312,-11-1-91,40 1 0,-22-5 0,1-2 0,0-4 0,-2-3-494,-4-2-683,0-4-806,-3-4-5076,-2-3 7059,-1-2 0,-19 11 0,-3 4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19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 22967,'-5'-4'3395,"1"1"-2723,4 3 370,0 0-628,40 0-233,-14 2-181,35 0 0,-25 0 0,1-1 0,-2-1 0,-3 0 0,-4 0-181,-5-1-423,-6-1-371,-5-1-449,-5 0-805,-3 0-7602,-3 1 9602,-3 1 0,1 1 1,-2 0-1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19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25835,'-12'59'-247,"3"-8"-750,8-30-1950,1-2-6884,0-5 8459,0-6 1,0-3 0,0-4-1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19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26373,'-15'69'-515,"1"-8"-561,5-32-1748,-2-1-7007,-1-3 8330,-4-1 1,7-11 0,1-2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19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28468,'70'-4'203,"-4"-1"-203,-22 0 0,2 1 0,0-3-718,-3-2-504,-3-3-974,-5-2-5546,-3-4 7742,-4-2 0,-13 8 0,-4 3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19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 24927,'0'-3'2891,"0"1"-2409,0 2-269,-6 47-157,0-15-56,-7 41-112,5-27-426,0 0-616,1-4-1154,4-3-7523,1-7 8512,4-8 1,-2-12 0,1-6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0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5 20669,'1'-3'4281,"-1"1"-3116,0 2-963,-23 35-56,12-14-12,-17 29 34,20-24 45,2-1-11,3-2 78,-1-3 22,2-2 1,0-1-79,1-4 11,1-2-88,1-2-147,5-3 0,3-2 0,7-1 0,4-3 0,3-1 0,3-5 0,3-3 0,15-9 0,-10 6 0,10-3 0,-14 8 0,-3 2 0,-1-1 0,-4 2-629,-4 0-794,-5 0-537,-7 1 1960,-6 2 0,-1 0 0,-2 1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0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28076,'80'-1'595,"-15"-1"-595,-9-2 0,-15-1 0,-3 0 0,-4-2-326,-4-1-805,-6 1-696,-6 0-2655,-5 2 4482,-7 2 0,-4 2 0,-2 1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1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26082,'-23'66'952,"5"-7"-6186,18-38 5536,0 0 1432,2-3-1544,2-2 759,6-1-904,3-1-34,4-1-11,3-3 3336,2-2-3515,2-4-258,4-2-392,2-11-919,3-5-3048,4-10 4796,-3-1 0,-14 10 0,-7 5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2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20625,'0'-2'3966,"0"1"-1893,0 1-1479,32-7 11,-7 4-202,31-6-100,-12 5-201,1 1-102,2 0 0,-5 1 0,-5 0 0,-8 1 0,-7 0-147,-6 1-783,-5 0-504,-5 0-1311,-3 0-7086,-1 0 7946,-6 1 1,4 0 0,-4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2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25095,'-42'64'516,"5"-7"-516,22-28-135,2-4-369,4-2-952,1-6-2970,4-5 4426,2-7 0,2-2 0,0-3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2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26675,'27'89'-134,"-4"-21"-830,-16-21-918,1-20-5502,3-8 7384,2-7 0,-5-6 0,0-4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2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26855,'3'60'-314,"-1"-7"-2745,-5-13-5188,-1-10 8247,-3 8 0,3-24 0,1-2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25319,'-26'64'404,"5"-8"-236,21-32 56,5-4 45,2-1 78,7-3 57,2-1 11,3-3-147,1-2-55,0-3-101,0-3 11,0-2-22,-2-2-34,1-3 1,-2-4-46,0-5-22,0-5 11,-2-1 0,-2-2-11,-2 2 12,-4 0-12,-2 2 0,-2 2-45,1 2 11,-2 2 34,1 2-78,-2 1 55,2 1-44,-2 2-112,1 2-224,-2 2-7687,0 0 6465,0 3-1838,-3 1 3463,-2 4 0,2-5 0,-2 1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25970,'64'-4'-3238,"-10"2"3238,-2 2 0,-29 0 0,-3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4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25151,'-59'20'841,"8"1"-729,33 3-56,3 0-22,6 2 11,3-2 22,4 1 22,1-3 46,3 0-1,6-5 68,5-4-34,8-7-79,2-3 58,3-10 88,-3-6-11,-1-9-56,-5-5-135,-6-2 57,-5-2-79,-4 1 23,-5 4-34,-6 5-146,-4 7-391,-4 5-483,2 6-1300,3 2-7511,3 6 7896,2 4 1,3-2-1,1 2 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27258,'52'-4'191,"-7"1"-359,-29-2-348,-4 2-694,-4 3-751,-4-1-7870,-3 1 9530,-1 0 0,0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4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 23426,'0'-3'2387,"0"1"-2141,0 2-78,0 48-67,-1-17-101,-3 40-11,-2-30-605,0-2-1357,0-5-6452,2-5 8425,0-6 0,2-11 0,0-4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4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26160,'-1'81'-45,"-1"-9"-672,0-38-1580,-1-3 2297,2-8 0,1-10 0,0-6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5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24804,'-59'27'1199,"10"-1"-1131,29-8-24,3 1-21,4 2 10,3 0 1,4 1 44,3 0 1,2 0 89,6-3 11,5-3-22,8-5-90,7-6-45,3-2 1,1-8 22,0-4-45,-4-7 33,-6-3-10,-6-3-23,-5-1 67,-5 2-67,-3 0-11,-5 3-68,-2 5-346,-4 3-618,3 5-581,3 2-3676,3 2 5300,1 1 0,1 0 0,0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5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27841,'17'67'-90,"-4"-9"-627,-13-29-751,0-3-1098,-3 0 2566,-2 1 0,1-12 0,-1-2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7 23269,'0'-4'2667,"0"1"-2252,0 3-124,0 0-190,-21 43-57,7-19-44,-19 35-336,13-31-594,1-4-470,2-3-2813,3-5 4213,2-5 0,5-5 0,2-2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6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21958,'4'-1'1927,"0"-1"-1916,-4 2-347,0 0-1232,35 37-3038,-21-27 4606,31 27 0,-37-37 0,0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6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23964,'-2'-1'2599,"-41"32"-2296,15-7-113,-34 28-190,27-15-179,6-4-504,7-6-483,8-8-985,7-8-2376,5-6-2700,7-7 7227,4-9 0,-2 6 0,0-5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6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24188,'10'38'-336,"-2"-5"-1233,-3-20-5042,3-2 6611,4-5 0,-4-2 0,-1-3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6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46 25723,'-54'38'852,"8"-1"-752,30-9-21,6-1-12,4-2 90,4-4 11,8-4 112,4-7-11,8-4-157,4-3-22,3-13-34,2-5-11,-2-14-12,-2-4-33,-7-4 0,-5 2-33,-6 2-270,-3 6-201,-3 8-661,-3 7-1816,-1 6 2981,-2 4 0,4 2 0,0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25286,'16'4'1770,"1"-1"-1770,5-2-22,2-1-303,0-1-1154,5-8-23,-11 0-3775,1-7 5277,-13 2 0,-3 7 0,-2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25611,'-15'74'-168,"2"1"-1053,8-47-3732,2 4 4953,4-18 0,0-7 0,0-4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7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49 26183,'-28'64'672,"10"-11"-471,27-38-66,8-5 89,5-5-123,6-4-23,2-6 57,0-6 10,-3-7 1,-5-6-112,-7 0-34,-7 0-45,-5 0-280,-6 3-269,-6 2-739,-6 4-808,-7 7 2141,-5 4 0,12 4 0,1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7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23941,'0'-2'2846,"0"1"-2207,0 1-448,-5 37-23,-1-13-157,-5 32-11,1-24-370,1-2-481,2-5-1065,3-7-3407,3-7 5323,2-6 0,-1-4 0,2-1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23168,'4'-1'2847,"-2"0"-2478,-2 1-268,0 0-90,13 38-11,-10-17-280,10 30-594,-13-26-1445,-1-6 2319,-3-5 0,2-7 0,-3-3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28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28602,'79'1'69,"-1"-4"-69,-15-2 0,-2-4 0,-5 3 0,-1-1 0,0 2-953,4-2-1042,1 2-5131,-4 1 7126,-7 1 0,-24 3 0,-8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0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51 22799,'-5'0'2958,"0"0"-2454,5 0 67,0 0-380,41-13-23,-15 6-56,34-10-67,-26 11 22,0 2-56,-5 2 45,-2 1 0,-6 1 34,-5 0 179,-5 3-124,-2 2-21,-2 6 44,-1 4-90,0 2-11,-3 4-33,0 1-1,0 1 12,-3 0-45,1-1-11,-1-3-146,0-4-1243,0 0-214,-1-7-2790,-2 2 4404,-4-5 0,2-2 0,0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0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28671,'47'35'0,"1"-9"0,-5-30 0,2-3 0,1-3 0,-3-1 0,-3 0 0,-3-2-1166,-1-2-773,1-4-2375,6-6 4314,2-3 0,-18 11 0,-6 3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18 26743,'50'-14'22,"-11"10"-22,-33 20-101,-4 7-56,-4 3-33,-3 1 67,-4 1 123,-4 0 78,-3 0 90,-1 1 123,-2 0 79,2-2 23,3-3-102,6-5 0,4-5 45,3-5-77,2-2-259,5-2 0,2 0 0,7-2 0,1-3 0,4 1 0,1-4-528,5-6-805,2-6-975,3-5-7523,0-3 9100,3-2 1,-16 11 0,-3 2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25465,'-3'0'2264,"1"0"-1962,-11 42-123,7-15-89,-10 34-90,11-25-90,1-3-503,3-4-1211,-1-7-3172,7-8 4976,8-7 0,-6-5 0,5-2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1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12 109 25611,'-6'-2'2454,"1"1"-2141,5 1-234,40-18-12,-15 6-67,33-14 22,-28 13-22,-4 2 12,-6 4-12,-2 1 0,-3 2-12,-1 2 12,-2-1 0,-3 1 0,-2 1 0,-3 0 23,0 1 10,-2 0 36,0 3-69,-1 5 0,-1 5 0,0 6 0,-2 3 0,-1 1 0,-2 1 0,-2-1 0,1 0 0,-1-3 0,0 0-505,-1-3-829,0 0-795,-4-2-4616,0 1 6745,-3-1 0,6-7 0,2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1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28031,'19'38'-504,"-3"-5"-292,-11-19-582,-1 0-1243,-2-1-7210,-1-2 9521,-1-3 0,0-4 0,0-2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2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28671,'75'-8'0,"-7"-1"0,-23-4 0,-2 2 0,-3 2 0,-3 1 0,-3 3-2096,3-2-3686,2 2 5782,3-2 0,-17 4 0,-5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7 22451,'0'-3'3216,"0"0"-2891,0 3 67,0 0-112,-30 35-78,17-13-34,-24 30 45,26-23 22,3-1-67,1-2 12,4 0-12,1-2 11,1-1-11,1-3 11,1-3-32,2-4-147,2-3 0,4-3 0,1-2 0,3-1 0,1-1 0,0-2 0,1 2 0,-1-3 0,0 0 0,0 0-595,-2 0-492,1 0-515,-2 0-2096,0-1 3698,0-2 0,-5 1 0,-1-1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3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24692,'0'-2'2645,"0"1"-2197,0 1-157,-6 38-101,1-10-111,-6 34-79,4-21-45,1-1-649,2-3-774,3-9-1815,9-6 3283,8-11 0,-6-5 0,5-5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3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27740,'38'3'190,"-1"-1"-190,-7-2-22,1 0 0,-1-1-34,-1-2 56,-5 1 0,-6-1 0,-4 2 67,-7 0 56,-2 1 112,-2 1 56,-2 5-166,0 4-125,-1 6 0,0 2 0,0 3 0,-1 1 0,-2 1 0,-1-2 0,-2 0 0,0-1-304,-1-2-681,0-2-662,-4-1-1615,-1 0 3262,-4-1 0,8-6 0,-1-2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27482,'58'-17'650,"-6"3"-650,-24 10-224,-4 2-504,-5 1-661,-5 1-886,-2 1-7556,-4 3 8551,-3 4 1,-3-3 0,-2 1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4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25577,'-6'48'-9831,"0"-8"9431,2-27 1,2-6 0,-1-1-1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4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26843,'35'-7'1020,"0"1"-852,-5 1-112,0 0-45,0 2-11,-3 1-313,-1 2-483,-2-1-829,-2-1-2756,-1-2 4381,-1-1 0,-9 2 0,-2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4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22081,'0'-6'2544,"34"-5"-2432,-9 9-34,28-5 1,-21 7 10,-8 0-10,-9 4 122,-7 4 12,-7 7 12,-9 6 145,-4 5-46,-6 1-21,2 0 78,3-3-11,5-4-135,5-3-33,1-4-158,5-2-32,6-4-12,8-3-314,12-2-448,10-10-841,11-10-3192,9-14 4795,9-12 0,-30 18 0,-6 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5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25443,'64'-3'605,"-13"6"-358,-41 7-68,-5 5-112,-5 3-67,-7 3 11,-3 3-11,-6 3 0,-4 3 45,0 3 123,0 0 168,1-1 12,4-2-113,5-6-56,5-5 0,3-4-111,4-5-46,5-3-22,6-3-269,7-1-302,6-3-2376,13-15-4381,-11 1 7328,6-12 0,-24 15 0,-2 2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5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26507,'52'-8'-2039,"-10"1"314,-30 1-2152,-3-1 3877,-3-1 0,-3 3 0,-1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5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 20681,'0'-4'3832,"0"0"-3474,-3 41-134,1-15-201,-1 29-23,0-27-280,2-1-2734,-1 0-4046,2-9 7060,2-2 0,-2-10 0,1-2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5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25723,'-19'73'-437,"5"-11"-717,11-40-4516,4-5 5670,8-8 0,-6-5 0,7-3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6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27348,'63'0'571,"17"0"-683,-35 0-347,13 0-314,-31 1-561,-7 0-940,-8 1-5066,-5 0 7340,-4 0 0,-1-1 0,-2 1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6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25959,'-13'22'795,"3"-1"-627,7-7 11,2 3 79,0 3-34,0 2 11,0 0-22,1 1-146,-1-1 135,1 0-135,0-1-56,4-1 12,2-4-23,3-1 11,2-3 11,0-2-22,0-3-11,1-2 0,1-3 0,1-1-23,2-1-55,5-1 21,4-4-32,6-4-1,2-5 56,-1-1-78,-4 2-572,0-3-179,-10 3-448,-1-2-852,-9 3-7657,-3 1 9736,-2-1 1,-2 6 0,-1 1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24 24379,'-3'0'2128,"1"0"-2116,2 0-12,48 1-639,-20-1-806,38 1-2533,-35-6 3978,-4-3 0,-13 2 0,-3-1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6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26709,'-12'66'146,"3"-6"-359,5-31-314,2 0-672,2-5-1097,0-5-5279,0-3 7575,-1-4 0,1-5 0,-1-2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23504,'58'-31'56,"-5"6"-436,-22 16-618,-1 2-2800,2 2 3798,4 2 0,-16 1 0,-2 2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7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27830,'63'1'841,"-3"1"-841,-18-2 0,-1 0 0,-6 0-24,-4 0-1029,-7-1-627,-5 0-2130,-6 0 3810,-5 1 0,-4 0 0,-3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7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24524,'-38'57'1401,"6"-7"-897,26-26 190,1-1-391,3-2-45,1 0 201,3-4-100,5 0-190,3-4-169,7-2 0,0-3 0,0-3 0,1-3 0,1-1 0,3-1 0,0-1 0,0-3 0,-2-1 0,-2-3-528,-2 1-559,-5 2-549,-2 3-896,-4 1-7299,0 1 9395,-2 0 0,-2 0 0,1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8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23404,'-7'6'2443,"1"-1"-2208,6-5-123,-16 37-67,12-21-45,-11 28-224,15-31-438,0-2-705,0-1-2330,-2 0 3697,0 1 0,0-4 0,0-2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8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28671,'61'3'0,"-6"0"0,-20-3 0,0 0-629,2-7-939,2-3-3385,2-8 4953,2-3 0,-19 10 0,-5 1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8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27897,'61'-11'381,"-8"3"-381,-22 7-213,-5-1-459,-4 1-281,-5-2-750,-4 3-2936,-6-1 4639,-2 1 0,-4 0 0,-1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25095,'-50'68'79,"7"-9"-594,28-36-505,3-4-1748,4-4-6689,3-8 9457,3-3 0,1-3 0,1-1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9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25252,'50'0'2107,"-8"4"-1804,-31 10-180,-2 3-123,-1-1-135,-2 0-616,0-2-571,2-4-863,2-4-7646,3-3 9582,2-3 1,-6 0 0,-1-1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9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26071,'2'60'-808,"-1"-8"-783,-2-33-8240,-1-1 9624,-2-1 1,2-8 0,-1-1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22272,'-6'0'2555,"1"0"-2163,-12 38-90,12-16 80,-13 30 10,17-29 44,3-4 80,5-4-68,6-4-11,6-5-202,4-3-179,3-5-33,3-8-23,0-5-90,-1-8-380,-3-1-427,-4 0-705,-6 2-1042,-7 3-7187,-4 5 8876,-6 4 1,1 6 0,-2 2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39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 23784,'-2'1'2488,"1"0"-2521,1-1-931,42 6-1344,-13-6-7523,36 0 9381,-23-12 0,-18 5 0,-6-1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0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5 25757,'-25'62'683,"5"-10"-324,20-31-46,5-2 35,3-5-102,7-5-145,2-4 22,1-5-11,2-9-78,-1-6 22,1-7-45,-2-4-11,-2 1 23,-5 1-23,-5 3 0,-3 5-34,-2 4-156,-2 3-191,-5 5-460,-3 1-940,-2 3-4875,-2 0 6656,4 1 0,3-1 0,3 2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0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23784,'5'6'2578,"-1"-2"-2433,-4-4-133,0 0-12,40 6-68,-25-6-492,29 5-336,-36-9-516,-2 0-3261,-3-1 4673,-2-2 0,-1 4 0,0-1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0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25532,'-16'74'953,"3"-8"-953,8-38 0,1-2-101,1-4-358,0-4-247,1-3-403,0-5-2522,1-3 3631,0-3 0,1-2 0,0-1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0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22070,'0'-3'3227,"1"1"-2879,-1 2-314,0 36-34,-3-13-662,-1 31-3203,0-24 3865,1-2 0,2-14 0,1-3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2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20378,'-7'0'3833,"2"0"-3363,-31 15-112,20-4-122,-30 14-24,29-6 47,0 1-46,3 1 33,2 1-100,5 0-23,3 0 112,3 0-145,1 1 44,4-2-33,3-2-68,6-7 12,3-5-11,5-5-34,4-12 23,5-6-23,-1-11-90,-3-3-123,-6-1-179,-6 2-213,-8 2-236,-3 5-3742,0 2-5248,0 8 9826,3 2 1,-3 8 0,0 1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2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 20501,'4'-3'4673,"-1"0"-4090,-3 3-157,0 0-247,-6 39-90,3-18-66,-4 32-12,5-28-22,2-1-79,0-2-156,5-2-315,0-3-749,6-3-2814,-2-4 4124,1-4 0,-4-3 0,-2-1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3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0 25588,'-60'60'673,"3"-5"-673,21-20-246,-4 0-461,2-4-727,5-3-2487,7-9 3921,11-5 0,8-8 0,4-3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24345,'47'30'-2824,"-9"-6"-1333,-25-21 4157,-1-1 0,-5-2 0,-1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3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25409,'-60'67'662,"9"-7"-662,34-36-483,2-2-525,5-8-1177,4-5-1815,4-5-2835,1-3 6835,1-1 0,0-1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3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23874,'49'32'-9831,"0"-7"7975,-8-35 0,-17 7 0,-2-6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3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25017,'-54'59'886,"11"-6"-629,36-26 90,5-3-33,4-3-68,6-3 1,4-6-168,7-6-12,0-3-67,0-12 11,-3-5-22,-3-13 11,-4-3-34,-5-1 1,-2 4-158,-3 5-257,-2 6-571,0 6-1268,0 4 2287,2 4 0,1 2 0,0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4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26149,'53'3'-157,"-10"-1"-460,-30-2-447,-5 0-1356,0 0-4090,-4-2 6510,2-1 0,-3 1 0,0-1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21980,'1'-3'3911,"-5"40"-3687,0-16-224,-3 32 0,5-28-291,1-4-348,1 0-818,0-3-3159,6-3 4616,4-4 0,-2-6 0,0-2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4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68 25824,'-40'64'1008,"7"-14"-851,40-27-11,5-12 0,10-3-1,4-5-21,1-1-12,-2-4 0,-4-6-56,-5-6-56,-7-10-23,-4-5-89,-3-3-67,-4 0-56,-4 4-57,-4 3-178,-6 7-461,-1 7-738,-2 6-5312,0 7 6981,0 9 0,8-6 0,4 6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4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23829,'3'0'3227,"-1"0"-3058,-2 0-169,-6 35-258,3-18-325,-5 28-1109,6-30-3047,1-3 4739,1-5 0,0-3 0,0-4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5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24053,'0'-6'2611,"0"1"-2387,0 5-78,7 38-68,-3-17-55,5 31-23,-5-27-79,-1-3-458,-2-4-539,0-6-1210,-1-4-7545,0-4 9030,-1-1 1,1-2 0,-1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45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28558,'96'0'113,"-6"-4"-113,-28-1 0,23-2 0,-20 4-729,20 2-784,-26 2-1479,-2 2 2992,-8 1 0,-21-2 0,-11 1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1:57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39 26440,'-18'40'527,"8"-7"-404,19-26-67,5-2-33,0-3-12,0-1-11,-2-1-11,-1-2 11,-3-2 22,-4-2 1,-2-2-12,-1 1 11,-1 1-11,-1 0-11,-4 2 0,-3 2 0,-3 1-11,0 1 11,3 0 0,1 1-22,0 3 22,2 3-23,1 4-33,1 2 33,2 0-21,1 0 10,0-2-257,10-2 212,-1-4 46,8-3 33,-3-6-11,-2-2 11,-1-6 0,-3 0 56,-2 0 22,-4-3 12,0 7 22,-2-2-12,-2 8 13,-3 1-35,-1 1-22,-2 0-56,1 5 0,1 1 0,3 3-33,2 5-12,1-5-68,0 3-10,3-8-34,3-1 45,2-2 23,3-2 44,-2-5 112,2-11 56,-6-2 113,-1-6-12,-4 7 0,0 0 67,0 3-55,-3 2-80,-2 4-66,-1 4-34,-1 2-22,-1 2-23,0 6-11,-5 14-34,5 0 23,0 13-79,5-9 1,3-1 44,0-3-280,8-3 191,1-8 33,9-2 45,-1-12 56,0-4 0,0-8 22,-3-3-10,-5 0 55,-4 2 34,-2 2 145,-3 1-112,-5 8-55,-3 2 10,-8 9-21,-2 7-12,-2 4-56,4 6 0,4-1 0,5 7 0,5-10 0,5 4-23,5-12-55,6-4-90,3-2 56,-2-2 67,0-2 11,1-9 34,-6 0 0,0-9 12,-7 7-12,-1-1 11,-2 4 22,-1 1-33,-3 5-11,0 1 0,-5 3-34,-3 15 34,5-3-23,-1 13-22,6-8-145,2-2 78,4-3 44,3-5 1,7-3 55,0-3 12,-2-1 45,-2-4 11,-4-2-12,-1-4 12,-2-3-34,0-1 12,-1-1-1,-1 0 68,-1 1 78,-5 1-112,-2 4 0,-8 3-34,-1 5 0,-1 3 1,0 5-1,1 6 1,3 5-1,4 14-22,4-9 11,3 7 0,6-17-11,1-5 0,6-4 23,0-5-23,2-6 22,-1-4-22,-1-7 23,-2-10-12,-4 6-11,-1-3 33,-4 11-21,0 4 21,0 3 23,-3 3-56,0 2 67,-5 2-33,0 2 11,-3 8-34,3-1 0,0 4 23,6-4-34,1-1 0,1-2-23,0 0-44,4-4-146,10-3 124,-2-6 89,5-5 0,-12-3 33,-2 0 1,-3-1 56,-5 1 22,-2 2-23,-5 3 1,0 4 111,-6 3-188,6 2-13,-3 4 0,8 1 0,3 3 0,1 2 0,1 1 0,2-1 0,5 6 0,2-6 0,8 1-125,1-7-20,3-3 33,0-5 112,-2-3 11,-5-5 168,-5-2 13,-5 2-192,-3 1 0,-5 2 0,-5 4 0,-5 2 0,-2 4 0,0 2 0,0 4 0,2 2 0,4 3 0,3-1 0,4 1 0,1 0 0,3 1 0,0 1 0,1 0 0,0 0 0,0-1-640,0-4-794,2-3-3272,6-3 4706,5-8 0,-3 4 0,-1-4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0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26194,'0'-3'2477,"0"1"-2477,0 2 0,0 40 0,0-12 0,0 34 0,-3-24 0,0-2 0,-4-4 0,-1-1-1110,0-3-1770,0 2 2880,1-3 0,3-11 0,2-4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05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38 23751,'-1'0'3059,"-1"0"-2039,2 0-718,5 48-134,4-22-34,7 40 12,8-36-68,5-2-65,8-5-13,4-3 0,4-7 0,1-5 0,-4-5 0,-5-1 0,-6-4 0,-4-6 0,-4-6 0,-3-8 0,-8-6 0,-4-3 0,-8-3 0,-11-2 0,-11 1 0,-19 3 0,-12 5 0,-11 8 0,-1 8 0,3 6 0,11 4 0,12 1 0,9 3 0,8 0-1604,6 2-3953,5 1 5557,6 0 0,3-2 0,2-1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07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32 26082,'-23'59'392,"2"-5"-191,8-26-33,0-4-22,3-7 45,2-7-57,5-5 1,0-4-34,3-9-101,2-7 0,6-13-12,6-6 12,8-1 34,1 3-12,1 4 1,0 7-12,-1 7-11,1 4-11,-2 6 0,0 3 11,-6 1 11,-5 4 22,-6 3-10,-3 6 44,-2 2-45,-4 4-10,-6 1-12,-7 2-12,-3 0-122,0-2-471,3-2-795,4-3-1379,5-5 2779,3-4 0,4-3 0,1-1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07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23135,'0'-2'2555,"0"1"-1984,0 1-257,-22 39 111,17-17 113,-17 30-22,26-30-304,4-5-156,3-9-56,4-3-168,2-5-201,3-7-405,1-4-694,0-7-571,-1-1-6398,-4 1 8437,-2 0 0,-7 8 0,-2 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07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14 21521,'4'-7'3429,"-2"0"-3015,-2 7 225,0 0-459,-23 37-80,16-25-100,-16 25 0,22-34 0,1-3 34,0 0 78,1 0-56,2-2 34,2 2 33,1-2-22,-1 2-34,0 3-22,-1 4-23,0 5-22,-2 3-90,1-1-548,-2-1-729,1-5-3037,0-4 4404,1-2 0,-1-2 0,0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0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23460,'0'-3'2095,"1"0"-1770,-10 51-78,0-14-124,-8 42-123,3-27-571,0-3-1122,3-6-5276,2-7 6969,2-9 0,4-11 0,2-7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08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23426,'0'-4'1345,"0"0"-1525,0 4-2263,0 0-1691,33 11-5697,-17-6 9389,26 8 1,-32-11-1,-2-1 1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08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65 105 19146,'4'0'5132,"-2"0"-4539,-2 0 562,0 0-685,0 26-100,0-16 22,0 18 135,1-23-68,4-2-269,2-5-122,5-8-68,1-8-68,-2-9-223,-4-3-179,-3 2-147,-11 3-503,-5 8-763,-9 5-6979,-5 7 8862,-5 3 0,13 2 0,2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31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25151,'-3'1'2701,"0"0"-2018,3-1-547,108 22-478,-52-19 1,6 0 341,14 4 0,12 1 0,0-1-1019,2-5 1,0-3 0,4 1 1018,-11-1 0,1 1 0,3 0 0,1 0 0,8-1 0,3 1 0,1 0 0,1-1 0,-14 1 0,1-1 0,1 1 0,0 0 0,0 0-431,4 1 0,0 0 1,0 0-1,0 1 0,1 0 431,0 1 0,1 1 0,-1 0 0,1 1 0,-2 0 0,0 1 0,-1 0 0,0 0 0,-1 1 0,-1 1-168,-5-1 0,-1 2 1,0-1-1,-1 1 0,-2 0 168,12 1 0,-1 1 0,-2-1 0,-2 0 0,-10-1 0,-3 0 0,-1 1 0,-3-1 0,10 2 0,-3 0 0,-5 0-26,18 2 1,-8-1 25,-20-2 0,-6-1 1714,13 1-3160,-39-5-363,-56-5 1809,-40-10 0,17 7 0,-6-7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32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19571,'49'-15'454,"-1"0"0,45-8 1996,-26 28-2450,3 5 0,0 8 0,0 6 0,0 3-1420,1 3-238,2-3-1300,0-5 3226,-2-9 0,-31-6 0,-10-5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34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67 26138,'-2'-2'2533,"0"1"-2533,2 1 0,28-22 0,-6 13 0,23-16 0,-15 22 0,-4 1 0,-1 2 0,-2 0 0,1 0 0,1 0 0,1 0 0,-1 0 0,1-1-1099,-6 0-1299,-4 0-6835,-5 1 9233,-2 0 0,-4 0 0,-1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2:35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25364,'-18'97'79,"0"-8"-79,4-32 0,-1 1 22,-2-4-22,1-5 270,1-11 77,3-13-11,5-10 213,3-10 0,4-9 0,0-12-101,6-14-290,2-16-158,5-8 0,2-5 0,-3 2 0,0 3 0,-1 7 0,-1 8 0,0 9 0,-1 7-1177,3 10-930,-3 7-4358,0 7 6465,-5 15 0,-2-9 0,-2 8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48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28671,'-2'73'0,"-3"-5"0,1-26 0,-3 0 0,-2-2 0,0-2 0,-3-4 0,-1-2-1144,0-5-1489,0-3-6544,5-6 9177,3-6 0,4-6 0,1-4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4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27718,'68'1'470,"-7"-5"-470,-33-2-179,-4-5 44,-5-1-55,-6 0 67,-5 0-23,-4-2-55,-3 1 88,-2-2 1,-5 2 78,-5 1 1,-7 5 66,-3 3 12,-2 3 202,1 8 89,0 3 157,3 10-157,1 4-77,4 3-259,4 1 0,3 0 0,5-1 0,1-1 0,2-3-270,5-6-1008,3-5-1242,6-7 2520,13-5 0,-15-1 0,7-1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49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26866,'-5'75'952,"-2"-10"-672,-6-30-134,1-7 0,3-9-68,3-6 125,2-8-203,2-3 0,0-2 0,1-4 0,1-3 0,4-6 0,1-1 0,4 1-69,1 1-1342,1 2-1401,2 0 2812,2 2 0,-6 3 0,-1 3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4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7 25230,'0'-4'3441,"0"1"-3441,0 3 0,-11 46 0,6-21 0,-10 36 0,9-35-393,1-3-2072,3-4-7366,0-2 8649,2-3 1,0-5 0,0-3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55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 22193,'-6'0'3844,"2"0"-3250,4 0 1153,0 0-1454,29-7-293,-3 4 0,28-4 0,-12 5 0,1 2 0,1 0 0,0 0 0,2 3 0,-2 2 0,-3 2 0,-2 1 0,-5-2 0,-4-2 0,-5-2 0,-6-1 0,-6-1 0,-5 0 0,-4 0-147,-2 0-1231,-1-1-874,-1-1-4146,-7 1 6398,-4-2 0,2 3 0,0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56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1214 18552,'-2'4'4381,"1"-1"-3742,1-3 280,0 0-639,-8 10 100,6-8-178,-7 8 112,8-10 67,0 0-112,0 0 45,0-2-225,1-7 34,0-9 57,4-13-68,1-10 146,3-8-68,0-8-67,-3-7 124,-1-9-202,-3-8 22,0-8-56,-1-5 45,-3 0-34,-1 5 23,-4 9-45,2 10-141,2 9 163,2 9-22,1-9 34,3 22 11,1-4 11,2 25-56,1 6 134,1 4-134,-2 4 287,1 1-252,-1 3-35,-1 0 0,2 0 0,0 0 0,4 0 0,3 3 0,6 3 0,7 3 0,6 2 0,5-3 0,3-2 0,4-2 0,3 0 0,3 1 0,3 0 0,0 3 0,2 2 0,-2-1 0,-2 2 0,-2-4 0,-6-1 0,-6 0 0,-9-2 0,-9 0 0,-9-2 0,-3 2 0,-6-2 0,2 2 0,-3-1 0,0 1 0,0-1 0,0 3 0,0 3 0,-3 5 0,-3 7 0,-11 20 0,3-1 0,-3 17 0,6-7 0,5 3 0,2 4 0,2 0 0,2-1 0,0-2 0,0-2 0,-1-4 0,-3 17 0,1-17 0,-3 11 0,1-20 0,-3-4 0,1-4 0,-2-3 0,0-6 0,-6 0 0,4-9 0,-4 1 0,4-10 0,1 0 0,-3-1 0,-3 0 0,-3 1 0,-4-1 0,-1-1 0,-14 0 0,11-2 0,-7 0 0,17 0 0,0 0 0,2 0 0,0 0-3576,-2-2-6255,8-4 8339,5-4 0,5 3 0,2-1 1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58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15 19314,'-1'-4'4213,"0"0"-3496,1 4-213,-49-6 67,20 5-111,-41 4-45,34 9 55,2 11-235,4 4 102,3 3-12,6 0-124,6-2 113,5-3-90,5-1-112,3 1 112,9 3-213,4 3 13,8 0-24,4-2-69,0-6-177,0-8-605,-1-7-718,0-5-963,0-13-7299,2-8 9196,2-14 0,-12 13 0,-2 1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58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14 22518,'0'-8'3127,"0"2"-2746,-25 64 33,9-18-123,-21 51-100,15-34-46,2-4-145,5-8-11,4-12-45,6-13-145,3-11 201,7-7 11,6-11 11,8-4 34,6-8 0,0 3 112,-5 6 79,-6 6-23,-5 4 34,-3 5-1,-2 5-111,-1 6-23,-2 10-123,-2 17-89,-4-9-572,-1 8-314,0-17-1288,2-7-7568,2-6 9731,8-6 0,-5-2 0,5-2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58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18 27662,'-26'-13'683,"2"8"-504,7 27-112,3 3-33,2 3-34,5 0-11,3-2-113,3-3-301,5-4-763,6-5-1075,9-6 2263,11-4 0,-13-2 0,0-2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5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 24995,'-66'1'1692,"10"6"-1345,37 2-134,4 7-123,3 1 11,4 4-79,2 1-22,2 3-134,1-2-561,2 0-829,4-4-2454,9-5 3978,10-5 0,-7-5 0,2-3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59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12 25667,'-47'58'941,"14"-8"-638,45-31-91,12-5-9,8-5-147,7-6-45,0-10 112,-3-5 0,-8-8 112,-11-1-67,-8 0-123,-7 0 123,-9 1-134,-6 2 11,-10 5-34,-3 5-11,-1 5-179,4 2-359,5 1-381,8 5-616,6-1-2622,8 6 4157,10-2 0,-6-4 0,6-1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3:59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27695,'-26'3'67,"9"4"-11,25 3 12,5 3 144,0-1 24,-2 1 101,-4-2-337,-4 1 0,-1-1 0,-8 5 0,-7 1 0,-8 5 0,-7 1 0,0 3 0,0-4-920,7-4-1601,7-7-7310,8-6 9103,5-3 1,1-2 0,2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0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 24289,'0'-2'2756,"0"1"-2207,-24 52-157,13-23-190,-16 39-112,21-42-90,4-9 0,2-9-45,3-4-101,5-11-11,5-4-11,3-9 168,0 2-11,-4 3 11,-3 7 0,-2 5 34,-1 3-23,1 2 79,-2 7 33,2 4 0,-1 9-56,2 0-67,2-2-45,2-1-425,3-7-1110,2-3-2420,4-4 4000,2-3 0,-9-1 0,-3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00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561 1 26519,'-11'41'2152,"-3"1"-2152,-15 41 0,-5-2-1176,12-35 0,-1 2 1176,-6 3 0,-1 2 0,-6 3 0,-1 0 307,-2 0 0,-1-1-307,1-1 0,1-1 0,6-6 0,2-2 0,-15 31-481,23-18-3979,12-18 4460,17-17 0,-5-12 0,7-8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00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26664,'-83'30'1983,"13"1"-1959,40 2-24,7 6 0,6 5 0,8 4 0,5 1 0,8-4 0,7-8 0,8-9 0,10-12 0,5-8-1211,3-7-739,1-12-4470,-1-8 6420,2-13 0,-19 12 0,-2 2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01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3 23717,'0'-3'2992,"-13"44"-2409,-1-3-23,-13 40-45,0-15-324,-2 0-78,-1-3-113,2-9 0,7-12 0,6-13 0,9-15 0,3-6 0,12-16-24,9-7-43,12-14 33,6-1 12,-2 5 22,-4 9 34,-10 10 79,-5 6-113,-8 6 0,-3 7 0,-3 7 0,-1 10 0,-1 4 0,-4 4 0,-1-3 0,-2-2-1021,2-9-1847,3-6 2868,1-9 0,2-3 0,0-3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01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26048,'2'0'2623,"-2"40"-2623,-8-11 0,-4 34 0,-3-23-35,-1-5-1343,2-6-2532,0-3 3910,0-4 0,6-10 0,3-3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48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6675,'0'0'0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48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15023,'0'0'0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48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15023,'0'0'0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50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9 24222,'0'-5'4449,"0"1"-4449,0 4 0,0 0 0,8 34 0,-2 5 0,5 40 0,-5 2-358,-3 14 358,-2-45 0,-1 1 0,-1 3 0,-1 1 0,-1 2 0,0 0 0,-1 1 0,-1-1 0,0 0 0,-1 0 0,1-4 0,-1 0 0,-2 39 0,0-15 0,2-16 0,1-16 0,0-11 0,2-13 0,-1-10 0,2-6 358,-1-8-358,-1-9 0,1-10 0,0-19 0,2-15 0,1-20 0,6-16-655,-3 38 1,0-1 654,3-5 0,-1-1 0,-1-2 0,-1-1-194,0 0 0,-1 1 194,-1 3 0,0 2 0,-1 5 0,0 3 0,0-35-126,0 20 126,0 15 0,0 11 0,0 12 1233,0 8-1233,0 11 438,0 5-438,0 18 152,0 13-152,0 27 0,0 19 0,0 17 0,-2-39 0,1 0 0,-2 2 0,1 0-221,-2 1 1,-1-2 220,1-3 0,0 1 0,-1 6 0,1-2-2589,0 18-6364,0 1 8953,8-41 0,-3-17 0,4-4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5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1 262 25824,'92'-3'661,"-40"0"0,2 0-448,10-1 0,3-2-993,12-1 1,5-1 883,-19 2 1,2-1-1,2 0-554,8 0 0,2-1 1,2 0 523,7-1 1,3 0 0,2 1-385,-18 1 1,1 0 0,2 1 0,0 0 309,5 0 0,1 0 0,2 0 0,0 0-440,5 0 1,1 0 0,1 0 0,1 1 439,4 0 0,0 0 0,2 0 0,1 0 0,-18 2 0,1-1 0,0 0 0,1 0 0,0 1-198,2-1 1,0 1 0,1-1 0,0 1 0,0 0 197,2 1 0,0-1 0,0 0 0,1 1 0,0 0-4,0-1 0,0 1 0,0 0 1,0 0-1,1 0 4,-2 1 0,1 0 0,0 0 0,0 1 0,0-1-48,-1 0 1,0 0-1,-1 1 1,1-1-1,-1 1 48,-1 0 0,0 0 0,-1 0 0,1 1 0,-1-1 0,-2 2 0,0-1 0,0 1 0,0 0 0,-1 1 18,-1 0 1,0 0 0,0 0-1,-1 1 1,0 0-19,17 2 0,-1 1 0,0 0 0,-1 1 0,-2 0 0,-2 1 0,0 0 0,-1 0 0,-4 0 0,0 0 0,-2 1 0,-1 0 227,-4 0 1,-1 0 0,-1 1 0,-1-1-228,18 4 0,0 0 0,-3 0 42,-8 0 0,-3-1 0,-1 1-42,-10-1 0,-1-1 0,-1 2 0,4 0 0,0 1 0,-5 0 716,0 0 0,-3 0-716,5 0 0,-8 0 2106,-9-2-2106,-16-4 794,-16-4-794,-10-1 1529,-7-2-1529,-3-1 716,-1 0-716,-6-1 0,-1-2 0,-6-3 0,3 0 0,3-1 0,4 3 0,1 1 0,2 2 0,0-1 0,-1 1-584,-8 0-2867,-11 2 3451,-20 3 0,16-2 0,-5 1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52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33 26418,'64'-20'1064,"-9"7"-985,-30 23 22,0 9-79,-4 9 45,-2 6-44,-4 5-12,-7 3 34,-4 2-23,-14 2-22,-8-1 0,-15 0 34,-7-5-34,-4-5 0,0-5 11,5-6 22,5-6-10,5-4 100,8-5 224,6-4-112,8-2-222,3-2-13,10-1 0,20 0 0,22-3 0,30-3 0,18-1 0,-45 3 0,0 0 0,0 2 0,-1 0 0,38 1 0,10 7 0,-32 1 0,6 8-1951,-27 3-7880,-2 3 9221,0 2 1,-18-10-1,-7-2 1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54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23404,'62'-24'810,"-1"-1"1,8 1-1,2 4-614,6 7 0,4 3-1505,14 1 0,3 2 1469,-24 3 1,1 1 0,2 1-1,7 1 1,3-1 0,2 2 7,7-1 0,3 1 0,1 1-581,-18-1 0,1 0 0,1 0 1,1 0 473,7 0 1,0 0 0,2 0 0,1 1-62,-15-1 0,0 0 0,1 0 0,0 0 0,1 0-220,4 0 1,0 0-1,0 0 1,1 0-1,0 0 220,2 0 0,0 0 0,1 0 0,0 0 0,0 0 0,0 0 0,1 0 0,0 0 0,0 0 0,-1 0 0,1 1 0,0-1 0,0 1 0,-1 0 0,0 0 0,-1 0 0,-1 0 0,1 0 0,-2 1 0,1-1-255,-3 1 1,-1 0-1,1 1 1,-2 0-1,0-1 255,17 2 0,-2-1 0,0 1 0,-2 0-3,-6 0 1,-1-1-1,-2 1 1,-2 0 2,-7 0 0,-1 0 0,-1 0 0,-3 0 0,12 1 0,-3 0 0,-3 0-314,18 1 0,-8 0 110,-22-1 0,-9-1-2115,12 1 2810,-43-3 0,-20-2 0,-11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4:55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2 302 19964,'-2'5'45,"3"-3"-23,5-11 180,2-1 705,1-2 426,0-1-212,-1 0-359,2-4-191,2-3 34,3-5-212,0-2-79,2-3 33,-2 0-90,0 2 91,-3 4-57,-1 4-123,-4 7 112,0 3-145,-2 5-57,0 3 12,0 8 44,0 12 79,-3 19-122,-2 17-91,-10 15-3392,-3 8 3155,-5 3-1884,6-4-5398,5-8 7519,15-11 0,-6-27 0,6-10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06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28671,'60'8'0,"-3"-2"0,-17-6 0,0 0 0,-2 0 0,-4 0 0,-3 0 0,-6 0 0,-3 0 0,-4-1-483,-4 0-1410,-4 0-763,-4 0-7175,-3 1 9414,-2 0 1,-1 0 0,0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0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20 23359,'-7'0'1692,"1"0"-1491,-9 69-55,8-32 33,-11 52 57,12-53 33,2-9 168,1-8 134,3-10-33,-1-5-23,1-4-67,0-7-368,0-10-80,0-14 0,0-13 0,0-6 0,2 0 0,2 6 0,1 10 0,0 12 0,-2 12-2220,-2 20-4122,-9 13 6342,-1 20 0,0-17 0,2-2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48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64 21521,'-8'0'3171,"1"0"-2667,7 0-145,0 0 67,-53 33-101,31-13-90,-42 27 79,44-20-113,0 0-32,3-1-12,3 4-3426,5 0 3426,3 4-113,4 2-32,1 2-1,9-2-11,6-5-23,12-7 12,7-8 3403,25-9-3336,-10-12-45,15-10 45,-19-11-56,-3-4 0,-4-4 0,-4 2 45,-8-4-45,-4 1 67,-2-23 101,-10 14-123,-1-17 22,-8 22 45,-3 5-100,-6 7 100,-4 6-101,-6 8 0,-1 4-22,-1 4-135,0 3-862,-4 2-359,9 9-1759,1 2 3126,10 9 0,3-10 0,1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4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28378,'50'-4'293,"8"1"-293,-27 3 0,7 0-158,-13 0-156,-4 0-447,-4 0-562,-4 0-772,-5 0-7474,-3 0 9569,-3 4 0,-2-3 0,0 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4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36 23549,'-2'0'3967,"0"0"-2812,2 0-1155,30 0 0,-13 0 0,24 0 0,-22 0 0,-2 0 0,-1 0-371,-1 0-828,-2 0-952,0-3-3765,0-4 5916,1-4 0,-6 3 0,-1 2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4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 23023,'0'-5'3451,"0"1"-2779,0 4 213,0 0-526,-4 59-203,-1-28-44,-4 47-112,0-43 13,1-3-26,2-3-468,2-6-875,3-2-1389,0-3 2745,1 2 0,0-9 0,0-1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49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81 26026,'-76'35'515,"11"-3"-369,47-13 22,2 3-90,4 2-22,5-1 22,3 0-55,3-3 10,1-3 46,10-5 33,7-6 23,15-1-90,8-8-45,4-7 67,0-6-45,-5-9 79,-8-2 269,-7 2-124,-9-4 56,-6 1-233,-5-3-69,-3-1 0,-1 3 0,-4 2 0,-6 7 0,-7 9 0,-6 5-46,-5 9-447,-2 7-470,1 5-864,9 7-4649,9-4 6476,9-2 0,3-9 0,0-3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49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26440,'0'-4'740,"0"2"-516,0 8-213,2 2-11,2 6-67,1 0-639,2 2-740,-3-1-2991,-1-1 4437,-2-2 0,-1-5 0,0-2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0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65 22664,'-3'-1'3306,"1"0"-2242,2 1-504,42-17-235,-13 8-90,38-13-145,-25 14-56,2 3-68,-4 3-78,-2 2-482,-4 0-593,-5 0-886,-6 0-5502,-3 2 7575,-4 2 0,-8-1 0,-2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0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98 25599,'-28'54'819,"5"-8"-651,23-36 157,0-1-67,3-4-45,3-2 44,4-2-145,3-1-45,3 0-55,1-3 21,0-4 1,1-6 11,0-8-45,0-4 0,1-5 22,-2 0-22,0 0 0,-6 6-67,-2 5-68,-6 7-391,-1 5-516,-2 3-684,0 3-3888,0 1 5614,-2 5 0,2-3 0,-2 3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0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26373,'-8'76'0,"1"-14"-650,7-50-885,0-1-2667,0-3 4202,0 0 0,0-4 0,0-1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0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24211,'0'-4'3350,"0"1"-2891,0 3-213,0 0-178,66-10-68,-33 5-168,53-8-538,-50 7-874,-2-1-1961,-3-2 3541,-2-5 0,-14 7 0,-3-1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7 23583,'0'-3'2992,"0"-1"-2444,0 4 2,0 0-136,0 67-145,-5-24-230,1 6 0,0 2-39,-10 7-44,-1-3-864,1-7-1187,3-6-6734,3-8 8829,3-8 0,4-13 0,1-6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1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27326,'91'-31'-449,"-1"5"-660,-60 23-1491,9 0 2600,-11-1 0,-11 1 0,-3 1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1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25211,'70'-41'179,"-9"7"839,-36 20-1018,-1 3 356,-2 0-300,-4 3 121,-3 3-109,-4 2 629,-4 2-629,-1 1 178,-2 0-22,1 0-22,0 4-33,1 5-169,0 4 0,0 5 0,-1 2 0,-2 2 0,-2 2 0,0 2 0,-1 0-113,0 1-996,0-1-942,-6-1-5209,-2-1 7260,-8-2 0,7-9 0,1-3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23101,'-5'0'2902,"1"0"-2633,4 0-157,0 0-179,18 44-560,-14-25-1088,14 35-4605,-18-37 6320,0-1 0,0-8 0,0-2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2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28132,'54'5'539,"-4"-1"-539,-15-4 0,1-1 0,1-5-102,1-5-1041,3-7-5170,-1-2-1161,-1-4 7688,-2-1 1,-16 10 0,-6 3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2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24053,'-5'0'3306,"1"0"-2656,4 0-213,-6 72-212,2-30-225,0 9 0,0 1 0,-1-1 0,2-2 0,-1-9-1021,-1-6-1500,0-5-7310,-1-4 7602,2-4 0,2-10 1,2-4-1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2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28457,'71'-5'-415,"-12"4"-828,-44 5-864,-6 6-7025,-2 4 9132,-5 6 0,-2-8 0,0-1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3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5 22855,'-7'-2'3260,"2"0"-2890,5 2 168,0 0-280,-26 27 78,12-6 45,-24 24-146,23-16-11,1-3-79,7-7-76,3-4-69,4-2 0,8-2 0,6-3 0,29-3 0,-8-2 0,16-2 0,-18-5-125,-1-5-1398,-2-4-1492,-2-3 3015,-2 1 0,-11 6 0,-4 3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4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37 22709,'-3'-1'3664,"0"0"-2476,3 1-415,69-11-436,-22 6-337,5-2 0,1 1 0,8 2 0,-5 3 0,-5 0-46,-6 1-1332,-5 0-1378,-9 2 2756,-12 9 0,-8-6 0,-8 5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4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20332,'55'-1'-2163,"-1"-1"1,0 0 0,-3 0 2794,23-4 1,-33 5 0,-4-5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4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26642,'-74'55'1736,"16"-4"-1467,46-10-245,7-1-24,4 1 0,13-1 0,5-3 0,15-6 0,5-10-158,3-11-1141,4-6-820,-2-8-4659,0-7 6778,-3-7 0,-17 5 0,-5 1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4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26418,'-21'49'549,"0"1"0,-17 40-549,14-36-302,3-6-1256,5-9-3429,7-11 4987,4-10 0,5-11 0,0-5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5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16 22372,'0'-9'2712,"0"2"-2208,0 7-44,-26 63-258,17-36 55,-19 46-201,25-56-44,2-9 44,7-5-34,7-4 0,9-8 34,5-1 12,1-6 212,-3 4-11,-2 5-56,-4 4 134,-2 3-123,-5 1 45,-2 6-45,-3 4-178,-4 7-46,-1 1 0,-2 2 0,0-1-617,0 0-862,0-5-1401,0-2 2880,1-6 0,0-2 0,0-4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249 112 20837,'-3'-62'3497,"-6"12"-2456,-19 57 91,-3 10-134,-4 12-181,-1 12-468,2 3-349,3-1 0,10-7 0,7-3 0,8-4 0,5-4 0,11-3 0,7-7 0,10-5 0,4-6-640,3-4-1096,0-11-1335,3-5 3071,0-13 0,-16 13 0,-4 1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5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24827,'-13'83'997,"0"-12"-706,5-44-44,2-6-191,3-7 11,2-6-67,1-5 0,0-2 56,1-1 67,6-2-22,6-9-11,7-6-34,4-10-12,3-2-32,1 0-1,0 3 11,-2 5-11,-3 8-3358,-5 6 3471,-3 5-34,-3 11 111,-2 4-78,-3 12-67,-2 4 23,-3 2-79,-2 1-56,0-3 2898,0-5-4399,0-1-4539,0-7 6096,0-3 0,0-8 0,0-3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6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20893,'-11'0'4370,"2"0"-3842,-20 62-148,18-31-144,-20 46-236,27-50 22,3-11-11,5-7 12,6-6 44,6-7-67,6-10 22,-1-9-11,-2-12 1,-1-2-12,-6 1 0,-1 5 0,-4 10 44,-4 7-32,0 7-1,-2 5 56,0 1 438,2 1 10,0 7-56,4 4 24,2 10-483,0 3 0,2 2 0,3 0 0,0 1 0,4-3 0,-2-1 0,0-4 0,-1-5-461,-1-1-984,-1-5-1009,-1-1-7377,-1 1 9126,-2 0 0,-3-3 0,-3 1 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5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27011,'93'-1'415,"1"0"0,-23 1 0,1 1 0,3 2-415,7 3 0,3 2 0,4 0-1324,-9 0 0,2 0 1,2 1-1,3 0 1324,-9 1 0,1 0 0,3 1 0,0-1 0,2 1-252,6-1 0,2 1 0,1-1 1,1 0-1,1 0 252,3 0 0,0-1 0,2 0 0,-1 0 0,0-1-37,0 0 0,0-1 0,0 1 0,-1-2 0,-1 0 37,-4-2 0,0 0 0,-2-1 0,0 0 0,-2-1 0,-5 1 0,-2-1 0,0 0 0,-2 0 0,-1-3 0,11 0 0,-3-3 0,-1 0 0,-2-2-1898,15-2 1,-3-1-1,-3-5 1898,-11-3 0,-4-4 0,-7 1 0,-7 2 0,-8 0 0,22-18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11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66 25891,'-72'8'1715,"14"-2"-1267,52-6-303,3 0 23,3 0 11,11 0-54,14-1-125,20-6-3392,15-3 3392,5-6 0,-3 0 0,-9 3 0,-13 5 0,-11 2 0,-13 5 0,-7 0 3392,-6 1-3392,-4 0 0,-12 0 0,-11 2 0,-20 5 0,-12 2 0,-5 5 0,-3 0 0,2-1 0,4 0 0,2-2 0,9-2 0,9-3 0,11-2 0,12-3 0,8 0 0,4 1 0,15 0 0,12 1 0,20 2 0,13-1 0,7-1 0,-2-1 0,12 0 0,-26-1 0,2-1 0,-29 0 0,-11 0 0,-5-3 0,-5 0 0,-26-9 0,4 4 0,-25-5 0,8 5 0,-2 0 0,-3 0 0,0-1 0,3 0 0,5 2 0,10 2 0,11 2 0,7 1 0,22 2 0,20 0 0,30 0 0,20 4 0,9 2 0,-7 6 0,-15 2 0,-13 2 0,-29-5 0,-7-3 0,-20-7 0,-9-1 0,-14 0 0,-17-3 0,-20-1 0,-10-2 0,-6 2 0,1 1 0,5 2 0,9 1 0,14-1 0,16 0 0,15 0 0,9 0 0,19 1 0,15 0 0,25 0 0,17 0 0,6 1 0,-2 0 0,-10 1 0,-12 2 0,-12-3 0,-10 1 0,-8-2 0,-9 0 0,-6 0 0,-5 0 0,-17 0 0,-14 0 0,-25 1 0,-19 6-3392,-13 1 3392,-3 5 0,5-1 0,-3-2 0,36-3 0,5-2 0,35-4 0,6 0 0,11-1 3392,17 0-3392,22 0 0,27-5 0,17-4 0,-26-1 0,0-1 0,24-6 0,8-1 0,-62 10 0,-15 4 0,-12 0 0,-5 3 0,-33 0 0,2 1 0,-32 0 0,9 4 0,-2 1 0,5 4 0,7-2 0,12-3 0,11-1 0,12-1 0,4-2 0,41 4 0,5-3 0,40 2 0,-8-3 0,-4 0 0,-9 0 0,-15 0 0,-10 0 0,-14 0 0,-8 0 0,-9-1 0,-4-2 0,-2 0 0,-10-2 0,-13 2 0,-21 0 0,-19 2 0,-9 1 0,21 1 0,-1-1 0,-22 3 0,-11 0 0,42 1 0,13-1 0,15-2 0,8 2 0,17-2 0,17 0 0,65-1 0,-6-6 0,-25 2 0,-1-1 0,13-7 0,-19 2 0,-21 4 0,-13 2 0,-11 3 0,-6 0 0,-2 1 0,-7-3 0,-11 1 0,-18 0 0,-22 1 0,-18 1 0,-15 5 0,-5 6 0,3 2 0,6 5 0,39-10 0,11-1 0,33-6 0,18 0 0,19-1 0,30 1 0,24-1 0,11-1 0,-4-3 0,3-4 0,-42 1 0,-6 0 0,-40 4 0,-7 1 0,-18-1 0,-10 2 0,-21 0 0,-32 1 0,20 1 0,-15 2 0,34 0 0,7 3 0,10-5 0,10 3 0,7-2 0,8 1 0,15-1 0,15 0 0,18-1 0,10-1 0,-1 0 0,-7-1 0,-12-1 0,-11-1 0,-12 2 0,-7-1 0,-8-1 0,-7 3 0,-15-2 0,-15 2 0,-20 0 0,-8 0 0,-3 0 0,2 0 0,5 0 0,3 0 0,-15 1 0,22 0 0,-5 1 0,31 0 0,11-2 0,6 1 0,4-1 0,1 0 0,27 0 0,11 0 0,35-2 0,7-1 0,6 0 0,-5 0 0,-8 2 0,-16 1 0,-14 0 0,-19 0 0,-11 0 0,-9 0 0,-3 0 0,-2 0 0,-12 0 0,-12 0 0,-22 0 0,-13 3 0,-6 1 0,-11 2 0,31-1 0,4-3 0,35-1 0,5-1 0,8 0 0,13 0 0,18 0 0,21-2 0,40-5 0,-26 3 0,13-4 0,-49 7 0,-13 0 0,-12 1 0,-6 0 0,-4 0 0,-15 0 0,-11 0 0,-21 0 0,-13 1 0,-5 0 0,-4 2 0,-3 1 0,-3 1 0,-3 2 0,3 1 0,9-1 0,13-1 0,19-3 0,14-2 0,12-1 0,6 0 0,12 0 0,11 0 0,22 0 0,21-1 0,22-3 0,-13-1 0,3-1-236,-20 1 0,-1 0 236,17-1 0,-5 0 0,1 0 0,-17 3 0,-20-1 0,-14 3 0,-10-1 0,-5 2 0,-41-1 472,-8 3-472,-45 6 0,-3 5-551,44-5 1,0 1 550,-42 7-256,13-4 256,17-3 0,17-5 0,23-2 0,8-2 0,14 0 1070,18 0-1070,16 0 287,31-2-287,19-2 0,11-4 0,-1-1 0,-8 1 0,0-2 0,-39 4 0,-7 0 0,-35 3 0,-20 2 0,-17 0 0,-30 1 0,-22 2 0,19 4 0,-1 1-213,-29 1 213,37 0 0,4 0 0,1-4 0,16-1 0,16-2 0,12-1 0,6 0 0,3 1 0,13 1 213,48 2-213,9-2 0,-15-1 0,1 0 0,34-1 0,-7-3 0,-16-2 0,-16-2 0,-19 0 0,-15 0 0,-13 2 0,-22 2 0,-18 1 0,-26 2 0,-13 0 0,-9 4 0,2 1 0,31 1 0,2 0 0,-16 2 0,-3 1 0,44-6 0,11-2 0,8-1 0,4 0 0,19 0 0,12 0 0,31-4 0,22-4 0,-34 3 0,2-2-374,4 0 0,-1-1 374,-1 2 0,-1 0 0,34-3 0,-23 6 0,-26 1 0,-20 2 0,-11 0-2107,-31 0-2947,-3 0 5241,-30 10 0,29-8 0,1 9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6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23840,'70'-38'1211,"-13"7"-786,-43 35-32,-4 7-68,0 6-90,-1 8-45,1 1-66,2 3 21,3 0 1,6 1-90,5-4 146,4-3-23,4-5 12,-1-6-23,-1-4-101,-1-5 34,-2-2-45,3-1-45,0-4 22,2-5-33,0-5-156,2-4-528,-2 1-615,3-2-1234,4-2 2533,3-5 0,-18 11 0,-4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24087,'0'-7'2790,"0"2"-2566,0 5-67,0 0-168,67-28-11,-35 20-460,53-21-414,-54 28-1021,-6 0-4963,-10 1 6880,-6 8 0,-7-6 0,-2 6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26227,'-29'44'543,"-1"-1"1,-16 31-163,44-55-146,2-1-89,0-5-34,0-1-90,4-3 46,5-2-24,6-3-32,6-1 88,3-2-66,2-1-23,0 0-11,0 0-45,-2 0-335,-4 0-663,-5 0-570,-3 0-1704,-4 0 3317,-4 1 0,-1-1 0,-3 1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6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24939,'4'1'2140,"-1"0"-1871,-3-1-101,0 0-168,-9 55 0,3-28-358,-9 44-416,5-42-907,-4 0-2453,2-2 4134,-3-3 0,8-11 0,1-5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7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28671,'19'-5'0,"9"-1"0,22 1 0,7-2 0,1-2 0,0 0 0,-2 0-483,1-1-2554,5-2 3037,7-2 0,-31 7 0,-3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7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12 25476,'-85'-7'1558,"12"2"-1210,34 15 55,4 6-224,6 13 23,4 4-1,8 1-122,5 3 44,7-1-21,3 1-102,2-2 0,8-5 0,5-10 0,12-9 0,10-7 0,6-16 0,8-11-80,0-15 47,-3-8-1,-5-1 23,-7 4 11,-7 6 0,-8 12 0,-7 9 0,-7 10 0,-3 4 56,-2 10 46,0 11-102,0 14 0,0 13 0,0 1 0,0-2-80,0-8-614,0-9-942,7-8-7362,17-10 8998,5-11 0,-3-1 0,-9-4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8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5 20468,'0'-2'3821,"0"0"-2589,0 2-615,-24 65 100,10-35-168,-16 49-482,17-55-67,8-10-11,2-8 11,3-4 90,6-6-90,6-6 22,9-7 0,5-4-22,-2 0 191,0 4 22,-3 0-23,-2 3 79,-1 3-112,-3 3-100,-1 3-57,-4 3 0,0 1 0,-4 5 0,-1 8 0,-3 9 0,-1 7 0,-1 1-113,0-2-839,0-4-2903,14-6-1938,7-8 5793,17-9 0,-15-1 0,-3-3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8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15 22059,'0'-8'3406,"0"2"-3024,0 6 234,0 0-280,-43 16-191,26 3 46,-32 16 44,41-5-55,4 0-24,3-3 1,1-3 0,0-4-157,5-6-11,3-7-180,5-4-458,5-3-416,2 0-649,2-7-4482,1-6 6196,-1-8 0,-9 6 0,-3 4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8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5 23068,'0'-3'2857,"0"1"-2398,0 2 0,-34 74-111,12-25-214,-3 5 1,0 3 89,-1 6-179,3-7-45,10-14-11,5-13-180,5-15 57,6-8 123,10-10 11,7-11 11,8-4-11,0-9 56,-5 5 213,-6 6-23,-6 9 34,-2 3-67,-2 5-23,-1 4-166,0 5-24,0 5 0,-4 7 0,0 0 0,-2 1-461,0-3-794,3-2-8576,10-1 9812,3-8 1,-2-1 0,-4-7-1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28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58 23639,'-58'-39'3339,"2"21"-2420,10 63-303,2 7-458,5 2-158,8-1 0,10-3 0,11-3 0,5-4 0,10-3 0,10-2 0,10-5 0,11-5-875,5-7-2150,-3-7-6806,-2-5 8033,-6 0 1,-15-6 0,-4 3-1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4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12 24401,'0'-7'2342,"0"2"-1995,0 5-55,0 0-169,-41 78-101,14-27-22,-3 7 0,-2 2-67,-8 12-561,1-4-672,3-6-2812,4-8 4112,5-12 0,13-19 0,4-10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4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28255,'45'30'-6,"-1"-1"1,31 26-365,-51-19-661,-4-3-885,-3-5-4907,-3-8 6823,0-9 0,-6-5 0,-1-5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4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28278,'0'95'393,"0"-10"-393,0-37-24,0-4-256,0 0-201,1-4-338,1-4-256,2-5-247,0-5-1300,2-7-3317,1-4 5939,1-7 0,-4-4 0,0-4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4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28020,'82'-24'-34,"-14"6"-727,-47 27-483,-5 6-1020,-7 14-7567,-5 7 9159,-3 7 1,-1-18 0,0-3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5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 27538,'-43'34'112,"0"1"0,-34 27-257,43-20-494,3-4-616,5-6-1300,9-7-6756,8-11 9311,9-7 0,1-6 0,1-1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5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21644,'0'-4'4807,"0"1"-4000,0 3 145,0 0-840,38 31-100,-17-15-12,27 25-236,-28-26-514,-5-2-449,-1-5-795,-1-4-4987,1-2 6981,4-2 0,-7 0 0,-1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24423,'-3'0'1950,"1"0"-1412,2 0-415,-33 59-101,20-28-22,-27 45-56,27-47-560,-1-8-628,0-5-907,1-8-3284,3-3 5435,4-4 0,2-1 0,3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5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20613,'10'-5'4460,"-2"1"-3866,-8 4 269,0 0-718,40 41-223,-22-28-527,36 29-437,-30-38-1860,6-10 2902,3-9 0,-13 6 0,-3-6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26149,'-41'38'487,"-1"0"0,-21 32-116,56-23-47,6-2-66,9-4-90,3-6-45,9-6-89,1-9-34,2-10 89,4-5 35,3-21-67,18-34-57,-17 0 0,3-22 0,-26 22 0,-6 7 0,-8 5 0,-2 9 0,-5 11 0,1 8-237,3 8-1466,0 15-1165,-2 9 2868,-3 20 0,6-17 0,0-2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6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28524,'86'-15'147,"-12"4"-147,-48 11 0,-4 0-57,-2 2-727,-2 1-673,-2-1-1087,-4 0 2544,-5-2 0,-4 0 0,-3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6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28121,'1'60'183,"-1"0"0,-1-3 1,-2-5-184,-9 1 0,0-1 0,3-8-405,5-8-659,2-7-718,4-8-862,9-6-5256,8-7 7900,12-4 0,-13-3 0,-1-1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30 21017,'-5'-2'3787,"1"-1"-3104,4 3-99,0 0 9,-52 44-43,34-18 21,-38 39-202,51-28-156,2 1-56,3-4-67,8-9-33,5-6-57,12-11 0,5-4 0,6-17 0,2-9 0,-3-18 0,-4-6 0,-11 0 0,-7 1 0,-8 8 0,-4 7 0,-3 7-237,-5 10-1085,-5 5-1243,-8 7 2565,-6 16 0,11-11 0,1 11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6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22732,'0'8'4011,"0"-2"-3361,0-6 526,0 0-1074,0 36-102,0-12 0,-3 30 0,-3-22 0,-3 0 0,-2-2 0,3-3-13,0-5-1163,4-3-942,1-10-3719,3-2 5837,10-6 0,-7-1 0,6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27426,'16'77'202,"-3"-12"-707,-8-46-727,-2-6-841,-1-7-7758,-1-1 9568,-1-3 1,0 1 0,0-2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7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0 203 28671,'67'-20'0,"-1"1"0,-5 1 0,-5 3 0,10-1 0,-10 2 0,-8-3-1491,-4-2-1546,-4-2 3037,-2 0 0,-17 8 0,-5 4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1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15 21600,'0'-8'3641,"0"2"-3058,0 6-213,-32 69-68,12-27-263,-3 8 1,0 1 16,-3 6-56,1 0-34,3-2 0,-1-5-526,3-5-1165,0-7-4516,4-6 6241,3-9 0,7-10 0,3-7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1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27942,'40'36'364,"0"1"1,26 30-365,-46-28 0,-5-2 0,0-5-125,-4-7-457,-1-6-550,-2-8-526,0-5-2241,-2-4 3899,2-2 0,-4 0 0,0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2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26899,'2'52'723,"-1"0"0,1 47-578,-2-21-111,-3-2-34,-1-7-358,-1-9-594,2-13-775,2-9-2844,1-11 4571,0-9 0,0-8 0,0-6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2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27650,'53'-5'-672,"-1"-1"0,41-4-1300,-47 10-5468,0 0 7440,3 0 0,-21 0 0,-6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2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3 24591,'-82'-2'1457,"11"8"-1188,37 8-67,6 11-23,3 6-34,7 5-89,7 3 90,6-1-79,5-2 46,13-4-3292,9-7 3335,18-9 35,7-8-79,4-6-67,1-13 123,-6-5-23,-7-15-44,-11-4 3347,-8-5-3448,-9-1-34,-5 2-145,-4 5-459,-5 7-348,-5 8-986,-6 10-7859,-9 6 9075,-5 21 1,10-13-1,2 13 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2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28177,'0'50'100,"0"0"1,-1 35-134,0-53-348,0-7-516,1-8-660,0-7-1581,0-5-6693,5-3 9193,10-10 1,-7 6-1,5-7 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3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23348,'0'-7'2767,"0"0"-2072,0 7 358,0 0-773,21 50-224,-12-25-11,16 39-45,-18-39-280,-1-3-538,-3-3-740,-1-4-1366,-2 1-6907,-10 0 8204,-8 2 1,4-8 0,-2-1-1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3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1 156 28671,'61'-24'0,"-1"0"0,-3 2 0,-4 3 0,19 2 0,-5 4 0,-3 4 0,0 1-360,-5 3-973,-5 0-1065,-4 1-7433,-9 1 9372,0 1 1,-19 1 0,-6 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7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26810,'71'-26'-112,"-10"5"-1065,-38 21-2151,-4 7 3328,-4 3 0,-7-1 0,-4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8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24625,'-6'0'2555,"1"0"-2141,5 0-414,0 0-212,51 5-965,-27-1-1098,44 3-7556,-41-3 9173,4 0 1,-16-2 0,-1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8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127 105 26799,'-16'50'50,"-1"1"0,-13 39-50,15-42 45,0-5 56,1-10-90,4-11 79,3-12 22,5-6-33,1-9-23,1-12-56,0-13 0,1-16-11,6-9 44,3-1 46,7-1 100,9-10-90,-3 23-89,6-3 0,-8 30 0,-4 7 0,-2 7 0,-5 2 0,-6 1 0,-1 5 56,-3 5-56,0 7 0,0 3-11,0 1-34,-2-1-167,-3-3-360,-2 0-851,-4-4-1760,1-1-6648,0-5 9132,3 0 0,3-5 0,2-1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48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26787,'-1'61'908,"-9"1"-729,-24 0-123,2-5 0,3-6 101,7-11-134,8-11-1,6-12 45,5-9-22,2-5 101,1-10-102,3-8-21,8-13-1,5-6-22,9-2-56,-1 3-493,2 3-560,-2 4-404,-1 7-3036,0 4 4549,2 7 0,-11 3 0,-2 3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50 221 20591,'-4'-10'4874,"1"1"-4448,3 9-123,0 0-135,30-7-45,-12 3-45,25-6-10,-20 1-57,0-2 0,1-4-11,0-4 0,-3-2-56,-5 0 11,-6-1-44,-6 3 66,-3 2 12,-1 4-56,-6 5 33,-7 3 34,-7 4 0,-10 4 135,-18 19 77,11-3 80,-8 15-23,20-7 22,6-3-33,6 4-34,2-1-79,4-1-55,4-2-34,1-3-45,2-4-11,5-3 0,5-4-269,9-4-425,7-3-415,4-1-942,2-2-4952,1-4 7003,1-5 0,-15 2 0,-2-1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24916,'-40'-1'650,"7"4"-403,38 2-68,2 6-56,6 1 68,0 4 100,-2 1 23,-5 4 134,-3 0 191,-3 3-191,-7 1-223,-2-1-225,-6-2 0,0-2 0,-1-3 0,-2-1 0,-4-2 0,-1-3 0,0-2 0,3-2 0,6-1-57,7-3-1691,4-1-997,10-2-7086,11-1 9381,15-7 0,-10 5 0,-2-4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1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86 22126,'7'0'3417,"-1"0"-3113,-6 0-170,0 0-67,51-12-33,-34 4 11,38-11-1,-49 8-21,-3 1 22,-3 1-12,0 1 12,-4 3 67,-5 2 179,-8 2-56,-11 1 136,-14 10 133,-9 5 56,-9 14-279,6 2-281,8 1 0,15-2 0,10 7 0,12-10 0,5 4 0,21-13 0,15-7 0,25-5 0,14-4-371,5-3-1074,-5-5-1211,-7-2 2656,-14-2 0,-23 5 0,-9 3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54 133 25981,'-1'56'156,"0"0"1,-1-3 0,-2-3-78,-6 18-68,-2-9 90,2-11-101,2-15 11,5-14 67,1-10-78,2-13 23,0-19-23,5-19-23,10-21 1,10-11 22,12-3 0,3 4 56,-1 5-34,-4 12 90,-5 12 124,-8 14-34,-5 12 11,-6 10-124,-4 4-55,2 4 11,2 9-45,1 3 0,-1 11 0,-5 4-23,-3 7-44,-14 3-1166,-26 25-246,5-18-2745,-10 8 4224,28-32 0,9-10 0,5-7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3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25398,'-3'68'190,"2"-15"-190,8-49-11,4-3 11,7-12-56,5-3 56,0-10-45,-1 2 45,-6 4 0,-5 6-11,-3 6 11,-3 3 11,-2 28 0,-2-2-22,2 20-549,2-13-695,6-9-1154,2-9-3171,3-7 5580,-2-3 0,-6-2 0,-3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25107,'-34'0'594,"12"0"-348,39 4 79,2 1-78,1 4-135,-2 3 100,-1-2 12,-2 2 35,-4-2 43,-4 2-44,-4 2 178,-7 7-167,-13 5-189,-10 7-80,-11 2 0,-1-2 0,5-4 0,9-7-662,9-5-896,9-6-1086,4-6-7187,17-2 8792,11-3 1,-5 0 0,2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4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 22014,'-7'0'2017,"1"0"-1995,6 0 248,0 0-80,-9 8 527,11-1-22,-4 10-213,14-2 100,1 6-89,-2 4-89,-4 6-113,-3 4-168,-3-2 157,0-2-189,-1-7-91,0-3 0,0-5 0,-3 1 0,-12 1 0,-11 2 0,-14-1 0,0-4 0,4-5 0,11-4 0,9-4-371,9-1-3461,3-2 3832,4-9 0,0 6 0,0-6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7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5 23180,'0'-3'2521,"0"1"-2241,0 2 0,-25 75-4319,6-27 4056,-2 7 0,0 3 72,-11 8 692,1 3-803,-2-3-79,1-1-807,1-5-1209,1-8-7714,3-10 9826,3-12 1,11-14-1,5-9 1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7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22933,'2'-5'3395,"0"0"-2689,-2 5-190,0 0-147,30 54-212,-11-21-101,22 43-56,-20-37-56,-4-5-34,-4-6-313,-3-2-471,-4-7-661,-2-4-2880,0-6 4415,2-4 0,-2-3 0,0-2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26485,'0'99'874,"0"-8"-739,0-28-135,0-2-79,0-4-358,0-5-538,0-9-885,0-5-7496,0-11 9356,0-8 0,0-10 0,0-6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27762,'92'-21'-3271,"-9"3"-3498,-35 12 6769,-3 0 0,-22 2 0,-4 1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8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28121,'48'-26'-1339,"-1"1"0,25-13-2079,-49 34 3418,-16 4 0,-3 0 0,-4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8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21689,'-10'0'2230,"2"0"-1882,8 0 167,0 0-67,-31 57-55,19-20-57,-24 46 22,26-34-67,3-4-44,1-3-12,3-8-11,1-6-11,2-6 22,3-6-123,7-4 56,6-4-44,6-4-113,5-2 56,0-2-67,1-1-11,-1-4-236,-3-1-548,-2-4-415,-3-2-998,-3 0-7623,-1-2 9482,1 0 0,-8 6 0,0 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8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27930,'-3'54'39,"1"0"1,-3 45-208,-1-44-774,4-5-716,0-5-2869,1-8 4527,0-2 0,-1-18 0,1-3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9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25611,'0'-7'1558,"0"2"-1558,0 5-135,0 0-963,52-13-1143,-19 10 2241,47-9 0,-55 12 0,-3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9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27146,'91'-25'415,"-11"6"-415,-34 17-45,-6 2-549,-6 0-537,-6 0-1749,-9 4-6951,-8 7 8932,-6 11 1,-4-8 0,-1 2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39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28671,'83'-10'0,"-13"2"-1738,-40 8-2105,-6 6 3843,-4 6 0,-10-4 0,-4 3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5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28177,'-1'31'481,"0"2"-481,1 9-56,0-2-436,0-1-304,0-4-503,0 0-730,0-6-6576,1-8 8605,12-9 0,-9-8 0,9-4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5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21364,'-9'0'3586,"2"0"-3082,-31 56-111,21-29-214,-26 43-78,33-47-79,7-7 23,1-7-34,2-5 101,4-4-45,8-6-11,8-6-56,8-7 0,4-3 45,-4 5-45,-3 5 157,-7 7 56,-4 3-45,-5 2 34,-4 2-79,-3 4-56,-1 5-100,-1 10-382,0-6-862,2 4-2287,6-11 3564,7-2 0,-5-4 0,2-2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5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52 700 22933,'-12'0'3765,"2"0"-3003,10 0 392,0 0-1097,-4-7-57,0-3 0,-4-12 0,3-7 0,0-11 0,3-14 0,1-13 0,1-11 0,0-5 0,4 1 0,0 12 0,4 14 0,-2 16-405,2 14-670,0 9-718,1 7-3977,-2 5 5770,-3 2 0,-2 3 0,-2 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6:55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28671,'64'-4'0,"0"-1"0,13 1 0,-4 1 0,9 3 0,16 0 0,-47 2-1043,-14 5-2206,-18 5 3249,-10 9 0,-7-9 0,-2 1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5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14 24177,'1'-8'3440,"-1"2"-2858,0 6-110,0 0-472,0 55 0,0-15-4252,-2 48 4252,-1-27 0,-2 0 735,-1 2-735,1-2 0,-2-2 0,-1-3-1189,1-3-1534,1-3-7108,2-5 7532,2-4 1,2-18 0,0-6-1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0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28671,'-15'20'-2320,"7"-6"-2835,20-13 5155,3-2 0,-6 0 0,-1-1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1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1618 685 24659,'-63'29'1479,"9"-4"-1087,35-19-123,-4 3-12,-3 1 102,-3 1-79,1-1 56,1-2-33,4-2-68,0 3-133,-3 8-102,-11 13 0,-14 21 0,16-16 0,-3 3-1696,-5 9 0,-2 3 1696,-5 6 0,-1 3 0,-2 6 0,1 3-397,-1 5 0,0 1 397,0 6 0,1 1 0,17-24 0,0 1 0,1 1 0,0 2 0,1 1 0,0 0 0,1 0 0,1 1 0,2-1 0,-11 31 0,3-1 0,6-7 0,4-1 0,6-7 0,4-2 0,3-8 0,2-2 0,4-6 0,0-1 0,1-6 0,-1 1 0,-2 14 0,0-1 0,-6 27 0,6-36 0,0-4 0,-1 5 0,3-9 0,2-13 0,3-8 3000,2-5-3000,12-10 1186,12-2-1186,23-8 0,28-4 0,-25-5 0,4-2-480,11-2 1,3-2 479,9-5 0,7-2 0,6 0 0,10-2 0,-4 2 0,-14 3 0,-2 1 0,4 0-768,-1 0 1,6 0-1,0 1 1,-5 1 767,6 0 0,-5 2 0,0 1 0,1 0 0,-1 2 0,-2 0 0,-4 2 0,-1 2 0,-1 0 0,-8 1 0,-1 0 0,-2 2 0,21 0 0,-3 1 0,-13 1 0,-3 1 0,-12-1 0,-3 1 0,28 2 0,-16-3 0,-32-6 642,-10-7-642,-20-13 3387,-9-10-3387,-8-13 0,-13-11 0,-12-13 0,-3 1 0,-5-5-1054,7 13 0,0-3 1054,2 3 0,-4-3 0,4 0 0,-8-15 0,2 0-232,14 21 1,1 0 0,0-1 231,-1-5 0,1-1 0,-1-1-312,-2-4 0,0-1 0,-1-1 312,-2-4 0,-1-1 0,-1-1 0,-1-1 0,-1 0 0,-3-5 0,1 2 0,-4-5 0,1 0 0,2 5-413,0 0 1,2 3-1,-1-2 413,4 9 0,-1-4 0,1 2 0,5 9 0,-7-15 0,5 9 0,6 11 0,2 5 0,-13-24 1365,11 33-1365,13 27 57,2 82-3340,6 18 3283,3-2 0,0 1 0,1 1 0,1-7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28671,'0'-6'-909,"0"11"-3808,0 18 4717,2 16 0,-1-15 0,2-1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1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23504,'86'12'-3277,"-32"-2"0,-26-10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2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 25443,'-52'0'650,"-1"0"0,-29 2-628,58 1 0,13 3 12,11 2-34,10 6 34,6 7-1,12 8 34,3 6 225,-4 5 78,-8 3 44,-9 2-78,-10 1-179,-11-1-67,-8-1-90,-10-5-180,-2-1-581,1-4-797,7-5-2028,10-5 3586,6-9 0,7-6 0,0-7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2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26106,'-17'51'919,"0"1"1,-8 38-920,22-43 0,11-6 356,9-8-356,13-9 0,9-13 122,7-6-122,4-18-3269,1-6 3269,-1-18 0,-5-7-694,-4-4-2600,-4-5 3294,-3-4 0,-16 26 0,-4 4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2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28388,'-11'50'0,"1"1"0,0 1 0,-1-1 0,-12 40 0,0 6 0,0-3-829,1-9 829,3-7-2948,4-10 2948,5-7 0,6-28 0,2-9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3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28671,'59'-3'0,"0"-1"0,-1 1 0,-4-1 0,22-4 0,-5 4 0,-13 1 0,-17 3 0,-14 0 0,-12 6 0,-7 4 0,-5 11 0,-1 6 0,-1 8 0,-3 6 0,-5 7 0,-6 1 0,-5-1 0,1-3-91,4-6-1343,6-1-1322,3-3 2756,1 0 0,2-16 0,-1-4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3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28671,'80'1'0,"2"0"0,-14-1-696,13-10-1859,8-4-7276,4-11 8963,-2 0 1,-40 10 0,-12 4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3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27 146 28647,'42'-34'12,"-1"0"0,35-21-12,-31 39 0,-6 9 0,-7 8 0,-11 10 0,-10 9 0,-6 11 0,-10 7 0,-11 4 0,-11 4 0,-10 2 0,-7 3 0,-1 0 0,0 0 0,5 0 0,9-5 0,7-1 0,9-6 0,8-5 0,5-4 0,8-7 0,7-3 0,10-7 0,9-5 0,5-9-1065,7-14-1916,3-10 2981,4-11 0,-22 13 0,-6 5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3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4 25981,'0'-3'2690,"-14"48"-2690,2-8 0,-14 42 0,6-22 0,1-1-136,3 0-1701,7-2-2174,3-4 4011,8-6 0,-1-20 0,2-8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4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28671,'58'-18'0,"0"1"0,-4 1 0,-5 4 0,10 6 0,-11 3 0,-11 3 0,-11 0 0,-8 5 0,-6 1 0,-4 7 0,-4 5 0,-1 7 0,-3 7 0,0 5 0,-3 3 0,-4 2 0,-3-2 0,-4 0 0,1-4 0,0-1-214,-1-1-2296,-2-2-5243,-4 0 7753,-2-2 0,8-13 0,4-4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28671,'0'85'0,"0"-7"0,0-29 0,-6-2-57,-1 0-1882,-6-5-3148,-2-7 5087,-2-6 0,7-14 0,2-5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4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62 26664,'-3'-3'2007,"0"0"-2007,3 3 0,47 0 0,-8 0 0,47 0 0,-16-2 0,8-7-875,1-3-3417,-4-3 4292,-8 4 0,-31 6 0,-12 3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28671,'-82'51'0,"17"-1"-808,48-3-940,21-5-4358,27-9 6106,23-10 0,-17-13 0,-1-4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5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261 148 27438,'-18'67'411,"0"0"0,-1-3 0,1-2-411,-9 30 0,-6-6 0,-2-9 0,0-14 0,8-16 0,9-18 0,8-15 0,7-14 0,8-23 0,12-19 0,13-27 0,-9 25 0,3-2-516,3-5 1,0-1 515,3-3 0,1 0 0,1 2 0,2 3-329,0 2 1,1 4 328,0 7 0,0 3 0,31-18 0,-9 20 0,-14 14 0,-12 10 0,-13 6 0,-9 9-2193,-6 10 2193,-14 15 489,-11 14-664,-7-6 1,-3 2-1372,-15 22-1008,-13 17-7277,35-38 8876,13-12 1,6-15 0,6-7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6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28065,'-13'64'202,"0"1"0,0-4 0,-3-4-5863,-19 13 5661,3-8 1409,7-16-1409,10-16 860,8-14-860,5-10 0,7-9 0,8-13 3392,8-9-3392,9-14 0,3-1 0,2 1-326,2 3-1971,1 6-4930,2 5 7227,3 3 0,-20 11 0,-2 4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6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5 24188,'1'-5'3126,"-21"47"-2543,-1-3-214,-22 43-6029,6-17 5604,1-3 737,5-7-2227,9-10-587,10-12 2133,11-16 0,3-8 0,2-8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6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19577,'-37'76'863,"4"-8"1687,13-31-2651,8-9 1054,6-15-1110,15-7 512,10-20-612,14-9 223,8-16 2815,1-2-2714,-4 4 45,-4 7 56,-6 9 56,-7 10 23,-6 5-45,-6 5-34,-5 12-56,-3 4-90,-1 13-22,-2 5-526,-4 2-617,-2-1-2073,2-2 3216,2-8 0,4-10 0,0-7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6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25286,'-32'78'1681,"8"-11"-1401,21-42-101,4-7-44,10-9-12,4-5-101,10-11-10,0-7-1,-2-6 11,-2 1 1,-5 5 167,-4 8-22,-3 3-56,-3 7-11,1 7-68,-2 8-33,-2 4-168,1 3-716,0-4-1347,2-4-7600,7-4 8821,9-4 0,-9-4 0,2-2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1 26082,'-52'11'930,"0"0"0,-40 15-505,41 11-121,10 3-304,8 4 0,10 4 0,9 1-4252,6 0 4252,5-5 567,9-6-1731,9-10-831,15-13-2711,16-8 4706,13-22 0,-23 11 0,-4-12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7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25847,'-83'29'-808,"15"-5"-1836,52-12 2644,5-1 0,6-5 0,2-1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219 173 26317,'85'-24'67,"-14"-1"-224,-43-2-22,-11-1 0,-9 2-34,-17 4 112,-12 9 101,-19 5 112,-13 10 90,-7 13 190,-1 6 67,5 13 169,9 1-79,11-1-213,11 0-157,12-5-112,6-1-67,9-4-22,13-4-337,13-8-649,20-6-1110,10-15-7713,8-11 9375,0-13 1,-27 11-1,-10 4 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7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27986,'79'59'-1199,"-10"-8"-1467,-36-30 2666,-3 0 0,-13-10 0,-5-1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8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25028,'-33'43'667,"0"0"0,-26 36-667,27-22-179,11-5-550,11-8-649,7-9-1793,9-11-6208,8-11 9379,10-10 0,-8-4 0,-2-1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8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25006,'-17'61'702,"0"1"0,0-3 0,1-2-590,-7 24-112,2 4-672,7-1-1233,6-2-7926,20-6 9367,14-11 0,-7-28 0,4-14 1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9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297 167 23560,'0'-6'2466,"0"0"-2007,0 6 11,-11 78-4328,-1-16 4059,1 2 1,-2 4-62,0-17 0,-1-2 263,-1 1 1,-1-1-309,-1-1 1,-2-1 61,-21 40-33,1-16-124,5-17 0,11-19 0,9-18 0,9-12 0,6-26 3283,12-18-3283,10-31 0,-5 24 0,2-2 0,1-5 0,1-1 0,2-3 0,1-1-643,-2 2 1,2 0 642,-1 4 0,2 2 0,1 3 0,2 3-87,32-33 87,7 17 0,4 13 0,-3 18 0,-7 12 0,-12 10 0,-12 6 0,-13 11 0,-11 7 0,-11 42 1596,-20-6-1596,-14 27 0,-15-19 0,-7-4 0,-1-8 0,6-6-524,11-10-9307,14-5 9809,19-14 1,2-3 0,9-11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09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26048,'-40'88'2353,"9"-11"-2083,28-38-270,8-7 0,8-7 0,9-12 0,11-6 0,6-16 0,6-8 0,0-9 0,-4-4 0,-6 3 0,-7 5 0,-5 6-1491,-7 5-1512,-2 3 3003,0 2 0,-8 3 0,2 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0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26866,'-24'47'537,"0"0"1,-3 6 0,3-7-392,4-7-146,-2 2-45,17-30 45,10-10-112,12-18-190,12-9 66,11-14 180,1 1 56,-2 4 12,-7 9 21,-5 9 79,-8 9 34,-4 4-1,-4 7-10,-4 6 66,-3 8-188,-2 8-13,-1 4 0,-1 2 0,-3-5-337,-1-5-4224,1-6 4561,0-8 0,3-4 0,0-3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0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28390,'13'93'281,"-9"-1"-281,-15-13 0,-10 1 0,-2-3 0,-2-9-752,0-10-1455,5-9-2017,0-10 4224,6-7 0,6-16 0,3-6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0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26653,'69'-28'-8168,"-7"12"8168,-33 30 0,-12-4 0,-4-2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0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56 27090,'-52'84'1322,"10"-8"-1063,35-39-259,3 0 0,3-4 0,5-6 0,6-6 0,6-10 0,5-4 0,4-13 0,1-12 0,-1-11 0,-3-13 0,-5-3 0,-8 2 0,-5 3 0,-5 4 0,-7 2 0,-5 5-797,-10 3-1354,-3 7-3552,-3 6 5703,-5 7 0,15 3 0,1 3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2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1048 28671,'16'-58'0,"0"0"0,0-1 0,0 1 0,-2 8 0,0 1-2831,-1-4 1,-3-1 2830,-1 0 0,-2-1 0,-2 0 0,-1 0 609,-2 2 1,-1 1-610,-1-45 0,-5 19 0,0 21 886,-5 24-886,3 19 0,3 9 0,1 6 3311,3 8-3311,2 7 245,8 8-245,5-1 0,14-4 0,6-10 0,8-4 0,3-12 0,-4-2 0,-8-5 0,-11 1 0,-7 5 0,-5 1 0,-1 2 0,2 2 0,4 2 0,1 10 0,4 15 0,-1 21 0,-5 20 0,-4 14-548,-7 6 548,-2 4 0,-4-2 0,-5-4 0,-1-4-1076,-4-8-2488,6-10 3564,2-8 0,4-25 0,0-9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3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1021 25286,'-2'-8'2275,"19"-58"-1984,5 22-202,-2-4 1,1-4 56,17-24-5762,-1-8 5661,-4-10-6,-17 45 0,-2-1 574,0-2 0,-2-1-518,0 3 0,-2 0-15,9-40 812,-4 21-892,-5 23 0,-3 20 0,-2 16 3290,0 7-3290,2 16 0,3 10 309,6 23-309,2 15 0,3 11 0,-2 9 0,0 3 0,-4 0 0,-3-3 0,-3-6 0,-4-10 0,-3-9 0,-3-12-931,-8-8-2307,-6-6 3238,-11-5 0,11-11 0,1-4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3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28671,'59'-69'0,"-1"12"0,-11 43 0,0 6 0,-7 2 0,-3 4 0,-4 1 0,-4 1 0,-4 0-1716,-3 0-3046,-2 0 4762,1 0 0,-10 0 0,-2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3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24748,'0'-5'2645,"0"0"-1940,0 5-335,0 0-167,53-20-203,-27 15 0,39-16 0,-43 21 0,-9 0 0,-6 0 0,-3 3-1110,2 2-964,6 3-5915,10-2 7989,9-3 0,-12-3 0,-2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24300,'-13'56'687,"0"0"0,1-5 1,1-4-285,3 6-33,0-10-11,4-13-147,1-13 46,2-10 22,1-7-34,0-14-78,4-10-155,3-16-13,3-6 0,0 0 0,-4 5 0,-3 6 0,-1 8 0,-1 10-774,3 8-828,5 5-2970,11 3 4572,15 1 0,-15 0 0,4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4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18 24838,'-98'-9'2095,"18"2"-1781,51 6-179,13 0-57,10 1-11,4 4 12,7 6 111,6 10 146,9 7 22,8 8-177,-3 2-181,-4 2 0,-11 1 0,-6 0 0,-16 2 0,-8-3 0,-12-2 0,-1-6 0,5-6 0,7-8-741,9-6-1309,5-6-1592,6-3 3642,14-4 0,-10 1 0,10-2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4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 26328,'-15'89'1972,"4"-10"-1601,16-40-371,7-5 0,9-8 0,9-9 0,6-9 0,5-8 0,2-14 0,1-7 0,0-15-685,-7-2-827,-6-5-942,-8-1 2454,-4-4 0,-10 22 0,-2 2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4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27684,'3'93'987,"-6"4"-987,-4-8 0,-8 6 0,-1-3 0,-2-7 0,3-10 0,2-11-2354,4-9-7477,2-8 8537,4-7 1,2-18 0,1-7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5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27067,'79'-33'214,"-10"7"-169,-33 18 11,-6 5 134,-4 1 101,-3 7 90,-6 7 46,-6 10-427,-6 9 0,-3 9 0,-4 7 0,-6 3 0,-2 1 0,-2-4 0,2-6 0,3-4-1189,-1-5-828,1-1-4157,-4-1 6174,-5 1 0,7-14 0,-1-2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28671,'54'-4'0,"0"1"0,44-8-125,-41-10-1252,-2-5-1066,-5 0-7388,-6-3 8955,-6 3 0,-18 11 0,-6 4 1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6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72 23796,'7'-8'2465,"-1"2"-2319,44-10-23,-21 8 45,40-13 11,-37 14 67,-6 3-10,-8 2-12,-9 2-22,-4 0-57,-5 7 35,-3 9-80,-9 14-44,-10 13 56,-12 10-11,-7 6 11,-2 4-32,1-3-80,4-3 0,8-6 0,7-3 0,5-5 0,8-3 0,4-6 0,5-5 0,8-4 0,6-6 0,12-3 0,6-8 0,2-4 0,3-12 0,-2-6-1379,-1-11-1019,-4-4-5502,-5 1 7900,-3 2 0,-11 12 0,-1 3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6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4 24423,'0'-2'3541,"0"1"-2925,0 1-525,-3 68-91,-5-18 0,3 4 0,-1 1 0,-10 16 0,1-6-405,0-8-1667,-1-8-1817,2-9 3889,-3-7 0,8-14 0,1-7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6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26709,'76'-41'-213,"-12"9"-616,-39 25-594,-5 3-3832,-5-1 5255,-3 0 0,-5 2 0,-2-1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6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28334,'0'57'112,"0"1"0,-3-4 1,-1-3-113,-5 20 0,-5-4-606,1-6-1590,6-8-3776,3-7 5972,14-10 0,-8-17 0,8-7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7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0 27673,'-14'53'332,"0"0"1,-2 1 0,-2-2-333,-22 37 0,16-41 0,-3 0 0,-1 1 0,-2-2-209,-1 1 1,0-2 208,0-3 0,0-2-683,-21 27-1535,13-16-1704,16-21 3922,13-16 0,8-9 0,2-6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28671,'22'46'0,"0"-1"0,15 32 0,-24-47 0,-1-6-225,-1-7-1288,-1-5-526,0-7-3933,1-1 5972,1-4 0,-4 0 0,-3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7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28671,'61'7'-405,"-11"-1"-1275,-40-1-1402,-5 0 3082,-2-3 0,-2 0 0,-1-2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7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4 25263,'0'-2'3408,"0"0"-3408,-1 66 0,-9-10 0,5 1 0,-3 3 0,-13 31 0,0-2 0,3-5 0,4-8 0,7-9 0,4-12-2612,3-10 2612,2-10 0,-1-17 0,1-5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92 616 24759,'-34'66'2252,"6"-11"-1534,20-40-147,0-3-200,2-6-371,1-3 0,3-11 0,1-15 0,5-18 0,5-19 0,5-11 0,4-11-288,0-7 288,-3-4 0,-2 4 0,-1 10 0,-2 20 0,-1 17 0,-1 19 0,-1 13 0,1 7 0,13 34 0,2 46 0,-1 16 0,-13-29 0,-3 1 20,-3-11 1,-3-2-21,1 2 0,-2-1 0,1-1 0,0-2 0,2 41 0,3-17 0,4-19 0,6-17 0,3-20 0,9-12 0,10-24 0,12-17 0,11-26-1573,-26 24 1,0-2 1572,1-3 0,-2-1-1135,-1 0 1,0-1 1134,-4 2 0,-1 0 0,19-37 0,-20 31 0,0 1 0,8-12-718,6-4-1736,-17 46-4784,2 9 7238,3 20 0,-12-10 0,-1 10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19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211 295 26295,'-83'46'1389,"14"1"-1131,43-5-57,8 5-89,8 2 0,5-1 34,10-2 12,11-7-158,12-9 0,15-12 0,9-8 0,6-16 0,1-14 0,-3-18 0,-6-15 0,-7-11 0,-10-5 0,-11-4-237,-11-1 237,-8 1 0,-16 3 0,-8 6 0,-12 12 0,-6 18 0,-2 15 0,-1 12 0,6 22-1166,8 35-784,17 3-2061,22 22 4011,20-22 0,-8-24 0,-1-8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0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17 28166,'-19'87'280,"-1"-2"-202,-3-12-67,3-1 112,2-7-110,8-9-13,2-9 0,4-14 0,2-13 0,1-10 0,1-13 0,6-18 0,6-18 0,9-21 0,6-11 0,-2-6 0,-2 1 0,-5 6 0,-4 9 0,-4 16 0,-4 16 0,0 16 0,-3 17 0,1 20 0,-1 19 0,-1 22 0,-1 8 0,-1 0 0,0-6 0,0-11 0,0-13 0,7-11 0,2-14 0,9-9 0,4-5 0,3-7 0,2-8 0,1-6 0,0-10 0,0-2 0,-1-2 0,2-1-673,20-17-202,-3 10-3704,19-11 2786,-8 18-4246,0 9 6039,-3 9 0,-24 8 0,-9 5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0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533 0 25970,'-62'12'821,"1"-1"1,3 2-1,5 2-584,-18 23-237,8 5 0,10 2 0,10 3 0,11 0 0,11 0 0,10-4 0,6-2 0,8-5 0,10-2 0,9-4 0,16-6 0,8-6 0,5-10-35,3-4-1556,-3-9-997,-3-7-7243,-2-8 9428,-2-9 1,-20 11 0,-4 3-1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1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10 24591,'0'-5'2589,"0"0"-2298,0 5-201,0 0-57,-43 17-10,24-2-46,-34 16-156,35-5-639,2 1-1120,5-2-7893,4-3 8574,5-5 0,2-8 0,0-4 1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1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108 197 26171,'73'-5'885,"-13"-5"-885,-35-9 11,-9-5-11,-8-3-112,-4-2 112,-6 0 34,-8 2 135,-7 10 312,-12 7-22,-7 10-44,-3 17-257,-1 10-158,2 19 0,7 7 0,7 2 0,8 0 0,7-4 0,6-6 0,6-7 0,9-5 0,6-9 0,10-7-1648,3-9-2319,1-7 3967,0-13 0,-14 7 0,-4-7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1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28615,'71'62'-370,"-10"-9"-2084,-38-30-5709,0-3 8163,2 0 0,-10-9 0,-4-2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2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25904,'-17'96'360,"1"-9"-4188,1-26 3547,1-5 868,3-6-2515,5-12-2511,4-15 4439,16-10 0,-9-11 0,9-2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2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27023,'-13'50'549,"1"0"0,-1 2 1,-2-2-550,-3-2 0,0 0 0,-2 2 0,0 1-275,1-1 1,1 0 274,-14 42-371,10-11-940,11-14-1591,9-11 2902,17-8 0,-9-23 0,8-8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2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138 385 27561,'6'63'298,"1"0"1,-5-4 0,-5-3-210,-24 18-10,-5-6-33,5-12-46,6-11 0,5-14 0,7-10 0,1-11 0,3-6 0,2-15 0,1-15 0,2-23 0,3-23 0,6-19-499,-2 38 0,2 0 499,3-4 0,1 0 0,2 0 0,2 1 0,2 4 0,2 3 0,25-37-105,8 19 105,0 19 0,-4 18 0,-4 15 0,-11 9 0,-5 16 0,-10 9 0,-7 16 986,-6 13-986,-24 39 0,-7-13 0,3-25 0,-2-1-158,-17 18-1395,7-8-1394,10-12 2947,11-10 0,8-18 0,4-8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3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24535,'-30'51'702,"0"0"0,3 7 1,7-4-31,14-2 45,14 7-123,10-32-548,10-11-46,9-7 0,4-8 0,5-14 0,3-8 0,1-12 0,-3-4-651,-4 0-783,-8 3-796,-7 4-2700,-4 2 4930,-4 5 0,-9 9 0,-3 5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3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25140,'-38'72'998,"6"-13"-785,24-43-113,3-7-77,3-5 10,2-3-10,4-1 10,8-6-33,11-7-22,9-8 0,5-4-12,-2 2 34,-2 5 22,-4 7-22,-6 7 79,-4 5 89,-3 9 67,-5 7 158,-1 8-136,-6 4-111,-2-2-146,-2-3-146,0-7-381,0-3-470,1-6-739,4-5-2959,5-8 4695,9-12 0,-8 6 0,1-4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3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27718,'-9'51'207,"-1"0"0,-6 46-241,0-21-324,3-2-729,-1-4-1871,2-8 2958,0-8 0,6-24 0,1-10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3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23941,'21'-67'-3888,"8"15"3888,14 43 0,-17 5 0,-2 4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24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180 280 23068,'9'0'3327,"-3"0"-2610,-49 52-179,16-15-297,-3 3 0,0 2 73,3 10-89,10-8-225,9-9 0,9-13 0,12-12 0,8-13 0,11-19 0,2-15 0,-6-15 0,-8-5 0,-10-2 0,-7 2-393,-10 0-503,-7 3-987,-11-1-4627,-11 0 6510,-8 3 0,18 21 0,3 9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10.6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37 25696,'71'-12'983,"-1"6"0,-9 13 0,9 3 0,7 2 0,6-2 0,5-1 0,4-2-793,3-2-190,2-3 0,1-1 0,-2-1 0,-2 0 0,-2 0 0,-4-2 0,-1 1 0,-3-3 0,-3 0 0,-1-1 0,-3-1 0,1-1 0,-2-1 0,-2 0 0,-2 1 0,-3 1 0,28-1 0,-22 3 0,23-1 0,-29 2 0,0 1 0,-1 0 0,20 1 0,-24 1 0,18 0 0,-27 0 0,2 0 0,3 1 0,1 2 0,4 0 0,-14 0 0,1 1 0,31-1 0,-28 0 0,0 0 0,24 0 0,-1 2 0,-3 2 0,1-1 0,-2 1 0,-2-1 0,-2-2 0,30 2 0,-24-3 0,22 1 0,-29-2 0,-1 1 0,-3 0 0,-3 1 0,-3-1 0,-2 0 0,3-1 0,3-1 0,6-1 0,3 0 0,1 0 0,-3 0 0,-2 0 0,-2 0 0,1 0 0,-1 0 0,0 0 0,-1 0 0,-1 1 0,1 1 0,-1-1 0,0 2 0,-1-3 0,1 1 0,-1-1 0,24 0 0,-23 0 0,15 0 0,-33 0 0,-4 0 0,-1 2 0,-4-1 0,3 3 0,-4-2 0,-4 0 0,1 0 0,-12 0 0,4 3 0,-9 1 0,1 2 0,0 0 0,1 1 0,1-2 0,4 2-984,-8-5 738,-57-36 0,31 23 0,-45-27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12.59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23757,'14'28'983,"0"-8"0,68-8 0,-16-7 0,7-3 0,1-1 0,1-1 0,-4 0 0,-4 0 0,-8 0-820,9 0-163,-25 0 0,4 0 0,-26 0 0,-3 0 0,-2 0 0,1 0 0,1 0 0,-1 0 0,-2 0 0,0 0 0,1 6 0,-3-3 0,4 8 0,-4-5 0,0 0 0,5-1 0,-7 0 0,7 3 0,-4 2-328,-3 0 0,-1-2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18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1226 19369,'-17'8'1098,"4"-11"1445,13-24-2543,0-14 0,0-10 0,0-11 0,0-8 0,1-9 0,1-7 1409,0-7-1409,0-6 0,-2 0 667,0-1-667,-4 10 0,-6 8 0,-6 14 0,-4 13 3297,1 11-3297,5 12 0,2 5 0,7 13 0,1 3 0,4 10 288,0 1-288,3 0 0,6 0 0,11 0 0,13 1 0,15 2 0,15 2 0,-3 1 0,5 0 0,-13 0 0,2 0-271,21 1 1,1 0 270,-19-1 0,-2 0 0,1-1 0,0 0 0,-1 1 0,1 0 0,-3-1 0,0 0 0,-2 1 0,1 0 0,19 1 0,0 0 0,-17-2 0,1 0 0,14 0 0,0 0 0,27 0 0,-7-1 0,-5 0 0,-11-1-203,-11 1 203,-11-1 0,1 0 0,-16-1 0,2 0 0,-15 0 529,-2-1-529,-3 0 215,-3-1-215,-5 0 0,-5 0 0,-3 0 0,-1 0 0,-1 1 0,2-1 0,0 1 0,0 0 0,1-1 0,-2 1 0,0-1 0,0 0 0,-1 1 0,0 5 0,0 3 0,0 6 0,0 4 0,0 1 0,-7 38 0,2-24 0,-4 27 0,4-32 0,2 1 0,1-2 0,-1 1 0,1-1 0,-1-1 0,1 0 0,0-1 0,1 1 0,-2 11 0,2-9 0,-1 6 0,2-14 0,0-1 0,0-3 0,0 5 0,0-6 0,0 4 0,0-8 0,0 0 0,-1 1 0,1-2 0,-1 1 0,1-2 0,0-1 0,0 4 0,0-6 0,0 3 0,0-5 0,0-1 0,0-1 0,0-1 0,0 0 0,0-1 0,0 0 0,0-9 0,-4 0-729,-5-6-1905,-10 3-6139,-9 1 8773,-9 2 0,15 3 0,2 1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19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23751,'-8'0'3182,"3"0"-2554,5 0-23,0 0-100,65 9-505,-3-5 0,2 1 0,6 0 0,-8-3 0,1-1-882,7-1 1,2 1 881,2 0 0,1-1 0,1 1 0,0-1-359,-2 1 0,1 0 359,-1 0 0,0 0 0,-1 0 0,1-1 0,-2 1 0,1-1 0,-2 0 0,0 0 0,-4 0 0,0 0 0,-5 0 0,0 0 0,-6 0 0,-1-1 0,43-2-153,-13-2 153,-14 1 0,-13 1 0,-14 0 0,-15 2 1581,-15-1-1581,-14 2 850,-18-1-3820,-17 1 2970,-21 9 0,22-7 0,2 6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33.69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1 116 21718,'56'7'983,"-2"-3"0,-14-2 0,2-1 0,1 1 0,1 2 0,4-2 0,3 3 0,6-2 0,4 0 0,1-1 0,0-1-747,-5 0-236,-2-1 0,-1 0 0,0 0 0,2 0 0,1 0 0,-1 0 0,-1 0 0,-2 0 0,-3 0 0,-1-1 0,1 0 0,24-5 0,-18 1 0,16 0 0,-25 3 0,0 1 0,-1 1 0,-1-1 0,1 0 0,-1-2 0,-2 0 0,19-2 0,-15 0 0,16-1 0,-19 0 0,3 2 0,-1-1 0,1 2 0,20-2 0,-17 2 0,13-2 0,-22 1 0,-3-1 0,-1-2 0,-3 1 0,-2-1 0,0 1 0,-1 2 0,-1 2 0,13-1 0,-11 0 0,10-1 0,-12 0 0,0 1 0,-2-1 0,0 3 0,-2-2 0,7 3 0,-10-1 0,6 1 0,-10 0 0,3-1 0,0 0 0,2-1 0,0 0 0,0 0 0,7 1 0,-6 0 0,5 1 0,-10 0 0,0 0 0,-2 0 0,1 0 0,-1 0 0,13 0 0,-8 0 0,9 0 0,-9 0 0,0 0 0,2 0 0,-1 0 0,1 0 0,-1 0 0,2 0 0,-1 0 0,8 0 0,-10 0 0,6 0 0,-12 0 0,1 0 0,-1 0 0,2 0 0,-2 0 0,9 0 0,-7 0 0,4 0 0,-7 0 0,-2 0 0,7 0 0,-6 0 0,7 0 0,-6 0 0,2 0 0,1 0 0,-1 0 0,-1 0 0,-1 0 0,5 0 0,-6 0 0,14 0 0,-11 0 0,5 0 0,-7 0 0,-2 0 0,6 0 0,-6 0 0,5 0 0,0 0 0,-5 0 0,5 0 0,-5 0 0,6 0 0,-4 0 0,5 0 0,-6 0 0,-2 0 0,6 3 0,-8-2 0,12 3 0,-12-2 0,5-1 0,1 0 0,-3-1 0,5 0 0,1 2 0,-5 0 0,6 2 0,-7 0 0,-1-1 0,3 2 0,2-1 0,1 0 0,1-2 0,-3 0 0,0-2 0,0 2 0,-1-1 0,0 0 0,0 1 0,-2-2 0,5 1 0,-5-1 0,1 0 0,1 0 0,-1 1-328,1 2 0,-2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39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1038 11 21297,'-74'-3'952,"0"0"1,0-1 0,3 3-556,12 6 1,2 2-630,-2 1 1,0 2 438,0 5 0,1 3 67,2 1 1,2 2 78,4 0 0,2 1 129,-31 25-169,22 0 236,23 6-403,19 4 0,20 8-78,20 5-68,24 3 196,21-2-196,-28-37 0,3-2-204,3-3 0,3-2 204,2-4 0,2-2 0,1-4 0,1-3 0,3-5 0,0-2 0,1-2 0,-1-2 0,-2-6 0,0-3 0,-4-2 0,-2-3 0,37-22-2660,-14-16 2660,-17-9-18,-15-10 18,-26 13 0,-6-1 0,-5-29-165,-12 27 1,-5 1 164,-27-18 0,-16 6 0,-2 13 0,3 19 275,12 15-2124,13 30 1375,15 20 474,21 25 0,-5-19 0,10-2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39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28671,'87'2'0,"-1"0"0,1 0 0,-11-2 0,-1 0 0,6 0 0,6 3 0,7 0 0,2 1 0,-5-1-973,-13-2 0,-2 0 0,-1 0 0,0-1 973,24-2 0,0 0 0,-1 0 0,-3 0 0,-1 0 0,-2 0 0,-5-1 0,-2-1 0,-1 1 0,-8 0 0,-2 1 0,-1 0 0,24 0 0,-4 0 323,-16 2 1,-5 0-324,-14-1 0,-7 2 0,19 0-511,-37 1-8521,-26 1 9032,-29-2 0,11-1 0,-9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41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20 24569,'-5'2'3272,"82"0"-2511,13-2-727,0 0 1,10 0-2404,-1 0 1,2 0 2368,-25 0 0,2 0 0,0 0 0,5 0 0,1 0 0,0 0-290,-1 0 1,0 0-1,0 0 290,-2 1 0,0-1 0,-2 1 106,-4 0 0,-2 0 0,-1 1-123,26 0 0,-4 0-844,-13 0 1,-4 0-261,-14-1 0,-4 0-5255,31-6 6376,-22-9 0,-34 6 0,-12-4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41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25791,'43'-38'789,"-1"0"1,30-27-386,-40 46 66,-6 4-179,-7 7-155,-4 5-136,-3 6 0,1 9 0,1 9 0,3 9 0,-2 4 0,0 3 0,-3-1 0,-6 2 0,-2 0 0,-4-1 0,0 3 0,-6-4-931,-2 1-1949,-7-1 2880,-1 4 0,7-18 0,0-2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41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26731,'0'3'1940,"0"0"-1940,0-3-931,0 0-1333,28 5-5949,-12-4 8213,25 3 0,-29-4 0,-1-2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4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26317,'0'-6'2354,"0"1"-2354,0 5 0,0 0 0,2 67 0,3-22 0,-2 6 0,0 2 0,7 14 0,-3 3-2567,-3 2 2567,-4 6 0,0-34 0,-2-7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4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24390,'0'0'0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47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441 0 28434,'24'57'79,"1"0"0,-2-3 0,-1-2-79,10 25 0,0-1 0,0-2 0,-2-5 0,-5-8 0,-4-9 0,-7-9 0,-5-10-13,-5-8-54,-3-8 67,-9-3-11,-10-6 22,-15-3-11,-12-3-3392,-8-1 3403,-6-2-194,-7-5 183,-4-3 0,-2-7 0,2-2 11,4-4 12,8-4-23,10-5 0,12-4 0,15-4 3285,10-3-3285,38-22 0,9 14 0,35-17 0,3 24 325,7 3-325,0 10 0,-6 9 0,-8 10 0,5 22 0,-29 13 0,-4 23 0,-29 12 0,-21 15 0,-15 10 0,3-39 0,-3 1 0,-4 0 0,-5 1 0,-17 16 0,-2-2-292,14-17 1,0-1 291,-11 10 0,2-5-11,-6 2 56,12-16-33,13-16-12,12-10 0,10-19 0,6-19 0,10-26 0,4-7 0,3-7-46,-1 15 1,1-1 45,5-23 0,2 2 0,-6 24 0,0 4 0,17-40 0,1 17 0,5 19 0,2 20-6265,26 25 6265,-15 25 0,-4-4 0,-28 6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49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28671,'78'-6'0,"1"0"0,-18 1 0,-3 0 0,41-1 0,-10-2 0,-26 4 0,14-1 0,-34 3 0,-11 1 0,-10 1 0,-12 0-2309,-6 0-7522,-10 3 7557,-2 4 1,0-2-1,2 1 1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5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1154 45 25095,'-53'-12'609,"-1"0"0,-2-1 0,0 6-368,5 10 0,0 5-56,-6 3 0,-2 4 11,-3 5 0,1 6-28,-2 4 0,2 4-84,3 2 1,3 3-1427,2 4 1,3 2 1341,5 3 0,4 2 0,4 3 0,4 1 131,4 3 1,5 1-132,6-1 0,4 0 0,5 0 0,6-1 0,11-3 0,8-3 247,6-3 1,8-3-248,12-4 0,8-6 0,7-6 0,4-6-507,7-5 1,2-6 506,3-4 0,1-5 0,-3-8 0,-2-4 0,-5 0 0,-4-5 573,-9-4 1,-6-5-574,19-25 0,-28-8 0,-22-2 0,-13-7 0,-16-1 0,-15 0 435,-21 4-435,1 26 0,-4 3 0,-27-10 27,27 20 0,2 3-27,-3 6 0,17 5 1240,16 3-1240,24 5 62,20 6-62,26 3 0,23 1 0,18-3 0,-38-3 0,0-2-189,3 1 1,0-2-1034,-2 1 0,-1-1-8609,42 0 7373,-18-1 0,-35 1 1,-14 1-1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5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 25813,'0'85'2285,"-3"3"-3600,-6-4 1540,-6 8-225,4-43 0,-1 1 114,0 0 1,-2-1-115,0 0 0,-2-1 0,-13 37 0,-1-13 0,2-20 338,5-21-338,4-16 0,6-32 0,7-19 0,5-34 0,15-20 254,-3 38 1,2-1-255,5-3 0,2 0 0,2 0 0,1 2 0,0 3 0,1 2 240,26-34-240,-1 18 0,2 18 0,-2 19 0,-3 14 0,-3 8 0,-6 15 347,-2 4-347,-7 9 0,-8 6 0,-9 2 0,-8 3 0,-16 2 0,-10 0 0,-14-1 0,-6-6 0,3-8 0,3-7 0,9-8 0,7-2 0,9-3 0,2 4 0,4 7 0,-2 10 0,-3 38 0,4-7 0,-1 26 0,7-22 0,1-2 0,6-3 0,4-3 0,21 6 0,-3-23-147,14-2-2553,-4-29-7131,4-16 9347,4-11 1,-20 8-1,-5 1 1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28671,'-12'50'0,"1"1"0,-8 14 0,-1-2 0,-12 13 0,11-26 0,-2-2 0,-6 13 0,2-9 0,8-9 0,6-12 0,6-9 0,4-10 0,3-6 0,0-4 0,0-2 0,0 0 0,8 0 0,5 0 0,10 0 0,6 0 0,4 0 0,3 0 0,5 0 0,5 0 0,8 2 0,8 3 0,1 1 0,-3 0 0,-10 0 0,-12-4 0,-11-1 0,-11-1-24,-7 0-2127,-7-5-897,-2-3-6783,-8-5 8667,-5-1 0,3 5 0,0 2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28210,'74'-18'-403,"-13"3"-258,-39 8-953,-7-1-4896,-4-6 6510,0-4 0,-7 6 0,0 1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6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28671,'66'-15'0,"-2"3"-920,-16 11-1243,1 1-6173,-1 0 8336,0 5 0,-21-3 0,-5 3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6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586 1 22376,'-100'0'2779,"1"5"-2186,5 4 60,9 4-653,18 2 695,19-1-695,20-3 369,16 1-369,15 2 710,16 5-710,17 4 0,15 4 0,10 3 496,-4 0-496,-8 1 0,-15-1 0,-16 1 0,-10-2 0,-22 0 0,-11 1 0,-25 0 0,-13 1 0,-5 0 0,3-4 0,15-3 0,17-8 0,18-5 0,9-5 0,13-4-1289,13-1-998,22-6-3685,22-7 5972,23-8 0,-36 6 0,-4 2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7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22 26989,'-82'-1'1682,"9"12"-1682,34 20 0,6 13 0,9 10 0,11 4 0,8 2 0,21-2 0,11-4 0,22-8 0,9-5 0,8-12 0,-1-11 0,-5-10 0,-9-11 0,-11-13 0,-11-9 0,-10-14 0,-7-5 0,-6-4 0,-3 0 0,-6-2 0,-6 3 0,-5 1 0,-6 4 0,-4 6 0,-1 6 0,-2 5 0,0 8 0,-1 6 0,-2 5-2948,-17 11-5142,9 8 8090,-13 10 0,29-8 0,5-1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29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34 21017,'-3'1'1793,"-1"-1"-1479,-2 0-113,1 0 1,-1 0 44,1 0-22,0 0 46,2 0-114,0 0 35,1 0-1,-1 0-167,0 0 21,-1 0-44,-1 0 23,0 0 10,-1 0-21,0 0-1,1 0 34,0 0-12,-1 0-10,0 0-23,-3 0 11,-1 0 78,-3 0-66,-1 0 33,-2 0-23,0 0 46,-7 0-1,6 0-33,-7-1 113,7-1-91,0-2 0,-2 0-33,-7-4-46,5 4 12,-6-3-78,13 5-24,2 0-323,5 1-673,3 1-2712,3 0 3810,2 0 0,0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52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25723,'75'0'956,"0"0"0,13 0 0,4 0-930,-21-1 1,3 0 0,3 0-1435,14 1 0,4 0 1,4-1 1407,-17 1 0,3-1 0,1 0 0,2 1 0,7 0 0,2 0 0,1 0 0,1 1-364,-15-1 1,0 1 0,0 1 0,2-1 0,-1 1 363,2 0 0,1 0 0,0 0 0,1 0 0,-1 1-20,0 0 1,0 0-1,0 0 1,0 1 0,0-1 19,-3 0 0,1 1 0,-1 0 0,-1-1 0,0 1-340,16 0 0,-1 1 0,-1-1 0,-2 1 340,-6-1 0,-2 0 0,-1-1 0,-2 1-53,16 0 1,-3 0-1,-3 0-424,-13-1 1,-4 0-1,-4-1-2991,15 0 1,-9-1 3467,-24-2 0,-7-1 0,2 1 0,-33-4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5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243 221 28434,'50'5'118,"1"0"1,49 1-119,-15-15 0,-6-6 0,-11-9 0,-12-2 0,-13-3 0,-17 0 0,-12 2 0,-14 1-57,-21 4 23,-19 5-11,-25 8 45,-17 5 0,-11 9-312,0 6 346,3 9 0,12 5 23,13 7-57,11 1 0,12 9 0,7 9 0,8 13 0,8 12 0,9 10 0,12-24 0,6 0 0,20 27-123,-5-34 0,6-5 123,43 0 0,12-15 0,10-17 0,0-11 0,-9-12-1345,-12-10-1837,-13-10 3182,-10-8 0,-23 13 0,-9 4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58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28671,'57'49'0,"1"1"0,1 2 0,-2-1 0,-5-4 0,-2 1-2684,2 5 1,0 3 2683,-1 1 0,-3 1 0,-1 2 0,-2 1 515,-2-2 1,-2-1-516,-3-4 0,0-1 0,-3-4 0,0-2 0,-2-6 0,0-2 872,27 24-872,-8-14 0,-14-15 0,-14-15 1331,-13-8-5633,-7-8 4406,-13-2 0,7-1 1,-6 0-1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58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1401 27494,'21'-52'392,"-1"-1"0,9-7 1,5-1-393,17-4 0,6 0-1499,-14 15 1,3-1-1,1 1 1499,4-4 0,2 0 0,0 1 0,0 1 0,1 1 0,0 1 144,-2 2 1,0 2 0,-1 1-145,18-17 0,-1 3 0,-8 8 0,-2 2 0,-7 7 0,-1 2 0,-6 6 0,-2 4-1671,29-14-569,-16 22-3419,-20 14 5659,-17 27 0,-11-11 0,-7 10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448 1 24916,'-55'10'605,"1"-1"0,2 3 0,4 4-178,-13 29 54,5 7-201,9 5-101,11 3 23,13 5-101,12 6 112,7 7-156,12 4-57,9-1 0,16-7 0,14-14 0,15-19 0,13-20 0,7-21 0,-1-22 0,-10-16 0,-13-16 0,-15-9 0,-13-8 0,-10-3 0,-7-1 0,-8 5 0,-2 6 0,-13 6 0,-4 9 0,-12 10-741,-3 13-1309,0 12-3855,0 14 5905,0 18 0,12-10 0,4 10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28625,'37'86'46,"-4"-11"-46,-13-45-158,0-2-895,-2-3-852,1-4-4583,-2-7 6488,4-7 0,-10-4 0,-1-3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3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26899,'-20'86'953,"5"-6"-673,17-24-34,7-5 47,5-4-293,5-10 0,3-13 0,1-11 0,3-8 0,3-15 0,3-7-483,3-14-705,-1-3-605,-5 1-2599,-4 7 4392,-6 7 0,-9 10 0,-3 4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3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10 22608,'2'-5'3664,"0"0"-2969,-2 5 201,0 0-840,-11 61-56,0-27-67,-8 50-874,4-42-1020,4-4-5782,5-3 7743,3-7 0,2-11 0,1-7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4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27303,'-24'80'56,"6"-13"-134,15-47-23,3-11 11,10-3 90,3-12 0,11-5 11,-2-3 34,-2 0 34,-2 4-1,-4 4 68,2 4-135,-2 1 45,0 4-22,-1 6-1,-3 5-66,-2 3-46,-4 0-560,0-3-1154,-2-4-8038,3-4 9176,3-3 1,-3-3 0,2 0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4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28233,'15'87'438,"0"-7"-6099,-5-27 5661,-1-8 1409,1-9-1409,-3-10 860,-1-9-860,-3-7-125,-2-5-9,-2-2 3515,-11-1-3392,-7 2 22,-13 4 34,-4 3 55,-1 2-10,4 3-55,7-1-35,4 2 0,6 0 0,2 3 0,3 1 0,3 3 0,3 2 0,3 2 0,1-1 0,1-4 0,8-7-1267,6-8-1915,14-7 3182,9-14 0,-15 7 0,-1-7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4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24703,'2'-3'3899,"-1"0"-3830,-1 3-69,-1 51 0,0-20 0,0 40-629,-1-35-2262,2-5 2891,2-6 0,-1-11 0,1-6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4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28188,'-23'46'-2884,"0"0"1,2 4 0,10-5 2883,22-7 0,-4-4 0,4-20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5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103 210 20916,'0'-4'4034,"0"0"-3508,0 4-88,-9 69 10,-5-23-247,3 4 1,0 2 191,-11 4-181,5-11-167,5-13 0,7-16-23,3-9 12,7-19 11,9-15-45,10-22 0,10-16 33,5-7 12,3 1 67,2 5-45,2 6 1,0 10 88,-5 9-111,-6 11 11,-9 12 79,-7 8-1,-9 7 68,-4 5-145,-4 10-57,-3 8 0,-11 14 0,-7 4 0,-10 2-2208,-9 7-1165,15-15 3373,1 3 0,18-24 0,2-3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5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120 132 25981,'72'-30'-347,"-16"1"-113,-48 12 68,-4 0 190,-12 0 90,-8 6 112,-11 3 179,-6 5 68,-1 5 122,1 9 47,3 4-80,4 11 156,5 2-77,4 1-202,7 0-157,5 2-56,5-1-224,10 0-964,7-5-2252,13-6 3440,4-10 0,-13-4 0,-3-5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6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24614,'-37'89'1759,"15"-35"0,1-4-1479,-2 4-45,-3 6-211,20-38-24,3-13 0,4-7 0,9-9 0,5-7 0,12-10 0,2-6 0,2 1 0,-2 2 0,-2 6 0,-2 6-1121,-2 6-1535,0 5-7175,2 2 9061,5 2 1,-13 0 0,-2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6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28300,'-77'20'371,"12"4"-371,46 4 0,6 3 0,5-2 0,4 2 0,2 0 0,2 0 0,0-1-864,6-4-2195,5-8-6772,9-8 9064,8-6 1,-12-4 0,0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6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28110,'-26'71'33,"3"-8"-996,17-27-1558,3-4 2521,2-3 0,1-14 0,0-6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6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41 23908,'-6'0'3966,"1"0"-3697,-28 44-22,24-18-57,-24 38-123,32-31-43,6-2-24,4-8 0,7-5 0,5-11 0,1-3 0,3-15 0,-1-5 0,-1-13 0,-5-4 0,-6-2 0,-5 2 0,-5 0 0,-2 5 0,-4 2 0,-4 7 0,-5 5 0,-4 6-1928,-1 4-7903,-3 2 8812,5 2 0,5 0 1,6 0-1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0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28671,'73'4'0,"-8"6"0,-34 15 0,-5 3 0,-6-1-2152,-7-1-7429,-6-1 9581,-6 1 0,-1-12 0,0-2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05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21196,'8'0'4695,"88"24"-3698,2-6-2427,-33-7 0,10 2 1,1-2 1626,3-3 1,3-3 0,3 0-139,-9-2 0,3 0 0,2 0 0,2-1-203,12 1 1,2-1 0,2-1 0,2 1 143,-12-1 0,1 0 0,1 0 0,2 0 0,0 0-94,-10 0 0,0 0 1,2 1-1,0-1 0,0 0 1,1 0 93,4 0 0,2 1 0,-1-1 0,2 0 0,-1 0 0,1 1-214,2-1 1,1 0 0,1 1 0,-1-1 0,1 0-1,0 1 214,1-1 0,1 1 0,0-1 0,0 1 0,0-1 0,0 1-19,0 0 1,-1-1 0,1 1 0,0 0-1,-1 0 1,0 0 18,-2 1 0,1-1 0,-1 1 0,-1-1 0,1 1 0,-2 0-51,-2 1 0,0-1 0,-1 1 1,0 0-1,-2 0 0,1 1 51,-5 0 0,-1 0 0,0 0 0,-1 1 0,-1 0 0,0 1-24,9 1 0,0 1 0,-2 0 1,-1 1-1,-1 0-170,11 3 1,-1 1-1,-2 1 1,-3 1-217,-11 0 1,-1 1 0,-2 1 0,-3 0-932,10 6 0,-3 1 0,-6 1 1547,17 12 1,-12-1 0,8 5-1,-44-11 1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1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26731,'-42'77'673,"5"-6"-550,20-29 45,0 1-33,2-3-23,4-2 112,2-2-157,5-1 34,1-4-1,3-4-10,0-3 57,7-7-147,2-3 0,8-4 0,1-3 0,0-2 0,2-3 0,0-1 0,3 0 0,-1-1 0,0 0 0,-1 0 0,-3 0 0,-2 0-1570,6-1-626,-7-4-2745,7-3 4941,-4-4 0,-7 5 0,-2 2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24692,'0'-3'3317,"0"2"-2780,0 1-412,-7 48-125,2-15 0,-4 42 0,4-25 0,2 1 0,1 0-225,1-3-727,1-5-740,1-5-1782,1-8 3474,2-7 0,-2-11 0,1-5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2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27785,'49'-38'-1972,"-3"6"-2230,-20 22 4202,0 0 0,-13 4 0,-2 2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2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1 250 27236,'40'-30'140,"1"0"0,30-24-140,-34 28 56,-5 1-45,-7 6 56,-3 1 1,-3 4-35,-3 1 34,0 4 1,-4 2 55,-4 4 112,-2 1-11,-3 2-21,-2 7-203,-1 6 0,0 11 0,0 9 0,0 4 0,-5 4 0,0-1 0,-2-2 0,-1-3 0,3-4 0,-1-4-3392,2-3 2920,2-3-906,2-6-885,0-5-3844,4-5 6107,6-3 0,-4-2 0,3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2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28602,'9'36'69,"-2"2"-69,-7 3 0,0 0 0,0-3 0,0 0-80,-1-3-1040,1-3-774,-1-5-2162,1-5 4056,1-7 0,-1-7 0,1-4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2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26790,'74'-47'157,"-12"7"-728,-35 31-78,-2 0-1715,2-4-7467,0 1 8963,0 1 1,-12 5-1,-5 2 1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3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28658,'48'-21'6,"1"0"1,24-10-7,-34 18-573,-19 7-749,-4 2-1031,-5 2-6420,-4 1 8773,-3 1 0,-3 0 0,-1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3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22395,'-9'0'3306,"1"0"-2802,8 0-123,-38 54 89,26-25-100,-30 43-34,38-39-156,2-2-136,2-1 35,1-4-79,6-3 11,2-6-33,7-3-102,1-7-144,1-2-248,-1-4-515,-1 0-661,1-5-4448,0-6 6140,2-6 0,-8 5 0,-1 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3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 23068,'0'-4'3731,"0"1"-2745,0 3-538,0 45-224,0-14-224,0 40-23,-1-28-279,0-2-796,-1-4-897,-2-3-4615,-1-5 6610,-4-4 0,4-11 0,0-5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8:33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28468,'72'-39'203,"-6"5"-203,-28 22 0,-3 3 0,-6 3-685,-8 3-2866,-8 2 3551,-8 6 0,-3-4 0,-2 4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1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16 23101,'-7'-8'3776,"1"1"-3070,6 7 382,0 0-1088,14 2 0,-3 1 0,12 2 0,-7 1 0,0 3 0,0-2 0,-3 2 0,-1 1 0,-3 1-584,-2 0-940,0-1-851,-2 0-7456,0-2 9123,0-2 0,-2-3 1,-1-1-1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2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23964,'3'0'3003,"0"0"-2275,-3 0-728,35 28-67,-18-15-572,28 22-863,-27-27-3528,2-2 5030,4-4 0,-11-1 0,-1-1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2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27863,'-22'26'224,"0"1"-257,6 1-449,-1 3-549,-1 0-1266,0 1-7534,4-2 8123,5-5 0,5-11 1,4-7-1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6 25263,'0'-3'3015,"0"0"-2622,0 3-393,-29 59 0,9-17-270,-3 4 1,-1 2-2387,-12 16 2656,-8 4 0,19-30 0,1-6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5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 1 26675,'-84'6'1996,"6"6"-1996,28 11 0,1 8 0,9 4 0,6 5 0,8 0 0,8 4-4252,9-2 4252,5-2 860,11-3-2945,11-6-3282,12-6 5367,11-11 0,-17-6 0,-3-7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27123,'-26'46'381,"0"0"1,-17 36-226,51-39-32,8-4-113,11-5-11,9-10 11,1-12 11,0-7 12,-3-12 56,-1-6 10,-4-11 137,-6-6-237,-7 0 0,-8 0 0,-4-6 0,-10 11 0,-5 0 0,-9 16 0,-8 6 0,-7 8 0,-3 8 0,-1 9 0,7 6-1054,8 1-952,12-5-3171,7-2 5177,16-6 0,-8-7 0,7-5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6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27572,'-28'81'1099,"1"-7"-1099,0-27 0,5-8 0,8-12 0,7-11 0,6-8 0,11-5-24,7-10 24,11-6 0,3-8 11,1-3 2,-2 2-13,-1 3 0,0 4 0,-2 4 0,-2 6 0,-3 2 0,-5 3 0,-4 4 0,-6 6 0,-3 8 0,-4 7 0,-5 4 0,-4 2 0,-6-1 0,0-3 0,2-5-819,5-6-1848,4-6-7164,11-4 9812,13-8 1,-7 1 0,5-1-1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4 24132,'-4'-2'4168,"1"0"-3797,-44 8-371,30 2 0,-32 6 0,43 1 0,6 2 0,7 1 0,2 2 0,5 0 0,-1-2 0,-2-1 0,-2-3 0,-3-1 0,-4-1 0,-1 1 0,-9 1 0,-7 3 0,-10 1 0,-4 0 0,1-4-281,7-4-2453,10-5-5289,5-4 8023,18-1 0,-9 0 0,10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7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98 26597,'68'-24'729,"-12"4"-673,-38 9-34,-6 2-11,-5 0 34,-4 1-45,-3 1-34,-7 2 23,-3 2 22,-12 2 124,-4 4 425,-6 10-23,-2 9-524,0 10-13,1 5 0,8-1 0,6 0 0,8-4 0,7-3 0,4-4 0,11-6 0,7-7 0,12-7-1435,7-4-851,1-7-4526,3-2 6812,0-9 0,-18 8 0,-5 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7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9 25443,'0'-5'2779,"0"2"-2330,0 3-449,0 0 0,-48 43 0,29-19 0,-35 32 0,47-32 0,2-6 0,5-6 0,9-7 0,3-3 0,8-2 0,2 0 0,-3 0 0,-4-1 0,-5 0 0,-3 0 0,-2 0 0,-3 1 0,-1 1 0,0 8 0,-5 6 0,-8 10 0,-7 4 0,-7 1 0,-1-4 0,2-6-1009,4-4-2140,10-9 3149,9-4 0,4-3 0,4-1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7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28300,'-27'72'371,"6"-10"-371,15-32 0,2-4 0,4-6 0,9-6 0,3-6 0,12-4 0,4-3 0,4-8 0,3-4 0,-2-8 0,-3-2-1716,-5 0-1062,-4 2 2778,-3 3 0,-8 7 0,-4 4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8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24267,'8'-5'2733,"-1"1"-2351,-7 4-147,0 0-235,48 2-146,-30-7 12,37-1-102,-47-10 135,-3-1 90,-3 0 0,-2 3 11,0 3 123,-2 4 247,-4 4 168,-4 2 44,-7 8-502,-3 7-80,-4 12 0,2 4 0,2 2 0,5-1 0,6-2 0,4-3 0,4-2 0,3-7 0,6-5-315,5-6-1959,7-5-3598,4-2 5872,4-7 0,-11 5 0,-3-6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 23616,'2'-1'3945,"0"0"-2960,-2 1-860,-32 55-125,19-32 0,-24 40 0,28-49 0,5-7 0,2-4 0,2-3 0,5-7 0,5-4 0,8-10 0,3 0 0,2-1 0,-1 3 0,-1 4 0,-3 7 0,-3 3 0,-4 4 0,-3 1 0,-3 5 0,-1 4 0,-3 6 0,-1 4 0,0 7 0,0-7-629,0 2-1331,0-12-1694,0-5 3654,2-1 0,-2-3 0,2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8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20221,'8'0'5244,"-3"0"-4392,-5 0 448,0 0-4936,26 4 4051,-15-2 468,18 5-883,-24-5 0,-2 0 0,-2 0 0,-1-1 0,-4 4 3392,-3 0-3392,-5 3 0,-2 1 0,0 3 0,-1 2 0,2 1 0,0 2 0,2 0 0,4-1 0,3-4 0,2-2 0,2-4 0,1-2 0,5-2 0,4-2-393,7 0-1893,2 0-3933,4-1 6219,2-1 0,-11-1 0,-2 2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29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49 28671,'-23'42'0,"5"-8"0,18-32-24,3-1-413,3-6-212,2-4 223,2-6 157,-4-2 134,-1 0 135,-3 2 12,-1 0 32,-1 4 192,0 1-1,0 3 57,0 3-12,0 2 44,0 2 57,-1 2-245,0 8-136,1 6 0,0 9 0,0 3 0,0 0 0,7 1 0,3-4 0,7-4 0,1-7-718,0-2-448,-3-5-862,0-1-5266,-3-1 7294,-1-1 0,-6-2 0,-1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8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37 28166,'1'52'252,"1"1"1,0 44-253,-2-32 0,-3-4 0,-3-6 0,-2-9 0,-2-7 0,1-10 0,2-8 0,2-10 0,1-6 0,1-12 0,1-12 0,1-17 0,0-14 0,5-11 0,4-6 0,8-1 0,5 2 0,5 7 0,1 11-3392,3 9 3392,-1 14 0,0 9 0,7 9 0,-11 4 0,2 7 0,-16 4 0,-6 5 3392,-2 6-3392,-3 17 0,-7-8 0,-2 13 0,-8-13 0,-1-3 0,-3-3 0,-2-3-192,0-4-1522,3-2-1580,6-5 3294,6-3 0,5-4 0,3-1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8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28412,'68'-16'-67,"-12"1"-146,-47 3-112,-4-1-33,-3 0 156,-1 1 113,-1 1 66,0 1 23,-1 3 112,-4 3 135,-3 1 156,-6 3 34,-1 8-100,-1 3-337,1 10 0,5 2 0,1 0 0,4 4 0,2-1 0,2 4 0,1 16 0,0-13 0,2 10 0,5-15 0,1-12 0,0-1 0,-3-13-2063,1-2-2397,5-3 4460,7-6 0,-7 3 0,0-3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8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 21712,'2'-2'4437,"-1"1"-2835,-1 1-919,-6 64-446,-5-26-237,-6 48 0,-3-48 0,6-12 0,2-11 0,7-6 0,3-7 0,2-2 0,0 0 0,1-6 0,3 0 0,1-7 0,4 2 0,0-1 0,-1 0 0,1 1-718,2-1-1601,2 0-3250,5 0 5569,6-1 0,-10 7 0,1 1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9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8 25286,'0'-4'3339,"0"0"-3293,0 4-46,-41 47 0,23-19 0,-33 38 0,35-31 0,1-1 0,4 0 0,3-4 0,2-2 0,3-5 0,3-6 0,0-3 0,0-7-1323,1-3-4848,7-3-3660,6-4 9196,9-7 0,-9 5 0,-2-4 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 24647,'1'-5'3384,"0"2"-2936,-1 3-256,0 0-192,-4 34-91,-1-10-839,0 28-526,1-22-595,3-5-3473,2-5 5524,6-8 0,-5-5 0,5-6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9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6 23426,'0'-3'3328,"0"1"-2801,0 2-146,0 0 89,-30 48-123,20-25-155,-22 39-192,29-39 0,2-1 0,2-5 0,4-1 0,4-5 0,3-4 0,2-4 0,0-4 0,0-9 0,-1-6 0,-2-9 0,-2-5 0,-5 2 0,-2 1 0,-2 5 0,0 3-752,-1 3-1421,-3 4-4786,-2 2 6959,-1 2 0,2 4 0,4 1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19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28098,'40'37'-1350,"-7"-6"0,-31-25 0,-1-2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31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2423 273 24099,'-56'-37'795,"1"0"0,-2 2 1,0 2-505,3 9 0,-1 4-67,-7-1 1,-3 4-57,-10 1 0,-3 4-1160,-9 4 1,-3 2 1054,24 2 0,-1 2 1,-2 2-380,-4 3 1,-2 4 0,0 0 322,-3 1 1,-1 1-1,1 3-256,-2 3 0,1 3 0,1 2 294,3 0 0,2 2 0,2 1-41,6 1 0,3 1 0,3 3-123,-16 13 0,8 5 119,14 0 0,8 5 0,11 3 0,9 3 0,8 3 0,7 3 0,6 3 0,9 2 152,9 3 1,10 0-153,8 3 0,9-3 88,13-1 1,10-4-89,11-3 0,8-6 0,-21-23 0,4-4 0,2-4 0,6-3 0,4-5 0,1-3 111,5-2 1,1-4 0,2-4-112,3-4 0,1-4 0,0-2-380,2-4 0,-1-1 0,0-5 380,-3-1 0,-1-3 0,1-6 0,-9-3 0,2-6 0,-1-1 0,-7 0 0,-2 0 0,-6-1 0,-1-3 0,11-10 0,-2-5 0,-15 0 0,-20-3 0,-14-1 0,-9-1 0,-13-1-178,-18-2 1,-13 2 177,-14-1 0,-11 5-605,-22-2 1,-11 7 604,21 17 0,-5 3 0,-2 3 0,-4 1 0,-3 3 0,-6 4-126,1 5 0,-6 2 0,-1 3 0,6 2-767,-1 1 1,5 3-1,-2 3-1677,-17 2 1,-2 4-1,11 6 2570,13 10 0,12 2 0,-8 7 0,27-2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35.8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 27443,'55'-2'327,"1"0"1,5 0 0,-1 1 163,0 0 1,0 2-1,10-1 1,2 2-1,4 1 1,1 2-1,3 0 1,1 1-288,1 1 1,0 0-205,0-1 0,1 0 0,0-1 0,1-2 0,-3 0 0,0-1 0,-4-1 0,-3 0 0,-7-1 0,-4 0 0,35 0-984,-32-6 738,-35-2 0,-17 1 0,-14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24614,'0'-5'3249,"0"1"-2610,0 4-470,0 0-169,7 59 0,-3-28 0,6 50 0,-5-46 0,-1-1-718,-1-6-2352,-1-2 3070,-1-2 0,0-11 0,0-2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3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28671,'42'21'-1082,"1"-7"1,-24-21-1,0 1 1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3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28671,'76'-24'0,"-6"3"0,-19 20 0,1-2-505,-1 3-1120,0-1-2140,-7 1 3765,-13 13 0,-14-10 0,-11 10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4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28671,'59'9'-277,"1"0"0,-2 0 1,-2-5-2145,29-13 2421,2-3 0,-38 1 0,-10 2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4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0 738 28671,'25'-93'0,"0"2"0,4 19 0,-3-4 0,-5 0 0,-3 0 0,-3 5 0,-3 6 0,-2 13 0,-3 15 0,1 17 0,-3 12 0,2 26 0,2 18 0,2 27 0,0 16 0,-1 8 0,-2 3 0,-1-2 0,2-9 0,2-13 0,2-18 0,5-21 0,3-13 0,5-18 0,3-15 0,3-15 0,2-15 0,0-4 0,-1-2 0,-1 3 0,-1 6-3620,17-6 3620,-4 17 0,-7 5 0,-16 19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4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26014,'-29'42'398,"-1"1"0,-16 32-298,39-29 256,4-3-255,12-2 175,7-6 49,12-9 0,7-13-122,4-8-160,3-19-43,-3-9 132,-7-16-132,-10-8 0,-12 0 0,-13-1 0,-16 5 0,-12 6 0,-11 7 0,1 13 0,3 8 0,8 6-69,6 14-1734,9 6-920,7 11 2723,20 1 0,-9-12 0,11-5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26810,'-33'84'1008,"1"-3"-683,4-24 11,0 2-144,6-7-192,3-10 0,10-13 0,4-15 0,4-9 0,10-22 0,7-9 0,12-21 0,2-6 0,-2 2 0,-7 5 0,-4 12 0,-6 12 0,-4 11 0,-1 7 0,-3 13 0,0 6 0,0 14 0,1 3 0,1 1 0,3-6 0,4-5 0,4-9 0,5-6 0,4-4 0,2-5 0,2-6 0,1-3 0,-1-6 0,-1 2-942,-2 1-616,-1 1-1713,-3 5 3271,1 1 0,-11 5 0,-2 0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5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0 25398,'-78'1'2006,"10"4"-1379,26 5-134,6 7-346,4 5-147,4 5 0,3 3 0,6 3 0,6-1 0,7 0 0,5-2 0,9-1 0,5-4-405,10-7-1096,6-6-897,7-7-7433,8-8 9213,14-10 0,-25 6 0,-2-6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26597,'-60'27'-3014,"14"0"3014,40-9 0,5-7 0,1-1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6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94 25611,'33'-50'370,"-18"13"78,-56 30 78,-10 10 91,-5 11 21,0 7-177,3 13-461,7 3 0,10 3 0,9 0 0,12 0 0,7-1 0,8-4 0,11-5 0,8-9-1009,12-10-1782,8-9 2791,7-17 0,-19 8 0,-4-7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6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28434,'42'27'-852,"0"1"1,7 2 0,-3-2-6959,0 1 7810,13 5 0,-37-22 0,-6-2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154 175 24983,'1'-6'2163,"-1"2"-1849,0 4 44,0 0-89,-7 59-101,-8-14 0,-10 52-22,-4-31-44,2-8-102,5-10 0,7-15 0,6-13 0,6-12 0,1-9 0,5-21 0,14-17 0,10-24 0,18-11 0,5-5 0,4 2-581,-3 8 581,-5 10 0,-7 12 0,-9 14 0,-9 12 0,-9 11 0,-7 6 0,-3 4 581,-14 36-581,-7-1 0,-17 34 0,-8-10 0,-2-2-1783,3-5-1220,10-10 3003,16-12 0,8-14 0,9-10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27123,'-28'45'723,"-1"0"0,-17 35-621,39-40-102,3-4 0,4-4 0,2-9 0,5-9 0,6-7 0,9-8 0,6-11 0,3-7-987,1-11-772,0-1-1367,-2-1-6705,0 2 8165,3 0 0,-15 13 1,-2 3-1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26418,'-46'83'1400,"10"-15"-1400,31-50-33,2-10-1,13-3-33,8-12-23,14-5 90,5-6 0,-2-1 135,-5 6 134,-8 5 11,-7 4-12,-4 3-143,-4 1-125,-1 4 0,-2 5 0,-2 7 0,-1 7 0,0 1-808,-1-1-581,0-3-1670,0-9 3059,0-5 0,0-6 0,0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7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28558,'-1'54'37,"-1"0"1,0-1 0,-3-2-716,-9 27 678,-3-4 221,1-11-424,3-9-1432,2-15-964,4-10-6589,2-11 9188,3-10 0,0-4 0,2-4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7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26575,'81'-28'-1323,"-12"7"1,-53 21 0,-3 2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9:48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44 27617,'-22'51'498,"-1"0"1,-11 38-442,30-44-57,3-7 0,8-8 0,3-11 0,9-11 0,3-9 0,2-14 0,-2-13 0,-3-12 0,-5-7 0,-7 0 0,-4 1 0,-10 2 0,-7 6-942,-14 5-1501,-13 10-7388,-20 11 8367,-18 12 0,32 2 0,0 4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34.0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1 127 26682,'65'-39'983,"6"7"0,7 32 0,15 0-492,-38-1 1,2-1-1,5 0 1,1 0-1,4-2 1,0 0-399,2 0 1,-1 0-94,-2 1 0,-1 0 0,-3 1 0,-2 1 0,-6 0 0,0 1 0,40 0 0,-14 3 0,-9-2 0,-8 1 0,-6-2-984,-4-5 0,-5-2 738,-8-2 0,-17 4 0,-9 3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34.7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57 21281,'68'0'327,"1"0"1,10 1 0,3-2 163,10 0 1,2-1-165,-24 0 1,0 1 0,1-1-1,-1 0 1,1 0 0,-1 0-1,-3 0 1,0 1 0,-1 0 163,26 0 1,-2 0-1,-7 1 1,-2 0-1,-6-1 1,-2-1-1,-5 1 1,-1-2-1,-6-1 1,-2 0-1,-8 0 1,-2-1-1476,28-2 0,-22 3 738,-22 2 0,-16 2 0,-10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37.1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56 28923,'89'4'245,"-1"1"1,-21-4 0,1 0 0,3-1 81,7-2 1,2 0 0,3-1-1,9-1 1,3 0 0,2 1-105,-18 0 1,1 0 0,1 0 0,2 0-224,5 1 0,2-1 0,1 1 0,2-1 0,-14 1 0,1 0 0,2-1 0,0 1 0,1 0 0,4 0 0,1 1 0,1-1 0,0 1 0,1-1 0,4 1 0,-1 0 0,2-1 0,-1 1 0,1 1 0,1-1 0,1 0 0,-1 1 0,1-1 0,0 2 0,-1-1 0,0 1 0,-1 1 0,1-1 0,-1 1 0,-3 0 0,-1 0 0,0 0 0,-1 1 0,-1 1 0,-5-1 0,-2 1 0,0 1 0,-2-1 0,-1 1 0,8 1 0,-1 1 0,-3-1 0,-3 2-154,7 2 1,-3 0-1,-7 2-338,6 4 0,-12 2 246,2 21 0,-46-17 0,-27-4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38.20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64 26524,'61'-17'327,"-1"0"1,11 1 0,4 5 163,10 9 1,6 3-165,-20 0 1,3-1 0,2 2-1,7 1 1,2 1 0,2 1-1,6 0 1,2 1 0,1 1-83,-20-1 1,1 1 0,0 0 0,1 0-160,4 1 0,0-1 0,1 0 1,0-1-87,2 1 0,0 0 0,0-1 0,0 0 0,-2 0 0,1-1 0,-1 0 0,-1 0 0,-4-1 0,-1 0 0,0 0 0,-2 1 0,16 0 0,-3 0 0,-2 0 0,-11-1 0,-3 1 0,-2 0 0,20 3 0,-5 0 0,-16-1 0,-5 0-135,-11-1 0,-5 1-849,22 5 0,-28-2 738,-22-3 0,-13-4 0,-7-1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1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91 24457,'-84'-21'2768,"17"2"-2107,45 9-247,12-3-89,22 3-279,17 1-46,28 3 0,29 4-292,-33 5 1,3 2 291,8 2 0,2 3 0,6 5 0,1 3 0,3 5 0,-1 2-450,2 4 1,-1 4 449,2 3 0,-2 2-835,0 4 0,0 3 835,0 1 0,-1 2 0,-2-1 0,-2 1-268,-5 0 1,-2-1 267,-8-2 0,-4 0 0,-9-3 0,-5 1 79,11 38-79,-24-4 0,-38 1 0,-25 3-871,6-40 1,-4 0 870,-5 1 0,-2-1 0,0-2 0,-2 0 516,-11 9 0,1 0-516,15-14 0,1 0 0,-6 6 0,2-1 0,-7 11 0,3 0 0,14-10 0,-1 3 0,-14 26 0,19-22 0,4 1 0,7 21 0,26-7 0,31-13 0,31-16 0,-22-23 0,4-4-820,4-1 1,2-4 819,2-3 0,0-2-494,-2 0 1,-2-2 493,-4-1 0,1-1 504,8-2 1,-1 1-505,20-2 87,8 2-87,-51 8 2176,-18 1-2176,-19 5 2373,-30 8-2373,-21 11 0,-8 4 0,5-5 0,-2 2 239,-27 13 1,-1 0-240,21-8 0,2-1 0,3-1 0,2 1 0,7-2 0,4 0 0,-29 27 0,20-3 0,22-1 0,21 11 0,31-21 0,28 6 0,26-27 0,15-2 0,7 0 2,-46-5 0,0 1-2,-1 5 0,-1 2-1561,-1 5 0,-2 3 1561,-2 5 0,-4 3 0,-2 4 0,-5 4-130,-6 3 1,-4 3 129,-6 6 0,-6 2 0,-7 5 0,-6 2 0,-13 8 0,-8 1-393,-9 7 0,-8 0 393,6-23 0,-4-1 0,-2 0 0,-4 3 0,-2-2 0,-1 1 0,-2-1 0,0-1 0,-2 0 0,1-2 0,0-1 0,1-2 0,1-1 0,0-2 0,1-1 0,-20 18 0,1-3 0,7-8 0,1-4 0,8-11 0,2-4 444,-27 10-444,26-25 0,24-35-1693,18-28-2340,29-35 4033,-4 24 0,1 3 0,9-12 0,0 8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2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27942,'49'-23'364,"0"0"1,43-16-1523,-29 34 1158,0 0 371,0 1-371,-5 1 191,-3-2-191,-8-1-1435,-5 1-1635,-7 2 3219,-7 1 0,-13 2 0,-6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2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22709,'-8'0'2914,"2"0"-2332,6 0-212,-23 57 10,6-21 13,-21 51-113,11-38-134,0-1-68,6-8-78,7-10 0,8-13 11,4-9 23,7-10-34,5-15 33,7-10-10,2-15 122,-3-5-66,0 0-12,-6 5-67,2 6-168,2 10-650,5 10-1188,9 8-5916,5 5 7922,4 12 0,-16-7 0,-5 6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0 25084,'-51'6'1417,"0"0"1,-45 15-970,32 17-144,0 12-304,5 5 0,10 5 0,10 2 0,12 2 0,11 0 0,8-2 0,8-3 0,17-8-942,15-8-1456,27-11-7433,23-16 8184,-29-10 1,-3-3 0,12-3 0,-7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3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57 25723,'-94'12'1905,"19"4"-1849,50 11-11,14 5-23,18 5-22,14 1 11,19 0-11,16-6 0,11-7 23,6-11-12,-3-7 168,-8-5 168,-13-9 2,-12-7-349,-12-13 0,-9-10 0,-9-7 0,-3-2 0,-14 0 0,-6 5 0,-14 8 0,-6 10 0,-3 10 0,3 7-3654,3 24-2733,16 0 6387,20 15 0,0-16 0,11-6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3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 24591,'5'-5'2443,"0"2"-2051,-5 3-22,-32 69-56,9-27-208,-1 7 0,0 1 6,-1-1-112,8-10-44,10-12 32,10-14 1,9-8 22,10-10 34,9-6-34,3-4 23,0 0 44,-3 6 47,-6 4-125,-5 4 0,-6 5 0,-4 6 0,-4 6 0,-3 16-606,-2-6-1736,0 8-7489,8-14 9708,12-3 1,-8-9 0,6-3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4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1 26295,'-93'23'1826,"16"0"-1524,53 3-78,10 0-200,8 1-24,9 0 0,13 1 0,10-3 0,9 0 0,-1-5 0,-7-3 0,-8-1 0,-11-4 0,-3 1 0,-13 1 0,-10 1 0,-14 1 0,-11 4 0,-6-1 0,3 0 0,4-3 0,8-3-1054,10-3-1983,13-3 3037,12-4 0,1-1 0,5-2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4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134 142 28322,'83'-17'349,"-10"1"-349,-40 3 0,-7 1 0,-8-3-113,-9 0-246,-5-2 113,-11 1 167,-10 4 79,-15 4 68,-13 7 189,-7 14 68,-2 8-178,3 15-147,8 5 0,8 0 0,12-1 0,9-2 0,8-2 0,6-2 0,12-3 0,9-5-1121,14-6-1804,7-7 2925,8-7 0,-21-4 0,-4-2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27594,'-62'78'1077,"14"-10"-1077,40-39 0,4-7 0,15-9 0,8-7 0,15-10-102,7-8 46,1-6 33,-2-6 23,-8 3 124,-6 3-67,-9 7-57,-8 5 0,-5 5 0,-10 14 0,-11 10 0,-12 17 0,-11 9 0,-2 4 0,2 1 0,6-6 0,9-8-192,8-11-2530,9-13-7109,8-8 9728,18-14 0,-10 5 1,8-6-1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4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 25465,'0'-3'3206,"-15"54"-3206,4-18 0,-12 44 0,11-36 0,6-6 0,3-6 0,8-7 0,8-8 0,7-7 0,7-4 0,3-5-293,3-10-2451,4-7 2744,6-10 0,-19 12 0,-3 4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5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117 240 23672,'5'1'2847,"53"-22"-2847,-29 3 0,43-20-12,-44 9 12,-5-1 23,-8 1 89,-8 3 482,-4 5 0,-12 5-169,-8 9-22,-14 2-390,-13 16-13,-7 12 0,-4 15 0,3 11 0,9-1 0,12-4 0,15-5 0,8-7 0,11-2 0,8-4 0,8-4 0,9-4-1682,5-6-2598,1-6 4280,4-3 0,-17-3 0,-2 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5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28334,'-49'74'257,"11"-16"-257,36-51 11,9-4 1,8-13-12,11-4 0,5-8 0,1 1 11,-7 5 0,-3 7 24,-7 5-35,-4 3 0,-4 8 0,-3 6 0,-2 12 0,-4 6 0,-5 5 0,-3-2 0,-4-1 0,3-6-192,2-5-1981,5-7-4617,2-8 6790,5-3 0,-2-4 0,3 0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5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313 12 28558,'57'-7'113,"-13"2"-113,-43 7 0,-12 8 0,-10 7 0,-18 13 0,-11 4 0,-5 4 0,-1 1 0,4-2 0,6-2 0,10-6 0,10-4 0,12-7 0,7-5 0,5-3 0,12-4 0,8-1 0,17-2 0,8-1 0,6-1 0,-1-1 0,-2 0-2264,-2-1-7567,0-2 9764,3-2 1,-21 1 0,-3 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0:46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28098,'-70'55'573,"12"-4"-573,43-12 0,7-4 0,6-2 0,10-9 0,8-5 0,12-10 0,8-4 0,3-10 0,3-7 0,-4-5 0,-3-6 0,-7 5 0,-8 4 0,-6 6 0,-6 5 0,-3 2 0,1 1 0,0 3 0,1 6 0,2 6 0,-1 8 0,3 3 0,0 4 0,2-2 0,2 2 0,5-2-483,6 2-6497,5-1 6980,2-1 0,-14-13 0,-5-4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55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55 24558,'-4'2'3339,"1"0"-2846,3-2-212,0 0-281,-3 1 0,7-1 0,0 2 0,10-2 0,4-1 0,3-1 0,0-1 0,1-2 0,-3 0-438,0-2-828,0-2-449,-1 1-1232,-1 0-4784,-1 2 7731,-2 2 0,-7 1 0,-2 3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56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71 160 26549,'-16'59'1065,"1"-6"-677,6-26-142,0-2 3,1-1-126,1-7-93,3-5-30,2-6 21,1-4-21,1-8 0,0-11 0,3-12 0,2-16 0,3-4 0,-1-3 0,-1 3 0,-2 5 0,-3 7 0,1 11 0,-2 7 0,0 11 0,0 5 0,1 7 0,1 10-819,-1 10-1478,-1 11 2297,-2 8 0,2-19 0,-2-3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24591,'-31'88'1155,"4"1"-1088,7-12-33,4 0 33,1-6 235,4-12 45,2-15 90,3-15 12,4-14 32,0-9 1,2-7-223,6-12-259,4-9 0,8-15 0,5-6 0,2-1 0,-1 3 0,-3 8-886,-2 10-1030,-3 11-2566,-3 6 4482,1 7 0,-8 0 0,0 1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7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28658,'-21'71'13,"1"1"-13,-3-12 0,4 3-1144,3-3-1545,7-7-7142,5-9 8417,12-14 1,-6-13-1,5-10 1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7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25129,'-26'75'2320,"5"-5"-1592,15-22-234,2-5-494,8-7 0,8-10 0,8-13 0,13-6 0,8-18-718,4-5-448,5-12-548,-2-3-1995,-1 1 3709,-2-1 0,-21 15 0,-5 2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7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0 25476,'-83'0'2085,"13"0"-1704,39 2-258,13 2-56,9 4 11,8 3-10,10 4 200,6 2-143,8 5-125,3 3 0,-1 1 0,-3 4 0,-3-1 0,-5-1 0,-3-3 0,-5-4 0,-2-3 0,-2-4 0,-2-1 0,0-4-147,0-2-547,0-3-158,1-2-100,3-2-281,4-3-2072,7-6 3305,6-6 0,-9 4 0,0 2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8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5 15851,'0'-3'4572,"0"1"-3160,0 2-1121,12 16 34,-8-3 34,8 16 55,-12-5 68,-6 2-45,-5 0-134,-9 0-191,-3-2-112,-2-2-168,3-3-426,-1-4-1244,4-5-3540,0-2 5378,3-4 0,7-1 0,3-3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8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26384,'-59'66'1546,"9"-4"-1176,32-26-135,6 2-145,6-1-44,4-3-46,8-5-3875,6-7 2564,10-8-1232,6-7-7288,3-6 8986,3-10 0,-16 6 0,-2-6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8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23269,'1'36'3306,"-6"-5"-3250,-11 36-56,-5-16-527,0-3-1198,2-6-4797,4-8 6522,7-10 0,3-12 0,5-6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27056,'10'48'1278,"-4"-6"-1211,-12-23-56,3-5-11,1-6 0,2-4 34,1-3-34,5-1-45,3 0-224,4 0-549,2-4-840,0-1-2286,1-3 3944,3 0 0,-8 3 0,-2 2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9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16 27214,'-77'-15'1457,"1"16"-1457,18 44 0,-2 9 0,6 4 0,10 0 0,13-6 0,15-5 0,8-7 0,15-5 0,10-6 0,10-7-1738,5-6-3819,-2-6 5557,-1 0 0,-15-6 0,-2 1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3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 25017,'4'-7'2936,"0"1"-2499,-4 6-156,0 0-281,0 43 0,0-15 0,0 40 0,0-25 0,0 3 0,-1 1 0,-4-1-259,-1 0-1097,-3-4-470,4-6-2028,2-9 3854,2-10 0,1-9 0,0-5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3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25835,'79'-40'1479,"10"14"-1299,-45 39 32,11 11-10,-19 10-23,-5 5-11,-4 4-33,-5 1-68,-6 0 147,-8-2-214,-4 0 0,-14-2 0,-5-1 0,-12-3 0,-3-3 0,0-3 0,-1-6 0,4-4 0,1-5-808,2-1-581,0-1-751,0 1-5424,0 2 7564,2-1 0,10-6 0,4-3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4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28177,'-1'59'494,"0"-7"-494,-1-23-203,-2-1-648,-3 1-919,-3-1-2925,-3 1 4695,-3-1 0,7-13 0,1-3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4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86 26194,'-2'-2'2477,"0"1"-2477,2 1 0,50-3 0,-10-2 0,46-4 0,-24-3 0,2-1 0,-5 0 0,-4 1-1738,-7 4-1623,-9 3 3361,-11 3 0,-12 2 0,-9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4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0 26754,'-37'43'269,"0"0"0,-19 22-852,12-16-896,20-21-2129,4-4 3608,6-5 0,7-9 0,3-5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4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27202,'14'78'191,"3"-12"-1110,6-44-1670,9-10 2589,11-8 0,-19-5 0,0-1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28671,'53'7'0,"0"0"0,30 3-203,-8 7-1478,-26-5-1635,-6 1 3316,-11 3 0,-14-7 0,-9-1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5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28671,'78'-3'-3004,"7"-6"-6827,1-16 8543,9 0 1,-40 10-1,-11 5 1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1 616 28311,'0'-98'129,"2"31"0,3 1-118,7-14 22,-4 25 1,0 2-23,5-12-11,2 12 0,-1 15-11,0 13-90,-2 14-111,-1 6 77,0 15 135,2 12-45,-1 19-78,1 18-22,-1 11 55,-1 5 90,-1 0 34,-1-9 22,0-11 33,-1-15 90,0-13 68,-1-13 23,1-8-270,1-6 0,3-11 0,5-8 0,4-12 0,7-5-1783,22-18-626,-9 16-7422,17-8 8661,-12 19 0,-21 13 0,-3 3 1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5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26317,'-67'45'1781,"10"3"-1501,29 1-22,8 6-223,10 2-35,7-3 0,15-4 0,11-11 0,18-12 0,11-14 0,3-12 0,-1-16 0,-10-10 0,-9-15 0,-14-6 0,-10-5 0,-7-2 0,-6 0 0,-10 4 0,-5 9 0,-9 8 0,0 12 0,2 10-113,1 10-7092,4 29 7205,8-1 0,4 4 0,7-15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36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28233,'-2'76'438,"-4"-1"-438,-6-12 0,-3-3 0,3-13 0,2-11 0,4-15 0,3-11 0,1-15 0,2-13 0,3-15 0,3-14 0,4-5 0,4-1 0,0 8 0,-2 9 0,-3 14-80,-1 11-334,-1 14-113,-1 17-22,0 15-78,-2 16 179,-2 5 336,-2-1 112,4-9 123,4-13 45,5-13 34,6-11 246,5-12-45,4-14-167,2-12 21,0-12-44,-2-4-135,-2 2-78,-5 3-78,-3 7-370,-4 7-594,-4 12-1076,-6 6-7713,-2 6 9243,-2 7 1,0-4 0,0 4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07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1875 391 22191,'-64'-13'825,"0"0"1,0 2 0,1 3-686,11 4 0,-1 3 5,-5 2 1,-3 3-57,-6 4 1,-2 3 11,-5 5 0,-2 5-6,-6 5 1,0 5-96,-2 4 0,2 4-256,1 2 0,2 4 256,5 2 0,4 4 0,8-1 0,5 3 0,6 2 0,5 3 0,5 3 0,4 3 0,2 7 0,4 3 0,2 8 0,4 4 0,3 7 0,5 2 0,3 2 0,6 1 0,7-1 0,7-1 0,7-6 0,7-3 0,6-7 0,7-5 0,7-7 0,7-5 0,4-6 0,6-7 28,4-5 0,4-6-28,6-6 0,2-5 0,4-6 0,1-6 0,1-4 0,0-5 0,0-6 0,-1-5 0,-2-5 0,-2-6 0,-4-4 0,-1-5 0,-5-3 0,1-7 0,-8-4 0,1-5 0,-4-1 0,8-9 0,-2-5 0,-8 7 0,0-5 0,-5 1 0,0-13 0,-6 0 0,-3-6 0,-4-3 0,-4-4 0,-5-4 0,-5-2 0,-5-7 0,-8 0 0,-5-8 0,-4 5 0,-2 20 0,-2 3 0,-3-4-137,0 5 1,-1-6-1,-3 2 1,-3 7 136,-4 2 0,-4 5 0,-3 3 0,-14-26 0,-4 4 0,-1 9 0,-5 6 0,2 11 0,-4 5 272,2 11 0,-1 5-272,1 9 0,-3 8-219,-22 9 0,-2 10-175,23 6 0,0 7-844,-16 8 0,6 9 1238,25 5 0,9 2 0,-6 7 0,13-5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09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115 315 17737,'-60'3'1513,"15"0"1314,35 2-2031,21 0 922,28 3-1046,42-2-510,-17-3 1,9-2-1094,23 1 0,8-3 1028,-19-2 1,5-1 0,4-1-98,-13 1 0,3 0 0,2-2 0,2 0-202,-10 0 0,2-1 1,1 0-1,1-1 0,1 1 202,8-1 0,0 0 0,2 0 0,0 0 0,1-1-253,-11 2 0,0-1 0,1 1 1,0-1-1,1 1 0,0-1 253,2 1 0,1 0 0,0 0 0,0-1 0,1 1 0,-1 0-169,2 0 0,-1 0 0,1 1 0,0-1 0,0 0 0,-1 1 169,0-1 0,-1 1 0,1 0 0,-1 0 0,0 1 0,0-1 0,-2 1 0,0-1 0,0 1 0,-1 0 0,1 1 0,-2-1 0,14 0 0,-1 0 0,0 0 0,-1 1 0,-1 0 0,-6 1 0,0-1 0,0 2 0,-2-1 0,-1 1 0,15 0 0,-2-1 0,-1 2 0,-3-1-206,-9 1 1,-2 0 0,-3 1 0,-1 0-550,12 2 1,-3 0-1,-5 1-4080,17 0 0,-12 2 4835,-29 2 0,-9 0 0,2 1 0,-40-3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2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48 22260,'-3'0'4292,"1"0"-2566,2 0-1547,-6-4 35,14 0-214,1-4 0,22 0 0,4 0 0,4 2 0,-1 0-3392,-4 4 3392,-4 0 0,-4 2 0,-2 0 0,-2 0 0,0 0-57,-2 0-235,-4 0 3192,-2 0-3663,-5 0-1298,-3 0-629,-4 0-7141,-1 4 8795,-1 1 1,0 0 0,0-1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27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26261,'-54'48'437,"7"-4"-426,27-17-11,3-1-168,3-3-235,4-3-348,4-3-526,2-3-1054,2-5-2767,1-5 5098,1-1 0,0-3 0,0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27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25925,'12'56'549,"-1"-5"-549,-3-17-101,0-2-448,2-3-684,1-1-2341,2-7 3574,4-4 0,-8-9 0,0-4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28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41 22967,'-8'0'2543,"2"0"-2150,6 0 77,0 0-470,16 0-112,-7 0-617,15 0-1019,-7-4-7686,1-5 9434,3-3 0,-9 3 0,-2 3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28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26339,'-11'84'594,"1"9"-594,8-51-392,-1 11-504,2-23-1233,0-5-7702,1-7 9764,7-8 1,-5-5 0,5-5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28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26440,'-31'70'415,"6"-9"-326,15-36 68,3-4-22,2-1 55,2-5 1,2-3 78,1-4 100,3-3-44,4-2-234,6-2-91,5-1 0,3 0 0,0 0 0,2-2 0,-1-2 0,2-3 0,0 0 0,1-1-382,-2-1-727,-1 2-494,-4 1-1410,-5 3 3013,-3 2 0,-6 1 0,-2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28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28671,'61'0'0,"-6"-3"-5661,-22-1 5661,-1-3-505,-1 0 625,-2 1-2058,-3 2 2153,-1 2 0,-13 1 0,-1 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29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25735,'-39'58'1008,"8"-8"-650,30-35-10,1 0-79,5-2 11,3-2-79,6-1-100,6-2-90,3-3-11,6-2-313,5-5-471,4-7-842,3-5-2777,2-7 4403,-2-1 0,-18 10 0,-5 2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98 20613,'-3'0'3676,"1"0"-1267,2 0-1849,16-3-33,-1 0-191,18-3-11,-1 3-100,6 1-225,4 1 0,2 1 0,-2 0 0,0 0 0,-3 0 0,-2 0 0,0-2 0,-2-3 0,-1-4-472,-3-3-738,-4-1-560,-4-1-2578,-7 2 4348,-7 4 0,-4 4 0,-5 3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5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22653,'-4'2'3059,"2"-1"-2723,2-1-179,-16 47-157,9-23-11,-13 38-292,12-36-571,1-4-1210,2-2-4908,3-7 6992,3-6 0,-1-4 0,2-3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5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 21835,'0'-4'3160,"0"1"-8507,-2 46 5470,2-15 1286,-1 35-1555,0-27 143,1-3-3235,-1-2 3238,-1-3 0,2-13 0,-2-4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5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14 22350,'-5'0'2936,"2"0"-2017,3 0 90,0 0-707,49 10-179,-16-6-89,43 7-34,-31-10-381,-1 0-493,-1-1-1031,-1-4-3821,-2-4 5726,0-5 0,-18 5 0,-5 1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5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27101,'-30'70'975,"4"-2"-852,8-13-123,2 0-168,0-2-515,4-5-740,4-4-2286,4-6 3709,3-8 0,1-13 0,0-7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6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6 24569,'-2'-3'2431,"1"1"-2061,1 2-112,0 0-112,-39 50-12,24-21-67,-29 41-11,37-36 11,4-1 12,2-4-23,9-2-23,4-5-21,9-6-12,2-4 11,2-7 34,-1-3 78,0-9-34,-1-7 36,-1-10-125,-3-7 0,-4 0 0,-7-1 0,-4 5 0,-9 3 0,-6 5 0,-7 5 0,-5 6 0,0 3 0,3 4-1513,4 1-1737,7 6 3250,5 2 0,3 0 0,1-2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13 25118,'1'-7'2846,"0"1"-2420,-1 6-145,0 0-281,-20 57 0,7-21 0,-15 47 0,12-38-315,3-4-1018,1-4-1334,4-4 2667,2-6 0,2-11 0,3-6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6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27180,'63'-13'-1838,"-7"3"-1266,-26 8 3104,-4 2 0,-12-1 0,-4 1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7 24647,'0'-4'2712,"0"1"-2253,0 3-212,0 0-79,-20 44-67,5-14 11,-18 36-45,13-25-22,2-4-12,4-4-33,4-4 23,3-4 21,4-4-31,1-5-13,2-4 0,0-4 0,0-3 0,4-2 0,5-5 0,6-6 0,7-4 0,2-5 0,0 0-214,0 2-324,-2 1-212,-1 3-404,-1 0-875,-2 2-7802,-1 2 9347,-1 1 1,-8 3 0,-2 2-1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8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13 21376,'0'-4'3943,"0"0"-2967,0 4-674,-2-3-67,1 2-44,-4 6-191,1 3-90,0 8-369,2-3-617,1 1-515,0-2-3317,1 0 4908,0-1 0,0-5 0,0-2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8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28423,'22'0'248,"4"0"-248,12 0 0,3 0 0,1-3 0,0-2 0,1-4 0,0-4-24,-2 1-1533,0-2-1143,-3 1-7131,-1 0 8375,-1 3 0,-17 4 1,-4 3-1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15 22877,'0'-8'3283,"0"1"-2812,0 7 33,-13 50-168,6-22-179,-11 42-101,11-35-56,1-4-358,4-6-449,1-6-639,1-5-2151,2-6 3597,1-4 0,-1-3 0,1-1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9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21 26351,'65'-15'1075,"-9"9"-839,-31 18 21,-3 7-78,-2 1-11,-3 4 0,-5 0-22,-5 1-55,-3 2-91,-4 3 0,-9 1 0,-5 4 0,-11-2 0,-5-1 0,1-4 0,0-4-136,2-5-54,9-9-202,0-3-135,8-7-403,-1-1-493,-2-2-1625,0 1-6783,2-1 8470,4 2 1,4 0 0,3 1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3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25555,'1'57'-4269,"-1"-8"-5562,0-34 9596,0 1 1,0-8 0,-1-1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30 24255,'-1'-2'3127,"0"0"-1974,1 2-1017,44-3-136,-11 2 0,39-3 0,-25 4 0,0-1 0,-6-1 0,-4-2-371,-7 1-1007,-3-1-1255,-5 2 2633,-4 1 0,-9 1 0,-3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0 26698,'-64'46'403,"10"-5"-627,33-18-493,5-4-426,5-4-2062,5-5 3205,3-5 0,2-3 0,1-2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0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25690,'58'49'325,"-3"-10"-471,-21-28-1232,5-6-7038,6-2 8416,7-8 0,-23 3 0,-3-3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0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27908,'-4'79'190,"0"-11"-335,4-35-449,0-4-661,1-5-1221,0-3-7355,0-4 7815,-1-2 0,0-7 1,0-3-1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1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28671,'93'-12'0,"-4"7"0,-22 12 0,-2 4 0,-3 1 0,-10-3 0,-10-2-819,-11-2-1321,-10 0-3944,-9 0 6084,-6 3 0,-4-4 0,-2 1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1 26967,'-62'69'952,"7"-7"-952,25-27-78,1-1-426,0 0-449,2-3-515,5-4-1468,7-6-6895,8-10 9795,6-5 1,2-5 0,0-1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1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22687,'0'-2'3708,"1"1"-2721,-1 1-674,0 45-178,0-18-102,0 37-33,2-31-358,3-4-673,6-8-807,7-6-2745,10-8 4583,7-5 0,-14-2 0,-2-1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1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24871,'0'-2'3619,"0"0"-3438,0 2-181,35 1 0,-14 0 0,28 1 0,-23-1 0,3 1-897,-10 0-874,-2 4-2868,-12 2 4639,-4 6 0,-1-6 0,0 1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2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28671,'42'6'0,"-5"-2"-5661,-12-5 4316,-2-2 98,-2-1-8584,-1-3 9453,-1-1 0,-9 4 0,-2-1 1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2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28671,'-39'77'0,"4"-6"0,16-20 0,2-2 0,4 0 0,6-5 0,3-2-1054,4-6-8777,18 4 9560,2-16 0,1-2 1,-6-17-1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2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0 26899,'-73'20'1177,"11"4"-942,40 2 68,5 6-246,8 2-57,5 2 0,7-3 0,9-3 0,9-8 0,10-6 0,5-8 0,1-6 0,0-8 0,-5-6 0,-6-9 0,-7-4 0,-9-4 0,-5-1 0,-3 1 0,-7 3-830,0 5-1052,-7 11 1882,-14 17 0,16-4 0,-11 10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2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24782,'2'6'3585,"-1"-1"-3281,-20 33-304,8-15 0,-14 32 0,16-25 0,4-2 0,1-4 0,2-3-259,2-3-1399,0-3-1569,0-3 3227,5-6 0,-4-2 0,4-3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3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28154,'1'79'325,"0"-13"-392,-2-35-706,1-6-527,-3-7-1075,-1-1-7456,-5-3 8355,-5 2 1,5-7 0,-1-2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43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28671,'33'-26'0,"8"6"0,17 16 0,8 2 0,-13 2 0,1 0 0,32 0-215,-28 1 0,-2 0 215,24 2 0,-1 3 0,0 2 0,2-1 0,-2-2 0,-7-2-1250,-11-2-5283,-16 0 5711,-15 2 1,-16-1 0,-8 1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1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1039 0 28671,'-39'47'0,"0"0"0,-3 5 0,0 3 0,-2 4 0,-1 2-1098,-3 6 0,0 2 1098,-3 4 0,2 1 0,1 1 0,2 1 0,1 2 0,2 1 0,2 1 0,2-1 0,1 1 0,0 0 0,2 0 0,1 0 0,2-5 0,2-2 0,3-6 0,2-2 0,6-10 0,2-3-749,-1 29-2186,11-26-6896,20-21 8964,6-18 0,-3-11 0,-1-5 1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1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39 603 27684,'-25'-5'672,"12"-11"-582,22-30 100,5-4-155,-2-4-35,-2 1 0,-3-2 0,0 0 0,0-2 0,1 3 0,2 3 0,0 9 0,0 11 0,-1 10 0,-1 12 0,-1 6 0,3 15 0,1 10 0,0 18 0,-2 11 0,0 8 0,-1 4 0,2 0 0,3-5 0,6-7 0,5-10 0,4-15 0,1-12 0,-1-8 0,-4-9 0,-4-7 0,-1-9 0,-2-9 0,3-6 0,1-5 0,2-1 0,-2 3-4121,-5 6 2003,-1 9-4236,-3 7 6354,3 8 0,-7 3 0,1 3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2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132 100 26317,'-59'36'964,"10"-1"-662,38-4 146,3 1-134,5 2-90,2-2-122,8-2-102,7-5 0,12-6 0,5-9 0,4-5 0,-1-10 0,-2-8 0,-6-10 0,-6-8 0,-6-5 0,-8-4 0,-3-3 0,-4-1 0,-7 1 0,-3 5 0,-6 6 0,1 9 0,1 11 0,0 7 0,1 14-707,4 7-1041,3 11-941,5 2-7142,16-3 8252,7-7 0,-4-9 0,0-5 1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2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27807,'-9'73'639,"-2"-5"-639,-4-20 112,0-4-79,5-8-10,4-8-46,3-12 1,2-8 22,1-13 0,7-11 33,1-11 1,7-6 1,-4-2-35,-2 8 0,-3 6 0,-1 9 0,-3 5 0,1 5 0,0 9 0,1 5 0,0 10 0,2 6 0,1 2 0,2 1 0,2-3 0,14 1 0,-2-13 0,10-3 0,-4-18 0,1-7 0,-1-10 0,-2-7 0,-3-1-80,-3 0-469,-5 2-279,-3 7-450,-5 5-616,-1 8-7937,-1 4 9798,3 3 1,-4 1-1,0 0 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8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28 111 22564,'-6'0'3675,"1"0"-2903,5 0-323,50 5-292,-17-4-79,42-2-44,-32-9-23,-7-5-22,-8-2 0,-10 2-34,-9 0 34,-6 2-68,-10 1 23,-7 3 56,-11 3 0,-7 3 0,-4 4 67,0 7-11,2 7 157,3 7-45,3 4 34,4 1-34,6 2-90,3 0 57,8 13-135,3-12-168,11 6-426,8-22-437,15-6-1277,16-8 2308,3-16 0,-1-3 0,-2 7 0,24-22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9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25230,'-55'7'1132,"13"0"-1132,33 0 22,7-1-22,7 4 0,7-2 23,8 1-12,5-2 78,-1 0 68,-6 0 101,-6 0 246,-6 3-56,-5 2-44,-3 4-35,-8 7-345,-7 5-24,-11 4 0,-2 0 0,-8 6-528,16-13-581,0 0-561,17-17-906,5-3-7255,13-3 9378,10-7 0,-6 3 0,1-3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9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26787,'-58'28'1177,"12"-3"-998,39-9-89,3-2 22,8 3-90,8 0 12,6 1 11,8-1-34,0 1 101,-2-1-10,-7 0-102,-9-1 0,-4 1 0,-9 0 0,-9 1 0,-10 0 0,-10 0 0,-1-4 0,3-2 0,7-5-561,9-4-1646,9-2-4494,6-1 6701,13-4 0,-8 3 0,8-3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87 134 25970,'54'-44'56,"-12"5"22,-35 19 236,-5 6 67,-5 4-68,-5 5 102,-7 4 67,-8 8-90,-5 6-122,-1 10-270,0 5 0,4 3 0,8 0 0,7-2 0,6-2 0,3-4-1446,6-6-437,4-5-2924,10-4 4807,6-5 0,-10-3 0,-1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2:59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 23224,'3'-3'3597,"0"1"-2756,-15 42-169,0-11-335,-9 32-337,7-25 0,5-10 0,4-7 0,4-10 0,1-4 0,1-5 0,5-2 0,4-5-393,4-3-918,2-3-639,2 0-1983,3 0 3933,2 1 0,-10 4 0,-2 3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00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64 24703,'12'-37'3261,"-11"10"-2623,-32 39-569,-6 7-69,-2 11 0,5 6 0,4 1 0,10-2 0,7-4 0,7-6 0,9-6 0,10-6-920,13-7-1747,14-4-7164,13-8 8117,15-3 1,-31 1 0,2 0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00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0 26082,'-82'4'2084,"9"8"-1670,31 10-323,4 12-91,5 6 0,4 7 0,8 2 0,7 1 0,7-3 0,13-7-147,13-8-1522,16-10-1917,18-11 3586,11-6 0,-27-6 0,-4 1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00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26261,'-68'47'997,"12"-3"-817,38-10 10,10-2-56,4-8-66,11-8-68,7-9-79,12-12 12,6-11-135,1-8 124,-2-7 22,-6 1 56,-5 5 101,-6 6 11,-3 6 78,-5 6 68,-3 3-101,-1 5 89,-2 8-156,0 4-90,0 10-79,0 1-481,0-3-404,4-4-884,2-8-3620,7-3 5468,4-7 0,-7 0 0,0-1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01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12 22978,'3'-7'2453,"0"2"-1914,-3 5 10,0 44 101,-9-8 22,-5 42-202,-9-19-110,-2 3-360,2-6 0,2-7 0,6-13 0,4-10 0,6-14 0,2-6 0,2-14 0,1-11 0,1-16 0,6-10 0,5-8 0,10 0 0,3 1 0,5 6 0,0 7 0,0 9 0,-3 8 0,-3 6 0,-2 6 0,-6 5 0,-5 3 0,-6 1 0,-16 19 0,-10 2-427,-18 19-1220,-2-6-2757,7-1 4404,15-10 0,10-9 0,9-7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0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27886,'-62'60'785,"8"-4"-785,25-17 0,8-3 0,9-8 0,6-9 0,9-9 0,10-7-147,6-13 69,8-7 44,-2-9 23,-2 0 11,-6 5 56,-5 7 33,-4 7 36,-5 4-125,-1 6 0,-2 8 0,0 7 0,0 6 0,0 0-147,0-2-727,0-5-627,4-5-1614,7-6 3115,11-3 0,-8-3 0,1 0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01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27180,'-66'42'1491,"7"0"-1491,28-6 0,8-3 0,8-5 0,9-6 0,9-6-752,12-7-626,8-5-1031,11-3-6028,0-2 8437,-1-3 0,-14 1 0,-6 0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01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158 169 24905,'66'-24'807,"-7"3"-740,-29 8-44,-4-2 44,-3 2-33,-7-3 167,-6 1 68,-5 1-34,-5 0 56,-10 3-100,-7 3-34,-13 4 258,-8 9 111,-9 12-43,-7 11-483,-1 12 0,1 2 0,11 2 0,14-5 0,14-6 0,15-4 0,19-6 0,15-6 0,17-7 0,9-5 0,2-4-1245,2-1-772,5-6-2095,8 0 4112,9-4 0,-37 4 0,-9 2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08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19566,'52'3'1083,"1"0"0,12-1 1,5 0-574,23 2 0,8-1-1169,-17-2 0,4 0 0,3 0 704,-9-1 0,3-1 0,2 0 0,2 0-45,-7 0 0,2-1 0,2 0 0,1 0 0,1 0-40,-7 0 0,2 0 0,0 0 0,1-1 0,2 1 0,-1-1 40,8 1 0,0-1 0,1 0 0,1 1 0,0-1 0,0 1-66,4 0 0,0 0 1,1 0-1,0 0 1,0 0-1,1 1 66,-14 0 0,0 0 0,0 0 0,0 0 0,1 1 0,-1-1 0,0 1-123,13-1 1,0 1 0,0-1 0,-1 1 0,1 0 0,-2 0 122,-1 1 0,-2-1 0,1 1 0,-1 0 0,-1 1 0,0-1 0,-3 0 0,-1 0 0,0 1 0,-1-1 0,0 1 0,-1-1 0,12 2 0,0 0 0,-1 0 0,0 0 0,-2 0-39,-5 0 0,-1 1 1,-1-1-1,-1 0 1,-1 1-55,14 0 0,-2 0 1,-3 0-1,-1 0-453,-10 0 0,-2 0 0,-1 1 0,-4-1-2731,11 1 0,-3-1 0,-6 1 3326,15 0 0,-12 0 1,7 0-1,-48-4 1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21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19 27034,'-58'-15'527,"5"11"-415,24 33 67,-1 4-112,3 3-22,5 2 0,6 0-12,7-1 1,5-5-34,3-4 11,4-10-44,5-8 33,7-6-12,9-16-21,5-8-79,4-15 101,1-5 11,-5 2 0,-5 4 33,-9 8-22,-5 7 45,-5 8 68,-3 5-35,-1 4 124,-1 7 46,0 6-259,-10 27 0,0-3 0,-8 18 0,4-15-113,3 0-503,2-4-2600,4-4-538,14-15 3754,8-13 0,-3-4 0,0-7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22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26261,'-40'73'1356,"7"-7"-908,25-28 0,4-3-290,2-5-158,5-7 0,3-11 0,5-5 0,6-7 0,3-12 0,5-5 0,2-12 0,-2 0 0,-1 1-158,-4 4-1186,-2 4-909,-2 5-5030,1 3 7283,0 4 0,-7 4 0,-1 1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22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5 23527,'0'-2'2880,"0"-1"-2578,-20 48-134,8-17-168,-16 37-22,14-29-258,3-4-572,3-6-728,5-8-1400,1-8-4158,8-6 7138,5-12 0,-3 5 0,1-5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22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19202,'4'-3'4986,"-2"1"-4381,-2 2-269,-11 43 34,4-26-146,-7 32-134,8-41-12,5-3 12,0-3 145,6-5 34,3-6-79,6-5 34,2-5 35,1 0 21,0 2-45,0 3-134,-1 3 291,3 5-258,-6 4 90,1 9-77,-10 2-147,-2 7 0,-2 0 0,0-2-225,0-1-403,0-2-436,0-3-483,0-3-2307,2-2 3854,6-5 0,-4 2 0,2-3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23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 26821,'0'66'1188,"0"-3"-964,-1-19-90,1 0-100,-1-4-34,1-6-34,0-8-123,1-9-145,1-8 67,1-6 212,-1-2 23,0-2 0,-2-4 146,0 0 22,-7-2 101,-3 4 22,-11 1-144,-5 10-147,-8 5 0,-2 10 0,-2 6 0,5 1 0,8-3 0,8-3 0,9-2 0,5-4 0,3-1 0,7-3 0,7-3 0,14-5-2466,11-3-5355,11-12 7821,6-5 0,-22 2 0,-8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3:23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 25791,'1'-2'2800,"0"-1"-2720,-14 43-80,6-14-4252,-10 33 4252,12-22 860,2-3-860,3-2 0,0-5-1021,4-6-1735,3-6 2756,5-4 0,-5-7 0,0-1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4:38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0 16815,'-6'0'6633,"2"0"-5747,-42 7-225,16-1-5807,-37 7 5606,29-3-191,5-1 1734,-4-1-1802,16-4 872,0 1-972,13-4-34,6 0-67,0 1 3392,12 2-3392,6 0 0,11 2 11,3 0 12,-1 0-23,-4 4 0,-5-1 0,-6 5 45,-5 0 167,-4 13 113,-7-5-213,-9 9-22,-7-7-12,-9 0-67,0-2 34,2-4-45,3-4-123,5-4-975,1-3-425,9-3-2780,1-2 4303,11-2 0,-4 0 0,4 0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4:3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31 26575,'-5'80'1210,"-3"-5"-785,-7-29-201,-3-1 13,-1-2-237,-2-7 0,2-7 0,4-10 0,4-9 0,6-5 0,3-10 0,2-12 0,6-12 0,3-13 0,5-5 0,2 0 0,-2 3 0,1 3 0,2 4 0,5 5 0,1 4 0,3 6 0,-4 7 0,-2 7 0,-6 4 0,-2 4 0,-7 10 0,-1 5 0,-10 9 0,-4 4 0,-7 1 0,-2-3 0,4-2-539,4-8-2386,5-3-996,3-5 3921,1-3 0,2-3 0,0-2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4:39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54 22227,'4'1'3283,"-1"0"-3126,-3-1-145,43 3 44,-21-2-45,32 1-11,-36-4 0,-5-2-11,-7-2-1,-3-2-44,-3-1 0,0-1-12,0 0 57,-3 3 22,-3 3 23,-7 2 236,-7 4 334,-6 8 91,-4 5-11,-1 7-158,2 1-211,4-1-315,7-3 0,6 0 0,6 0 0,3 1 0,6-2 0,8-2 0,8-5-718,11-5-3002,28-4-6111,-9-4 8941,18-5 0,-39 3 1,-5-2-1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4:39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0 26048,'-53'6'269,"11"2"-168,38 7 67,2 2 45,1 2-79,1 1 147,4-2-181,0-1 12,3-3 180,-1-1-35,-3-2 113,-1-1-44,-2 2-326,-8 2 0,-7 3 0,-9 1 0,-5 2 0,1-2 0,4-1 0,3-4 0,6-3 0,3-5 0,5-3 0,3-1-382,1-1-458,2 0-2051,0 0-515,8-4 3406,7-6 0,-4 4 0,3-3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4:40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25891,'-60'14'1199,"11"-2"-1098,37-5-78,6-3-1,3 0 12,6-2-46,7 1 12,5-1 0,5 2 45,-1 0 0,-4 2 537,-6 6-313,-4 0 146,-4 6-358,-10-1-57,-5 2 0,-11 1 0,-1 1 0,0-2 0,5-3-505,7-5-840,7-4-1232,4-2-7254,10-3 8938,8-1 1,-4-1-1,3 0 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4:4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62 23840,'-7'0'3059,"0"0"-2610,7 0 44,-29 47-157,20-22-56,-20 39-66,27-36-214,5-3 0,7-5 0,6-6 0,8-6 0,4-5 0,3-12 0,0-8 0,-1-13 0,-6-7 0,-7-1 0,-9 1 0,-5 3 0,-12 4 0,-7 5 0,-13 5 0,-7 9 0,-1 5-203,-1 5-2172,2 9-6410,1 7 8785,1 15 0,15-13 0,4 1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4:53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80 23460,'-3'-4'2555,"0"1"-2219,3 3 807,0 0-684,20-26-280,-8 17-67,17-18-67,-13 24 11,0 1-56,-1 0 0,-1 0-213,0 1-325,0 1-425,0 0-573,0 0-1769,-1 0 3305,-3 2 0,-3-1 0,-4 1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4:5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22305,'-11'67'382,"0"-8"-136,4-31-55,1-4 156,1-3-11,1-3-112,1-6 146,1-3-12,0-6 113,1-1 78,1-2-168,-1 0-157,1-7-101,0-6-33,0-8 22,4-6-78,1-1-34,6-1-12,1 0-839,0 1-8980,3 2 9182,-7 12 0,-1 4 1,-7 10-1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5:49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28076,'53'-11'190,"-7"2"-190,-33 6-56,-1 2-425,-4 0-349,-2 1-582,0 0-1220,1 0 2632,12-4 0,-11 3 0,6-2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5:49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 20759,'-6'0'3328,"0"0"-2969,6 0-46,0 0 46,-7 38-79,5-22 23,-6 29 22,8-35-101,-1 0 45,1-5-79,0 0 56,0-4 606,0 0-549,0-7-247,0-2 33,0-7-66,0-1-12,0 1-11,0 0-157,0 2-425,2 0-371,4 1-605,2 1-1299,2 2 2857,1 5 0,-4 1 0,-2 3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7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24636,'4'-3'3250,"-1"1"-2702,-3 2-311,0 0-237,40-10 0,-20 7 0,32-7 0,-30 9 0,-3 1 0,-3 0 0,-3 0 0,-3 1-225,-3 1-1086,-3 1-471,-2 5-1983,0 2 3765,-2 4 0,0-6 0,0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7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26720,'-5'60'527,"-1"-3"-527,-1-22-180,-2 1-536,-1-3-976,1-4-4370,0-5 6062,4-5 0,1-8 0,3-5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22989,'5'0'2746,"1"37"-2332,-6-10-22,2 30-78,-3-21 11,-3-3 78,-1-5-89,-2-6-79,2-7-45,3-6 46,0-5-123,2-3-113,0-1 0,0-5 0,0-3 0,-1-4 0,0-1 0,0 1 0,1 1 0,0 3 0,0 1 0,0 3 0,2 2 0,1 1 0,3 1-640,1 0-1399,3 0-1928,6-2 3967,4-1 0,-7 1 0,-1-1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8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22070,'-7'0'3395,"2"0"-2890,5 0-68,-28 38-68,18-18-10,-21 30-12,27-27 1,2-2 44,2-2-90,1-4-155,5-6-147,2-4 0,7-6 0,1-9 0,1-6 0,-2-5 0,-4-1 0,-4 2 0,-2 3 0,-4 4 0,0 4 0,-1 4 0,-5 2 0,0 2-237,-5 1-1891,1 1-2287,3 4 4415,2 0 0,2 0 0,2-2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8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49 106 27067,'1'65'975,"-5"-4"-773,-2-17-79,-3-1-22,1-6-45,1-7 0,2-9 35,1-9-91,0-7 0,2-3 0,1-11 0,1-9 0,3-17 0,4-10 0,5-9 0,4-2 0,3 3 0,2 6 0,0 8 0,2 9 0,-4 9 0,0 9 0,-4 7 0,-4 4 0,-1 4 0,-4 5 0,-2 8 0,-2 7 0,-5 6 0,-8 2 0,-7 0 0,-8-1-1155,0-5-1154,2-4-6083,9-5 8392,6-7 0,7-4 0,2-4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8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29 23325,'1'-2'3126,"1"0"-2577,-2 2-89,0 40-57,-1-9-56,-4 37-179,-4-19-123,-4-2 0,0-3-11,1-7-12,3-9 0,2-10 34,3-7 13,2-7-69,1-3 0,1-9 0,1-10 0,6-17 0,3-11 0,7-7 0,1-2 0,0 2 0,0 7 0,-1 9 0,0 11 0,-1 11 0,1 7 0,-1 6 0,0 2 0,0 4 0,-1 2-449,0 5-492,-3 2-628,0 1-1603,-1 1 3172,1 1 0,-5-7 0,-1-1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9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26194,'-47'48'997,"7"-3"-773,28-15-22,4 1 11,4-1 55,2-5 12,5-5 0,6-9-267,7-5-13,8-15 0,4-8 0,-1-12 0,-4-6 0,-6 0 0,-7 3 0,-6 6-3392,-3 4 3392,-5 6 0,-4 4 0,-8 6-987,-7 4-1422,-4 10 2409,-2 7 0,12-4 0,2 3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24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25476,'0'0'0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1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65 19773,'-5'0'3731,"1"0"-3171,4 0 1167,0 0-1515,-3 1-21,3 0 55,-3 2-67,7 0 1,4-2-12,7 1-79,6-2 13,5-2-58,3-4-44,1-1 23,-3-4-12,-2 4-11,-2 0 0,-4 2 11,-2-1-11,-2 2 0,-2-1 0,-2 0 11,-2 1-11,-3 1 0,-1 1 23,-2 1-23,-2 1 683,0 0-560,-1 3 12,0 2-35,0 6 24,0 3-80,-1 4 12,-2 3-22,-2 3-34,0 3 34,-2 1-23,2 1-11,-1-2 0,2-2-11,-1-2 11,2-4-56,0-2-101,1-4-134,0-4-303,2-2-101,-2-3-391,2-3 559,0 0 0,0-1 1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28177,'41'-2'494,"0"-1"-494,-9-1 0,1-1 0,-1 1 0,-2 1 0,-2 1 0,-2 1 0,-3 1 0,1 0 0,-2-1 0,-1 0 0,-2 0 0,-3-2-304,-2 2-1063,-2-3-806,0-2-3889,1-3 6062,4-3 0,-8 5 0,1 1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2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19 26474,'27'-10'168,"-3"2"-101,-16 12 45,0 4-67,0 4-23,-3 3 12,-1 2-1,-3 1 102,-2 2 33,-6 0-11,-5 1-22,-5-1-57,-1-1 23,1 0 33,2-2 12,3 1 67,3-2-57,4-2 57,3-2-133,2-2-80,0 0 0,4 0 0,3 1 0,3-2 0,3-1 0,0-2 0,0-3 0,0-1 0,0-2 0,-2 1-1716,1-1-65,-6 0-4225,1-6 6006,0-3 0,-4 2 0,2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2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 24401,'2'-1'2711,"-1"0"-2240,-1 1-90,2 36-179,-1-10-23,0 32-123,-4-17-56,-3-2-101,-1-1-526,-2-4-606,2-3-862,-2-4-3373,2-3 5468,0-8 0,3-6 0,1-6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2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27202,'55'-21'-381,"-8"3"-582,-31 10-617,-2-1-3664,-3-2 5244,-3-1 0,-3 5 0,-2 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25947,'-10'67'975,"-2"-3"-6377,-1-14 5581,-2 0 1319,0-2-1498,3-4 737,3-7-1152,2-8-840,4-8-650,2-10-5438,5-6 7343,6-8 0,-4 2 0,3-3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3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 27527,'-17'67'773,"0"-7"-739,-1-27-34,-1-1-180,-2-1-436,-2-1-426,1-3-672,0-5-2253,6-7 3967,5-7 0,6-4 0,4-4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3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23135,'5'-3'3630,"-1"0"-2901,-4 3 21,0 0-616,25 40-100,-16-19-34,18 32-190,-23-32-684,-1-3-762,0-6-2241,3-5 3877,1-5 0,-2-2 0,0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3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25051,'46'16'-2458,"-8"-4"0,-32-13 1,-2-1-1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43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25824,'0'3'2847,"-13"45"-2847,3-18 0,-12 39 0,8-26 0,1 0 0,1-4 0,2-5 0,2-7-853,3-6-1242,0-6-4964,2-4 7059,-1-3 0,2-5 0,0 0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51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28671,'1'56'0,"-12"35"0,-1-16-261,1-24 0,-1 0 261,-8 22 0,-1-6 171,1-10-171,3-15 86,6-14-86,3-14 0,4-7 0,1-11 265,1-13-265,2-17 0,4-18 0,7-13 0,7-6 0,6 1 0,2 6 0,0 12 0,-1 9 0,6 5 0,-9 15 0,3 1 0,-7 13 0,0 0 0,2 2 0,-3 4 0,-3 1 0,-5 2 0,-5 0 0,-3 5 0,-3 4 0,-3 5 0,-1 2 0,-2-2 0,2-3 0,2-2 0,1-2-505,1-1-930,1-2 225,0-1-605,0 0-5210,1 0 7025,0 2 0,0-3 0,0 1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52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27180,'57'-25'-124,"-15"5"35,-32 7-23,-9 4-79,-1 1-22,0-1 34,0 1 78,-2 0 79,-3 3 22,-2 1 123,-5 3 101,0 1 191,-3 7 89,1 5-67,0 6-79,3 1-78,3 1-99,4 0-181,2 2 0,2 0 0,0 0 0,0-2 0,2-4 0,3-5-696,1-3-570,3-5-908,1-1-6980,2-2 9154,2 0 0,-6 0 0,-1 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52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8 21936,'0'-4'3260,"1"1"-2497,-1 3-271,-6 39-144,2-20-80,-4 31 47,4-33-13,1-6 23,1-4 11,2-4-45,0-2-256,0-1-35,0-3 0,4-2 0,0-4 0,4 0 0,1 0 0,-2 0 0,1 1 0,1 0-976,2 0-1187,4 0-2610,3 1 4773,3 0 0,-9 3 0,-3 2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5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8 22642,'0'-4'3910,"0"1"-3383,0 3 448,0 0-550,-26 20-233,12-5-192,-19 18 0,19-10 0,4-3 0,2-1 0,5-2 0,1-1 0,2-3 0,2-3 0,2-2 0,3-2 0,1-2-293,2-1-771,-1-2-639,3 0-1771,1-2 3474,3-4 0,-7 3 0,-1-2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5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8 23751,'1'-5'2924,"-1"2"-2588,0 3 135,0 0-448,1 16-23,-3-5-359,-1 15-560,-3-7-941,-1 0-6902,3-1 8762,2-1 0,1-8 0,1-3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53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16 23695,'0'-3'3361,"0"1"-2856,0 2-404,-24 39-45,17-21-12,-18 30 12,24-32-22,0-1 123,1-2 33,2-3-55,2-2-35,4-5 68,2-1-99,4-3-69,2-6 0,0-3 0,0-7 0,-2-2 0,-5 0 0,-3-1 0,-4 1 0,-2 1 0,0 4 0,-3 0 0,-2 4-337,-5 2-772,-2 4-797,-2 2 1906,-5 2 0,9 0 0,-1 0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53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28334,'22'18'-2230,"-4"-1"-3653,-15-6 5883,-2 3 0,-1-7 0,0 1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18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28401,'45'6'270,"-3"0"-270,-15-9 0,2-2 0,1-3 0,-2-1 0,-2 0 0,-4 3 0,-5 1 0,-4 2 0,-3 0 0,-4 2 0,-2 0 0,-2 1 0,-1 0 0,-1 3 0,0 4 0,0 6 0,-2 7 0,-1 2 0,-2 3 0,-1 2 0,0 0 0,1 0 0,0-3 0,0-2 0,0-5-528,-2-3-1533,-1-3-3710,-3-2 5771,-2 1 0,6-5 0,1 1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18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28671,'57'3'0,"-5"0"0,-22-3 0,-1 0 0,1 0 0,-1 0 0,1-2 0,-1-3-1491,1-6-1422,0-2 2913,-1-2 0,-13 7 0,-4 2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1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40 26339,'54'-22'325,"-9"5"-157,-26 17 56,-6 4-66,-5 3-13,-4 6-55,-3 4-79,-2 3 56,-7 2 34,-6 2 0,-8 1 100,-2 0 35,1 0-12,3 0 0,4-2-167,3 1-57,3-2 0,3-2 0,2-1 0,3-4 0,2-1 0,7-4 0,4-3 0,9-4 0,3-1 0,2-2-237,0-3-995,0-5-1031,0-5 2263,11-13 0,-19 13 0,6-3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19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27527,'-17'83'336,"2"-9"-425,6-32-562,2-5-962,3-3-5905,2-9 7518,5-6 0,-2-10 0,2-4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20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25735,'51'-24'1052,"-7"3"-738,-26 16-56,-1-1-23,-1 2-78,0 0-90,0 0 23,-2 2-34,-1 0 11,-3 2 45,-3 0 34,-3 0 33,-2 0 11,0 0-177,0 4-13,0 3 0,-1 6 0,0 4 0,0 2 0,-1 3 0,0 0 0,0-2 0,-2-1 0,0-5 0,-3-3 0,2-3-853,0-3-861,0-2-2880,1-1 4594,1-2 0,0 0 0,1 0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2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28177,'-6'61'494,"0"-8"-494,5-30 0,-1-3-147,1-5-615,-2-3-560,2-5-963,-1-2-7229,-1-2 9514,-1-1 0,1-1 0,0 0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20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28671,'13'0'0,"4"-1"0,12 1 0,9 0 0,9 0 0,4 0 0,0-3 0,-6-2 0,-7-1-472,-9-1-2508,-7 3 2980,-7 2 0,-8 0 0,-3 2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1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1140 21936,'0'4'3687,"0"0"-2948,0-4 393,0 0-662,-1-44-100,0 6-146,0-46-111,2 11-113,0-14 0,0-12 0,-1 45 0,0-1 0,1-2 0,-2 0-391,2-2 1,-2 1 390,1 3 0,-1 2 0,-1-42 0,-1 20 0,1 26 0,2 18 0,0 16 0,0 8 0,0 5 781,0 2-781,2 0 0,2 2 0,2 3 0,-2 5 0,-1 4 0,-8 5 0,-9 7 0,-11 4 0,-11 3 0,-3-3 0,1-4 0,6-6 0,8-7 0,7-5 0,10-3 0,2-1 0,9 1 0,7 1 0,9 4 0,13 2 0,8 1 0,35 2 0,-15-5 0,20 0 0,-32-6 0,-9-3 0,-10 0 0,-9-1 0,-12-5 0,-4-6-3392,-12-9 3392,-7-6 0,-9-3 0,-19-13 0,11 15 0,-8-4 0,17 19 0,4 5 3392,0 4-3392,5 10-640,-2 9-1578,7 15-3766,0 16 5984,0 15 0,4-25 0,0-3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2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23 14663,'-4'0'6208,"1"0"-5771,3 0-1042,0 0-5569,-8-6 6174,4 1 0,-4-2 0,6 3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3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26 22877,'0'-3'2790,"0"0"-2465,0 3-134,0 0-1,0 39 56,-2-9-44,-2 37 11,-1-16-56,-1 5-45,0 3 11,2 1-33,1-3-56,0-6-1,-1-6-33,1-10-22,0-9-146,0-8-169,1-10 57,1-4 79,1-12 145,1-9 0,1-13 56,2-11 11,1-33-11,-2 14-11,0-23 33,-2 26-22,-1 1 112,0-14 45,-1 24 78,-1-7 90,0 34-45,-1 9-89,1 8 100,0 14-22,1 8 22,1 14-256,2 4-35,5 0 0,19 0 0,2-18 0,15-4 0,-6-20 0,1-6 0,-4-7 0,-3-5 0,-7-1 0,-2 1 0,-5 1 0,-3 6 0,-3 6 0,-3 5 0,-1 7 0,-1 10 0,0 8 0,-3 12 0,0 6 0,-3 4 0,-3 4 0,-1 1-741,-2-4-1163,2-6-2332,2-7 4236,5-11 0,-3-9 0,3-7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3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27617,'-21'46'527,"0"0"0,-12 40-527,25-31 0,4-1 0,5-7 0,8-10 0,5-9 0,8-10 0,3-10 0,3-8 0,2-15 0,4-12 0,2-12 0,0-6 0,-1 1 0,-3 2 0,-4 5-595,-5 7-1735,-2 6-5761,-5 6 8091,-1 6 0,-8 6 0,-2 3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3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28671,'66'-16'0,"-8"3"0,-28 9 0,-3 1 0,-4 0 0,-5 1 0,-4-1-976,-3 1-1724,-5 0-7131,-2 2 8369,-3 0 1,-1 0 0,0 0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3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26026,'-8'0'2645,"3"0"-2645,-13 34 0,9-9 0,-12 31 0,14-16 0,4-1 0,1-3-405,1-5-1981,3-8-7445,6-7 9400,6-8 1,-4-4 0,-1-4-1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0 486 28009,'5'-69'481,"2"2"-300,5 15-181,-1-2 0,-1 2 0,0 4 0,1 4 0,0 8 0,0 7 0,-1 9 0,-2 10 0,1 5 0,0 11 0,0 10 0,3 10 0,1 14 0,0 5 0,2 4 0,-2 2 0,1-2 0,-2-4 0,-1-8 0,-3-6 0,-2-8-853,-2-8-760,-3-4-1300,0-4 2913,-8-2 0,6-4 0,-6 1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4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28671,'88'-34'0,"-8"6"0,-28 25 0,-4-1-1099,-3-2-2397,-3 1 3496,-5 0 0,-15 2 0,-7 2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5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 24782,'1'-4'3148,"0"0"-2644,-1 4-267,0 0-237,0 40 0,0-12 0,0 36 0,-1-19 0,-2 3 0,0 3 0,-2-2 0,0-1 0,-1-5 0,0-7 0,-1-5 0,2-10-942,1-5-985,2-8-1480,1-5 3407,1-1 0,0-2 0,0 0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6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57 27348,'63'-32'896,"-5"8"-739,-25 24 11,0 10-66,-4 7-102,-3 12 0,-4 6 0,-4 6 0,-5 6 0,-7 0 0,-3 4 0,-3-2 0,-8-1 0,-4-3 0,-10-2 0,-5-6 0,-4-2 0,-5-4 0,-4-2 0,2-2 0,1-3 0,6-2 0,6-6 0,7-3 0,6-5 0,4-3 0,4-3 0,2 0-4819,9-23 4819,8 2 0,-3-5 0,1 9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6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28671,'7'87'0,"-4"-7"0,-11-29 0,-3 1 0,0 1 0,-1-4 0,1-3-729,1-5-885,1-7-941,2-5-7276,2-5 8241,2-6 0,1-8 0,1-5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6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28671,'64'-23'0,"-7"6"0,-27 14 0,-1 2 0,-4 1 0,-3 1 0,-3 3-1301,-3 3-1668,1 7 2969,-1 6 0,-6-8 0,-2 1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28614,'0'36'57,"-4"1"-57,-4-1 0,-3 3 0,0-1 0,1-3 0,0-1 0,-1-5 0,3-3 0,-1-4 0,3-2 0,0-3 0,2-2 0,2-1 0,1-1 0,1-2 0,0-3 0,2-1 0,2-2 0,7-1 0,4-2 0,6 0 0,4-2 0,3 0 0,2-3 0,0-4 0,2-4 0,-1-4-539,-1-1-2150,-1 1-7142,-3 0 9790,0 0 0,-12 8 0,-4 1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7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24726,'-6'-1'3888,"2"0"-3831,4 1-57,0 0 0,6 0 0,4 0 0,7 0 0,4-1 0,0 1 0,1 0 0,0 0 0,0 0 0,-2 0-797,-3 0-1489,-2 1-3237,-6 4 5523,-4 2 0,-3-2 0,-2-1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7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28671,'-3'4'0,"1"-1"0,7-3 0,3 0 0,5 1 0,2 0 0,1 2 0,3 0 0,0 0 0,0-1-1323,0 1-1837,-2 0 3160,-2 2 0,-7-1 0,-3-2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8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61 25364,'-14'55'1759,"2"-7"-1220,15-24-13,5-2-67,5-6-435,6-2-24,1-9 0,2-2 0,2-11 0,-1-6 0,-2-11 0,-3-4 0,-6-1 0,-5 1 0,-6 1 0,-10 4 0,-5 2 0,-9 6 0,-2 3 0,0 7 0,1 2 0,2 5 0,1 7-606,1 2-2196,4 7 2802,2 2 0,7-9 0,3-2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9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0 26664,'-71'3'1916,"-11"12"-1825,42 2-91,-13 10 0,22-3 0,5 4 0,3 6 0,6 7 0,5 7 0,5 5 0,7 3 0,11-1 0,8-3 0,15-9 0,7-12 0,7-14 0,5-10 0,0-23 0,-2-8 0,-11-17 0,-14-3 0,-13-2 0,-10 1 0,-13 0 0,-6 3 0,-10 4 0,-6 9 0,-2 8 0,-2 11 0,3 6 0,-8 22-1144,16-1-1848,1 15 2992,17-11 0,6-10 0,1-5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4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12 25768,'0'-6'2903,"0"0"-2903,0 6 0,1 41 0,-1-5 0,1 39 0,-10-11 0,-5 5 0,-8 1 0,0-3-461,3-8-2351,10-7-7019,3-10 8403,6-10 1,0-14-1,0-8 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08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5 333 19908,'-2'3'3787,"0"0"-3339,2-3 359,0 0-471,0-5-123,3-5-135,3-10-56,4-9-10,3-6 0,-1-5-12,1 2 0,-3 2 11,-2 9 0,-3 7-11,-3 9 0,-2 6 34,0 3 33,0 13 0,0 1 0,0 9 12,-1-5-46,1-4-10,4-4-1,3-5 12,6-2 10,5-4 35,3-6-12,5-7-45,3-5-10,0-2 10,0 1 23,-3 4 78,-3 3-33,-5 5 66,-4 5 68,-5 3 135,-3 4 78,-2 7-134,-2 6-124,-1 9-123,-1 2-45,-4 16-246,-2-11-516,-2 10-235,0-16-538,2-1-1658,3-5-6649,2-3 8854,2-7 1,-1-4-1,2-3 1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08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5 368 23549,'-2'2'2152,"0"0"-1682,2-2-156,0 0-124,16-40-33,-3 10-34,13-35 68,-7 20-11,-1 1 44,-2 3-12,-1 5 12,-2 9-56,-3 7-78,-1 7-45,0 6 11,0 4 101,2 4 12,0 8-169,-2 9 0,0 9 0,-3 5 0,-1 4 0,-2-2 0,0-3 0,-1-2 0,-2-7-640,0-4-469,0-6-639,0-3-1479,0-3 3227,0-3 0,0 0 0,0-3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08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27639,'23'-7'-583,"2"1"-806,1 6-1345,4 0 2734,1 4 0,-12-3 0,-4 3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09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1 426 27684,'3'-81'594,"0"6"-415,5 25-45,-1 0-54,1 3-80,-2 7 0,0 8 0,-2 9 0,1 8 0,-2 6 0,0 5 0,0 6 0,1 9 0,0 9 0,0 12 0,-1 10 0,-1 7 0,-2 5 0,0 1 0,0-5 0,0-8 0,2-14 0,0-10 0,2-9 0,1-6 0,2-2 0,4-10 0,4-6 0,4-12 0,4-7 0,1-2 0,-1-1 0,-3 5 0,-3 3 0,-1 5 0,-3 5 0,-1 4-2096,-3 4-369,-1 3-6174,-1 1 8639,-1 4 0,-3 1 0,1 1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09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24524,'2'-1'3149,"-1"1"-2197,-1 0-906,3 48-46,-2-19-46,2 40-884,-4-32-1266,1-3-5357,-2-5 7553,6-4 0,-3-12 0,3-4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1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511 0 25947,'-51'13'829,"0"-1"0,1 2 0,4 3-592,-25 25-237,7 8 0,9 6 0,11 6 0,10 7 0,9 2 0,12 4 0,7-2 0,10-4 0,8-5-5661,8-6 5661,6-5 826,4-8-2373,0-10-809,2-13 2356,4-11 0,-16-7 0,-1-4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1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26563,'-58'21'1121,"8"3"-975,26 4 55,3 4 46,3 2 55,6-1-211,4-3-91,5-6 0,5-10 0,9-7 0,8-15 0,11-11-125,2-12 25,-1-6 100,-6 2 33,-8 5 34,-6 8 58,-6 9-125,-2 7 0,-2 5 0,-1 13 0,-3 8 0,-5 19 0,-5 9 0,-4 7 0,0 4 0,0 0 0,1-1 0,3-8 0,2-9-875,6-13-1355,3-14-3641,11-10 5871,9-18 0,-5 8 0,1-8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1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10 24916,'0'-5'2880,"0"1"-2432,0 4-101,-27 46-267,13-11-80,-20 40 0,23-27 0,4-6 0,6-9 0,9-9 0,5-9 0,10-8 0,5-6 0,2-11 0,1-5-147,2-10-1029,0-1-987,0 0-7238,-1 1 9401,-1 2 0,-13 11 0,-5 2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2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27818,'-39'59'853,"5"-4"-853,25-23 0,2-4 0,4-5 0,3-8 0,1-7 0,6-4 0,4-10 0,7-6 0,-1-8 0,0-6 0,-3-1 0,-3 1 0,-2 3 0,-2 4 0,-3 5 0,1 5 0,-2 5 0,0 2 0,0 4 0,0 9 0,0 7 0,0 11 0,-2 2 0,-1 3 0,0-3 0,0-4 0,0-3 0,0-8 0,0-5-819,0-7-1490,4-2-4312,3-8 6621,8-7 0,-7 4 0,1-3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2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 24042,'7'-2'3407,"-9"35"-2948,-4-12-168,-4 27-212,2-26-79,5-5-34,1-7-358,3-5 0,8-14-202,5-6 347,8-11 247,-2 1 79,-2 5 122,-6 8 12,-2 5 1,-2 4 43,-1 2-10,0 1 100,-2 4 34,-1 5-268,-2 7-113,-1 6 0,-1 1 0,-3-1 0,-1-3-360,-4-5-1175,2-4-1367,2-5 2902,1-4 0,3-1 0,0-1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2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28524,'9'87'147,"-4"-8"-147,-9-26 0,-4-5-1491,-3-9-1714,0-7 3205,-3-7 0,7-12 0,0-4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2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24008,'51'-17'-2712,"-15"3"1,-29 14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3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27258,'-11'66'504,"2"-9"-537,2-27-438,1-6-1052,3-4-3923,1-7 5446,2-6 0,0-4 0,0-3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3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28009,'-8'77'662,"0"-3"-662,0-17 0,0 0 0,0-4-707,0-7-951,1-7-1816,-1-8 3474,0-5 0,3-13 0,0-3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3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26317,'55'-8'-1132,"-8"4"0,-36 5 1,-2 1-1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27751,'-48'40'291,"7"-6"-279,33-21-12,2-3-101,3-3-213,2-3 23,0-3-1,1 0 68,2-4 67,2-3 68,3-4 89,0-1 56,-1 2 157,-2 5 90,-1 2 77,0 3-88,1 7-91,-1 3-190,1 7-11,0-1-78,1-1-191,2-3-3751,-1-4 2508,1-4-2813,1-2 4325,4-13 0,-5 8 0,0-7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4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 25297,'1'-4'3171,"0"0"-2968,-1 4-203,2 48 0,-2-15 0,2 40 0,-3-29 0,-1-5-1289,-3-9-729,-2-6-2833,-2-6 4851,0-5 0,3-6 0,2-4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4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25084,'34'-7'-1210,"-10"1"0,-17 6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4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 24222,'2'-1'2700,"-1"0"-2252,-1 1-448,-7 36-123,0-16-426,-5 30-639,4-27-1849,2-3 3037,3-6 0,2-6 0,1-4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4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5 22564,'0'-3'3126,"0"1"-2633,0 2-1,-11 39-122,6-19-11,-7 29-12,10-31-33,2-5-1,2-4-111,4-5-135,4-2-67,4-4-201,1-3-371,0-4-279,-2-3-685,-1-1-1579,-2 1 3115,-1 1 0,-5 4 0,0 3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9 28244,'-37'12'427,"0"-3"-427,24-9 0,-3-2 0,9 0 0,0-3 0,2 0 0,-2-1 0,2 2-13,0 0-412,1 3-348,2 0-292,0 1-380,2 2-1065,0 2-6330,0 0 8840,0 2 0,1-3 0,-1-2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25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28671,'21'70'0,"-9"-4"0,-19-18 0,-5-2 0,-3 0 0,-1-4 0,-1-6 0,1-7-1177,-1-7-2286,1-6 3463,-2-2 0,9-8 0,0 0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48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66 24939,'-5'0'3260,"1"0"-2788,4 0-472,0 0 0,33 16 0,-10-12 0,28 12 0,-18-20 0,-3-2 0,-4-5-113,-5-1-44,-7-1 56,-7-1-123,-3 0 90,-15 2 134,-9 2-3426,-16 5 3426,-10 4 134,-2 10 102,-1 6 77,3 9-233,5 5-80,4 3 0,7 3 0,7 4 3392,9 5-3392,10 27 0,14-17 0,16 14 0,17-37 0,18-14-976,19-25-2061,-30-2 1,2-5 2357,10-8 1,-3 0 0,13-6-1,-9 1 1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10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 18854,'-2'1'5222,"0"-1"-2802,2 0-2252,4 2-67,-1-1-34,4 1-11,-1-2-56,2 0 34,0-2-34,1 0 0,-2-1 0,0 2 11,-3 0-11,0 1 0,-1 0 11,-1 0-11,1 0 0,-1 0 0,-1 0 11,0 0-145,0 0 123,-4 0-12,-1 0 23,-5 2 0,2 0-22,0-1 22,1 0 0,0-1 11,0 1 0,-1-1-11,1 0 0,0 0-11,1 1 0,0-1 0,1 0-12,2 0 1,-1 0 22,1 0-45,0-1 34,0 0 0,-1 0 11,2-1-23,-1 0 35,1 2-12,0-1-191,0 1 191,1 2 0,0 3 0,-1 3 34,-1 2-34,0 1 11,-1-1-11,0 4-11,2-4 11,-1 2 0,2-5 0,-1-1 11,1-1-11,0 1 0,0 0 0,0 0-11,0 0 11,0 0 11,-1-1-11,0 1 0,0-2 0,1 0 34,-1-1-12,1-2 34,0 0 594,0 0-549,2-1-11,-1 1-34,2-1 22,0 1-33,2 0 22,-1 0 23,1-1-79,1 1 34,0 0-1,-1-1-21,0 0 22,-1 1-45,0-1 0,-1 1 0,0-1-23,0 0-89,0 1-11,1-1-34,0 0-11,-1 0-45,0 0-45,-1 0 12,1 0-90,0 0-314,0 0-168,0-1-460,1 0-2128,-1-1 3406,0-1 0,-2 2 0,-1 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17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28671,'50'-14'0,"-4"-1"0,-16 1 0,-2 1 0,-4 3 0,-4 3 0,-5 2 0,-2 3 0,-4 1 0,-2 1 0,-1 4 0,-3 3 0,0 5 0,-1 5 0,-2 3 0,0 2 0,0 3 0,0 2 0,0-1 0,-2-1 0,-3-2 0,0-3-1054,-2-3-1244,1-2-4704,-1 1 7002,-2 0 0,5-6 0,-1-3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17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60 24502,'-2'0'4112,"1"0"-4055,1 0-57,2 0 0,9 0 0,10 0 0,11 0 0,5 0 0,1 0 0,2-2 0,3-3-1144,4-5-1792,3-2 2936,1-3 0,-22 6 0,-7 3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18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25813,'68'-12'101,"-11"1"-90,-34 14 56,-6 4 68,-8 5 100,-4 4 90,-3 2-23,-2 2 23,-5 2 45,-5 1 22,-7 2 0,-4-1-189,0 1-203,2-2 0,2-1 0,4-3 0,3-1 0,4-3 0,0-1 0,4 1 0,1-2 0,1 1 0,0-3 0,4-1 0,3-2 0,5-4-91,5-2-2015,6-5-3665,3-6 5771,6-4 0,-14 2 0,-3 3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18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9 26339,'0'-5'2332,"0"2"-2332,-11 38 0,3-7 0,-8 31 0,9-19 0,1 0 0,4-4-1245,0-4-2015,1-6 3260,11-8 0,-7-8 0,6-5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18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63 25140,'-5'-2'3126,"1"1"-2879,4 1-89,0 0-158,31-6 0,-10 0 0,27-5 0,-18 2 0,1 1 0,-2 1 0,-3 1 0,-4 2 0,-6 2 0,-5 1 0,-4 1 0,-1 1 0,-1 6 0,-2 6 0,0 8 0,-2 5 0,-1 4 0,0 0 0,-4 1 0,-3-1 0,-6-1-483,-4-1-2386,-4-2 2869,-1-1 0,9-11 0,4-4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18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 25679,'0'-4'2992,"0"0"-2992,0 4 0,0 39 0,0-18 0,-1 31 0,-1-29-920,-2-2-1467,-3-2-5792,-1-1 8179,-5 1 0,6-9 0,0-1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19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28671,'75'-15'0,"-2"2"0,-20 6 0,0 2 0,-5 2 0,-6 0 0,-5 2 0,-6 1 0,-4 0-382,-2 0-1456,-3 5-4425,-2 4 6263,-5 8 0,-6-8 0,-5 1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20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 15896,'0'-2'5939,"0"0"-3990,0 2-817,1 0-650,-1 4 101,1 4-225,-1 6-78,-3 6-112,-1 4-67,-3 5-22,1 2-35,-1 2-44,2-1 12,0-3-12,2-2-168,0-6-269,2-2-358,0-6-427,1-1-1064,0-1-4134,0 1 6420,-2 3 0,1-7 0,0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50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41 243 24199,'-2'2'3048,"1"-1"-2510,40-3-325,-8-7-169,34-8-44,-18-6 23,-1-4-23,-4 0 0,-5-1-11,-7 2-1,-9 0-21,-9 4-57,-7 3 1,-10 7 10,-13 4 79,-18 11 67,-21 17 169,-12 15 88,-2 17-31,8 6-293,16 0 0,18-2 0,16-4 0,9-1 0,14-4 0,26 16 0,6-22 0,26 2 0,-1-31-2220,14-9 2220,12-16 0,-39 7 0,-7-6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9:58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1127 26709,'15'-80'1962,"-3"-2"-1962,-2 0 0,-4-7 0,-4-7-242,-3 46 1,-2-1 241,0-2 0,-1 0 79,-2 0 0,0 1-79,-1 2 0,-1 1 80,-5-38-80,2 13 0,4 18-729,3 17-718,4 18-2183,1 11 3630,3 18 0,-2-6 0,2 8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1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28671,'31'24'0,"1"-5"0,-6-22 0,2-3 0,1-3 0,1-2 0,-3 1 0,1 1 0,-3 3 0,-1 1 0,-3 1 0,-1 3 0,-3 0 0,-1 1 0,1 0 0,-2-1 0,-3-1 0,-1-1 0,-4-1 0,-3 2-797,-3-1-906,-1 1-1434,-3 1 3137,-4-1 0,2 2 0,0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14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16 24827,'0'-9'2375,"0"3"-2005,0 6-90,0 0-112,0 52-78,-3-21-23,-2 43-67,-2-36 0,1-1-3392,-1-2 3224,2-1-56,-2-3-213,1-3-202,0-4-78,0-5-124,1-4-470,3-6 1499,0-5-6821,2-2 6633,1-2 0,0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14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25970,'-12'64'313,"2"-6"-257,4-24 79,2-2-1,1-2 57,2-1 44,0-1 79,1-2 0,4-4-90,2-4-90,5-8 79,4-4 33,5-8-54,17-28-192,-5 1 0,11-23 0,-13 11 0,-2 0 0,-2 2 0,-2 6 0,-5 6 0,-6 8 0,-4 8-505,-5 5-885,-3 4-1445,-1 3 2835,-2 7 0,2-5 0,-2 5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2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271 108 24031,'-66'17'1681,"10"0"-1378,30-2-1,3 3-78,3 4-22,0 7 10,2 6-100,2 4 1,2 5-35,7 2-55,2 1 22,10-1-12,11-5 1,12-5-34,15-8 45,7-8-34,5-11-11,1-8 33,-4-15 113,-4-10 22,-6-15 11,-6-8 23,-4-8-3460,-7-5 3437,-8-3-22,-8-2-133,-13-19-24,-7 27 0,-8-7 0,-4 39 0,2 10-662,-8 9-313,9 15 2731,-5 11-6854,7 16 5098,-2 16 0,10-23 0,0 0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3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 24311,'0'-6'2230,"0"2"-1916,0 4-146,0 0-168,-2 48 0,1-22-157,-2 41-381,3-36-426,0-1-1097,3-1-7710,-1-5 9771,1-3 0,-1-9 0,-2-5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3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28334,'51'4'168,"1"-1"1,28 3-169,5-7-102,-29-1-425,-5-1-515,-6 2-527,-4 0-3596,-5 1 5165,0 0 0,-16 0 0,-5 0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23997,'-45'66'1210,"10"-2"-874,28-16-55,4 5 167,2 1-123,8 0-56,4-4 101,9-7-112,3-6 33,1-11-112,1-10 34,-2-8 67,3-12-66,2-12-214,2-16 0,3-13 0,-2-9 0,-1-3 0,-4-1 0,-5 4 0,-7 4 0,-7 9-1054,-3 9-481,-9 11-1143,-6 11 2678,-9 11 0,7 0 0,1 4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27034,'47'9'-829,"-3"-2"-807,-8-7-4616,1 0 6252,2-6 0,-17 3 0,-5-3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4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26328,'-39'81'1390,"7"-2"-1088,20-13 79,4 3-111,4-1-270,2-4 0,5-7 0,8-13 0,7-12 0,10-16 0,3-8 0,4-19 0,0-10 0,2-17 0,-2-11 0,-2-5 0,-5-5 0,-2-1 0,-5 0-3752,-1 2 2531,-2 6-785,-4 10-1926,-6 12 3932,-4 15 0,-4 9 0,0 6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4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28671,'65'28'-1984,"-5"-6"-358,-15-29-7489,1-5 9708,2-11 1,-21 10 0,-4 0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28042,'-22'51'209,"0"0"1,2-2 0,3-2-210,4 22 0,2-2 0,1-3-393,4-6-1254,1-9-908,2-8-7276,1-11 9568,0-11 1,2-10 0,-1-6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4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24659,'66'-32'-7004,"-4"6"7004,-16 17 0,-20 5 0,-4 0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5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26530,'62'-24'560,"-5"5"-1019,-22 16-853,0 3-2855,-4 3 4167,-3 5 0,-14-3 0,-5 4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5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28671,'80'2'-5951,"-11"1"5951,-39-3 0,-14 0 0,-5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5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1061 27594,'-17'-56'272,"0"1"1,2-3 0,3 1-801,9-42 584,3 44 1,-1-1-508,1-3 0,0 0 451,2 3 0,0 1 0,1 4 0,2 1 370,8-34-370,5 17 0,3 17 0,5 14 88,4 10-716,5 10 401,3 6-1980,3 5-5211,-3 6 7418,-4 10 0,-15-7 0,-7 7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28166,'73'56'-616,"-2"-10"-359,-11-34-1053,3-1-5334,-2-2 7362,-2 4 0,-27-7 0,-9 0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7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26843,'0'61'404,"-5"3"-348,-11 3-11,-2-2 11,4-7-45,3-11 101,4-12 23,3-11 10,2-11 113,2-7-57,-1-5 23,1-8-43,2-5-181,4-11 0,4-3 0,5 0 0,3 1 0,2 2-158,2 3-570,2 3-359,0 2-796,3 4-4066,1 4 5949,4 4 0,-15 3 0,-2 0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7 23986,'0'-4'2141,"0"1"-1761,-39 29-32,15-2-23,-31 25 33,27-8-66,6-2 21,6-3-190,8-8-123,4-7-67,4-7-78,2-8-12,5-3 45,5-3 11,4-3 79,1-2 22,-3-1-12,-5 2 1,-2 2 11,-3 2-11,1 2 11,0 4-11,1 4-258,-1 4-292,0-1-581,-2-2-539,0-5-4471,1-2 6152,4-4 0,-4 0 0,2-1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7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28166,'-3'70'168,"-1"1"0,1-15 1,-1 0-169,-2 6 0,-2-2 0,-7 29-91,-2-4-1152,-6-7-797,1-14-2957,1-14 4997,5-18 0,8-16 0,3-10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8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26093,'30'-53'-1681,"0"9"-3854,-8 38 5535,-1 2 0,-10 3 0,-4 1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8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49 206 26675,'73'-40'0,"-10"0"0,-32 7 45,-6 4-45,-9 3 90,-7 9 201,-5 4 34,-9 8 34,-9 2-68,-11 15 67,-9 10-121,-4 17-3629,1 11 3392,1 5 0,6 2 0,5-4 0,9-4 0,7-7 0,9-5 0,11-5 0,6-7 3392,9-8-4211,3-7-1399,2-8-3833,4-15 6051,5-9 0,-17 5 0,-1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8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3 25532,'0'-2'3139,"-16"57"-3139,4-12 0,-16 52-449,6-25 449,-2 4 0,0-1 0,0-2-561,2-12-1196,3-12-1728,8-17 3503,5-15 1,5-8 0,1-7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8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28322,'-17'67'116,"1"0"0,5-13 1,-2-2-117,-10 7 0,-1-1-416,-4 22-1052,8-5-1030,8-10-7333,7-12 9313,12-16 1,-5-18 0,6-10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49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24793,'-42'83'2118,"6"-3"-1524,18-17-101,9-2-68,4-8-177,18-13-248,7-16 0,14-12 0,4-19 0,-2-13 0,-4-15 0,-9-10 0,-10-2 0,-8 1 0,-5 3-405,-8 4-636,-6 5-775,-9 9 1816,-41 13 0,38 5 0,-25 9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5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111 140 24166,'-58'61'1557,"13"1"-840,40-15-67,3 6 123,7 1-258,9-4-222,13-10-293,13-13 0,12-14 0,9-21 0,7-18 0,0-21 0,-8-13 0,-13-7 0,-18 2 0,-15 2 0,-20 8 0,-13 5 0,-15 9 0,-7 9 0,-4 10 0,0 11 0,-1 14 0,2 17-91,2 15-1534,5 17-1546,10 8 3171,8 8 0,11-31 0,4-4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6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0 766 28671,'27'-53'0,"-1"0"0,1-2 0,-2 0 0,-4 7 0,0 1-292,0-3 1,0 1 291,-1 1 0,1 1 191,18-36-191,-3 16 0,-4 16 96,-6 18-96,-7 15 0,-4 10 0,-2 12 296,3 15-296,3 14 0,4 19 0,2 14 0,0 10 0,-2 8 0,-2 3 0,-4-5-285,-4-7 285,-3-10 0,-4-13 0,-3-11-2175,-1-11-5232,-2-10 7407,-2-7 0,2-7 0,-1-3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7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28671,'98'-10'0,"-47"5"0,-2 0 0,37-1 0,9-3-537,1 0 537,-7 0 0,-10 4-706,-12 3-4023,-6 2 4729,-5 4 0,-25-3 0,-7 2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35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27807,'76'-18'202,"2"2"-135,-46 12 79,5 2 10,-20 1-21,-3 1 23,-3 0-158,-3 0 0,0 0 0,-2 0 0,-1 4 0,-1 2 0,-3 5 0,0 6 0,-1 3 0,-3 4 0,-2 3 0,-2-1 0,0-1 0,0-2 0,5-2 0,0-4 0,2-3-909,0-4-738,0-1-1591,0-1 3238,0 1 0,0-3 0,0-1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35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40 28671,'-25'0'0,"12"0"0,26 2 0,10-1 0,8 0 0,6-1 0,6 0 0,3 0 0,-1 0 0,-2 0 0,-5 0 0,-3 0-606,-4-3-1904,2-2-5356,1-5 7866,5-1 0,-17 3 0,-3 1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36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33 27561,'46'-19'336,"-7"5"-269,-27 21 0,-5 6 23,-4 5-79,-3 3-11,-1-1 11,-5 3-11,-4 1 45,-8 2 112,-5 2 89,-5 3-166,-1 2-80,-1-2 0,4-3 0,7-6 0,8-3 0,6-5 0,3-2 0,2 0 0,5-2 0,3 1 0,7-2 0,4-2 0,2-2 0,4-2 0,1-2 0,2-2 0,-1-5-1973,-1-1-2117,-5-3 4090,-4 1 0,-8 5 0,-4 1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36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3 24983,'-1'-2'3373,"-21"45"-3058,6-12-315,-18 37 0,12-26 0,2-2 0,3-2-1312,5-4-1601,5-5 2913,4-4 0,2-12 0,1-4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3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25 24300,'-4'0'2275,"1"0"-1850,3 0 69,0 0-270,34 0-79,-12-1-10,29-2-135,-20-1 22,0 0-22,-2 1-45,-1 0 0,-4 0-33,-2 1 11,-4 1 56,-2 0-79,-4 1 68,-2 0 22,-2 0 0,-1 0 44,-3 0 46,0 0 56,-1 0 22,1 0-68,0 2 35,0 3 44,-1 3-101,-1 6-9,-1 3-69,-1 4 0,0 1 0,0 2 0,-2 1-225,0 0-257,-3-1-201,1-1-315,-2-1-996,-1-4 1994,-8 5 0,8-14 0,-4 3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37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23639,'2'0'2992,"0"0"-2544,-2 0-381,15 37-67,-8-17-90,12 28-526,-12-28-717,-1-4-2813,-4-2 4146,0-2 0,-2-5 0,0-2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37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25107,'0'-3'3564,"0"0"-3564,47 3 0,-14 4 0,43 1 0,-21 0 0,4-2-1009,3-2-1008,-2-1-4516,-6 0 6533,-6 0 0,-23 0 0,-8 0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0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35 26474,'-84'30'975,"10"3"-841,36 2 12,5 5 55,2 5-33,6 3-33,7-1-23,9 0 11,7-3 80,34 6-203,2-22 0,31-2 0,-6-32 0,3-14 0,-6-15 0,-9-11 0,-12-6 0,-12-4 0,-12 0 0,-6 1 0,-8 5 0,-7 7 0,-4 6 0,-10 10 0,-1 11 0,-4 8-427,1 9-1242,2 13-1032,6 10-7130,10 9 8602,14-1 1,-2-14-1,7-8 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28671,'-8'60'0,"1"0"0,-1 1 0,-2-2 0,-1-7 0,-1-2-286,1 3 1,0 0 285,0-2 0,2-1 0,-8 42 0,6-13-640,5-19-2154,4-19 2794,9-18 0,-5-13 0,5-7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0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28671,'66'-25'0,"-3"5"0,-26 20 0,3 0-214,0 0-1153,7 0-1053,7 0-3463,10 0 5883,7-1 0,-29 0 0,-7 0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0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26272,'-32'45'689,"1"-1"0,-21 41-241,37-21-56,8 1-211,4-2-181,12-5 0,9-8 0,15-9 0,12-12 0,7-14-4252,4-14 4252,1-19 860,-4-11-860,-8-16 0,-9-5 0,-11-2 0,-7 1 0,-6 4-281,-5 4 1914,-4 8-4625,-2 10 2992,-11 12 0,8 7 0,-8 6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 24491,'-7'0'3003,"1"0"-2847,6 0-156,41 9-336,-9-6-549,36 6-717,-22-10-2768,-3-4 4370,-2-4 0,-19 3 0,-4-1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18304,'-32'42'907,"0"-1"1,-24 38 1983,29-22-2891,6 1 0,7-5 1409,7-4-1409,7-10 860,9-6-860,5-10 3392,6-7-3392,2-9 0,2-8 0,0-14 0,2-11 0,0-13-741,-5-4-794,-5 4-403,-7 5-2376,-5 9 4314,-8 11 0,3 7 0,-2 6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27830,'75'-11'-684,"-18"1"-671,-13-9-853,-16 4-4817,-1 0 7025,-2-3 0,-10 9 0,-4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1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7 25701,'0'-3'2913,"0"0"-8517,-13 43 5604,2-7 208,-10 37-208,5-18 793,1-2-793,3-3 0,2-5-1682,1-7 1645,-1-7-9794,0-7 9126,2-10 1,3-5-1,3-5 1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1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26955,'75'-22'-9490,"-9"4"9490,-28 13 0,-19 2 0,-2 1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1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28671,'76'-8'-819,"-10"2"-1512,-36 4-7500,-10 1 9414,-9 3 1,-7-2 0,-4 2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2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28233,'72'31'-2398,"-2"-7"-3652,-17-23 6050,-4-1 0,-21 0 0,-10 0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169 264 28671,'-20'64'0,"0"1"0,0-3 0,3-3 0,-1 29 0,-1-7 0,1-12 0,2-16 0,4-19 0,6-17 0,3-21 0,12-25 0,9-28 0,15-27 0,-11 34 0,1-2-449,2-4 0,1 1 449,2-2 0,1 2 0,0 2 0,2 3 0,-1 4 0,1 3 0,28-27 0,-10 21 0,-12 20 0,-16 16 0,-11 10 0,-6 15 0,-16 10 0,-9 20 0,-11 0 0,-5 2 605,-22 26-605,17-23 0,2-1-1088,-6 8-1108,15-13-2925,16-13 5121,19-15 0,-1-7 0,6-6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2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9 22687,'2'-4'2901,"-1"0"-2385,-39 40-45,17-8 77,-29 29 24,30-19-124,8-7-201,6-6 34,14-11-281,11-7 0,13-9 0,6-8 0,0-7 0,-7-7 0,-6-2 0,-6 3 0,-4 5 0,-5 4 0,-3 8 0,-2 3 0,-2 8 0,-1 8 0,-1 10 0,-1 8 0,-3 2 0,3 0-494,-2-6-1612,5-4-3228,10-10 5334,9-6 0,-5-6 0,0-1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5 23784,'0'-5'3037,"-10"47"-8081,0 0 5436,-13 44-33,2-12 1374,-3 0-1575,-3-3-158,2-11 0,2-15 0,4-12 860,3-18-860,5-7 0,5-18 0,3-12 3392,3-21-3392,11-14 0,7-10 0,12-5 0,5 2 0,0 7 0,-1 12 0,-6 13 0,-7 14 0,-6 12 0,-8 6 0,-3 6 0,-2 8 0,-2 8 0,-10 15 0,-5 9-1189,-9 3-1086,0-3-5646,7-6 7921,7-9 0,7-12 0,3-6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3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7 23695,'-3'-7'2812,"-32"43"-2285,16-7-56,-25 35-236,23-25-78,7-5-79,6-7-78,6-10-56,2-8 11,7-6-100,4-12-23,7-4 78,2-9 90,-1-2-11,-3 2 22,-3 4 45,-3 6 146,-5 6 33,0 4 0,-2 5-33,0 8-68,-1 7-44,-1 8-68,2 3-11,0-2-11,2 0-89,0-5-146,3-2-628,-3-7-873,2-6-2276,0-5 4012,3-15 0,-4 9 0,-1-8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53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28671,'69'64'-1211,"-11"-4"-1042,-34-18-6565,-1 2 8818,2-1 0,-11-19 0,0-4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46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25479,'66'-12'121,"0"-1"0,0 1 0,8 0 0,2 1 1,3 1-767,7 3 0,2 1 0,4 0 645,-12 2 0,2-1 0,2 2 0,2-1-401,9 0 0,2 0 1,1 0-1,3 0 401,-14 1 0,2 0 0,1 1 0,1-1 0,1 1 0,5-1 0,1 0 0,1 1 0,1 0 0,1 0 0,-13 0 0,0 1 0,1 0 0,1 0 0,0 0 0,0 0-110,2 0 0,1 0 0,0 1 1,0-1-1,1 1 0,-1 0 110,0 1 0,0 1 0,0 0 0,0 0 0,0 0 0,0 1-162,-3 0 0,0-1 0,0 1 1,0 1-1,-2 0 0,1 1 162,11 1 0,1 2 0,-2 0 0,-1 1 0,-1 0-59,-7 1 0,-1-1 1,-1 2-1,-2 0 1,0 1 58,12 2 0,-2 2 0,-2 0 0,-2 1-236,-10-1 1,-2 1-1,-3 0 1,-2 1-852,12 5 0,-5 0 1,-4 1 1226,15 10 0,-10-3 1,5 6-1,-42-11 1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17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80 671 21790,'-1'2'2521,"-1"-1"-717,2-1-1591,-1-1 123,0-5-56,0-4-157,2-8 158,4-5-225,2-7 22,6-6-44,2-7 44,0-7-78,2-5 0,-1-4 34,-1-3 0,-1 1-34,-4 4 0,-2 9 0,-5 10 56,-2 13-56,-1 10 0,0 4 11,0 5-11,0 0 0,1 2 0,-1-1 22,2 3-22,-2 0 11,1 1 12,-3 1 134,-6 3-135,-5 2 90,-8 5 56,-14 8-123,7-5-45,-9 4 45,14-7 33,3 0-78,5-2 0,6-2 0,4-1 0,4 5 0,8-1 11,6 8-22,11-2 11,7 1 0,4 2-22,4-1-191,0 0 22,0-2 23,-4-3 68,-4-3 44,1-3 56,-11-3-23,0-5 46,-10-7-23,-2-7 22,-5-8 23,-1-3 235,-8-3-202,-6 0 1,-7 1 66,-13-4-134,8 11-11,-4 1 23,13 11-102,3 4-66,4 1-247,1 3-79,2 1-2084,-3 3-1210,-2 6 3765,-5 6 0,7-4 0,0-1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4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17 26933,'7'-14'729,"-1"12"-550,-8 23-168,-3 12 179,-4 8-134,-4 5-56,-1 5 68,-2 0-35,1 1-33,3-3 0,4-4 11,2-5 12,3-7 10,1-8 12,2-6 168,0-8-123,0-4-33,0-3-57,0-3 0,3-1 0,6 0 0,6 0 0,8-1 0,2-4 0,3-3 0,1-3 0,0 1 0,2 1 0,-1 4 0,0 1 0,-2 3 0,3 1 0,-9 0 0,3 0 0,-12 0 0,-1 0 0,-3 0 0,-2 0 0,-3 0-1469,-1 0-1007,-2 0-4864,1-3 7340,2 0 0,-1 0 0,0 0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4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7 24188,'0'-3'2879,"0"0"-2564,0 3-2,0 0 57,-7 37-225,2-4 169,-6 37-167,1-12-147,0 4 0,-1 3 0,1-3 0,0-1 0,1-7 0,1-6 0,1-8-416,1-9-681,2-8-674,1-8-3148,1-5 4919,1-5 0,1-3 0,0-1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5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 24591,'-2'-4'3608,"1"1"-3193,1 3-358,44-16-57,-20 12 0,33-12 0,-33 16 0,-3 3 0,-2 2-785,1 2-571,2-2-1322,3-1 2678,0-1 0,-11-2 0,-3 1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5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1 26026,'-25'51'698,"0"1"0,1-1 1,2-2-149,-9 21-550,-2 8-555,-4 5 555,0 1 0,2-5 0,2-5 0,6-10 0,3-6 181,3-4-181,3-5 0,1-5-794,5-8-1368,4-5-4964,5-9 7126,8-6 0,-4-8 0,4-4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6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22844,'-2'0'3652,"1"0"-2352,1 0-818,51 11-113,-17-6-345,43 8-24,-32-7 0,-3 0 0,-4-2 0,-5 1 0,-4-3 0,-5-1-315,-4-1-861,-6 0-640,-5 0-3114,-5 0 4930,-2 0 0,-2 0 0,0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25634,'-36'67'1064,"3"-7"-907,14-25-157,2-3-34,0-3-112,3-2-548,0-6-718,1-2-1311,2-3-5827,1-4 8550,5-5 0,2-3 0,3-3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6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26967,'11'64'156,"1"-9"-469,-4-32-583,4-4-954,0-5-7981,3-2 9742,1-5 1,-7-3 0,-2-1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27718,'48'0'-3183,"-8"-1"-3753,-27 1 6936,-1-3 0,-6 2 0,-1-2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27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27684,'-21'47'493,"0"0"1,-16 38-494,19-31-46,5-4-581,3-4-987,6-7-3450,2-6 5064,2-5 0,0-13 0,0-4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32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28524,'-2'29'147,"0"0"-147,-5 6 0,0 0 0,0-2 0,1 0-416,2-5-670,3-4-517,0-5-1859,9-9 3462,8-5 0,-4-4 0,1-1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32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160 117 27303,'-62'20'863,"8"2"-763,36 4 147,5 3-247,5 3 101,4 2-57,3 0-31,11-2-13,3-3 0,13-7 0,2-8 0,3-6 0,0-8 0,-2-12 0,-1-8 0,-4-16 0,-3-8 0,-7-5 0,-7-3 0,-4 1 0,-9 6 0,-6 6 0,-7 8 0,-5 10 0,-1 8 0,0 8-1032,-2 6 1032,-13 27 0,22-18 0,-8 17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36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4 25319,'0'-2'3082,"0"0"-2812,0 45-270,-4-4 0,-3 44 0,-8-10 0,-3 5 0,-3 4 0,0-1 0,3-3 0,2-3 0,5-8 0,3-8 0,4-13-662,3-13-1927,1-10-5366,1-12 7955,2-6 0,-2-4 0,2-1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3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28671,'83'7'0,"-1"1"0,-12 4 0,1 0 0,0-2 0,-2-1 0,1-3 0,-1 0-1065,-1-1-3171,-2 1 4236,-2-1 0,-29-2 0,-8 0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37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28614,'-1'4'57,"10"1"-57,29 5 0,3-2 0,2-3 0,-1-3 0,1-1 0,1-1 0,0 0 0,-1-1 0,-2 0 0,-5-2 0,-3-1-147,-8-1-1399,-6 0-852,-10 2-6711,-4 1 9109,-13 1 0,6 1 0,-6 0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3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23370,'-5'0'2589,"1"0"-2298,4 0 67,-28 52-134,14-20-89,-20 44 112,21-33-247,5-2 67,3-4 0,3-4-22,2-4 89,0-2 12,0-3 33,0 0 168,0-4-235,0-1 34,0-5 22,0-3-168,1-6 46,7-2-46,5-3 0,9-4 0,3-5 0,3-5 0,1-5 0,0 1 0,1 2 0,11 0-13,-12 6-1185,3 2-1010,-18 6-3674,-7 2 5882,-3 4 0,-3-4 0,-1 4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38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28671,'-25'37'0,"6"-3"0,18-14 0,1 2 0,0 0 0,0 2 0,3-1 0,0-1-1009,1-3-571,0-2-1737,-2-1 3317,-2-2 0,0-6 0,0-2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38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28671,'87'-5'0,"1"1"0,-12 4 0,4 5 0,2 3 0,-3 4 0,-3 1 0,-6-4 0,-7-2 0,-9-2-1099,-9-1-2700,-11 0 3799,-10 3 0,-12-3 0,-6 0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5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77 25914,'-61'-41'1221,"6"10"-896,22 27-168,-3 7 156,-4 10-100,-5 10-112,-2 15 168,-4 5-269,4 6 45,7 1 11,10 0-23,13-3-9,8-5-24,9-5 0,10-10 0,9-10 0,11-8 0,7-18 0,4-9 0,0-15 0,-2-8 0,-4-3 0,-5 1 0,-4 3 0,-5 7 0,-5 8 0,-5 9 0,-6 10 0,-2 14 0,-2 10 0,0 11 0,0 2 0,0 0 0,1 7-181,1-13-491,1 1-381,1-15-471,3-7-896,4-1-1950,7-8 4370,5-7 0,-10 4 0,0-3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00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7 21588,'2'-3'3888,"-1"0"-3349,-1 3-35,-17 40-168,3-14 0,-16 35 67,7-25-179,0 1 68,4-5-259,5-6 1,6-9-45,5-8 44,6-6-33,10-13 0,8-5 45,10-12-45,1-3 0,0 1 0,-5 4 112,-4 6-56,-5 8 90,-6 5-33,-3 4-113,-5 2 0,0 18 0,-3-2 0,0 17 0,-2-6 0,0 0-136,-1-1-1185,2-6-6501,28-6 7822,0-8 0,5-4 0,-13-4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00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26463,'-62'-1'1299,"9"6"-985,32 15-12,3 2-9,3 3-293,4-1 0,6 0 0,2-2 0,3-1 0,6-4 0,5-4 0,8-5-875,4-5-570,1-4-931,2-8-7455,1-6 8582,1-10 1,-12 10 0,-3 3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00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3 24827,'0'-1'2711,"0"-1"-2218,-18 49-34,3-14-302,-18 40-133,7-29-24,0-2 0,4-8 0,5-8-24,5-8-189,6-10 180,3-4-23,3-4 56,7-7 0,2-5 56,9-7 22,0-5 57,0 0-78,-1 2-57,-3 3 0,-2 6 0,-3 5 0,-4 4 0,-3 3 0,-1 5 0,-1 8 0,0 8 0,0 7 0,0 3 0,0-1 0,0-1 0,0-3 0,0-2-1155,2-4-1098,4-3-6094,6-6 8347,7-5 0,-8-2 0,1-3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01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288 102 24591,'12'-55'2398,"-9"13"-1781,-20 38-91,-10 3-134,-7 9-245,-3 4-147,-3 10 0,3 5 0,1 4 0,7 1 0,5 2 0,10-1 0,6 1 0,13-3 0,14-2 0,16-4 0,14-6 0,7-6 0,0-5-729,-3-5-1590,-6-2-7195,-7-1 9514,-8-3 0,-16 2 0,-5-2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20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 21118,'-2'-3'3921,"1"1"-3281,1 2 1533,0 0-1546,37-4-435,1 7-192,42-2 0,3 8-1268,16 0 1268,-42-5 0,3 0 0,5 0 0,3 1-394,6-2 1,1 1 393,5 0 0,2-1 0,5 0 0,2 0 0,2-1 0,2 0 0,3-1 0,-1-1 0,1 1 0,-2-1-589,-3-2 1,-2-1 588,-3 0 0,-3-1 0,-5-1 0,-3-1 0,-4 0 0,-1 0 0,-5 2 0,-1 0-120,-5 1 1,-1 0 119,-5 1 0,-1 1 0,39 0 0,-19 1 956,-19 0-956,-20 0-210,-18 1 210,-36 3 0,14-2 0,-19 3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00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28671,'51'-23'0,"-10"5"0,-25 16-472,-2 0-816,-3-1-1144,1 0-5221,0-3 7653,1 1 0,-6 2 0,-2 2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0:0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24311,'-6'81'840,"2"-11"-604,1-39 33,2-8 67,0-6-11,1-7-11,0-5 10,0-3 24,0-2-68,0-4-33,3-7-124,1-6-67,2-9 22,2-1-78,-2 0-11,-1 2-191,-1 3-290,0 3-349,-2 3-437,-1 5-1153,0 4 2431,-1 4 0,0 2 0,0 1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7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422 59 26362,'-69'-37'1322,"0"16"-997,18 34-157,-1 10 33,4 1-122,7 1-23,9 0-11,7 2-12,7 4-22,7 0 1,6 3 21,9 0-9,11-2-24,11 0 0,11-8 0,5-6 0,4-8 0,1-6 0,0-5 0,-2-8 0,-4-6 0,4-20 0,-16 5 0,1-13 0,-17 12 0,-6 1 0,-3 1 0,-4 2 0,-2 1 0,-4 4 0,-3 3 0,-5 6-774,1 7-705,-1 3-1569,1 3 3048,-3 8 0,8-6 0,0 6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7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28132,'0'52'224,"4"-5"-213,13-18-224,9 6-235,-6-11-426,6 4-605,-9-16-2106,1-6 3585,5-3 0,-10-3 0,-1 0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 22933,'-4'-3'2420,"1"1"-2027,3 2 346,0 0-437,-22 48 57,17-25 11,-17 37 0,25-41-1,7-5-100,5-7-122,7-4-147,1-8 0,2-5 0,-2-5 0,-3-3 0,-3-1 0,-2 0-192,4-9-1062,-5 9-1010,2-4-5669,-6 17 7933,-3 2 0,-3 4 0,-2 0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8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20 527 16994,'-3'1'6846,"1"0"-4291,2-1-2062,-6-8-67,4 2-56,-4-10 67,6-1-213,0-8 11,7-9-144,3-6-91,8-7 0,-1-4 0,1-2 0,-3 1 0,-2 3 0,-1 6 0,-3 8 0,1 10 0,-3 9 0,0 9 0,-2 3 0,1 9 0,0 10 0,1 12 0,0 12 0,1 6 0,-3 2 0,-1-1 0,0-4 0,-2 8 0,0-17-640,0 7-738,-2-16-1222,-4-1-7231,-4 0 8571,-5-2 1,4-10 0,1-3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12624,'0'0'0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12624,'0'0'0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8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8 23157,'0'-4'3507,"0"1"-2913,0 3-90,-35 38-123,15-13-78,-25 32-78,20-14-225,13-10 0,0 4 0,11-14 0,1-4 0,4-3 0,1-3 0,5-3 0,1-3 0,4-3 0,0-3-550,5 0-873,2-1-1098,4-1-7310,2-6 8372,4-2 1,-14 1-1,-2 1 1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9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27471,'-61'13'1200,"9"3"-1200,30 4 0,4 4 0,4 1 0,6 1 0,3-1 0,5-1 0,5-4-606,7-5-907,9-3-1344,7-7 2857,4-1 0,-14-4 0,-2 0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9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31 23224,'-2'-7'3250,"0"1"-2802,2 6 56,0 0-369,-28 29-12,21-13-11,-21 25 34,31-23 44,5-3-89,5-6-56,7-4 22,1-4 67,2-7 58,-2-3-192,0-19 0,-11 6 0,-1-8 0,-9 10 0,-9 4 0,-5 4 0,-12 5 0,-7 5 0,-3 11 0,3 1 0,7 8-46,9-4-1242,9-2-506,5-2-2385,11-2 4179,5-4 0,-2-2 0,1-2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7:59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10 18630,'1'-5'5065,"0"2"-4381,-1 3 1209,0 0-1512,-4-1-34,-3 1-21,-5 2-91,-2 1 56,-2 3-67,0-1-78,0 1 44,1-2-67,3 1-78,4-2-34,4 1 0,2-2-11,2 2 0,0 1 12,1 2-12,3 1 33,1-1-9,-1 1-24,-1 1 0,-3 0 0,0 2 0,-2 1 0,-5 1 0,-4 2 0,-5 0 0,-1-1 0,2-1-483,1-2-2106,6-5-7242,2-2 9045,6-4 0,0 0 0,1 0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8:00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1 283 24827,'0'2'3182,"0"1"-2520,0-3-662,28-46 0,-14 21 0,22-37 0,-21 31 0,0 3 0,1 1 0,-1 4 0,-2 5 0,-4 4 0,-2 6 0,-3 4 0,-1 3 0,1 1-3392,0 7 3392,2 4 0,-1 12 0,2 4 0,0 3 0,-1 1 0,2-1 0,0-5 3392,0-1-3392,0-3-673,-1-4-1064,-3 0-1826,-2-2 3563,-1 1 0,-1-7 0,0-2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8:00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61 26261,'-5'-6'2410,"0"2"-2410,5 4 0,0 0 0,41-12 0,-10 7 0,33-10 0,-23 10 0,-6-1-438,-8 2-1344,-5 2-2129,-8 1 3911,-2 5 0,-7-3 0,-1 4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8:02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21712,'-2'-2'3529,"0"1"-2901,2 1 851,0 0-1065,11-4-66,-4 3-80,10-3-133,-6 4-90,0 0-45,4 0-79,0 0-313,4 0-325,-2 0-470,1 0-1144,-3 0-7500,-4 0 8148,-5 3 1,-4-2 0,-2 2-1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03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65 23224,'-3'1'3138,"1"0"-1939,2-1-1154,30-9 167,-8 2-200,27-7 10,-16 5-22,-1 0 112,-2 2-112,-4 2 11,-5 1 12,-3 2 178,-5 1-190,-3 1 68,-2 0 44,-2 0-56,-1 0 0,1 0 45,-1 0-99,0 3-13,-1 5 0,-1 5 0,-2 6 0,-1 2-3392,0 1 3392,0 1 0,0-2 0,-2 9 0,0-9 0,-2 5-797,-1-10-995,-2 0 2640,-4 7 0,5-12 0,-1 3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0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20 25151,'-4'0'3183,"0"0"-2846,4 0-337,0 0 0,45 1 0,-12-1 0,39 1 0,-23-2 0,0-1 0,0-2 0,-4 0 0,-3 0 0,-5 1 0,-3 1 0,-5 1-125,-5 0-1947,-8 1-3329,-5 0 5401,-5 0 0,-4 0 0,-1 0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10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27000,'33'-27'482,"-3"4"-370,-3 14-44,-9 5-1,4-1-67,-9 5 11,-2 0 0,-1 0-11,-2 0 0,-1 0 0,-1 0 11,-2 0-11,0 2 0,-1 3 23,1 2-12,-1 2-11,1 1-11,-1 0 11,1 1-34,-2-1 1,1 1 33,-2-2 0,1 0-68,-1-1-100,0 2 168,-1-3-67,0 2 56,0-3 11,-3-1 0,-2-1-11,-3 0 11,-2 0 0,0-2-11,-2 1 22,-8 4-11,3-1 0,-5 4 22,7-3 12,2 1-34,3-2 0,3 0 45,2 1 167,2 5-111,0-2 168,1 6-202,1-4 56,1 1-44,0-1-57,0 0 101,4-1-11,2-2-43,6-2-69,12-1 0,-6-3 0,9-1 0,-9-2 0,0 0 0,0 0 0,-1 0 0,5 0 0,-6 0-237,1 0-614,-8 0-146,-2 0-785,0 0-2185,-2 0 3967,1 0 0,-3 0 0,-1 0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10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27684,'2'71'650,"-2"-8"-650,-6-18 0,1-13-448,-2 6-112,2-14-483,1-2-290,-3 0-661,-2-2-2500,1-4 4494,0-5 0,5-5 0,1-4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10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46 24446,'-1'-4'3182,"1"1"-2510,0 3-470,41-7-169,-21 5-33,33-6-201,-34 6-763,-1-1-885,0-1-3327,-1 0 5176,0 0 0,-8 1 0,-3 2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10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28647,'-29'86'24,"3"-9"-24,8-33 0,4-3-46,1-5-985,4-3-392,1-3-818,0-5-7590,1-1 8664,0-4 0,4-8 0,0-5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11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28580,'-17'68'-67,"-11"13"-280,10-35-696,-7 10-884,12-26-4202,3-8 6129,5-8 0,3-7 0,2-4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11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25813,'3'-6'2858,"-1"1"-2858,-2 5 0,17 43 0,-9-19 0,15 34 0,-14-32 0,-1-4 0,0-5-539,-1-6-929,0-5-1075,-2-4 2543,0-2 0,-2 0 0,-1 0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1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 24446,'-4'-6'3798,"0"2"-3641,41 10-157,-20-4-56,29 4-515,-29-5-505,-2-1-1165,-3 0-6611,-2 0 8852,-2-2 0,-4 2 0,-1-2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11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28671,'-8'97'0,"-3"-5"0,-7-19 0,0-3 0,2-8 0,3-10-3150,3-11 3150,2-6 0,3-18 0,2-5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9:53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25084,'95'-1'2656,"2"0"-2029,-7 3-487,-37 0 0,3-1-128,11 1 0,2-1-813,13 1 1,4-1 800,11 0 0,3-1-421,-26-1 0,1-1 0,1 0 421,4 0 0,2-2 0,-1 0 0,1-1 0,1 0 0,-1-1 0,-1-1 0,0 0 0,-2 0 0,-3 0 0,-1 1 0,-1-1 0,-5 1 0,-2 0 0,0 1 0,24-3 0,-2 1 0,-9 1 0,-2 2 0,-8 0 0,-3 1-113,-7 1 0,-3 1 113,37 0 0,-23 1 0,-23 5-908,-20 2-1412,-15 6-7511,-8 4 9434,-4 3 1,-1-8-1,0-1 1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18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28356,'-5'50'157,"1"0"1,-8 49-158,-9-23 0,-2 4 0,-1 2 0,-1-3 0,1-5-595,1-10-716,5-13-1154,7-18-7366,5-16 9613,10-15 1,-3-3 0,3-3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1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23919,'2'0'2577,"-1"46"-2252,-1-7-45,-3 42-190,-3-18 123,-6 0-90,-4-1 23,-1-7 111,0-9-44,2-12 90,3-12-78,4-12-225,3-7 0,3-9 0,2-7 0,0-10 0,0-6 0,6-1 0,2 2 0,4 5 0,3 4 0,1 5 0,2 2 0,4 3-1312,3 0-1792,4 3 3104,5 1 0,-15 2 0,-3 2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18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23045,'-6'2'2734,"-21"54"-2342,11-18 90,-20 48-5728,11-31 5583,0 0 43,2-8 1253,4-8-1375,7-15 837,5-10-926,4-9-169,3-4 0,0-6 3392,0-9-3392,10-9 0,5-10 0,11-3 0,4 1-214,3 4-1332,1 5-1446,0 7 2992,0 9 0,-16 6 0,-3 4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18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106 164 27202,'63'-40'527,"-9"6"-460,-35 20 179,-4 0-78,-6 1-123,-4-1 45,-4 1 11,-5 2 89,-7 4-155,-10 3-35,-11 9 0,-7 9 0,0 10 0,0 9 0,7 3 0,7-1 0,8-2 0,8-2 0,6-3 0,6-4 0,9-5 0,10-6-1222,15-7-3126,11-6 4348,10-11 0,-25 6 0,-4-5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1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27897,'-43'73'774,"8"-11"-774,28-32 0,5-8 0,3-8 0,7-8 0,5-4 0,8-12 0,3-4 0,-1-7 0,-2 0 0,-4 6 0,-6 5 0,-6 5 0,-3 5 0,-3 12 0,-7 8 0,-6 14 0,-5 5 0,-1 1 0,3-2 0,4-6 0,6-4-1379,3-9-1624,4-9 3003,10-5 0,-8-5 0,8 0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19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 23885,'0'-1'3273,"0"-1"-2613,0 2-256,-31 50-80,19-26-199,-23 39-125,29-39 0,3-6 0,2-3 0,6-6 0,5-4 0,7-4 0,4-4 0,1-6 0,-2-4 0,-2-6 0,-5 1 0,-6-2 0,-3 2 0,-4-1 0,-3 3 0,-4 2 0,-5 3 0,-5 6 0,-1 3-3392,-2 2 2551,1 3-1322,1 3-3596,5 1 5759,6 0 0,4-4 0,3-1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19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28671,'-21'73'0,"1"1"0,4-3 0,-3 2 0,1 1-304,1-5-2284,5-12-7243,5-12 9706,5-16 0,2-14 0,1-9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0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25174,'-29'77'2208,"6"-11"-1727,17-33-78,3-8-44,5-7-313,5-9-46,5-5 0,6-12 0,2-9 0,-2-10 0,-4-5 0,-3 1 0,-5 3 0,-3 4 0,-2 8 0,-1 6 0,0 6 0,0 5 0,0 12 0,0 11 0,-4 12 0,1 4 0,-1-4 0,2-6 0,2-9-1155,1-8-7932,13-9 9087,2-17 0,1 7 0,-6-7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0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 22967,'0'-3'4224,"0"0"-3373,-1 42-222,-5-8-629,-1 33 0,-4-19 0,0-6 0,4-6 0,1-10 0,4-9 0,0-8 0,2-3 0,0-3 0,2-5 0,4-5 0,2-6-1189,6-4-906,-1 2-4505,-1 6 6600,-1 5 0,-5 5 0,-1 2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0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45 155 25028,'64'-19'1054,"-11"1"-875,-38 5-78,-5-3-45,-5 0 0,-2-2-34,-3 1-11,0 1 57,-4 4 156,-4 6 168,-6 3 34,-5 9 156,-3 5-110,-4 11-472,-2 7 0,3 4 0,3 2 0,7 1 0,7 2 0,4-2 0,4 2 0,15 8 0,-2-14 0,13 4-539,-6-18-2094,0-2-7198,2 3 7518,0 3 0,-9-9 1,-3 0-1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1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26754,'95'-20'-157,"-7"1"34,-23 0-34,-6 3 67,-9 2 68,-11 4 33,-8 3-11,-9 4 123,-5 1-44,-6 2 178,-4 0 124,-4 10 23,-1 8 78,-7 17-236,-6 12-89,-7 10-90,-4 4-33,1 0-68,0 0 0,1-4-234,0-3-102,3-5-482,4-7-526,5-9-1625,4-8 3003,3-11 0,1-6 0,0-6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25735,'-10'50'1013,"1"1"1,-8 44-745,-2-28-224,4-2-45,1-5-157,5-5-369,3-5-438,2-8-1131,3-5-5267,1-8 7362,1-9 0,0-9 0,0-6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2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24064,'0'-4'2130,"0"0"-1962,45-11-168,-14 9-157,39-11-695,-29 15-717,-3 0-5702,-5 2 7271,-8 6 0,-12-5 0,-5 4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2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62 24222,'-4'-3'3003,"1"0"-2499,3 3 438,0 0-942,55 0 0,-17 0 0,49 0 0,-28-2 0,0-3 0,-2-2 0,-7-2 0,-8 1 0,-6 0 0,-8 2-24,-5 0-995,-6 3-617,-5 2-1883,-6 1 3519,-3 7 0,-2-6 0,-1 6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3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23885,'-2'0'2051,"0"0"-1592,2 0-190,-17 39-134,10-13-46,-13 34 146,13-24-167,2 2 67,0-2 21,2-1-66,0-4 123,2-3 33,0-4-44,1-1 123,0-4-212,0-1-113,0-2 0,4 1 0,1 0 0,6-2 0,1 0 0,1-4 0,1 0 0,1-2 0,1-2 0,1-1 0,1-4 0,1 0 0,8-2 0,-6 0 0,6-1 0,-11-3-472,-1-2-1096,-3-3-617,-1-2-5345,-4 0 7530,-2 0 0,-3 4 0,-2 2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3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28671,'71'-1'0,"-7"2"0,-27 2 0,0 0 0,-1-1 0,0-2-158,0 0-1456,4-3-1837,3-6 3451,5-4 0,-21 3 0,-4 2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4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21241,'-64'34'2981,"7"1"-2511,25-3-190,7 6-78,10 2 55,7 3-122,6 3 0,8 1 22,10-1 0,15-4 156,16-5-100,12-7-23,7-9 1,3-8-180,-3-8 11,-5-7 46,-7-9-46,-9-4 124,-8-11-23,-9-2 1,-7-6 88,-7-3-178,-7-3 33,-6-16-33,-10 15 100,-7-9 12,-11 24-113,-7 6 35,-6 7-68,-2 7-12,-1 3-458,-5 15 11,19-1-404,5 10-728,19-1-3003,12 3 4594,8 5 0,-5-12 0,3-2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4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28671,'-16'49'0,"-1"1"0,3-1 0,2-1-643,3 31 643,4 3 0,2-4 0,2-2 0,1-8 0,-1-6-2555,-3-8-7276,-2-6 9167,-6-6 1,6-19-1,-1-6 1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6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0 23874,'-76'45'1367,"7"0"-1020,31-3 169,3 3-236,7 3 56,7 2-22,7 2-34,8 3 224,3 1-123,3-1-179,2-3-12,6-7-167,7-10-23,10-13 0,5-10-135,8-17 102,2-12-3572,0-14 3381,-6-6 224,-11-4-146,-11 3 68,-8 0 78,-8 5-34,-5 4 34,-6 4 3437,-5 7-3370,0 4 269,2 4-123,3 5 46,3 2-259,6 2 0,3 1 0,2 0 0,15 0 0,5 0 0,18-2 0,4-2 0,3-3 0,-1-4 0,-1-2-259,-5-1-1522,-2 2-1950,-4 3 3731,-6 4 0,-10 4 0,-7 1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6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1 618 28671,'3'-71'0,"5"-1"-739,10 8 739,2-5 0,1-2 0,1 2 45,-2 7-45,-1 9 0,-4 14 0,-4 12 169,-4 12-169,-2 9 0,0 8 0,2 13 371,3 10-371,1 15 154,2 8-154,-2 6 0,-2 4 0,-2 1 0,0-3-3392,-1-5 3392,1-9 0,1-9 0,0-10-662,0-7-414,-3-6-325,-2-6-1131,-1-2-7299,-1-2 9702,-4 0 1,2 0-1,-2 0 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7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13 162 24244,'-7'-5'2779,"1"2"-2342,6 3 672,0 0-1007,26-6-102,0 4 0,26-6 0,-5 1-57,2-3-739,3-5-167,5-3-1390,6-2-4662,7-1 7015,4-2 0,-31 10 0,-8 3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7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28671,'5'12'0,"8"-1"0,23-4 0,5-1 0,2-3 0,-1-3 0,-4-2-662,-6-2-1310,-9-1-2062,-6 0 4034,-10 3 0,-4 2 0,-3 0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7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7 24871,'-5'-4'3642,"1"1"-3484,4 3-158,0 0 0,-35 48 0,17-10 0,-29 45 0,28-22 0,2 1 0,8-6 0,3-6 0,5-11 0,5-10-550,3-8-851,6-8-851,5-7-5636,5-7 7888,8-13 0,-13 7 0,-1-5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7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23964,'1'-2'4370,"0"0"-4033,-1 2-337,-5 42 0,0-18-57,-3 34-4089,1-20 4146,4-12 0,1-2 0,2-15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8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28671,'64'49'0,"-4"7"0,-18 14-449,0 9 449,-5 2 0,-3 0 0,-8-5 0,-3-7 148,-4-12-148,-1-12 0,-1-12 74,-2-11-1957,-2-8-2711,-5-4 4594,-3-4 0,-4-2 0,-1-1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8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0 614 27852,'39'-57'273,"1"0"0,2 1 0,3 4-273,2 8 0,2 4 0,2 1 0,2 1 0,-3 4 0,-1 1-349,-4 5 1,-3 2 348,28-14 170,-16 11-170,-11 10 0,-7 7-80,-4 5-3270,-1 4 3350,-5 6 0,-11-3 0,-6 3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29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27482,'47'-13'594,"-5"3"-583,-17 8-11,0 0-269,-2 1-55,-1 0-528,-3 0-627,-2 1-1233,-3 5-7119,-5 4 8986,-3 10 0,-3-8 0,-3 0 1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0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47 24087,'-3'-7'2566,"1"2"-2387,2 5 628,0 0-728,29 0 100,-4-2-157,26-2-22,6-5-526,-12 1-651,13 1-1031,-19 4-7623,0 1 9249,-6 2 1,-13 0 0,-7 0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1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61 22204,'-1'-4'2667,"-1"1"-2331,2 3-112,0 0-10,26-18-214,-5 12 34,23-15-34,-11 18 56,-1 0 11,0 2 56,-4 0 23,-4 1 246,-6 1-34,-6 9 68,-7 7 56,-2 13-180,-4 12 12,-6 9-135,-3 7-89,-7 3-33,0 1-57,-2 0 0,0-3 0,1-1 0,1-5 0,3-4 0,3-6-80,3-7-984,3 0 78,3-14-706,1-2-2308,1-14 4000,8-4 0,-5-3 0,5 1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1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11 21958,'0'-6'3361,"0"2"-2419,0 4-348,-9 62 11,-5-12-331,2 1 1,-1 4-118,-12 22 11,1-2-168,6-7-202,4-10-280,6-10-627,4-9-740,3-6-2532,2-8 4381,5-8 0,-4-8 0,5-4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1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22 25207,'-1'-5'2578,"0"0"-2265,1 5-111,0 0-269,46-5-516,-13 4-873,41-4-1446,-24 5 2054,-3 0 0,-19 0 0,-9 0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2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27639,'-32'85'213,"6"-10"-269,23-38-179,2-2-740,1-3-762,0-4-2879,-2-4 4616,-4-1 0,3-11 0,-2-2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2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92 23000,'-5'-2'3104,"1"1"-2409,4 1 537,0 0-672,27-8-480,-4 4-80,28-7 0,-8 5 0,7 0 0,4 2 0,3-1 0,1 1 0,-2-2 0,-4-1 0,-2 0 0,-8 0-192,-7 1-491,-9 2-438,-8 1-839,-7 3-3038,-4 0 4998,-4 3 0,-3-3 0,0 3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2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26541,'-60'76'1289,"7"-9"-1256,33-31-22,1-5-11,5-1-313,3-5-248,3-3-492,3-4-650,1-6-4079,3-4 5782,0-5 0,1-2 0,0-1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2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28401,'9'56'270,"-1"-4"-270,1-22-13,0-2-636,0-3-875,1-2-1333,-1-2 2857,-1-2 0,-4-9 0,-1-2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8 25476,'5'-8'3182,"-2"41"-3169,-7-2-13,-3 34 0,-7-16 0,-1-2 0,0-1 0,2-4 0,1-4-830,2-4-1299,1-1-4381,-2-4 6510,-1 2 0,5-14 0,1-3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3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26731,'43'-6'-67,"-5"2"-874,-21 6-639,0 3-4246,-4 5 5826,-5 6 0,-4-7 0,-4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28210,'65'-23'202,"-6"4"-269,-25 19-650,3 0-527,4 1-1456,4 1 2700,5 2 0,-22-1 0,-4 0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 24927,'-63'40'1636,"7"4"-1400,24-2 32,4 7-133,6 4 101,4-1-24,8 0-88,4-5 111,6-5-67,8-5-90,6-7 12,13-7-90,7-12-11,6-5-68,3-14-257,-2-6 0,-7-8-56,-8-6 22,-12 0 146,-7 0 22,-8 3 169,-7 3 22,-4 5 22,-4 3 22,2 5 214,4 4 190,3 3 269,4 1-247,0 0-32,2 1-427,2-2 0,7 2 0,8-2 0,11 2 0,7 0 0,8-4 0,1-4 0,2-8-4371,14-15 4371,-15 8 0,-5 0 0,-22 15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1 734 28671,'6'-54'0,"5"-6"0,14-5-5661,1-13 5661,0-6 851,-1-3-851,-2 5 933,-2 9-933,-3 16 0,-3 15 0,-5 14 0,-2 12 3152,-1 9-3152,0 6 725,4 14-725,3 11 0,4 18 0,1 14 0,1 11 0,-2 7 0,-3 2 0,-3-2 0,-3-9 0,-2-11 0,-3-10 0,-1-11-1155,-2-5-2106,-6-5 3261,-7-1 0,5-11 0,-4-1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5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28671,'70'-23'0,"-6"5"0,-28 18 0,0 0-920,-1 0-1366,-3 0-7545,1 1 9168,3-1 0,-17 1 0,-1-1 1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5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0 26731,'-79'1'1940,"7"8"-1940,29 12 0,0 12 0,2 8 0,6 6 0,5 4 0,9 2 0,9-1 0,5-3 0,5-4 0,8-6 0,6-5 0,10-7 0,8-8 0,7-8-1872,6-6-1523,5-6 3395,5-9 0,-24 5 0,-4-4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5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10 25645,'0'-5'3026,"0"0"-3026,0 5 0,0 0 0,-27 50 0,12-12 0,-20 44 0,20-23 0,3-4 0,2-4 0,3-7-953,2-8-2330,0-6 3283,-1-5 0,2-11 0,0-5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36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28671,'74'-27'0,"-1"0"0,12 1 0,5 6 0,-22 11 0,3 4 0,2 1-1846,10 0 1,3 0 0,2 2 1845,8 2 0,1 0 0,2 3 0,-21-1 0,2 2 0,0 1 0,0 0 116,2 1 1,1 1 0,0 1 0,0 0-117,2 2 0,0 0 0,-1 1 0,0 1-229,-2 0 0,0 0 0,-2 2 0,0-1 85,-3 2 1,-1 0 0,-2 0 0,-1 1-1557,16 5 1,-3 1 0,-3 2 1661,-8 0 1,-2 1-1,-8-2 1,-5-2-1,-8-1 1,21 12-1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4.7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26424,'55'1'327,"-1"0"1,11 0 0,4-1 163,13 1 1,3 0-1,13 0 1,4 0-165,-30 1 1,0 0 0,1 1-1,1 0 1,0 1 0,-1 1-1,-1 0 1,1 1 0,-2 0-180,0 1 0,-1-1 1,0 1-149,-3-1 0,0 0 0,-1 0 0,30 2 0,-2-1 0,-6-1 0,-3-1 0,-10-1 0,-3 0 0,-11 0 0,-4 0-984,31 3 0,-23 0 738,-22 2 0,-21-5 0,-11 0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5.1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69 28844,'85'-35'983,"11"9"-492,-44 22 1,3 2-1,6 1 1,3 1-5,3 2 0,2 1-487,5 2 0,0 2 0,4 2 0,2 1 0,2 2 0,2 1 0,-1-3 0,1 0 0,-2-2 0,-1 0 0,-6-3 0,-3-1 0,-7-2 0,-3 0 0,-9 0 0,-2-1-394,34 0-590,-12-1 738,-2-1 0,-33 1 0,-5-2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5.7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27623,'69'6'196,"-1"0"1,1 0-1,6-1 1,1 0 0,1-1 130,5 0 1,1 0 0,1-1-1,5-1 1,2 0 0,-1-1-1,-1 0 1,-1-1 0,0 1-1,-3 0 1,-2 1 0,0 0-252,-6 0 0,0 1 1,-2 1-77,-4 0 0,-2 1 0,0 0 0,25 3 0,-2 1 0,-11-1 0,-3 0 0,-9-1 0,-3 0 0,-10-2 0,-2-1-984,38 2 0,-13-4 738,-10-3 0,-33 0 0,-10-1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2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26731,'-12'42'269,"-1"-2"-235,-1-7 22,0 1-45,0 2-11,1-3 0,4-3 0,3-6 0,5-6 11,0-6 0,1-4 91,1-4 99,2-2 113,4-2 11,7 0-34,5-2-56,8-4-155,6-4-80,2-1 0,1 1 0,-3 1 0,-1 1 0,0 1 0,0 1 0,4 2 0,1-1 0,1 3 0,-4 0 0,-6 2-13,-6 0-2653,-8 0-314,-6 0 2980,-8 2 0,-2-2 0,-2 2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28054,'-2'50'-23,"-1"-4"-503,3-14-516,0-2-583,0 0-3540,0-2 5165,0-4 0,0-10 0,0-4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2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24334,'0'-4'3092,"0"1"-2509,0 3-146,48-13-212,-16 9-225,41-11 0,-25 14 0,2 0 0,2 0 0,1-1 0,-2-1-741,-3 1-592,-5 0-762,-6 1-5301,-8 1 7396,-9 5 0,-10-3 0,-6 3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23191,'-4'0'2835,"0"0"-2600,4 0-112,0 0 0,36 0-67,-15 0-22,26 5 11,-28 2-45,-8 5 0,-5 0 134,-4 3 45,-3 2 136,-8 1 32,-4 4 11,-7-2 1,-2 1-46,3-3-289,4-2-24,7-2 0,4-3 0,3 0 0,8-2 0,7 0 0,13-4 0,12-2 0,11-2 0,10-7-181,6-4-1197,5-10-885,-2-4-6298,-3-2 8561,-9 1 0,-26 11 0,-10 4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3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23101,'0'-5'3440,"0"1"-2767,36-6-270,-10 6-78,30-7-169,-19 10-3503,-2 1 3347,-1 0-179,-2 0-504,-3 0-550,-4 0-1479,-6 0 2712,-7 0 0,-6 1 0,-3-1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3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26496,'-24'77'1121,"5"-9"-796,17-31 11,1-2-4353,1-1 4175,1-4 702,2-2-860,2-2 0,3-3 0,2-1 0,-1-4 0,3-4 3392,3-5-3392,5-4 0,6-2 0,2-2 0,2-1 0,-3-3-293,-4-2-1488,-4-4-1334,-5-1 3115,-2-3 0,-6 6 0,-1 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3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4 24939,'0'-2'2991,"0"0"-2464,0 2-313,-8 62-214,3-17 0,-2 3 0,0 3 0,-4 14-270,-4 0-805,-1-4-932,1-4-4222,4-8 6229,4-8 0,4-19 0,2-7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4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28671,'60'-12'0,"-5"2"0,-22 10 0,-3 0-461,-3 0-1051,-4 2-1782,-2 1 3294,-5 3 0,-7-2 0,-3 0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6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25779,'62'-2'1076,"-9"0"-920,-33 2-144,-4-1-12,-4 1-168,-4-1-560,-4 0-539,0 1-1579,0 1-6985,1 5 8218,3 4 1,-4-2 0,0-2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6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25319,'0'-5'3138,"0"1"-2924,0 4-214,0 0 0,38-1 0,-13 4 0,34-1-13,-18 4-1275,7-3-1379,9-3-7164,10 0 8269,8 0 0,-31 0 0,-7 0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7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0 25454,'-94'10'1692,"11"6"-1356,32 14-100,9 6-57,8 6-56,10 2 56,8 2 68,9 0-22,4-1-225,11-3 0,8-5 0,17-6 0,11-9 0,6-8 0,1-8 0,-6-4 0,-10-8 0,-10-2 0,-14-7-136,-5-1 24,-9-2 34,-6-1 78,-4 0 0,-5-1 56,1 1 112,1 1-66,3 3-102,3 3 0,1 4 0,4 4 0,2 2 0,2 1 0,1 1 0,10 1 0,7 1 0,14-1 0,7 0 0,5-1-46,2-1-2004,-1-4-1894,-1-3 3944,-5-2 0,-16 4 0,-7 1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7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24524,'0'-4'3205,"0"1"-2813,0 3-247,0 0-212,-8 34-706,4-11-818,-6 27-1613,8-19 3204,1-1 0,1-13 0,0-4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17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66 25476,'-68'8'2152,"2"8"-1726,21 11-46,3 6-143,7 1-237,12 2 0,11-2 0,10-2 0,17-3 0,10-4 0,17-7 0,7-7 0,2-6 0,-4-11 0,-5-8 0,-6-12 0,-6-10 0,-8-7 0,-6-3 0,-9-2 0,-4 2 0,-12 6 0,-4 8 0,-9 11-1637,0 10-1792,1 7 3429,5 12 0,7-6 0,4 6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21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16 13678,'1'-3'9830,"1"1"-7178,-2 2-1946,0 0-134,-42-7-91,17 6-212,-36-2-23,28 11-22,-2 7-211,0 4-13,2 5 0,1 2 0,5 2 0,6 0 0,6-1 0,7-3 0,4-1 0,3-3 0,8-2-158,5-4-839,11-4-5345,33-6 6342,-4-6 0,-2 1 0,-23-3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21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8 23661,'-4'-4'4079,"0"0"-3620,4 4-112,0 0-222,-36 44-125,26-22 0,-26 34 0,35-35 0,3-4 0,2-7 0,4-5 0,3-2 0,2-6 0,3-7-147,0-5-10,0-9 146,-2 1-11,-4 2 22,-5 4 11,-2 6 0,-2 5 56,1 4 23,-1 6-23,2 5-56,0 8 0,2 1-11,0 0-705,6 3-797,-2-7-985,7 0-7344,-1-10 7888,5-1 0,-9-3 0,-1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22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27673,'-42'89'998,"8"-10"-998,22-42 0,4-7 0,3-9 0,3-8 0,0-7 0,1-4 0,2-4 0,9-9 0,4-7 0,11-10 0,1-2-427,1 0-435,-4 4-763,-1 6-1143,-3 5 2768,-1 8 0,-8 3 0,-2 4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1:22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92 19583,'53'-19'1938,"-12"0"-100,-35 6-729,-6 1-224,-9 0-145,-6 4 10,-13 1 13,-5 5-103,-6 4-255,-3 9-405,1 8 0,4 10 0,9 3 0,11 1 0,8 1 0,7-2 0,12-1 0,8-6 0,17-6 0,10-8-1110,8-7-5187,5-3 6297,3-1 0,-27 0 0,-6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2:39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10 22204,'-6'3'4393,"2"-1"-3429,4-2 146,0 0-1110,-22 20 0,17-15 0,-13 15 0,30-20 0,7-2 0,9-4 0,2-3 0,-1-3 0,-4 2 0,-5 3 0,-5 0 0,-6 4 0,-4 0 0,-1 3 0,-2 0 0,1 4 0,-2 7 0,0 8 0,-1 8 0,-2 4 0,-3 0 0,-3 2 0,-2-4 0,0-2 0,3-5 0,-1-3-528,4-6-1544,-2-2-2164,0-2 4236,-6 2 0,4-4 0,0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2:3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5 147 25297,'-2'0'2880,"-1"0"-2386,3 0-494,49-10 0,-22 4 0,40-10 0,-31 3-942,1-3-851,4-5-2543,1 0 4336,0-1 0,-18 10 0,-6 3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2:40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21 26642,'56'-12'336,"-14"3"68,-36 16-68,-6 6-79,-12 11 34,-7 7-123,-12 7-11,-1 2-77,-1 0-80,5-4 0,2-2 0,4-4 0,5-3 0,4-3 0,7-1 0,2-1 0,3 2 0,2-3 0,5-1 0,3-6 0,7-7 0,2-3 0,3-5-1177,1-8-1367,4-5-7287,0-8 8423,4-3 1,-14 10 0,-3 3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2:40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27998,'-12'79'673,"0"-9"-673,-2-31 0,4-6-293,2-7-1510,5-6-2523,1-5 4326,9-5 0,-5-5 0,5-2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2:40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28671,'29'3'0,"1"-4"0,1-5 0,-1-2 0,-2 1 0,-3 3 0,-3 2 0,-5 1 0,-4 1 0,-3 0 0,-4 0 0,-2 1 0,-3 6 0,0 7 0,-1 8 0,-1 7 0,-4 5 0,-2 2 0,-4-1 0,0-2 0,2-5 0,0-4 0,2-6 0,-1-3-1604,-5 5-883,1-5-6130,-3 3 8617,5-7 0,4-5 0,3-2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2:41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28524,'-2'64'147,"-1"-11"-147,0-39-169,1-4-671,-1-3-830,0-2-2980,-4-2 4650,-4 2 0,4-3 0,0 1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2:41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28671,'69'0'0,"-6"-2"0,-21 1 0,-1-3 0,-1-1 0,-1-1 0,-3-2-1861,-1 1-3181,-5 1 5042,-3 3 0,-12 2 0,-5 1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37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26127,'65'24'848,"-1"0"0,8-1 0,4-2-848,7-4 0,4-3-950,-20-5 1,3-2 0,2-1 949,6-1 0,3-1 0,0-1-479,5-1 0,2 0 1,0-1 478,2-1 0,0 0 0,0 0 0,-1 0 0,-2 0 0,0 0 0,-5 0 0,-2 0 0,-1 0 0,-10 0 0,-1 0 0,-3 0 39,18 1 0,-6-2-605,-16-1 1,-5 0-2236,25-3 2801,-27-5 0,-27 6 0,-12-1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2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21824,'0'-6'3227,"0"0"-2577,0 6 1064,0 0-1501,1-2 22,2 1-67,4-3 23,4 2-35,5 1-66,1 0-45,2 1-23,2 0-22,0 0-22,1 0-213,1 0-393,1 0-380,3-1-460,1 1-762,-3-1-3529,-2 1 5759,-7 2 0,-7-2 0,-4 1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26171,'-32'36'224,"5"-3"-224,20-11-201,2-1-348,1-1-460,1-3-1109,2-1-3271,0-4 5389,2-2 0,-1-5 0,0-3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2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22137,'-2'-4'2891,"1"1"-2577,1 3-68,0 0 35,-18 39-102,14-21-22,-13 31-67,17-32 10,1-1 46,2-4-23,1-2 12,2-3 77,-1-4-65,1-1-47,0-2 12,7-2-67,3-4-11,5-4-23,0-4-11,0 0 0,-4 3-213,-4 2-437,-1 3-516,-1 1-1141,4 0-7524,2 1 8677,3 2 1,-8 0 0,-3 2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3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25791,'53'-9'22,"-9"2"-292,-28 7-334,-3 0-819,0 0-4348,0 0 5771,1-2 0,-6 2 0,-2-2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3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25308,'-19'59'-3003,"4"-15"-6828,14-33 9723,9-9 0,-5-2 0,5 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3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26474,'71'-3'235,"-9"1"-504,-34 2-436,-3 0-360,-2 0-1356,-7 0-7410,-4 0 8294,-7-1 0,-2 1 1,-2 0-1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3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26171,'-21'65'-751,"4"-15"-593,12-26-4180,3-11 5524,1-3 0,1-5 0,0-3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4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22115,'0'-3'3305,"0"1"-2330,0 2-627,-18 50-68,13-24 23,-13 40-68,17-39-34,3-3-89,5-6-100,6-9 100,8-3-68,5-13 80,3-6 156,-1-11-55,-2-6-225,-5-3 0,-6 1 0,-8 3 0,-2 4 0,-7 6 0,-9 9 0,-6 4 0,-11 8-393,-3 9-1467,1 8-4012,5 11 5872,9 1 0,8-12 0,5-5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4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 23560,'2'-2'2522,"0"-1"-2309,-2 3-124,-8 51-78,1-26-11,-8 42-224,3-38-706,1-2-1120,4-5-5581,3-6 7631,3-7 0,1-6 0,1-3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25701,'-1'87'997,"0"-20"-1680,-1-14-1043,0-19-7540,1-3 9266,1-1 0,0-15 0,0-2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6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7 18630,'-1'-3'5367,"-42"-1"-4929,23 8-125,-31 2-100,33 6 33,4 5-22,1 2 24,2 1 9,2 2-44,3 1-45,3 2 22,1 4 12,2 2-79,6-1-56,4-4-33,7-4-12,4-6-10,0-6-1,1-5 0,-3-3-11,-2-2 0,-1-3-56,-3-5-11,-2-3-23,-6-5 12,-2 1-34,-2-1 56,-1 0-45,-4-2 90,-1 5 0,-4 0 11,3 7 56,0 1 44,4 3 68,0 0 23,2 1 784,-1 1-740,1 3-134,3 0 0,1 2-34,4 1-67,3-2 0,2 0-123,4-1-303,5-2-359,3 0-694,5-1-907,1-4-7445,2-3 9753,-2-5 1,-14 5 0,-4 1-1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6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26855,'-15'55'336,"3"-5"-392,3-20-437,4-1-830,1-4-1141,3-4-7367,7-6 9664,4-6 0,-2-5 0,1-3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6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72 26127,'-19'44'1143,"10"-6"-897,25-20-134,7-4-11,5-3-68,3-6 12,0-2 45,1-5-12,-4-6 45,0-5-11,-3-6 56,-4-3-22,-6-1 1,-5 0-147,-6 1 0,-3 2 0,-5 3 0,-3 3 0,-5 4 0,-2 3 0,-1 4 0,0 1-248,-1 2-345,2 3-270,1 2-583,3 4-1759,5 0 3205,1 3 0,4-7 0,0 1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6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 23325,'1'-4'3003,"-1"1"-2734,0 3-56,0 0 11,3 12 68,-4 3-35,-3 12-89,-3 0-56,-4-1-11,3-4-56,2-5 11,3-6 123,2-6 56,1-3-43,0-2-192,1-3 0,4-5 0,3-6 0,4-3 0,0 2 0,-2 3 0,0 4-1233,-3 2-526,-1 2-1402,2 1 3161,0 2 0,-3 1 0,-1 0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3:57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27415,'-50'68'527,"9"-13"-527,31-37-12,4-7-44,3-4 56,3-5 124,0 0 88,7-6-55,4-5-11,10-5 12,1-3-158,1 0 0,-4 2 0,-2 3 0,-4 4 0,-3 4 0,0 3 0,-4 1 0,-1 1 0,-2 7 0,-2 4 0,0 8 0,-3 2 0,-3 0 0,-2-2 0,-2-2-494,2-4-795,4-3-918,1-6-3328,2-2 5535,9-4 0,-6 1 0,5-1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01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39 20266,'-5'-4'3798,"0"1"-3349,5 3 167,0 0-325,-41 17-123,26-7 57,-31 15-35,37-11-55,2 3-23,1 0-34,3 4-22,1 1 11,2 2 12,5-1 66,3-2-21,5-4 55,2-6 57,0-6 77,1-3-10,0-5-46,0-7-100,0-6 22,-1-8-56,-1-4 2,-5-2-125,-3 0-3392,-4 0 3392,-7-9 0,-2 13 0,-5-2 0,-1 20 0,-2 3 0,-1 4-382,-3 5 2743,-2 5-12192,-12 20 8812,7-1 0,3-2 1,12-12-1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5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21432,'5'0'4011,"-2"0"-3372,-3 0 1221,0 0-1726,9 35-44,-11-17 44,5 29-112,-16-24 23,-1 2-34,-2-1 34,3 0-22,1-5-12,3-2 0,3-5 34,3-3-34,2-4 0,0-1 101,1-2-88,1-1-24,5-1 0,5 0 0,6 0-3392,5 0 3392,4 0 0,3-3 0,3-1 0,1-4 0,-1 1 0,-1 0 0,-3 3 3392,-3 1-3392,-2 2 0,2 0-259,-9 1-424,-2 0-785,-10 2-1423,-4 4 2891,-2 2 0,1-2 0,-1-1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5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32 23124,'-6'0'3171,"2"0"-2679,4 0 573,0 0-617,20 0-77,0 0-371,23-1 0,-3-1 0,6-1 0,0 0 0,3 1 0,0 1 0,-1 0 0,2 1 0,-3 0 0,0 0 0,-1 0 0,-1 0 0,0-2 0,-2-1 0,-2-2 0,-6 1 0,-6 1 0,-10 2-259,-7 1-1097,-7 0-1198,-5 0-7277,-6 0 9428,-4 0 1,2 0 0,0 0-1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7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20557,'0'-4'4180,"0"1"-3474,0 3 549,0 0-807,0-4-100,1 3-24,2-4-66,2 5-23,5 0-89,2 0-12,3 0-54,2 3-80,3 0 0,1 2 0,4 1 0,0 1 0,1 1 0,0 3 0,-1 0 0,0 2 0,-5-3-505,-4-1-571,-6-1-471,-5 0-1848,-3 1 3395,-2 1 0,0-4 0,0 0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25880,'-48'57'437,"7"-8"-437,24-29-78,3-2-606,3-2-694,3-6-1423,5-3-3228,1-4 6029,2-2 0,0-1 0,0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26059,'7'64'650,"0"-8"-650,-5-33-190,1-4-594,4-5-606,2-6-2476,6-4 3866,7-3 0,-8-1 0,0-1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8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24155,'0'-7'3428,"0"2"-2901,0 5-158,42-17-190,-17 12-166,35-14-13,-30 16 0,-3 1 0,-4 1-438,-5 0-604,-4 1-751,-5 0-3204,-3 0 4997,-4 1 0,-1-1 0,-1 1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9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22709,'-7'0'4617,"1"0"-4001,-32 49-101,23-20-301,-29 43-214,33-32 0,5 0 0,3-2 0,2-2 0,2-6 0,4-4 0,2-5 0,8-6 0,2-5 0,5-5 0,2-3 0,1-2 0,0-5-528,-1-3-1892,-2-8-5995,-2-4 8415,-1-3 0,-8 10 0,-2 2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9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24558,'0'-2'3395,"0"1"-3149,0 1-167,1 42-79,0-18-12,1 34-469,-1-29-1200,-1-3-2711,0-3 4392,0-5 0,0-7 0,0-5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9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25028,'70'-1'-1844,"-3"0"1,-47 1 0,-2 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9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 26541,'-1'-3'1636,"0"1"-1625,1 2-11,36-1-526,-14 0-685,28 0 1211,-12 6 0,-21-4 0,5 5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39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 23997,'-5'0'1883,"1"0"-1883,40-1-863,-13 0-3002,30-2 3865,-26 0 0,-12 1 0,-5 0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40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27606,'-14'96'1008,"2"-3"-951,7-24-57,1 2 0,1-3 0,0-5-237,1-3-659,-1-6-863,2-7-3227,0-6 4986,1-12 0,0-13 0,0-8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4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27426,'67'14'-3081,"-8"3"-6750,-31 4 9546,1 4 0,-14-10 0,-2-4 1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41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26115,'-47'67'672,"11"-8"-627,34-33-45,3-5 0,5-9-78,3-6-1,7-8-167,3-8 44,1-8 90,2-4-11,-2-1 101,-2 2-1,-2 3 46,-3 4 22,-3 4 55,-3 6 80,-2 2 167,-3 5-123,0 7-45,-1 7-179,-1 6-45,3 2-347,-1-2-605,4 0-1614,-1-6-7220,3-3 7994,5-8 1,-6-3 0,1-3-1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41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 20042,'1'-2'4628,"0"0"-3227,-1 2-808,-2 39-99,-2-14-24,-2 32-224,-3-27-44,0-4 22,2-5-112,2-6 22,3-6-9,1-5-125,1-2 0,1-10 0,4 0 0,2-7 0,4 1 0,2 2 0,1 1 0,1 2 0,1 0-472,0 1-1612,1 1-3675,-1 1 5759,2 1 0,-8 3 0,0-1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41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9 23975,'1'-4'2510,"0"0"-2073,-1 4-168,-2 54-101,-1-22-33,-1 46-113,0-37-22,1-1 0,-1-7-370,1-4 123,1-9 46,-1-6-12,0-8 79,-2-3-12,-2-3 146,-3-4 56,-2-2 34,-5-4 167,-3 3 90,-4 2 113,-1 2 89,-1 3-56,2 3-279,3 4-214,5 5 0,3 6 0,5 3 0,3 0 0,4 2 0,5 1 0,6-1 0,8-1 0,5-4-461,4-4-1410,2-4-1613,5-5 3484,2-3 0,-16-2 0,-3 0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42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24 22518,'-1'-4'3642,"1"2"-3015,0 2-256,0 0 32,-37 41-45,23-18-223,-25 33 33,34-30-12,4-5-77,1-7-1,5-6-67,4-5 1,6-7-12,3-8 22,-1-7-33,1-7 11,-1-3 0,-3 0 0,0 3 0,-2 2 0,-1 6 22,-3 5 12,-3 7 12,-1 3-46,-2 8 0,-1 7 0,-1 8 0,0 6 0,0 2 0,0 0 0,0-1 0,0-1 0,0-4 0,0-3-875,3-5-918,-1-3-1938,4-3 3731,0-4 0,-2-2 0,-1-2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42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27953,'-25'60'718,"4"-9"-718,11-27 0,2-6 0,3-5 0,3-5 0,1-5 0,1-2 0,0-2 0,5-6-147,2-4-525,4-5-359,2-1-661,-1 2-1871,1 1 3563,1 2 0,-6 6 0,-2 2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4:42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95 22014,'6'1'3037,"-2"0"-3004,-4-1 1,43-7-57,-25-1 23,33-5-89,-39 0 66,-4 1 35,-4 1-12,-1 1 56,-3 1-12,-3 3 180,-3 1 136,-5 3 200,-5 1 257,-4 3-10,-2 6-135,0 6-536,-2 9-136,3 3 0,1 3-3392,6 1 3392,6-1 0,5-4 0,10-2 0,5-4 0,10-2 0,4-3 0,1-4 3392,-1-5-4659,-2-2-1770,-1-3 3037,-6 0 0,-7 0 0,-3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28671,'66'-33'0,"-8"4"0,-25 14 0,-3 3-125,-3 1-1454,-2 2-1335,-4 3 2914,-5 2 0,-7 3 0,-4 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7:58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28671,'63'-2'-4337,"-6"0"4337,-16-3 0,-19 2 0,-4 3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10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28671,'79'-21'0,"-2"5"0,-22 13 0,4 3 0,-1-1 0,-4 1 0,-9 0 0,-10 0 0,-11-1-1009,-9 0-1804,-8 1 2813,-7-1 0,0 1 0,-2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10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28671,'-29'63'0,"4"-2"0,17-17 0,-1 4 0,0-1 0,2-1 0,3-4 0,2-6-1065,3-6-2230,6-7 3295,5-6 0,-2-10 0,-1-2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1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1 609 28671,'33'-56'0,"1"0"0,-2 1 0,-2 4 0,15-25 0,-5 3 0,-6 9 0,-6 9 0,-6 11 0,-4 10 0,-5 10 0,-3 10 0,-1 7 0,2 7 0,3 13 0,3 11 0,1 17 0,-3 11 0,-4 9 0,-3 3 0,-1-2 0,2-7 0,1-11 0,1-10 0,0-10-987,-3-7-1086,-4-4-2768,-9 0 4841,-13 1 0,7-5 0,-5-2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10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28671,'84'-41'-1133,"-6"7"-895,-28 25-5760,-3 2 7788,-1 1 0,-21 3 0,-5 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1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128 250 25757,'-27'71'2162,"3"-5"-1770,7-17-32,1-3-360,3-4 0,1-7 0,3-11 0,4-10 0,2-8 0,1-8 0,2-11 0,0-13 0,5-17 0,2-13 0,5-12 0,1-8 0,0-2 0,0 6 0,-1 14 0,-3 18 0,-1 17 0,-3 14 0,0 12 0,1 15 0,-1 14 0,1 15 0,-2 7 0,0 3 0,-1-3 0,3-8 0,0-9 0,2-12 0,1-11 0,2-10 0,5-18 0,7-13 0,7-22 0,6-11 0,2-4 0,0 4 0,-3 9 0,-3 11 0,-3 11-1133,-5 9-1892,-3 10 3025,-4 5 0,-7 4 0,-4 1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11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28524,'60'-21'147,"-1"1"-147,-17 8 0,1 2 0,-4 1 0,-4 2-158,-5 2-1097,-8 1-986,-7 2-5782,-8 2 8023,-4 2 0,-3-2 0,0 2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1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28671,'-38'58'0,"8"-4"0,24-17 0,4 2-80,2-1-1264,2 0-785,4-4-5065,8-8 7194,9-8 0,-10-9 0,1-5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8:11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246 144 28076,'-48'78'595,"8"-4"-595,28-19 0,6-2 0,3-5 0,12-9 0,4-10 0,13-14 0,3-7 0,4-24 0,1-12 0,-2-21 0,-6-12 0,-8-4 0,-9-2 0,-6 3 0,-9 6 0,-7 7 0,-31 5 0,2 23-864,-24 9-3416,7 30 4280,-8 13 0,29-8 0,5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02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850 1709 24401,'-24'-59'306,"1"0"0,1 1 0,5 2-306,6-25 0,-3-15-563,8 44 1,0-2 573,-1-3 0,0-1-28,1 0 0,0 0 17,-1 0 0,1 1 0,0 4 0,-1 1 0,-11-45 0,-1 10 0,-4 11 23,-2 8-12,1 11 563,2 10-395,2 8 254,7 10-142,5 9-235,4 7 11,10 5 636,14 2-580,18-2 123,25-1-67,2-1 1,6 0-29,-10 2 1,2-1-548,28-4 0,2-1 497,-15 3 0,-1 0-28,9-1 0,2 1-563,5 0 0,3 0 527,-29 5 1,1 0-1,1 0-7,-1 1 0,0 0 0,4 1-15,20 0 0,4 2 0,-5-1 1,9 0 1,-3 1-17,-20 1 0,3 0 0,-9 2 0,-8 3 0,-7 1-383,43 6 428,-14 9-149,-7-2 115,-1 0-11,-1-5-11,1-2 11,-4-5 0,19-3 11,-27-2 798,7-1-809,-36 0 1083,-8-1-1027,-12 1-56,-4-1 56,-6 1-44,-2 0 531,-1 0-543,0 0 137,0 0-137,1 0 0,1 8 0,2 8 0,-2 15 0,-1 15 0,-2 13 0,-2-3 0,0 3 0,0 36-161,0-30 0,0 0 161,0 29 0,0-4 0,2-2 0,1-5 0,-1-30 0,0-1 0,-1 22 0,0 11 0,-1-39 0,0-9 0,-1-9 0,-3-5 0,-4-6 322,-21 4-322,-3-5 0,-22 3 0,-8-4 0,-25 1-642,30-6 1,-4-1 641,-16 1 0,-4 1 0,-15 0 0,-4 1 0,27-4 0,-2-1 0,-6 0 0,-5 0 0,-6-1 0,-2 0 0,5-1-662,-4 0 0,3-1 0,-3-1 662,5 0 0,-5 0 0,1 0 0,6-2 0,4 0 0,5-1 0,0 0 0,1 1 0,0-1 0,0-1 0,3 1 0,0-1 0,2-1 0,-30-3 0,3 0 0,4-1 0,2 0 0,4-1 0,0 0 0,4 2 0,1 0 0,6 1 0,3 0 0,13 1 0,5-1 0,-21-5 0,40 2-2845,49 2-5716,32 15 8561,37 15 0,-33-6 0,-3 2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37 21230,'-5'2'3821,"2"-1"-3508,3-1 69,0 0-337,35-12 44,-17 7-89,29-9 23,-26 10-23,-2 2 33,-3 0-10,-2 1 10,-4 1-33,-1 0 146,-3 0-57,-2 0 135,-1 2 213,-1 2-100,-2 3 156,1 1-157,-1 2-79,0-1-44,0 1-123,0 0-33,0 1-57,-1 1 0,-1 3 0,-1 1 0,-4 12-46,1-8-626,-3 9-1009,1-11-1859,-1-1 3540,-1 1 0,4-8 0,2-2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71 24121,'-2'-1'3395,"1"-1"-2240,1 2-1155,21 0 0,-8 0 0,17 1 0,-12 2 0,-1 2 0,1-2 0,2-1 0,1-1 0,3-3-113,1-4-1355,2-5-1311,1-2-7052,1-3 7801,0-1 0,-12 7 1,-5 3-1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45 26821,'45'-24'785,"-5"5"-561,-22 18-23,-4 4-55,-5 4 44,-5 4-44,-3 5-68,-5 1 2,-4 3-80,-7 1 0,-3 2 0,-2 1 0,0-2 0,1 0 0,3-3 0,5-1 0,3-2 0,4-3 0,3-2 0,1-1 0,3-1 0,3 0 0,4 0 0,2-1 0,2-1 0,0 0 0,-1-3 0,0-2-1513,-1-1-1289,-1-1 2802,1-2 0,-6 1 0,-1-2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6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26015,'1'-2'2656,"-1"1"-2656,0 41 0,-2-13 0,-1 35 0,-2-23 0,-1-2 0,1-1 0,0-4 0,1-3-718,-1-6-1612,0-5-3777,0-6 6107,1-5 0,2-4 0,0-2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6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28671,'42'-5'0,"-8"3"-405,-22 2-906,-2 0-1053,0 0-7467,0-2 9605,3-3 0,-6 2 1,-1-1-1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7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28671,'-6'74'0,"-2"-6"0,-6-21 0,-1-2 0,-1 0 0,0-1 0,-2-3-875,3-5-1445,1-6-5400,5-9 7720,5-7 0,3-8 0,1-4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7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0 27975,'-9'56'696,"-2"-5"-696,-5-16 0,-3 1 0,-4-2 0,0 0-91,-2-5-1130,2-2-886,1-5-3932,1-4 6039,6-6 0,7-5 0,4-3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7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28671,'33'46'0,"-1"4"0,-22-28 0,3 5-1099,-4-13-930,-1-3-3483,1-6 5512,2-2 0,-5-3 0,0 0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7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28457,'41'0'-3821,"-5"0"-6010,-25 0 9459,0 0 1,-5 0-1,0 0 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5:47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28671,'-4'65'0,"0"-6"0,0-24 0,1-3 0,1-3 0,0-3 0,1-5-528,0-4-1556,0-2-2409,0-2 4493,0-2 0,1-5 0,0-1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1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68 188 23661,'-2'2'3777,"0"0"-3027,2-2-267,0 0-483,36 7 0,-12-6 0,33 6 0,-20-8 0,3-7 0,3-2 0,-2-9 0,-2 0 0,-6-4 0,-6 1 0,-9-1 0,-9-6 0,-11 9 0,-12-1 0,-12 14 0,-12 3 0,-7 4 0,-7 7 0,-2 4 0,-15 20 0,23-4 0,-6 10 0,28-8 0,4 5 0,6 4 0,6 5 0,4 4 0,26 22 0,-1-19 0,24 9 0,-4-30 0,6-11 0,1-9 0,2-6-225,1-5-2633,-1-5 2858,-2-2 0,-21 1 0,-7 3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1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66 28042,'-1'73'404,"0"-4"-315,-1-20-78,0 0-5660,1 1 5649,-2-3 1398,-1-4-1398,-1-4 859,-1-9-859,0-8 23,-1-9-23,1-6 3392,-2-4-3403,0-12 33,2-7-11,1-14 0,3-12 1,2-9 45,6-10-57,5-4 0,8 2 0,3 5 0,2 9 0,-2 11 0,0 10 0,0 9 0,2 5 0,17 4 0,-9 5 0,4 3 0,-21 11 0,-8 6 0,-4 9 0,-10 4 0,-12 13 0,-1-13 0,-8 8 0,10-17 0,1-4 0,1-1 0,3-4 0,-2 1 0,6-4 0,0 1-1077,6-6-1041,1-1-3461,7-1 5579,9 0 0,-6-1 0,4 1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0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0 153 26328,'50'-20'-101,"-8"0"-167,-27 5-114,-4-1 68,-4 2 23,-5 0 78,-1 3 34,-2 1 0,-2 1 168,-2 3 11,-1-2 22,-1 3 157,0 2 124,-2 1 122,0 6 159,-2 5-103,1 7 1,0 7 22,4 2-190,2 2 11,3 2-135,1-1-100,2 0-34,2-2-56,3-4-168,-1-3-415,1-5-380,1-5-360,2-4-604,2-3-3384,6-8 5311,2-4 0,-8 2 0,-2-1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0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25802,'-1'54'941,"-2"-4"-773,-7-18-124,-1-2-32,3-5 10,2-5 0,3-6-22,2-7 147,1-4 21,0-3 22,3-7-67,2-2-100,3-6 33,2-1-56,0 1-157,2 2-337,1 1-435,0 2-517,1 3-1590,0 3-6795,-1 3 9689,0 1 0,-5 0 0,-2 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0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28087,'-40'46'527,"8"-4"-470,30-18-57,1 0 0,1-1-24,1-3-693,6-7-549,3-5-762,7-5-3194,2-4 5222,2-6 0,-9 4 0,-3-4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0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26373,'-16'53'-1244,"4"-7"-918,10-29-6500,0-2 8662,2-3 0,0-5 0,0-3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23 25936,'-29'47'605,"7"-5"-392,21-22-34,1-2 46,3-2-80,2-2-10,3-7 21,3-2 35,1-4 78,1-8-68,-1-4-10,-1-9 21,-2-2-199,-3 0-13,-2-1 0,-2 3-3392,-2 1 3392,-1 0-483,-4 8-839,-1 0-1165,0 8 2487,2 0 0,2 2 0,2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1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28401,'42'7'157,"-5"0"-314,-25 3-661,0-2-717,0-1-1737,0-2 3272,1 2 0,-7-5 0,0 2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2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84 28671,'18'30'0,"8"-6"0,16-29 0,2-3 0,-3-5 0,-7-2 0,-7 0 0,-8 2 0,-11 1 0,-4 1 0,-12-1 0,-7 1 0,-13 1 0,-4 3 0,-4 3 0,2 2 0,0 4 0,1 8 0,0 8 0,2 13 0,4 8 0,5 8 0,6 4 0,7 5 0,4 0 0,10-3 0,24 9 0,1-23 0,22 0 0,-8-28 0,2-7 0,2-9-1738,1-4-3047,-3-6 4785,-5 1 0,-19 5 0,-6 5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7661,'0'0'0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7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20266,'0'0'0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27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20266,'0'0'0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3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25364,'-40'36'729,"5"-2"-550,19-9-33,3 0-12,3 0 45,4-3 34,2-2 101,3-5-157,2-6-90,7-4-33,6-7-23,10-7 12,2-6-23,2-8 11,-3-1-11,-3 0 0,-6 3 0,-3 2 22,-4 3-22,-4 7 0,-2 2 23,-3 7 100,0 4 90,0 8-12,-3 9-66,-2 9-68,-9 22-67,2-12-79,-1 11-391,7-23-438,4-5-605,1-9-1814,5-7 3327,5-7 0,-3 0 0,1-3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33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24132,'-4'0'2767,"2"0"-2240,-15 34-90,11-13 0,-11 28-66,15-23-371,3-3 0,5-6 0,4-3 0,6-8 0,3-3 0,2-4 0,1-7 0,0-2-214,-1-8-985,-3 0-796,-3-2-2789,0 0 4784,0 0 0,-7 8 0,-1 3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33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24401,'2'-2'2722,"-1"1"-2307,-1 1-135,-5 44-224,-1-19-56,-4 34-649,4-32-1257,2-7-7925,5-8 9042,9-6 0,-7-5 1,7-1-1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3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27410,'-38'60'628,"8"-11"-604,25-32-102,3-6-74,4-6 62,6-3 8,6-9 38,6-4 67,3-6-12,-2-1 34,-3 4 34,-2 4 10,-4 3 46,-2 4-35,-3 2-21,-2 2-46,-2 4 1,0 3-34,-2 7-34,0 0-559,-1 2-909,0-2-2129,2-3 3631,4-4 0,-3-5 0,3-2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34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 28065,'-10'76'269,"1"-8"-258,5-36-11,1-4-112,1-8-179,2-6-23,0-6 135,0-4 134,-2-3 45,-1-1 0,-2-1 213,-2-1 201,-3 1 12,-5-1-212,-1 4-214,-4 6 0,-1 4 0,1 6 0,3 0 0,4 2 0,5 0 0,4-1 0,2 2 0,2-4-113,3-4-3238,7-6 3351,9-5 0,-7-3 0,2 0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34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28671,'17'38'-2544,"-4"-6"-5165,-14-20 7709,-3 2 0,2-5 0,-2 0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28671,'-54'4'0,"10"12"-5661,35 25 5661,2 12 1409,0 8-1409,1 4-1409,0 3 859,2-1-1085,0-3-729,2-8-2259,2-11 4623,4-14 0,-3-15 0,3-8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1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27953,'-26'86'246,"2"-10"-246,8-36 11,3-6-22,5-12-22,4-9-23,5-14 112,9-14-45,9-10 11,7-10-22,3 1 157,-5 6-112,-5 11 67,-7 9 22,-4 5-110,-1 7-24,-3 7 0,-2 9 0,0 11 0,-2 5 0,-2 2 0,-1 0-147,-1-5-816,1-5-494,2-8-907,11-7-7467,6-8 8594,18-8 0,-14 1 0,0-3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1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9 24535,'-68'-5'2286,"11"2"-1893,29 3-293,13 1 102,9 3 0,15 4-23,10 2 0,13 2-157,8 2-3414,1 0 3493,-6 2-56,-9 2 224,-8 1-111,-9 2-158,-4-1 0,-5 2 0,-3 1 3392,-9 4-3392,-7 3 0,-12 3 0,-6 0 0,-1 2 0,0-5 0,7-4 0,6-7-617,11-7-963,6-7-1278,6-2-6973,12-8 8462,7-10 0,-3 7 1,1-6-1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2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5 25420,'3'-2'2902,"-1"-1"-2553,-11 43-349,1-12 0,-9 34 0,6-24 0,2-1-606,1-5-940,5-3-1827,1-5 3373,2-5 0,0-8 0,0-5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2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16 252 25073,'58'-33'796,"-7"2"-762,-28 11-34,-4-1 0,-6-1-45,-5 2 45,-5 0 0,-2 1 78,-1 2 34,-4 0 179,0 5 79,-5 1 123,-1 6 123,-3 2-112,-4 2-155,-4 10-349,-3 6 0,-1 12 0,1 6 0,5 4 0,6 2 0,7 0 0,3 0 0,5-4 0,7-5 0,6-6-405,9-9-1712,3-7-2869,2-4 4986,2-7 0,-13 2 0,-4-2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2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26138,'-31'66'1042,"3"-6"-728,14-24-158,3-5-88,3-7-57,4-8 0,2-9 45,1-3 0,1-4 11,0-8-67,2-5 23,6-11-23,6-6 0,6-1 22,1 0 34,-1 3 0,-2 7 146,-2 7 33,-4 7-123,-2 4-66,0 2-46,-2 2 0,2 7 0,0 6 0,-2 7 0,0 4 0,0 1 0,-1-1 0,0 0 0,-1-3 0,0-4 0,0-4 0,2-5 0,2-4-1009,1-4-1367,3-1-5524,1-4 7900,4-2 0,-9 0 0,-2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0:43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185 141 23964,'60'-25'493,"-9"0"-437,-33 6-34,-7 0 214,-5 0 581,-4 4 114,-10 4-91,-5 6-123,-14 2-157,-8 14-525,-6 8-35,-5 15 0,2 6 0,3 3 0,8-3 0,9-3 0,11-4 0,6-5 0,12-1 0,13-6 0,14-4 0,15-7 0,7-4 0,31-11-192,-16-4-1757,21-9-4920,-25-3 6869,0-4 0,-29 11 0,-7 1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05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1416 23997,'-1'-93'1244,"-4"0"-6826,-3 13 5683,-10-10-51,7 40 1,-3-2 136,-1-3 1,-2-1-126,0-3 0,0 0 319,0-1 0,0 0-342,1 2 1,2 0 21,0 5 1,2 2-17,-5-38 78,6 15 34,7 15 78,2 11 67,3 12 2699,4 9-2833,2 7 1301,6 5-1379,5 5 613,9 4-378,14 2 78,18 3-77,24 1-592,-31 0 0,4 0 266,8 1 0,4-1-533,10 2 0,3 0 533,9 0 0,2 1 0,-25-1 0,1 1 0,1 0 0,3 0 0,1 0 0,0 1 0,0 0 0,1 0 0,4 2 0,-4 0 0,5 2 0,0 0 0,-4 0 0,1 0 0,-4 0 0,2 1 0,16 2 0,2 1 0,-8 0 0,-4 0 0,-6-2 0,-6 0 0,-2 0 0,-6-1 0,-2-2-11,40 6 11,-19-3 0,-16-4 0,-1-2 0,-22-3 0,3-1 472,-19 0-472,-2 0 1123,0 0-1123,-3-1 14,0 1-14,-3 0 0,-2 0 0,-5 0 0,-3 0 0,-4 0 0,-2 0 0,1 2 0,0 2 0,-1 4 0,0 2 0,0 5 0,-3 6 0,-4 31 0,2-4 0,-2 28 0,5-13 0,2 9 0,0 6 0,1 8 0,1 5 0,2 3 0,-1-27 0,0 1-424,0-17 1,-1-1 423,0 15 0,-1-2-328,0 18 328,-1-5 0,0-8 0,0-7-35,0 2 35,0-23 0,0 0 0,0-25 815,-1-6-815,-7-5 356,-8-2-356,-15-2 0,-19-5 0,-18-2 0,-20-7 0,15 2 0,-3-1-648,15 3 0,0-1 648,-22-5 0,0-1 0,20 3 0,3-1-132,-8-1 1,-1-1 131,-3-1 0,-3 0 0,-3-1 0,-6-1 0,4 2 0,-5-1 0,2 2-629,-14-4 1,0 1 628,13 2 0,-3 0 0,4 2 0,-7-2 0,3 1 0,-1 1 0,0-1 0,0 1 0,1 0 0,1 2 0,1 0-110,2 2 0,2 0 110,2 3 0,2 1 0,6 1 0,2 2 537,6 1 0,3 2-537,1 0 0,5 2 0,-6 2-54,13 4-1626,52 8-885,15 4 2565,19 5 0,-15-9 0,1-3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7:10:5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23247,'20'3'-2458,"0"4"0,-14-2 1,1 1-1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4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60 28671,'5'81'0,"-3"-3"0,-5-22 0,-3 4 0,1 2 0,-1 1 0,-2 0 0,-1-2 0,0-6 0,1-8 0,2-8 0,2-9 0,1-4 0,3-8 0,0-3 0,0-4 0,0-4 0,7-3-3392,6-2 3392,10-1 0,8-1 0,6-3 0,7-2 0,1-1 0,1 2 0,-2 2 0,-3 2 3392,-2 0-3392,9 5 0,-15-1 0,6 4 0,-19 0 0,-4-2 0,-3 0 0,-4 0 0,-2-2 0,-2-2 0,-2-1 0,0-12 0,-1-4 0,1-14 0,-3-6 0,1-10 0,-1-9 0,0-45-324,-3 18 324,0 26 0,0 0 0,-6-22 0,-3 6 0,1 7 0,-1 12 0,2 11 0,0 10 0,3 9 0,1 7 0,3 5 0,0 6 324,2 2-324,0 2-461,-2 1-1992,-2 8-5839,-4 7 8292,-6 11 0,7-10 0,-1-1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4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28671,'72'7'0,"22"-13"0,-38-3 0,19-10 0,-28 11 0,-5 2 0,-5 4 0,-7 2 0,-4 0 0,-6 0 0,-4 0-1245,-5 3-918,-4 1-7668,-2 3 9686,0 1 1,-3-3-1,1-1 1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5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23885,'-3'2'3070,"-7"46"-2453,6-14-124,-7 43-45,5-22-290,3 3-158,0 1 0,1-1 0,1 0 0,-1-2 0,0-2-3392,-2-3 3392,1-6 0,-2-4 0,0-5 0,0-5 0,1-3 0,-1-5 0,2-4 3392,-1-4-3449,0-5-1343,-1-3-1155,0-4-7276,0-2 8532,2-1 0,1 0 0,2 0 1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28671,'71'-9'0,"-8"1"0,-33 8 0,-3 2 0,-3 0 0,-3 0 0,1 1 0,-8 1-2645,2 1-7186,-9 4 7683,-1 7 1,-3-8-1,-1 3 1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6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27258,'-12'41'560,"0"1"-481,-5 0-46,2 1 12,0 4-11,0-1-23,2-1 146,-3 9-101,6-19 22,0 4-22,7-19 34,3-5 33,0-3-32,0-3-91,2-2 0,3-1 0,5-2 0,3 1 0,4 0 0,5-1 0,4 2 0,5-3 0,3 1 0,3 0 0,3 1 0,2-1 0,1 1 0,-1 0 0,-2 2 0,-3 0 0,-7 0 0,-4 0 0,-6-2 0,-3 1 0,-5-4 0,-2 0 0,-2-1 0,-4-1 0,-2 0 0,-1 0 0,-1 0 0,0-8 0,0-3 0,0-12 0,0-6 0,0-5-3392,0-7 3392,0-6 0,0-10 0,0-4 0,-1-1 0,1 6 0,-1 8 0,1 11 0,0 3 3392,0 14-3392,0 2 0,0 12 0,0 3 0,0 2 0,0 1 0,-1 0-57,-2 0-1175,-2 0-505,-2 3-2040,-5 6 3777,-5 5 0,7-3 0,0-2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7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28311,'63'-12'360,"-4"2"-360,-20 10 0,3 0 0,4 0 0,6 0-729,3-1-1647,4-5-7455,-2-2 7840,-3-3 1,-25 4-1,-9 2 1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28671,'31'12'0,"6"1"0,8 2 0,4-1 0,-1-3 0,-7-1-875,-6-1-1366,-9 0-5536,-9 2 7777,-8 4 0,-5-7 0,-4 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7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28671,'76'33'0,"1"-7"0,-10-27 0,2-7 0,-4-3-1513,-1-8-4258,-4-1 5771,-1-1 0,-26 8 0,-7 3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8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65 27449,'15'58'283,"1"0"1,-3-1 0,-3-2-194,-8 31-90,-8 0-56,-3-7 11,-6-11 22,-1-15 23,0-17 0,-2-16-33,1-11 33,1-15 0,3-16 11,5-18 11,7-21-10,14-14 55,8-10-265,14-5 310,8 1 1,6 8-113,2 13 0,4 18 0,-2 17 0,1 14 0,-4 11 0,7 6 0,-24 10 0,-4 6 299,-27 12-299,-18 7 0,-10 5 0,-15 1 0,-4-5 0,-13-1 0,19-16 0,-3-4 0,22-12 0,5-1 0,6 0 0,2 0 0,4 0 0,2 0 0,1 0 0,1 11 0,7 5 0,3 13 0,8 6 0,2 4 0,0-1 0,1-1 0,-2-3 0,-2-4 0,-1-2 0,-1-5 0,1-2 0,1-4 0,1-3-1043,-1-4-2341,1-6 3384,-1-1 0,-8-3 0,-2 0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8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28671,'-32'94'0,"3"-4"0,13-20 0,0-1-181,2-5-2530,7-6-7120,5-12 7481,17-10 1,-8-18 0,7-8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9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19 27169,'-62'-10'1041,"17"2"-1041,33 10 12,11 7 10,1 8 12,1 11 78,5 4 169,4 2-281,7-2 0,1-2 0,-1-2 0,-4-5 0,-5 6 0,-7-8 0,-11 5 0,-11-7 0,-7 1 0,-3-2 0,1 1 0,4-5 0,4-2-337,6-4-1490,4-4-1691,7-1 3518,2-2 0,3 0 0,0-1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29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112 117 26194,'-52'80'1647,"9"-6"-1311,33-29 78,4-2-334,14-4-80,12-7 0,17-10 0,13-10 0,4-9 0,-1-17 0,-8-9 0,-10-17 0,-10-8 0,-8-4 0,-7-3 0,-6 3 0,-2 2 0,-8 6 0,-4 8 0,-10 8 0,-8 12-91,-10 8-1847,-7 15-4662,-8 11 6600,-1 13 0,22-10 0,8-2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0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588 1 25869,'-56'12'709,"1"1"1,4 0 0,5 3-341,-8 19-145,6 8-144,5 11-80,0 15 0,-1 13-311,22-36 0,2 2 311,-1 3 0,2 1 0,3 0 0,2 1 0,2-1 0,3 0 0,-1 46 0,6-6 152,6-9-152,7-8 0,6-8 0,6-8-24,5-9-4758,4-11 1970,6-12 2812,6-13 0,-16-9 0,-5-5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0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0 26295,'-82'5'2095,"7"10"-1814,32 12-281,4 13 0,7 6 0,5 7 0,7 5 0,5 2 0,9 3 0,2-1 0,8-3-595,10-8-1130,14-12-1570,14-14 3295,11-12 0,-21-8 0,-5-5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0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76 24883,'-64'11'2039,"11"4"-1680,29 6 89,11 3-146,6 2-33,8 1 22,14-3-211,9-1-80,19-9 0,9-6 0,4-6 0,-1-12 0,-7-6 0,-7-11 0,-11-3 0,-7-4 0,-12 0 0,-5 2 0,-10 2 0,-9 7 0,-8 4 0,-10 9 0,-2 5 0,-3 6-3392,0 9 3392,1 7-629,6 6-1566,5 0-3442,11-5 5637,6-4 0,6-8 0,1-3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28671,'4'88'0,"-11"-23"0,-3 2 0,-7 28-429,1-30 0,-1 0 429,-6 21 0,5-8 0,5-10-911,4-15-1778,5-13-5136,2-15 7825,2-13 0,0-7 0,0-5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1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1 155 28367,'70'-46'90,"-8"9"-829,-37 29-1424,0-1-5670,0-5 7833,1-5 0,-12 8 0,-3 0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1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28671,'-26'85'0,"1"4"0,8-6 0,-1 5 0,1-4 0,0-7-5070,0-9 2190,1-13 3094,0-11 1,6-21 0,3-9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1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27695,'71'-29'-8337,"-6"6"8337,-30 26 0,-15-2 0,-5 2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1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78 26474,'-71'55'1692,"7"13"-1412,47-27-55,3 9-225,16-22 0,10-6 0,9-6 0,12-9 0,8-7 0,3-16 0,-1-11 0,-6-14 0,-8-6 0,-10 1 0,-9 3 0,-6 4 0,-5 4 0,-8 8 0,-6 6 0,-10 7 0,-3 8-304,-2 3-3427,5 6 3731,5 4 0,9-3 0,6 2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2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28671,'19'59'0,"0"1"0,-2 1 0,-5-1 0,-11-9 0,-3 0-1047,-2 7 0,-1 2 1047,-1 6 0,-1 2 0,-1 3 0,-1 1-130,0 2 0,0-1 130,1-1 0,0-2 0,-1-5 0,-1-2 0,0-8 0,-1-2 532,-12 33-2337,0-21-4738,-1-18 6543,-1-12 0,11-18 0,2-6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457 0 27942,'-41'76'729,"-2"-3"-729,0-19 0,-3 4 0,-1 4 0,0 3 0,2 1 0,3-2 0,5-6-528,8-8-1186,9-12-1457,9-12 3171,6-13 0,5-7 0,0-6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4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28210,'39'80'461,"-9"-5"-461,-28-25 0,-2-1 0,0-5 0,0-5-1390,0-8-952,2-8-6017,3-12 8359,6-5 0,-5-6 0,0 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4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1 26608,'-34'78'2063,"-4"4"-2063,-1-5 0,-5 6 0,2-3-13,5-8-782,7-9-874,8-10-651,4-9-5041,6-7 7361,4-11 0,4-11 0,3-8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4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23370,'0'-4'3697,"0"1"-3046,0 48-293,0-18-212,3 37-146,2-33 0,3-2-325,3-4-773,-2-3-830,3-5-4324,-1-4 6252,3-6 0,-7-4 0,-1-3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4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3 25263,'0'-2'3003,"-11"40"-3203,2 1 200,-11 43 0,3-9 0,-1 5 0,1-1 0,3-6 198,2-7-198,3-8 0,2-8-1760,2-7-2566,-1-8 4326,1-9 0,2-10 0,1-8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4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27930,'64'-29'303,"-9"6"-494,-31 21-279,-2 1-763,-5 1-862,-3 4-6499,-4 4 8594,-3 6 0,-4-5 0,-2-1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5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26507,'82'-56'482,"-7"9"-370,-30 29-33,-7 7-23,-12 6-56,-9 3 11,-5 2 0,-7 2 68,-2 9-57,-12 7-11,-7 10 1,-13 5 10,-6 4 12,-2 0 201,-1 4 190,3-3 1,4 2-279,5-3-147,8-2 0,4-2 0,9-4 0,1-4 0,5-3 0,9-4 0,8-4 0,39-7 0,-4-7 0,29-13-1289,-18-9-1401,1-12 2690,-4-4 0,-27 16 0,-8 2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5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28671,'77'1'0,"-4"0"0,-15 1 0,-4 1 0,-5 0 0,-8 1-953,-9 4-1860,-9 2-7018,-11 5 8336,-6 3 0,-5-7 1,-1-1-1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5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28671,'73'22'0,"-5"-5"0,-23-20 0,-6 0-427,-7-1-1769,-6 2-5692,-3 0 7888,-2 0 0,-9 1 0,-3-1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8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19 26866,'-8'52'340,"0"1"0,-1-1 0,1-1-105,-3 28-11,-2 3-213,0-5 23,1-9-23,2-11 34,1-16-12,2-13 1,3-15-1,1-7 12,2-20-22,1-14-23,8-25 0,6-18 22,11-12-359,6-4 348,5 3 1,3 9-12,0 11 0,-2 15 0,-4 15 0,-5 13 0,-3 11 0,-6 6 0,1 15 0,-10 3 0,0 12 349,-11 1-349,-8 2 0,-12 8 0,2-14 0,-6 0-13,11-16 26,-2-3-13,-1 0 0,-1 0 0,0-2 0,4 2 0,4 0 0,3 0 0,5 14 0,1 2 0,1 15 0,6 3 0,3 7 0,8 7 0,2 4 0,-1 1 0,1-2 0,5 5 0,-5-23 0,4-2-405,-5-26-1734,2-9-2400,6-14 4539,6-10 0,-13 6 0,-3-1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8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25017,'0'-3'3205,"0"1"-2881,-14 51-199,3-12-125,-11 43 0,8-26 0,2 0 0,5-1-629,3-3-1141,6-8-1614,12-8 3384,10-10 0,-6-14 0,-1-4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21 23717,'-72'-11'2858,"9"2"-2511,28 11 12,10 5-214,10 5-111,7 8 22,7 4 0,12 7 0,7 2 179,11 1 12,3-1 10,-2-3 47,-5-2-304,-10-2 0,-8-1 0,-9-1 0,-11 2 0,-12 1 0,-9-1 0,-2-1 0,5-4 0,7-6 0,9-4-595,7-7-1612,6-2-2443,12-4 4650,7-5 0,-4 3 0,2-3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9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101 155 27438,'-53'74'974,"12"-7"-828,35-28-57,9-6-65,13-4-24,12-10 0,13-8 0,23-10 0,-19-13 0,8-11 0,-28-10 0,-6-8 0,-5-4 0,-7-2 0,-3-1 0,-9 2 0,-9 4 0,-11 7 0,-12 9 0,-6 8 0,-2 10 0,4 4 0,8 4-505,7 5-2487,11 3 2992,7 6 0,4-6 0,3-1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39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759 11 24423,'-51'-5'1113,"1"0"0,-1 4 0,1 5-452,-34 22-413,-3 20-248,45-15 0,2 4-268,3 3 0,2 3 268,3 3 0,4 3 0,2 2 0,3 3 0,3 2 0,2 1 0,2 1 0,1 1 0,2 1 0,2 0 87,1-1 1,3 1-88,1-2 0,2-1 0,2-2 0,2-1 0,12 42 89,11-17-89,46-8-438,-5-36-1746,29-7-2265,-23-35 4449,-2-7 0,-30 2 0,-11 1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0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0 26071,'-96'28'1288,"45"-3"0,7 3-1264,2 19-24,0 23 0,25-13 0,6 6 0,5 5 0,3 1 0,2 0 0,9-6 0,8-11 0,14-12 0,13-17 0,7-11-13,5-14-1667,0-11-1334,-6-8 3014,-5-6 0,-22 11 0,-6 3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0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161 142 28546,'74'-16'125,"-3"1"-125,-27 4 0,-4-3 0,-10 1 0,-12-1 0,-9-2 0,-15 2 0,-13 0-13,-15 5 2,-11 4 11,-8 8 0,-1 11 24,0 11-24,3 8 0,6 6 0,9 0 0,9 1 0,12 2 0,7-4 0,8-1 0,12-3 0,9-5 0,11-4 0,6-7-1637,1-6-1130,-1-6-7064,-1-6 8574,4-13 0,-19 8 0,-1-8 1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0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 26474,'-42'73'1904,"2"-4"-1611,10-24-293,1-4 0,2-4 0,6-10 0,6-10 0,7-8 0,5-6 0,1-4 0,2-11 0,4-6 0,3-13 0,7-1 0,3 0 0,5 4 0,2 6 0,1 4 0,3 6-673,0 3-1972,0 3-7186,1 3 9683,0 0 1,-13 1 0,-3 1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1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90 25791,'46'-37'414,"-9"6"-145,-37 21 179,-5 4 247,-7 2-214,-9 2-133,-9 11-123,-7 7-225,-4 14 0,-2 7 0,5 5 0,5-1 0,10-3 0,9-6 0,7-4 0,9-8 0,9-2 0,9-5-181,14-5-1488,8-4-561,6-3-5512,1-8 7742,1-3 0,-24 1 0,-5 0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28087,'-37'67'584,"7"-10"-584,29-43 0,4-4 0,7-5 0,5-4 0,6-10-46,2-3-66,-3-7 101,-3 1-34,-4 3 45,-4 5 22,-4 4 23,-3 3 102,-1 11-147,-1 3 0,0 10 0,0 1 0,0 0 0,0 3 0,0-7-360,2 0-1186,3-12-471,3-4-3485,4-2 5502,3-10 0,-7 6 0,1-6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1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28558,'-13'51'56,"-1"0"1,-11 44-57,13-35 0,1-2 0,2-6-102,2-6-1814,3-8-1737,2-8 3653,7-7 0,-4-12 0,4-3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2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172 185 24995,'53'-47'89,"-12"3"158,-34 19 369,-10 1-123,-8 4 56,-9 6 157,-8 5-247,-3 7 12,-1 14-425,0 8-46,2 17 0,2 8 0,5 6 0,5 0 0,7-1 0,6-7 0,6-7 0,12-8 0,9-6 0,13-6 0,6-4 0,1-3-237,1-5-1174,-4-1-293,-4-7-2744,-4-9 4448,-5-8 0,-11 5 0,-5 2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2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28289,'13'56'127,"-1"1"0,-1 1 1,-3-1-1425,-5-5 0,-2 1 1297,-1 4 0,0 1 0,1 3 0,-2 0 249,-1 2 0,-1 0-249,-1 0 0,-2 0 0,-3-1 0,-2-2 0,-3-1 0,-1-2 240,-1-5 0,-1-1-240,-18 37 0,3-19-1233,7-24-5535,4-21 7107,2-27 0,10 0 0,0-9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5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57 23773,'-3'-3'3721,"0"1"-2881,3 2-503,38-13-337,-3 6 0,37-10 0,-14 10 0,1 2 0,-4 3 0,-4 1 0,-7 1 0,-1 0 0,-1 2-169,1 0-1445,3 0-918,0-1-7299,-5-1 8650,-9 0 0,-14 0 0,-9 0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4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25656,'-15'77'975,"-1"-2"-796,7-15-67,-2-3-90,3-6 23,0-9-23,3-11-10,1-11 44,3-10 90,0-11 89,1-15 23,4-12-102,1-14 102,1-4-168,-2-2-79,-4 6-11,0 5-79,0 7-425,0 9-650,0 8-795,0 8-6063,0 8 8012,0 12 0,0-6 0,0 5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0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162 256 27550,'-6'82'806,"1"2"-548,0-3-201,-3 5-57,-6 1 0,-1 0 0,-1-4 0,1-5 0,1-8 0,1-11 0,3-12 0,3-13 0,1-13 0,1-10 0,-1-8 0,1-13 0,-1-13 0,3-21 0,1-24 0,2-18 0,2 33 0,1-1 0,0-6 0,3-2 0,1-2 0,2-1 0,2-1 0,1 2 0,2 4 0,1 2-215,1 6 1,3 3 214,20-31 0,22 8 0,-14 33 0,14 6 0,-20 27 0,2 8 0,-3 13 0,6 32 0,-22 2 0,-1 23 0,-34-13 0,-11-1 0,-16 1 0,-8-4-2963,0-6 2963,1-8 0,5-9 0,-6-5 0,18-12 0,1-3 0,18-8 0,6-2 2047,2-1-2047,11-3 0,-7 2 0,8-1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0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0 26978,'-37'39'644,"0"0"0,-28 37-431,36-18-21,9 3-192,8-1 0,7-5 0,7-10 0,11-13 0,9-14 0,14-14 0,8-22 0,4-11 0,1-21 0,-2-7 0,-7-5 0,-9 5 0,-8 9 0,-9 17 0,-7 12 0,-4 16 0,-3 20 0,-7 16 0,-3 20 0,-4 6 0,3 1 0,4-6 0,4-12 0,8-11-1177,9-15-1502,12-7-7152,14-14 7373,9-12 0,-20 7 1,-3-5-1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0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7 22171,'0'-3'3911,"0"0"-3127,-39 14-123,15 3-213,-32 10-45,27 1-190,8-3-133,6-3-80,7-2 0,6-3 0,8-1 0,6 0 0,9 1 0,2 1 0,-3 0 0,-4 0 0,-6 2 0,-4-1 0,-4 1 0,0 3 0,-4 1 0,-23 22 0,0-8 0,-40 27 0,25-28 0,-8 4 0,27-22 0,8-6 0,7-6-1581,5-2-2497,7-10 4078,11-9 0,-7 5 0,5-3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1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28671,'-10'52'0,"0"0"0,-1 2 0,1-2 0,-8 40-462,8-43 0,0 1 462,-1 0 0,2 0 0,-7 41 0,4-11 0,5-17 298,4-16-725,3-15-2374,0-13-7030,0-10 9632,1-6 0,-1-3 0,2 0 1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1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28625,'78'8'-3518,"-7"3"-3306,-31 6 6824,-3 0 0,-18-6 0,-4-4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2 27975,'-27'47'348,"1"-1"0,-11 26-348,23-5 0,14-25 0,12-3 0,8-10 0,11-9 0,5-10 0,1-13 0,1-17 0,-2-12 0,-6-14 0,-7-3 0,-10-1 0,-7 2 0,-12 7 0,-11 7 0,-16 9 0,-11 9 0,-6 9 0,-2 4-931,4 7-3921,5 4 4852,6 4 0,17-3 0,5-2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6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7 22496,'-1'-4'3485,"0"1"-2959,1 3 46,0 0-23,-38 33-168,20-7-135,-32 32-134,30-14 0,-1 4-67,2 2-34,-1 4 45,0 4-45,0 3 1,2-1-24,3-5 12,5-6-11,4-10 0,5-7-11,4-6 10,6-6 12,8-2 0,9-5 0,6-4-22,4-3 22,5-3 0,5-1-11,2-1 11,4 2-56,-1-1-34,15 8 34,-22 0 23,5 4 21,-26-3 12,-7-3-22,-3-1 22,-4-3 0,-3-2 67,0-1 23,-1-7 180,6-24-270,-3-4 0,3-27 0,-6 2 0,-1-8 0,-2-7 0,-1 20 0,-1 0 0,-7-27 0,0-18 0,-6 42 0,0 12 0,2 11 0,3 13 0,4 9 0,2 8-909,1 2-1433,0 16-6140,-6 6 8482,-7 16 0,5-15 0,-3-2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28671,'51'8'0,"-1"0"0,44 0 0,-34-17 0,0-2 0,0 3 0,-3 2 0,-4 1 0,-4 2 0,-5 0-147,-5-1-1287,-6 3-829,-4-1-5122,-4 2 7385,-5 0 0,-9 0 0,-4 0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24580,'-5'0'2768,"-12"49"-2242,8-9-134,-12 45-134,7-20-111,0 3-147,2 1 0,1-4 0,1-4-57,3-8-436,1-7-561,1-9-626,3-8-2219,1-9 3899,3-7 0,-2-7 0,2-4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28457,'69'-30'214,"-8"7"-214,-32 21 0,0 1 0,-5 0-125,-1 1-838,-6 0-874,-4 5-2634,-7 5 4471,-4 11 0,-3-9 0,0 2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8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99 22428,'0'-2'3082,"0"0"-1905,0 2-774,-28 49-44,11-17-180,-23 42-45,19-29-44,1-1-34,4-4 11,4-5 12,3-4-1,3-4 23,3-3-68,1-3 46,1-3-12,0-3-67,1-3-3347,2-3 3392,7-2 11,5-1 33,10-1-65,7-2-24,6-2 0,3-1 0,2 0 0,17 3 3392,-14-1-3392,12 4 0,-18 1 0,-1 1 0,-2 0 0,-1 1 0,-5-2 0,-4-1 0,-2-3 0,-10-1 0,0-1 0,-7-3 0,1-9 0,2-7 0,2-11 0,0-9 0,4-4 0,-1-29 0,-5 16 0,-2-19 0,-7 25 0,-2 2 0,-3 1 0,-4 4 0,-2 1 0,-1 8 0,3 7 0,1 9 0,4 8 0,0 5 0,3 4 0,-1 0 0,0 0-91,-2 0-1331,-2 0-797,-6 6-6712,-6 6 8931,-9 8 0,11-8 0,1-1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8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28671,'52'-7'0,"1"0"0,46-5 0,-31 8 0,22 3 0,-24 1 0,13 0 0,-31 0-259,-5-2-1926,-4-3-4235,-5-2 6420,-3-4 0,-15 5 0,-4 0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9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9 24771,'0'-4'3215,"0"0"-2867,2 48-214,-1-7 45,1 42-155,-2-18-24,0 0 0,-1-2-57,-1-3-369,-2-7-874,-1-5-739,0-7-4616,1-6 6655,-1-5 0,3-13 0,-1-4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9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25599,'62'3'964,"-8"10"-527,-29 21 12,-4 11-180,-3 8 33,-6 4-56,-5 4-100,-4-2 100,-4-1-233,-7-4-13,-7-2 0,-7-4 0,-6-5 0,-1-5 0,0-6 0,1-7 0,3-7 0,4-5 0,3-4-91,5-4-503,4-1-627,4-3-740,2 0-5434,2-4 7395,7-6 0,-5 5 0,5-5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28671,'68'-6'0,"-8"1"0,-27 5 0,-3 0 0,-6 0-1233,-5 0-886,-7 0-3774,-5 0 5893,-1-6 0,-3 5 0,0-4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1:59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4 24558,'0'-2'3361,"0"0"-2890,0 2-190,-14 62-281,7-18 0,-2 4 0,0 2 0,-1 16 0,0-1 0,0-4 0,1-6-371,2-7-1657,1-5-3148,3-5 5176,-3-6 0,4-14 0,-2-5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26754,'72'-39'134,"-1"5"-134,-10 16 45,-7 4 325,-9 6 123,-15 4 11,-11 6-133,-11 8-371,-4 6 0,-9 12 0,-5 5 0,-6 2 0,-4 2 0,2-1 0,2-2 0,4-5 0,5-5 0,3-8-561,8-7-1154,10-6 1715,36-23 0,-26 15 0,19-16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0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28671,'98'-6'0,"-24"1"0,-5 10 0,-30-1 0,-9 1-102,-10 1-1926,-10 1-3395,-5 3 5423,-13 5 0,6-7 0,-6 1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0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27684,'-55'60'963,"9"-1"-939,32-12-24,4 2 0,4 0 0,4-2 0,8-4 0,7-5 0,9-6 0,8-6 0,5-5 0,4-9 0,4-5 0,3-4 0,2-8 0,0-4 0,-4-5 0,-8-4 0,-7 1-1615,-8-2-3192,-5-2 4807,0-3 0,-8 11 0,0 0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0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25521,'-2'0'2835,"0"0"-2520,-9 41-315,5-11 0,-8 38 0,6-19 0,1 2-528,-1 2-1567,2-2-7037,-1-3 9132,3-8 0,1-18 0,2-8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1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27146,'61'-10'-235,"-6"2"-594,-20 8-2555,-1 0 3384,5 0 0,-19 0 0,-1 0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1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28671,'85'34'0,"-2"-6"-461,-16-19-1499,-6 2-2354,-14 4 4314,-18 6 0,-14-9 0,-11-1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1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28671,'17'6'0,"9"-2"0,18-2 0,11-2 0,9 0 0,5-2-1424,0 2-4246,-4-2 5670,-4 8 0,-28-5 0,-8 4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2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28671,'-24'51'0,"0"0"0,0 1 0,2 1-293,3-4 0,2 1 293,-1 1 0,0 0 95,0-2 1,2-1-96,-11 39 0,9-14 0,8-18 0,6-17 97,3-18-97,4-10 0,7-24 0,10-17 298,10-27-298,10-16 0,5-10-255,2 0 255,-3 7 0,-7 13 0,-9 16 0,-10 18 0,-7 14 0,-5 10 0,-2 5 0,3 1 255,2 5-255,6 1 0,17 3 0,0-4 0,15-2 0,-9-2 0,-2 2 0,-7 4 0,-7 4 0,-9 6 0,-4 5 0,-5 6 0,-2 6 0,-5 4 0,-7 6 0,-6 2 0,-8 2 0,0-2-1581,3-8 1581,12-6 0,5-16 0,6-6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2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27292,'-60'71'818,"10"-6"-550,40-19-32,4-4-179,4-5-57,10-11 0,4-11 0,11-9 0,4-16 0,5-8 0,1-14 0,-1-6 0,-3 0 0,-6 4 0,-5 5 0,-7 9 0,-3 10 0,-2 5 0,-2 10 0,-1 9 0,-2 12 0,-2 12 0,-5 5 0,0 1 0,-1-5-405,4-8-1174,3-11-763,9-10-5670,7-10 8012,10-16 0,-9 8 0,-3-7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3 23202,'0'-1'3317,"0"-1"-2678,-11 40-124,-1-8-112,-10 32-213,3-17-10,2-6-169,5-7-11,5-8-11,4-11-79,3-7 68,12-8-12,7-11 12,11-6 22,2-9 33,-1 2-22,-6 2 146,-4 7 22,-6 5-166,-2 7-13,-4 3 0,0 5 0,-2 7 0,-2 6 0,-2 7 0,-2 3-203,-1 0-1164,0-3-1008,0 0-5558,6-6 7933,6-1 0,-4-8 0,3-3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3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26 25555,'-62'46'1614,"8"-1"-1144,23-3-89,7-1-56,6-4-213,9-7-23,4-8 12,13-9-77,8-5-24,13-9 0,9-14 0,5-11 0,1-14 0,-6-5 0,-8-3 0,-8 5 0,-7 5 0,-3 11 0,-6 10 0,-1 9 0,-3 7 0,-2 32 0,-5 2 0,-6 29 0,-6-5 0,-4 0 0,0-1 0,2-4 0,2-5 0,4-9-1783,5-6-2373,4-12 4156,4-9 0,0-7 0,1-4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3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9 24289,'0'-5'3328,"0"1"-2981,-21 45-246,5-7-101,-17 36-202,11-17-918,4-3-1054,5-3-7657,5-5 8879,5-8 1,3-16 0,0-7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4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31 23829,'0'-4'2790,"0"1"-2286,0 3-201,-31 38-34,16-12 22,-20 31-111,25-24 77,6-4-100,5-7-66,7-7-91,6-6 0,6-6 0,3-11 0,0-9 0,1-14 0,-2-7 0,-4-2 0,-2 1 0,-5 6 0,-2 9 0,-4 8 0,-1 9 0,0 5 0,-2 9 0,0 8 0,-1 12 0,0 8 0,-1 4 0,0 1 0,-2 1 0,1-5 0,0-5-1570,0-10-1242,1-10-7019,8-6 9252,5-9 0,-3 3 0,1-3 1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28177,'-5'64'494,"1"-9"-494,-1-25 0,2-4 0,0-3 0,2-6 0,-1-7 0,2-4 0,0-5 0,3-5 0,3-5 0,7-9 0,5-6-606,4-2-683,1 2-560,-1 2-3114,-2 5 4963,-3 5 0,-9 7 0,-2 2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4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211 100 24580,'50'-38'123,"-12"5"236,-36 20 605,-11 4-191,-7 5 22,-14 2-235,-7 6-291,-3 7-21,0 6-248,4 7 0,6 2 0,7 1 0,5 2 0,6-1 0,6 0 0,3 0 0,3-3 0,8-2 0,5-4 0,12-2 0,2-3-1984,3-6 1984,-4-4 0,-10-3 0,-6-1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5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14 28378,'-3'90'293,"0"2"-2016,-3-1 1723,-3 7 0,-4 0-264,-4 0 264,-3-9 457,1-10-457,2-15 0,6-15 0,2-18 0,5-14 841,0-10-841,3-19 689,0-14-689,8-27 0,8-21 0,14-15 0,-11 39 0,1 1 0,3-2 0,1 2-393,0 1 1,1 2 392,28-38 0,1 11-83,3 9 83,0 11 0,-3 10 0,-5 13 0,-7 15 0,-9 8 0,-1 38 0,-16-2 0,0 29 778,-18-9-778,-11-1 0,-12-1 0,-13-1 0,-9-3 0,-4-4 0,1-6 0,4-6 0,8-6-102,10-6-1085,7-3-920,9-4-5064,6-3 7171,4-3 0,3-2 0,0 0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25196,'-44'80'2354,"9"-9"-2007,27-33 0,5-7-302,3-9 0,11-10 11,5-7-12,13-16-44,3-7 23,2-12-12,-4-3-11,-4 2 0,-6 5 0,-6 7 45,-4 9-34,-2 6 11,-4 5 103,0 10-125,-2 8 0,-1 13 0,-1 3 0,0 1-57,0-4-705,4-3-952,7-5-2488,10-6 4202,14-8 0,-14-5 0,-1-4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6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0 24827,'-62'2'2128,"13"3"-1903,36 3-23,7 6 10,5 1-144,7 2 133,6 2 23,10 0-33,3-1 202,1 0-393,-5-3 0,-6 1 0,-9 0 0,-8 3 0,-12 3 0,-10 4 0,-12 3 0,-3 1 0,2-2 0,6-3 0,8-6-1222,9-7-1714,8-5-6895,6-4 8089,13-8 1,-7 4 0,7-3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6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 28199,'-31'49'157,"0"0"0,2 0 1,3-1-158,-3 37 0,3 3 0,5 3-294,3-3 294,4-6-460,3-9-1960,3-14-3048,2-13 5486,4-14 0,1-16 0,1-8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6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26003,'62'-30'-1311,"-4"7"-3742,-22 22 5053,1 1 0,-15 0 0,-5 0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7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25936,'-76'56'1826,"11"-1"-1523,36-9 10,8-1-189,10-5 45,9-9-169,13-8 0,5-9 0,12-6 0,3-6 0,1-14 0,1-6 0,-3-16 0,-4-6 0,-9-3 0,-7 2 0,-7 5 0,-10 6 0,-7 7 0,-12 8 0,-5 8-1211,-4 4-1400,0 5-7220,1 6 8776,0 4 0,16-1 0,4-2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8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28671,'82'-5'0,"-8"6"0,-34 12 0,-2 5 0,-2 1-561,-1 1-1456,-1-1-2969,-1 1 4986,-6-1 0,-11-8 0,-7-2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8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28671,'66'12'0,"-2"0"0,-12 0-886,9-1-1983,10-2 2869,11-3 0,-35-3 0,-7-2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26698,'-9'97'425,"-4"3"-3441,-12-10 3116,-2-1-55,1-9 967,4-14-1001,6-15 45,5-15 460,6-17-493,3-9 66,6-17-44,10-16 1758,10-19-1646,12-17-79,2-7 57,-1 1-12,-4 7-22,-8 11 123,-6 12-178,-8 14-46,-3 8 0,-2 8 0,3 2 0,5 3 0,12 0 0,12-3 0,13-6 0,11-8 0,0-3 0,-7 0 0,-15 6 0,-13 8 0,-11 13 0,-7 11 0,-5 16 0,-3 9 0,-1 6 0,-6 2 0,-3 1 0,-6-2 0,0-6 0,1-6-80,4-10-2508,4-11-7243,5-8 8650,17-7 0,-11-3 0,11 0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9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 25465,'-83'43'1917,"19"-3"-1772,6 35 102,23-11-12,8 3-34,10-4 35,9-7-192,11-11-44,11-15 0,14-15-112,13-19-67,11-19-168,4-15 134,-4-13 191,-9 1 44,-15 4-11,-10 10 281,-9 10-1,-4 10 0,-4 10-144,0 3-147,-1 12 0,0 7 0,-2 13 0,1 6 0,0 3 0,1-3 0,9-4 0,8-5-371,11-7-1758,8-7 2129,28-6 0,-35-2 0,15-4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1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26037,'-2'26'974,"-5"7"-391,-17 36-527,5-14 34,-5 16-68,13-27 34,3-6-78,4-8 22,2-9-56,1-9 34,6-7-1,8-15 23,12-10 0,12-14 11,4-6 1,0 0-1,-3 4-11,-5 5 134,-3 7-55,-2 5 156,-3 7 22,-4 6-77,-4 4-123,-4 2-57,-4 3 0,-3 6 0,-3 7 0,-2 8 0,-3 2 0,-5 3 0,-2 1 0,-3-1-1043,5-2-1310,3-4-3508,17-5 5861,14-8 0,-8-5 0,5-4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11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25342,'-65'31'1132,"10"0"-774,35-4 136,7-2-192,7-2-56,4-6 12,12-4-191,8-7 12,11-3-79,6-10 22,0-6 0,-1-9-22,-5-4 12,-4 1 44,-5 4-34,-4 4 56,-4 7 34,-4 4-89,-1 5 23,-2 5-46,0 7 0,-2 9 0,-1 10 0,-6 24 0,-4-12 0,-4 14-80,-2-22-928,2-7-807,6-7-2902,1-10 4717,14-4 0,-7-6 0,7 0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11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10 24278,'0'-5'2644,"0"0"-2319,0 5-34,-20 44-212,8-18-79,-17 37-11,14-29-796,5-2-1569,3-4-7455,4-5 9252,11-8 0,-6-6 1,6-6-1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1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8 22620,'0'-1'3193,"0"-1"-2756,0 2 112,-37 45-157,21-17-134,-25 36-23,34-30-157,4-4 158,4-6 44,4-5-79,3-5-9,4-8-192,2-3 0,1-3 0,2-9 0,1-6 0,1-11 0,-2-4 0,0-2 0,-3 0 0,-2 1 0,-1 4 0,-3 3 0,-2 6 0,-2 4 0,-2 6 0,-1 4 0,-1 2 0,0 2 0,1 0 0,0 0 0,2 10 0,-1 2 0,0 14 0,-1 3 0,-1 4 0,0 2 0,0-1 0,0-3 0,0 8 0,2-14-953,1 3-1614,0-17-7264,2-6 9216,3-3 0,-4-2 0,1 0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12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27101,'-18'78'997,"2"-5"-627,2-25-167,4-2-203,1-7 0,5-7 0,2-10 0,2-8 0,0-8 0,0-4 0,1-5 0,3-6 0,2-7 0,4-6 0,1-2 0,-1 2 0,0 1 0,-1 4 0,-1 6 0,0 3 0,-1 5-1424,0 1-1288,1 2-7119,2 3 8112,1 4 0,-3-3 0,-2 2 1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13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90 151 26328,'73'-8'347,"-11"-3"-324,-40-8 10,-7-1 35,-7 0-35,-4 1 1,-4 2 156,-8 2 192,-4 4 178,-12 4-224,-3 4 1,-6 2-337,0 9 0,-3 4 0,4 9 0,4 4 0,7 0 0,9 0 0,6-2 0,5 0 0,7 0 0,4 0 0,8-1 0,3-3 0,-1-3 0,-3-5 0,-4-4-494,-2-3-1904,-2-3-7433,1-1 9381,1-3 0,-5 2 0,1-2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29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28671,'-23'72'0,"2"-6"0,14-19 0,0-1-4252,-2 0 4252,-2 1-508,-7 2-2899,-5 4 3407,-6 0 0,12-22 0,2-7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29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154 256 23381,'-5'0'2947,"0"0"-2342,5 0-67,42 37-347,-6-19 111,42 27-257,-12-32 0,5-4-90,0-6 34,-3-2-34,-8-1 0,-9-5 67,-10-6-22,-12-8 224,-10-8 135,-11-5-201,-13-5-158,-16-2 0,-17-4 0,-20 1 0,-11 3 0,-9 5 0,0 8 0,4 10 0,8 8 0,10 5 0,7 9-2063,5 9-5455,-2 14 7518,-3 12 0,22-16 0,2-2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5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27852,'-9'35'549,"-5"6"-504,-8 9-45,-6 9 33,-5 4-33,2 0 0,2-4 0,6-4 23,5-8-12,5-6-11,4-6 33,4-6-10,3-7 79,5-5-102,7-3 0,6-2 0,10-3 0,3-2 0,4-2 0,2-1 0,4 0 0,1-1 0,17 0 0,-16-1 0,6 0 0,-22-2 0,-5 0 0,-6 0 0,-4 0-1256,-2-3-1467,0-5-7108,1-6 7918,4-7 1,-5 8 0,-1 0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5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28591,'2'96'80,"-3"-1"-80,-6-15 0,-4 1 0,-1-4 0,1-6-953,6-9-2454,5-10 3407,15-8 0,-9-22 0,8-7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5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26790,'54'-21'56,"1"-1"0,-4 3 0,-2 3-56,24 6 0,-10 4 11,-9 3 652,-12 2-640,-10 1-23,-9 0 190,-7 0 120,-5 0-275,-4 6 83,-4 5-118,-2 10 363,-1 5-363,0 4 0,-1-1 0,0 0 0,-2-3 0,2-2 0,-2-1 0,1 0-181,-1 2-927,-1-1-651,1 0-953,1-4-7119,0-4 9795,1-3 1,0-6-1,-1-4 1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6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30 23460,'-4'-3'4347,"0"0"-3932,4 3 34,0 0-449,27-6 0,1 4 0,29-4 0,-5 5 0,-1-1 0,-2 0 0,-10 0-707,-8 0-1242,-9 1-2780,-10 1 4729,-6 7 0,-5-5 0,-1 4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6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24076,'-2'-3'2387,"1"1"-2096,1 2-224,0 0-67,5 26-493,-4-9-1076,4 22-3226,-5-17 4795,-2 0 0,2-10 0,-1-2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27818,'94'-17'269,"-7"3"-302,-26 8-965,-1 0-828,0 0-5154,-5 2 6980,-9 2 0,-21 1 0,-10 1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6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26295,'92'-4'414,"-13"1"-336,-42 1-33,-11 1-22,-11 1 268,-8 0 79,-7 6-202,-8 4 67,-5 9-112,-7 5 79,-3 3 67,3 4-111,0 0-158,4 0 0,2 1 0,6-3 0,3-2 0,7-3 0,10-4 0,11-6 0,18-7-942,12-8-1759,14-13-7130,8-11 8361,6-12 1,-35 15-1,-9 3 1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 24995,'84'-4'369,"-13"8"-246,-45 7 259,-11 12 10,-11 8 134,-22 10 57,-9 6-247,-19 7-33,-2 0-79,4-3 22,8-7-54,10-8-192,11-11 0,8-5 0,5-8 0,3-2 0,5-2 0,6-1 0,10-1 0,10-3 0,7-2-13,8-11-1790,3-2-1223,-3-8 3026,-6 2 0,-19 7 0,-8 5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7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24535,'0'-3'2757,"0"0"-2544,0 3-124,43-10-89,-20 4-347,34-8-325,-34 8-673,-4 0-2095,-6 0 3440,0-2 0,-8 3 0,0-1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7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4 24222,'-1'-2'2689,"-1"0"-2140,-15 48-45,5-14-202,-14 40-55,11-27-247,2-3 0,1-5-168,3-7-963,3-9-932,3-9-2441,4-6 4504,13-16 0,-8 7 0,7-8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7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14 23236,'4'-8'3395,"-1"3"-2678,-3 5-179,0 0-337,-8 58-100,0-23-101,-5 47-157,5-43-1277,4-7-2858,6-9 4292,9-9 0,-6-8 0,5-3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8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28671,'68'-3'0,"-7"1"0,-25 2 0,-2 1 0,-3 0-349,-4 3-883,-6 0-987,-7 2-4514,-7 3 6733,-4 1 0,-3-4 0,0-1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8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27292,'-22'63'1379,"4"-7"-1379,18-28 0,4-1 0,1-2 0,5-1 0,1-2 0,3-2 0,2-2 0,4-5 0,3-4 0,2-3 0,3-4 0,0-1 0,-1-1 0,-5-1 0,-1-3 0,-5-1-304,1-2-1388,-1 0-2072,-1 0 3764,-3 2 0,-5 3 0,-3 0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27830,'46'-19'-931,"0"2"-1466,-9 11-7434,3-1 7596,0 3 1,-17 0 0,-6 3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8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4 24894,'0'-2'3372,"0"1"-2967,0 1-405,-2 42 0,-1-13 0,-5 37 0,-1-22 0,-3 1 0,0 0 0,0-2 0,0-4-102,0-3-1545,-2-5-1468,-1-3 3115,-1-5 0,6-11 0,3-4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8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28671,'70'-37'0,"-9"6"0,-34 24 0,0 0 0,-2 2-158,0 0-1612,-2 1-4113,0 1 5883,-1 2 0,-10 0 0,-3 1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39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 28671,'47'-31'0,"-1"1"0,10-3 0,-4 5 0,4 8 0,7-2 0,-33 16 0,-9 2 0,-3 3 0,-5 1 0,-2 3 0,-6 11 0,-2 10 0,-9 18 0,-8 15 0,-9 11 0,-10 10 0,1 2 0,1 0 0,3-3 0,3-3 0,2-5-3392,3-8 3392,5-10-1245,5-8-4055,5-12 5300,4-9 0,1-11 0,0-6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0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28671,'5'88'0,"-10"4"0,-11 0-975,4-43 0,-2 1 975,-1 0 0,0 0 0,0-2 0,-1 0 605,-13 44-605,4-12 0,6-14-2192,7-14-7639,6-16 8938,4-14 1,2-11-1,0-7 1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28671,'76'-23'0,"-4"5"0,-22 16 0,0 2 0,-2 0 0,-2 0 0,-1 0 0,-2-2-2858,-5-2 2858,-6 0 0,-14-1 0,-8 3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3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32 22305,'0'-4'3486,"0"1"-2792,0 3-168,0 0 80,-22 39-125,7-11-279,-20 35 123,15-21-279,0 1-46,5-1 0,5-5 0,3 0 0,4-5 0,0-1 0,2-2 0,0-3 0,0-2 0,1-2 0,4-4 0,6 0 0,6-3 0,8 0 0,3 0 0,2 0-3392,1-1 3392,10 1 0,-11-6 0,7 1 0,-14-6 0,-1 0 0,-3-1 0,-3-2 3392,-4 1-3392,2-2 0,-3 0 0,3-3 0,-4-3 0,2-6 0,-2-5 0,1-6 0,-3-3 0,0-6 0,-2-28 0,-1 9 0,-2-24 0,-2 16 0,0-2 0,0-2 0,0 6 0,-1 6 0,-2 13 0,-1 12 0,0 14 0,0 6-113,-1 12-1960,-1 7-2017,-6 9 4090,-3 10 0,6-14 0,1-1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4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28300,'57'-19'371,"-5"5"-371,-22 14 0,1 0 0,0 0 0,-2 0 0,-2 2 0,-2 1 0,-3 0 0,1 0-24,-3 1-726,0-2-606,1 0-1300,2-1-7175,1-1 7751,1 0 0,-11 0 0,-3 0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4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12 24715,'2'-7'3126,"0"2"-2477,-2 5-468,0 0-181,-2 55 0,-7-14 0,-3 47 0,-5-28 0,1 0 0,0-3 0,1 0-1390,0-6-1266,0-3-6644,1-8 9300,2-7 0,5-16 0,3-6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4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27897,'81'-33'661,"-20"8"-661,-20 23 0,-19 7-224,-5 5-840,-6 7-640,-6 6-3327,-6 6 5031,-10 3 0,6-13 0,-5-3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4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69 27818,'-57'47'448,"4"17"-392,37-20-33,1 13 145,10-6-45,3-15-88,8 7-35,6-21 0,8-1 0,3-5 0,1-1 0,2-4 0,1-1 0,0-1 0,0-1 0,0-2 0,-4-2 0,-2-2 0,-4-1 0,-4 0 0,-1-1 0,-1-4 0,2-8 0,3-8 0,2-13 0,0-4 0,0-7 0,-3-3 0,-2-3 0,-5-2 0,-3 1 0,-4-12 0,-2 20 0,-3-2 0,-1 27 0,-5 7-24,0 7-2026,-3 2-3048,-6 10 5098,-5 8 0,9-4 0,0 2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5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6 103 25757,'-3'0'2914,"1"0"-2914,2 0 0,52-12 0,-17 6 0,43-11 0,-27 7 0,-2-1 0,2-1-248,-4 1-2912,-2 2 3160,-5 1 0,-18 4 0,-6 1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5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27964,'3'84'707,"0"-5"-707,-6-20 0,-2 0 0,-3-3 0,-1-4-203,-2-5-805,2-7-583,-2-5-1513,4-8 3104,2-7 0,3-10 0,2-5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37 25095,'74'-20'1704,"-12"4"-1200,-34 26 247,-9 7-147,-7 18-591,-7 9-13,-6 10 0,-11 6 0,-5 3 0,-10-1 0,-4-2 0,-3-4 0,-3-5 0,0-4 0,2-7 0,5-5 0,6-11 0,8-6-808,8-11-5243,4-3 6051,20-23 0,-12 15 0,11-15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6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27785,'86'0'886,"-7"0"-886,-28 0 0,-5-1-483,-10-2-1433,-8-2-3204,-8-6 5120,-4-2 0,-8 4 0,-3 1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6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2 22642,'0'-2'4022,"-12"46"-3372,0-8-202,-2 13 0,-2 4-403,-2 7-45,-3 17-717,11-28-986,0-1-2756,-3-2 4459,-5 0 0,8-21 0,-1-5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6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26463,'88'-43'235,"-24"16"0,0 3-235,22-2 0,-31 11 0,-4 1 0,-3 7 258,-23 9 403,-14 15-224,-27 11-79,-11 15-334,-18 3-24,-4 2 0,4-5 0,7-3-942,4 0-929,18-14-2466,2 0 4337,15-14 0,0-6 0,1-3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7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258 182 23852,'-87'6'2734,"22"6"-2387,11 12-100,27 5-45,11 5 66,7 1-223,11 4 146,14-1 55,11-1-179,16-3 191,9-8-146,9-10-45,7-8-32,1-21-35,1-10 0,-8-19 0,-10-9 0,-13-5 0,-15-2 0,-12 0 0,-11 3 0,-15 5 0,-8 7 0,-11 10 0,-2 9 0,3 13-304,6 8-2071,9 17-5188,8 9 7563,5 15 0,4-16 0,0-2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28671,'95'-6'0,"-6"1"0,-31 3 0,-4-1 0,-9 0 0,-12 0-1245,-9-1-1030,-8-2-7495,-5-4 9770,0-3 0,-6 5 0,2 0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27953,'-15'91'718,"0"-6"-718,3-29 0,-1-1 0,1 0-673,-2-2-986,-1 0-2744,-2-3 4403,-3 0 0,9-23 0,1-6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7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507 1 27449,'-68'41'1198,"3"0"-1174,22-9-24,-6 5 0,-4 3 0,1 0 0,4-2 0,8-5-136,7-5-625,10-6 10,5-5-257,9-7-113,4-6-1008,6-3-4897,9-10 7026,8-6 0,-5 3 0,-1 1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26619,'0'61'1759,"0"-7"-1635,1-26-12,3-4-79,4-4-33,3-5-168,0-4-806,1-3-617,1-5-1681,2-2 3272,3-2 0,-8 0 0,-1 0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8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469 0 26631,'-51'30'504,"0"0"0,1 0 0,4 0-403,-22 23-90,5-1-22,10-5-695,13-9-392,13-10-930,14-11-2275,7-9 4303,14-4 0,-6-4 0,6 0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8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22070,'5'-1'3081,"0"0"-2823,-5 39-180,1-15-10,-1 31-68,3-28-101,7-5-784,9-6-1502,13-6 2387,10-6 0,-18-3 0,-1 0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8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213 114 26283,'-74'-3'2006,"9"11"-1704,33 19-222,8 16-80,12 9 0,7 8 0,14 1 0,7-6 0,13-10 0,4-15 0,3-14 0,1-12 0,1-23 0,-1-12 0,-1-22 0,-3-10 0,-5-3 0,-8 2 0,-9 5 0,-6 8 0,-13-1 0,-2 24 0,-10 3 0,-2 25-360,-2 13-1768,-1 8-3206,2 13 5334,8 3 0,5-16 0,8-4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8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24715,'8'-6'3731,"-1"0"-3506,39-2-225,-18 6 0,40-6 0,-31 8 0,-2 0 0,-4 1-35,-7 0-1679,-7 0-2241,-6 0 3955,-4 0 0,-4-1 0,-1 0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9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28671,'-20'47'0,"0"-1"0,-13 43 0,19-26 0,4-1 0,4-1 0,4-6-1278,0-2-2319,3-9 3597,7-8 0,-5-17 0,4-7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9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86 25129,'-69'-3'2611,"10"9"-2163,29 12-157,8 15-99,8 10-192,7 5 0,7 3 0,16-2 0,12-9 0,18-10 0,10-12 0,2-9 0,-5-10 0,-8-12 0,-9-9 0,-6-15 0,-5-10 0,-4-8 0,-5-3 0,-7-20 0,-10 28-125,-9-2-1219,-9 38-1524,-9 14 2868,-7 20 0,16-9 0,0 8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28671,'-17'71'0,"3"-5"0,5-13 0,1-2 0,0-3 0,2-5-1211,0-8-1859,4-7-6761,0-10 8613,9-8 1,-6-6-1,6-4 1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4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27785,'24'71'235,"-5"-9"-403,-16-30-1087,-2-5-2028,0-7 3283,-6-2 0,4-9 0,-4-3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50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28671,'50'-9'0,"0"-1"0,0 2 0,0 2 0,35 6 0,6 2-470,-1-2 470,-5 3 0,-8-3 0,-8 0 0,-7 0-239,-7-1-2371,-7-2-7221,-9 0 8610,-10-1 1,-14 3 0,-8 1-1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28300,'-1'91'371,"-5"-3"-371,-8-11 0,-5 4 0,-2 2 0,-1-1-214,5-5-1085,6-8-1346,6-13-7186,10-14 9697,6-18 1,-3-11 0,2-9-1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0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25959,'-15'89'806,"3"5"-425,9 1-1707,1 5 1561,5-3 34,6-9 158,4-11-348,7-17-79,1-16 0,3-19 123,2-12 326,2-28-147,7-20-155,5-28-147,2-19 0,-1-8 0,-6-2 0,-6 3 0,-7 6 0,-4 10 0,-3 14 780,-2 16-780,-1 16-539,1 15-1718,2 13-3469,6 16 5726,4 17 0,-11-12 0,-2 3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0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28671,'-23'47'0,"0"0"0,-15 40 0,26-28 0,5-4-46,5-6-1881,13-9-2835,8-10 4762,16-11 0,-14-10 0,-1-6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1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 26642,'-62'4'2029,"8"7"-2029,20 10 0,5 9 0,6 5 0,6 7 0,9 3-80,13 1-1062,16-4-550,15-5-1592,9-11 3284,2-9 0,-21-10 0,-6-4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1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65 27158,'-36'61'33,"15"-10"-33,35-27 0,10-7 11,5-8 57,1-5-12,0-11 201,-2-8 314,-3-11-279,-7-7-67,-6-1-225,-7 2 0,-3 2 0,-11 6 0,-3 7 0,-10 8 0,-2 6 0,1 6 0,2 7-976,4 6-1276,4 5-5704,7 0 7956,4-3 0,3-9 0,0-3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9 24110,'0'-4'3641,"0"0"-3047,0 4-268,-19 61-326,3-12 0,-1 1 0,-1 4 0,-8 20 0,3-2-5182,7-9 2302,8-10 3094,4-9 1,4-22 0,0-6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1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47 228 26026,'61'-46'661,"-7"5"-650,-28 16 0,-5 1 34,-9 0-12,-7 3-33,-5 2 371,-6 5-58,-4 4 180,-5 6-123,-4 9-33,-4 13-337,-3 15 0,-4 17 0,1 9 0,3 4 0,6 0 0,7-4 0,7-6 0,4-9 0,7-9 0,6-14-4849,8-9 2070,8-14 2779,5-14 0,-13 7 0,-2-6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2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28345,'-11'77'108,"0"0"1,3-17 0,-2-1-109,-2 5 0,-1-4 0,-6 21-57,0-9-1332,2-13-438,4-15-2039,5-13 3866,4-15 0,3-8 0,1-7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2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26160,'56'-33'-9831,"-8"3"7551,-34 18 1,-6 5 0,-2-1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26351,'-2'86'1949,"-3"1"-1658,-6-9-211,-3 3-80,1-5 0,0-6-349,2-10-1600,1-9-2354,2-10 4303,1-11 0,3-14 0,2-8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2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23930,'70'-32'-1661,"-6"6"0,-47 23 0,-2 1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26171,'-31'43'493,"1"-1"1,-17 31-394,40-43-100,6-7 0,10-10 0,5-6 0,9-10-11,3-9 0,-1-8 11,-4-6 11,-6 3-11,-4 4 45,-5 8 145,-2 6-10,-3 7 100,-1 10-68,0 6-212,0 10 56,0 0-56,1-1-705,4-3-774,4-6-2768,9-3 4247,8-6 0,-11-5 0,1-2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0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 0 24983,'-82'13'2208,"5"6"-1827,22 10 11,5 6-179,7 7-34,10 5-33,8 5-135,9 2 67,8 1-78,5-1 0,8-2-134,10-5-773,15-7-819,16-10-2095,14-11 3821,8-10 0,-29-7 0,-5-2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0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112 126 25858,'-55'27'1804,"11"2"-1636,35 0 67,5 3-56,10 2-56,12-2 181,14-6-304,17-9 0,8-8 0,2-8 0,-5-11 0,-8-7 0,-10-13 0,-11-5 0,-11-8 0,-8-1 0,-8 0 0,-10 4 0,-8 5 0,-8 7 0,-2 8 0,0 9 0,2 6 0,3 6 0,3 9-1077,4 6-2441,8 10 3518,4 3 0,4-13 0,2-3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14 24703,'0'-7'3709,"0"1"-3450,0 6-259,-8 54 0,1-8 0,-8 52 0,0-16 0,-5 8-280,-3 6 280,-3 0-1457,-1-8-3529,5-13 4986,6-21 0,9-26 0,5-14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1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26418,'-37'91'1434,"7"-11"-1176,25-40-102,2-8-144,7-12-24,7-10-10,9-16-157,8-11 145,1-11 12,-3-2 22,-7 4 45,-7 10-34,-7 8 101,-3 5 0,-2 14-67,-1 7 55,-4 15-100,-2 6-22,-1 1-381,4-5-1009,2-7-1625,2-6 3037,3-8 0,-2-7 0,2-3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1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9 27818,'64'-8'314,"-13"9"-314,-41 15 45,-5 14-23,-12 8-22,-8 9 0,-13 4 11,-6 3 23,-5 0-34,2-4 0,2-3 78,5-8 271,7-7-349,7-10 0,9-7 0,5-6 0,4-4 0,9-3 0,7-1 0,10-1 0,5-3 0,2-4 0,3-6-494,-2-5-2128,0 0-7209,-1-2 8187,-1 0 1,-15 9 0,-3 1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1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28671,'-4'76'0,"0"-7"0,-2-29 0,3-4 0,0-4 0,3-6 0,0-6-1390,0-3-2991,5-5 4381,6-2 0,-3-6 0,1-2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2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91 144 24939,'-8'-4'3159,"2"1"-2610,6 3-525,-31 49-24,20-21 0,-21 40 0,29-36 0,6-3 0,6-7 0,8-5 0,10-8 0,4-5 0,3-4 0,-1-10 0,0-7 0,-2-11 0,-4-6 0,-5-4 0,-6-4 0,-6 1 0,-6-1 0,-2 4 0,-3 4 0,-4 5 0,-3 8 0,-5 7 0,-4 8 0,-3 6 0,-5 15 0,-5 13 0,-3 12-1480,2 7-3080,4-4 4560,13-5 0,6-18 0,7-7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2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23930,'0'-1'2925,"0"-1"-1883,0 2-796,-12 51 124,5-26-225,-7 37-132,11-43-13,2-9 0,4-6 0,8-4 0,6-10 0,8-5 0,1-11 0,1 1 0,-3 3 0,-1 6 0,-5 6 0,-1 6 0,-1 3 0,-1 1 0,0 6 0,-4 3 0,-1 7 0,-3 3 0,-4 3 0,-2 5 0,-1 1 0,0 0-3392,0-3 3392,0-4-416,-1-6-2082,1-5-3396,0-3 5894,4-4 0,-3-1 0,3-1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2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155 138 25645,'54'-48'347,"-11"6"-22,-37 26 145,-4 2-134,-7 6-33,-5 2 0,-9 3-1,-4 3 124,-3 3-212,-2 5-214,1 7 0,2 7 0,1 4 0,3 4 0,3 3 0,2 2-3392,7 1 3392,2-3 0,5 1 0,6-6 0,7-2 0,9-5 0,8-5-1088,6-8 2048,7-4-10791,7-6 9557,8-5 1,-23 4 0,-5-3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3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28671,'67'-8'0,"-5"2"-270,-24 10-1478,-5 2-2745,-7 5 4493,-7 3 0,-10-6 0,-4 0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3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26664,'-4'0'2007,"2"0"-2007,2 0 0,40 16 0,-16-8 0,35 10 0,-25-14 0,3-3 0,2-1-416,-1-3-3046,-3 0 3462,-3-2 0,-16 3 0,-4 1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4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66 24446,'-76'17'2218,"9"2"-1960,28 8 112,7 7-146,7 6-90,8 8 79,9 4-190,6 3 55,16-1 79,12-6-112,22-9 89,13-11-123,10-10 0,5-11 12,-3-12 44,-8-9-67,-11-14 213,-13-12-167,-10-12-46,-10-8 0,-11-6 0,-6 1 0,-18 5 0,-8 7 0,-18 9 0,-8 9 0,-2 12 0,-20 17 0,21 17 0,-6 14-181,28 9-1398,11 4-886,8 0-7366,7 1 8022,14 0 1,-8-18-1,7-5 1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4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28671,'0'81'0,"-3"-2"-5661,-4-20 5661,-3 4 1409,-2-1-1970,0 0-1246,0-4-8024,0-5 8776,3-8 0,2-20 0,4-9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4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27628,'70'-11'-314,"-2"2"-1815,-19 9-7702,5 2 9518,2 0 0,-24 0 1,-5-1-1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4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28671,'1'78'0,"1"-9"0,-1-27 0,0-4 0,-1-6-752,-2-2-1074,-2-5-1895,-5-4 3721,-3-3 0,5-9 0,1-3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5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28671,'70'-33'0,"3"4"0,-6 16 0,4 0 0,0 0 0,-3 2 0,-4 4 0,-5 3 0,-6 2 0,-7 2 0,-7 2 0,-8 3-662,-8 2-1512,-7 2-4997,-8 1 7171,-5 0 0,-3-3 0,0-2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0 26709,'-62'49'1468,"6"-2"-1188,29-13-79,-2 0-188,4 0-13,2-4 0,3-4 0,3-4-80,0-4-659,3-3-438,2-6-783,4-2-3385,4-5 5345,2 0 0,2-2 0,0 0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5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24031,'6'-4'3227,"-2"1"-2622,-4 3-202,0 0-156,23 38-113,-13-13-134,19 32 11,-19-25-11,0-2-649,1-6-886,2-6-1468,3-7 3003,5-5 0,-9-5 0,0-1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5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23639,'0'-1'3025,"0"-1"-2240,0 2-707,-3 47-78,1-20-67,-3 39-953,2-33-2453,1-1 3473,0-2 0,2-14 0,-1-3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5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28671,'-3'45'0,"0"-2"0,0-13-248,1-1-793,-2-2-954,1-2-6622,-1-5 8617,2-5 0,0-7 0,2-5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6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27 25420,'74'-15'1020,"-12"3"-729,-38 17-89,-3 3 56,-4 7 67,-5 5-23,-6 0 90,-3 2-100,-3 0-123,-7 1-169,-5 0 0,-14 0 0,-7 0 0,-7-2 0,-3-1 0,3-5 0,4-2 0,10-6 0,9-3-371,3-4-1847,8 0-5234,1-1 7452,6-2 0,-1 1 0,3 0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6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25880,'-2'-2'2791,"1"-1"-2791,1 3 0,50 4 0,-19 1 0,40 3-125,-36 2-927,-5-1-932,-6 3-4112,-8 2 6096,-7 2 0,-6-6 0,-3-1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26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28671,'70'0'0,"-6"0"0,-24 0 0,1 0 0,-2 2 0,-2 3 0,-4 1 0,-2 1-886,-4 0-3977,-4-2 4863,-3 1 0,-10-4 0,-3 1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5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28468,'-1'20'203,"-2"8"-203,-1 17 0,-3 9 0,-2 6 0,-1 8 0,-2 6 0,-1 7 0,-1 0 0,-3-3 0,0-6 0,-2-9-24,2-6-805,2-12-582,5-8-1066,5-14 2477,4-10 0,1-9 0,0-4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6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90 26160,'-5'68'1289,"1"-8"-1110,9-32 202,3-4-191,8-5-145,5-5 101,6-7-102,5-3-32,6-12 21,4-7 34,0-11-11,-2-7 13,-5-4-69,-4-2 0,-4 0 0,-5 3 0,-4 4 0,-3 7 0,-6 10 0,-2 7 0,-5 12 0,-1 16 0,-1 17 0,-2 20 0,-7 13 0,-2-12 0,-3 1 0,-9 34-154,7-32 1,0-1-778,-4 20-1344,7-13-6779,6-15 9054,16-19 0,-7-17 0,8-10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27762,'-29'42'303,"-1"-1"0,-1 19 0,4 1-303,6 21 0,9-26 0,2-2 0,3 10 0,5-15 0,12-20 0,10-14 0,15-28 0,9-15 0,2-23 0,-2-9 0,-9-6 0,-7 3 0,-9 5 0,-5 9 0,-5 11 0,-4 10 0,-2 11 0,-2 9 0,0 4 0,-1 16 0,-2 10 0,-5 21 0,-5 14 0,-2 7 0,-1 4 0,5-5 0,3-6 0,4-11 0,3-10-24,0-11-3102,3-10-560,7-14 3686,8-15 0,-6 5 0,0-6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6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28378,'1'79'293,"-4"2"-293,-5-7 0,-2 0 0,-2 0-304,1-2-446,-3-4-449,-1-4-986,-3-6-5110,-4-8 7295,0-7 0,9-21 0,2-6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6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27617,'61'-44'-796,"-7"5"-1366,-29 22-6713,-4-1 8875,-4 2 0,-8 7 0,-3 3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28210,'-5'83'461,"0"1"-461,-2-7 0,0 3 0,-3 1 0,0-4-987,-4-3-1254,-3-6-7590,-4-6 9630,-2-9 0,10-25 1,1-8-1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7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27123,'70'-52'-2935,"-9"12"-6896,-37 34 8059,-2 4 0,-11 2 0,-3 0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28671,'-9'84'0,"1"-8"0,2-34-1457,0-1-1535,1-3 2992,3-5 0,0-15 0,2-6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7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17 28671,'-33'84'0,"5"-11"0,18-38 0,4-8 0,3-10 0,2-8 0,4-9 0,8-14 0,7-8 0,8-12 0,3-4 0,1-1 0,1 4 0,-3 4 0,-1 7 0,-7 10 0,-1 6 0,-6 6 0,-2 10 0,-2 5 0,-4 13 0,-2 6 0,-2 8 0,-6 5 0,-2 4-942,-4 0-2263,2-1 3205,4-8 0,3-18 0,2-8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48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27292,'-31'45'689,"-1"0"1,-19 37-690,39-35 0,7-7 0,9-9 0,8-12 0,11-10 0,8-16 0,4-12 0,-2-13 0,-3-8 0,-6-1 0,-6 6 0,-4 7 0,-6 9 0,-2 10 0,-3 6 0,0 3 0,0 10 0,1 5 0,2 13 0,1 3 0,4 3 0,1 0 0,5 0 0,3-1 0,4-3 0,2-3 0,3-3-1559,3-4-4559,2-2 6118,5 0 0,-17-9 0,-3-1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0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28671,'24'-21'0,"-3"5"0,-5 14 0,-2 1-304,-2 1-996,-1 0-1927,3 0 3227,1 0 0,-6 0 0,-1 0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1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27 25252,'-29'87'1535,"4"-12"-1232,14-41-79,5-8-89,3-10 212,2-8 23,1-5-79,7-10-77,3-7-214,8-13 0,3-8 0,1-5 0,-4 1 0,-2 2 0,-6 7-80,-5 8-513,-3 7-774,-2 8-1379,-2 4 2746,-5 9 0,4-4 0,-4 4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3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34 24771,'-78'23'1512,"10"-1"-1075,38 0-213,4 3-45,6 3 12,7 4-157,6 1-34,5 1 0,9 0 34,9-1 100,13-7-33,11-5-90,9-11 34,5-5-23,2-11-22,-2-8 0,-9-11 11,-8-8 1,-11-4-1,-11-3 0,-8 0 45,-8-15-56,-10 16 0,-8-6 22,-7 22 12,-5 9-34,-1 7 11,0 4-33,3 5-303,6 5-1692,1 15-1199,12 0 3216,1 9 0,8-18 0,1-2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4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28671,'7'65'0,"-2"0"0,-5-2 0,-1-1 0,-1-3 0,1-6 0,-2-8-416,2-9-1119,1-5-1098,-2-8 2633,-2-3 0,1-10 0,1-2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4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27112,'72'-28'214,"-2"4"-909,-18 19-1378,0-2-6566,-5 2 8639,-4-2 0,-21 5 0,-6-1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4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28671,'6'56'0,"-1"-5"0,-2-17-304,0-4-1164,-1-4-1445,0-3 2913,-1-2 0,-1-10 0,0-2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4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28671,'50'-25'0,"0"0"0,0 4 0,-1 4 0,25 9 0,-2 5 0,-8 2 0,-7 1 0,-8 0 0,-6 2 0,-7 2 0,-8 1-393,-7 0-1344,-7 0-1232,-7 0 2969,-3 2 0,-4-3 0,0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5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0 26967,'-37'39'453,"0"0"1,-28 29-6114,35-33 5582,2-4 1095,5-3-2116,4-5-170,7-6-5992,5-8 7261,4-4 0,2-3 0,1-2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25163,'2'0'2756,"-1"0"-2431,16 40-157,-7-19-168,14 31-123,-13-32-650,-1-3-874,0-6-2051,1-5 3698,2-3 0,-5-2 0,-1-1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28671,'0'71'0,"0"-7"0,0-28 0,0-3-673,0-8-1187,0-3-3238,-2-3 5098,-6 1 0,3-9 0,-2-2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5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 25667,'-1'-3'2185,"1"1"-1737,0 2-448,0 49-157,-1-21-560,-3 41-594,-1-32-649,-4-2-7576,1-2 9536,0-5 0,4-12 0,1-5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26138,'62'15'1008,"-6"3"-683,-26 2-179,-4 0 67,-7 3 89,-7-3-89,-6 3 113,-4-1-326,-7 2 0,-7 0 0,-11 2 0,-8 0 0,-5-2 0,-3-2 0,2-4 0,-1-3 0,5-5 0,6-2 0,6-4 0,8-1-606,5 0-1938,3-1 2544,4 1 0,0-1 0,1-1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7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11 23359,'2'-6'3025,"0"2"-2409,-2 4-380,0 0 89,-4 55-280,-3-17-1,-6 48-88,-1-32-46,-2 1-280,2-4-257,2-4-707,3-8-974,4-9-5614,3-11 7922,2-9 0,0-6 0,0-4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7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63 25219,'67'-36'1232,"-5"9"-940,-28 37 55,-1 8 68,-5 8-102,-6 6 247,-9 4-267,-6 6-293,-11 3 0,-12 3 0,-11 0 0,-12-1 0,-4-2 0,-1-7 0,6-7 0,6-6 0,7-7 0,7-5 0,4-4 0,2-3 0,2-2-1189,4-3-659,2 0-3352,2-1 5200,10-3 0,-7 2 0,6-1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7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57 25207,'-3'-1'3464,"1"0"-3464,2 1 0,50-2 0,-21 1 0,41-3 0,-35 1 0,-4-3-1166,-3 0-1311,-2-1-7354,-3-1 9115,1-1 0,-12 5 0,-2-1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8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6 23639,'-2'-3'3519,"0"1"-3049,2 2-33,-19 56-359,7-22-78,-15 45-123,16-38-796,1-4-874,4 0-2812,-1-3 4605,-2 2 0,4-16 0,0-4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8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27863,'55'-48'179,"0"10"-55,-2 26-46,-5 5 247,-10 4-223,-10 3-102,-15 5 0,-3 1 0,-10 7 0,1 1 0,-2 5 0,-7 5 0,-6 6 0,-11 5 0,-6 7 0,0 0 0,0-1 0,7-5 0,7-8-561,8-10-2162,6-10-7108,17-9 8885,11-18 0,-7 9 0,3-8 1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28412,'68'-16'259,"-3"4"-259,-22 12 0,0 6 0,-8 1 0,-7 5 0,-8-1 0,-6-4-1021,-5-1-1209,-4-1-5882,-3 2 8112,-8 2 0,5-3 0,-5-1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8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28671,'-65'74'0,"31"-29"0,5 0 0,9 5 0,1 15 0,14-25 0,5-3 0,8-6 0,3-7 0,8-7 0,4-8 0,5-5 0,3-7 0,5-7-1548,1-6-1623,1-7 3171,-2-4 0,-17 12 0,-4 3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9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4 25095,'0'-2'3205,"0"0"-2834,0 2-371,-9 48 0,1-17 0,-8 43 0,2-28 0,2 0 0,-2-2-1166,2-5-1244,2-5-4648,2-6 7058,3-10 0,2-7 0,3-6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59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1 153 21094,'78'-48'258,"-8"7"2290,-34 26-2548,0 1 935,-3 3-2122,-3 1-346,-5 3-7050,-6 3 9272,-8 2 0,-5 2 0,-4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0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25207,'0'-4'2791,"0"0"-2118,0 4-673,42 0 0,-16 2 0,36 2 0,-27 2 0,1 4 0,-2-1-416,-3 3-1567,-4 1-4258,-5 3 6241,-5 5 0,-8-10 0,-4 0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28671,'76'-23'0,"-4"4"0,-20 21 0,5-2 0,5 2-449,7-2-2016,8-5-5928,9-3 8393,6-7 0,-39 7 0,-10 1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1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1070 27180,'-29'-86'1154,"6"-4"-817,22 2-1891,1-7 1554,0-3 0,0 2 83,0 5-83,0 7 0,0 7 0,0 10 0,-1 9 346,-3 12-346,-4 11 0,-1 9 0,-1 11 782,2 5-782,4 5 343,2 3-343,2 2 0,0 0 0,3 0 0,8 0 0,9 3 0,46 2 0,-1 1 0,-14-2 0,2-1 0,37 0 0,0 0-1043,-10 1-1086,-19 6-7702,-25 5 9771,-20 8 0,-13-9 0,-5-1 1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1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28671,'-19'23'0,"19"0"0,52-3 0,17-2 0,10-7-331,9-5-1373,0-4-5131,-2-4 6835,-3-4 0,-39 3 0,-9-2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27281,'-72'64'1390,"13"-4"-1390,35-21 0,6 2 0,5-4 0,7-6 0,3-8 0,7-12 0,9-5 0,10-20 0,12-8 0,5-17 0,-4-4 0,-5 4 0,-10 8 0,-7 9 0,-4 10 0,-2 5 0,-1 5 0,-3 9 0,-2 10 0,-1 14 0,-1 10 0,-4 6 0,-2 0 0,-2-3 0,3-5 0,2-8 0,3-8 0,7-9-718,6-7-1489,12-11-3385,7-11 5592,7-11 0,-16 10 0,-2 0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28546,'-17'74'125,"3"-12"-125,9-34 0,2-6 0,2-3-13,1-6-211,0-1-212,3-6-80,2-2-22,3-3-582,4-1-482,0 0-2354,3-1 3956,0 0 0,-6 0 0,-2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2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109 233 22070,'7'-6'2925,"-2"1"-2746,34-39-134,-17 18 11,29-36-12,-32 32 260,-9 5 524,-5 6-178,-10 9-101,-9 4-89,-8 9-292,-7 8 201,-3 10-345,-1 9-24,0 6 0,2 5 0,4 0 0,6 0 0,8-1 0,7-5 0,10-5 0,12-6 0,15-6 0,13-8-214,11-6-3114,8-4 3328,7-6 0,-30 4 0,-4-4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3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473 19 24670,'-82'-10'2353,"5"3"-1927,22 6 67,2 7-79,5 3-212,5 7-89,8 4-113,7 1 0,6 1 0,6 3 0,7-1 0,5 2-281,9-3-1109,13-1-694,17-7-3115,21-6 5199,15-6 0,-28-4 0,-6 0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52 26843,'-32'61'1166,"5"-8"-819,35-32-56,4-4-267,11-9-24,3-2 0,1-10 0,-3-7 0,-7-7 0,-6-6 0,-6-2 0,-4-1 0,-6 1 0,-1 2 0,-5 4 0,-1 3 0,1 6-808,0 4-1298,0 4-3598,3 3 5704,2 3 0,3-2 0,2 2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0 28671,'-20'53'0,"1"0"0,-14 34 0,8-35 0,-1-1 0,-11 26 0,1-1 0,3-4-80,6-8-1712,8-10-3027,8-11 4819,11-13 0,1-14 0,4-8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4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7 22092,'0'-4'3496,"0"1"-2957,-24 44-47,15-20-144,-15 31-169,20-33-44,6-7-135,9-4-23,8-7-10,9-11-69,4-6 102,-1-8 12,-5 1 33,-5 4 257,-9 5-100,-5 8 67,-4 3 0,-2 3-236,-1 3 79,0 3-112,0 5-235,2 1-303,0-1-448,4-3-975,4-3-3294,4-2 5255,4-3 0,-8 0 0,0 0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4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27662,'27'20'100,"-6"1"-100,-26 0 23,-8 4-23,-11 5 22,-12 4-11,-5 3 180,-1 1 10,4-3 124,7-4-189,9-7-136,7-6 0,8-7 0,4-6 0,3-2 0,11-3 0,6 0 0,14 0 0,6-3 0,4-2 0,-2-4-1032,-4 1-996,-4-1-2600,-5 0 4628,1-1 0,-14 4 0,-1-1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4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26899,'-24'61'-2756,"5"-8"-7075,18-37 9067,1 1 0,0-9 1,0-1-1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5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19986,'2'-3'4549,"-1"1"-3977,-1 2-68,0 0 0,0 38-369,0-21 78,4 29-1,1-32-77,5-2 213,3-3-57,3-4 0,2-3 11,4-3-100,-1-6 78,2-6-133,-2-7-147,-3-1 0,-5-1 0,-6 2 0,-4 2 0,-2 1 0,-5 2 0,-4 2 0,-6 1 0,-6 5 0,-2 2 0,-3 3 0,3 7-214,-1 5-1018,5 6-662,4 6-4583,7-2 6477,3 0 0,4-11 0,0-1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5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23717,'2'-4'2578,"0"1"-2265,-2 3 281,0 0-235,-3 33 22,-2-16-124,-3 26 57,2-26-202,3-4-66,2-5-46,1-4 0,0-3 0,0-1 0,3 0 0,3 0 0,4-1-214,3-2-413,1-1-102,-1-2-1030,1 0-3238,-3 3 4997,1 1 0,-6 2 0,-1 0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5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114 102 22743,'6'-1'1848,"-1"0"-1848,-5 1-89,0 0-191,36-18 55,-24 8 214,26-15 11,-34 13 202,-3 2 45,-3 0 257,-6 2 0,-5 4 79,-9 2 246,-4 4-224,-7 8 145,0 6-289,3 4-461,6 0 0,10-4 0,6-2 0,6-1 0,7-2 0,5 2 0,9-1 0,5-1-337,2-1-1142,1-3-1109,-2-2-7243,-2-2 8913,-1-1 0,-11-1 0,-2 0 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8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101 128 24513,'0'-4'3563,"0"0"-3182,0 4-167,0 0-214,-8 41 0,5 0 0,-7 42 0,3-9 0,-3 3 0,-2-3 0,-1-5 0,2-8 0,1 3 0,4-25 0,1-4 0,2-26 0,2-11 0,-1-16 0,2-15 0,0-24 0,2 3 0,1-4 0,5-37-488,0 32 0,3 0 488,14-17-386,8 9 386,4 15 0,2 10 0,3 12 0,2 11 0,4 6-2941,3 8 2941,-5 4 625,-6 2-625,-14 4 286,-13 10-286,-7 7 0,-17 16 0,-10 11 0,-16 6 0,-10 4 0,-1-5 0,5-5 0,3 1 0,17-16-1435,6 2-1478,13-16 2913,3-6 0,1-4 0,0-4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 23056,'0'-4'3048,"0"1"-2286,0 3-45,-9 53-34,-5-9-335,-9 47-291,-2-25-57,2-7 0,5-12 0,7-15 0,6-15 0,3-10 0,2-10 0,1-8 0,6-10 0,3-8 0,6-3 0,1-2 0,0 4 0,2 2 0,-1 5 0,2 5-853,2 4-1466,3 6-5693,3 4 8012,4 2 0,-14 2 0,-2 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9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26194,'-78'53'1871,"12"-3"-7319,33-11 5650,9-2 1352,7-4-1508,10-4-1455,3-5 1409,7-5 0,6-6 0,6-7 2269,10-5-2269,4-12 0,2-8 0,1-10 3392,-3-2-3392,-6 3 0,-7 6 0,-6 8 0,-6 7 0,-1 5 0,-3 11 0,0 7 0,0 14 0,-2 5 0,0 2 0,1-5-606,-1-4-1131,3-8-1389,5-7-6705,5-6 8000,10-6 0,-9-2 0,1 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09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7 23751,'0'-3'3765,"0"0"-3239,0 3 103,0 0-629,-5 0 0,3 5 0,-4 9 0,4 12 0,-4 13 0,-1 7 0,-3 1 0,-1-1 0,1-6 0,-1-7 0,3-8 0,2-7 0,2-9 0,2-5 0,2-3 0,0-1 0,0-8 0,2-6 0,6-12 0,6-6 0,7-2 0,1 2 0,2 3 0,-4 8 0,0 5 0,-5 9 0,-4 3 0,-4 3 0,-2 4 0,-4 6 0,1 5 0,-2 8 0,0 3 0,-4 13 0,0-9-752,-3 4-1948,3-17-7131,3-5 9193,2-5 0,0-3 1,1-3-1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0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55 25185,'-2'-4'3048,"1"1"-2610,1 3-438,0 0 0,16-20 0,-1 14 0,10-14 0,-4 18 0,-7 2 0,1 0 0,-1 0 0,-1 0 0,2 2 0,-4 0 0,3 2 0,-3 1 0,0 0 0,1 1 0,-3 1 0,-2-2 0,-4 1 0,-1 2 0,-8 3 0,-6 4 0,-11 6 0,-7 6 0,-5 5 0,-1 3 0,3 0 0,5-4 0,7-4 0,6-6 0,5-4 0,5 0 0,3-8 0,2 1 0,5-7 0,6 0 0,7-2 0,4-1 0,4 0 0,2-1 0,19-11-1457,-6 1-695,19-10-3327,-10 2 5479,7-3 0,-26 10 0,-4 1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0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28457,'-65'32'214,"12"0"-214,38-2 0,8 1 0,3 1 0,5-3 0,5-3 0,5-2 0,7-6-3392,3-4 3392,1-6 0,2-4 0,0-9 0,0-7 0,-2-9 0,-4-7 0,-6-1 0,-4 0 3392,-6 2-3392,-2 1 0,-8 3 0,-4 3 0,-8 2 0,-4 5 0,-1 3 0,-1 5 0,1 2 0,3 5-1615,4 5-3091,4 3 4706,7 5 0,3-6 0,4-2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1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 27056,'-5'-6'1615,"2"2"-1615,3 4 0,0 0 0,28 13 0,-8-5 0,26 10 0,-17-8 0,0 0 0,-4-1-1278,-4 2-1300,-6 0-7253,-7 3 8588,-5 1 0,-3-7 1,0-1-1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1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47 25891,'-4'0'2780,"0"0"-2780,4 0 0,0 0 0,40-4 0,-8 0 0,37-4 0,-18 1 0,-1-2 0,-3 2 0,-6 2 0,-4 3-1491,-3 1-8340,-1 1 8313,1 0 1,-16 0 0,-3 0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2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54 148 27628,'-32'-35'1043,"10"6"-1043,34 22 0,10 0 0,10-2 0,8 1 0,5-1 0,2 0 0,4 1 0,1 0 0,4 1 0,2 2 0,-1 1 0,-2 2 0,-7 2 0,-8 0 0,-11 0 0,-8 0 0,-10 0-606,-6 3-1220,-4 5-1480,-10 5 3306,-5 7 0,3-8 0,-1-2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2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26899,'-50'83'718,"5"-9"-707,25-32-11,0-1-11,1-3-415,3-3-314,3-5-548,5-5-1143,4-6-3508,3-7 5939,1-6 0,0-3 0,0-3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2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27023,'6'72'1031,"-1"-4"-998,-5-18-33,3-3-246,0-5-269,5-4-572,0-7-684,1-4-2834,0-6 4605,-1-6 0,-2-7 0,-3-3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2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26698,'53'-16'-213,"1"0"0,27-11-1165,-21 7-1267,-26 5-7186,-9 4 9484,-8 3 1,-9 4 0,-4 2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3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28132,'-23'84'539,"4"-10"-539,14-34 0,0-4 0,0-4-853,-1-2-670,-1-1-2096,-4 1 3619,-4 1 0,7-13 0,-1-3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27314,'-23'62'314,"3"-5"-314,16-26-67,2-2-494,0-5-604,2-4-2152,-1-7 3317,1-4 0,0-5 0,0-4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3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11 25667,'64'-10'1378,"-9"9"-929,-36 19-158,-4 8-4207,-6 6 4308,-10 24 626,-11-10-1018,-32 33 0,5-35 0,-16 6 0,21-26 0,6-9 3392,7-4-3392,6-7 0,4-2 0,1-2-797,4-3-256,0-2-773,4-4-4079,1-3 5905,3-2 0,-2 6 0,1 1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3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12 23314,'4'-7'3261,"-2"2"-2948,-2 5 125,0 0-382,-20 42 56,1-9-112,-21 38-12,5-19-156,-1-1-583,3-4-985,2-6-3407,7-8 5143,8-8 0,8-12 0,6-6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4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24726,'4'-5'2465,"-1"1"-2196,-3 4 179,0 0-426,40 22-22,-22-9-436,31 17-987,-32-17-2455,-1 0 3878,1-5 0,-7-3 0,-2-3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4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28502,'0'82'169,"-1"-9"-169,-2-28-13,0-3-726,0-3-807,-1-2-2466,-3 0 4012,-6 1 0,6-16 0,-1-4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4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7 24748,'-1'-3'3003,"0"0"-2644,1 3-12,0 0-168,-4 34-144,1-9-35,-3 30 0,3-19 0,0-3 0,1-5 0,0-6-853,0-4-603,0-4-1032,-3-2-7343,-1-2 7846,-3-3 0,4-2 0,0-2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59 25465,'61'-33'1367,"-8"7"-974,-27 28 55,-4 7-123,-4 5-12,-1 7-44,-3 1-178,-3 0-91,-3 0 0,-4 2 0,-2 1 0,-2-2 0,-6 0 0,-4-3 0,-7-2 0,-6-1 0,-2-3 0,-2 0 0,-2-1 0,0-3 0,2-1 0,6-5 0,6-2 0,7-2-606,3 0-2151,4 0-7074,0-1 7395,12-8 0,-8 6 1,8-5-1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5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28671,'73'35'0,"-8"-1"0,-37-10-1021,-2-1-995,-4-4-4405,-5-2 6421,-6 0 0,-5-9 0,-4 0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5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28671,'75'0'0,"-2"-2"0,-15-1 0,5-3 0,1 0 0,-2 2-1189,-7 0-1892,-5 3 3081,-5 1 0,-21 0 0,-6 0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19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78 196 28076,'6'65'595,"-6"0"-595,-7 0 0,-5-2 0,-3-6 0,0-8 0,2-10 0,3-12 0,3-11 0,4-9 0,1-6 0,2-16 0,3-10 0,3-21 0,7-13 0,3-7 0,3-7 0,3 2 0,3 5 0,4 7 0,4 10 0,2 8 0,2 9 0,-1 9 0,5 6 0,-14 10 0,-1 8 0,-20 14 0,-3 12 0,-9 13 0,-8 5 0,-10 3 0,-19 12 0,9-17-326,-14 13-1030,25-31-862,0 0-4651,15-15 6869,4-5 0,4-2 0,0-3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0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6 24143,'5'-5'4528,"-20"57"-4528,-6-13 0,-20 49 0,5-32 0,4-6 0,10-9 0,10-12 0,7-11 0,4-10 0,1-4 0,4-8 0,6-8 0,8-8 0,5-8 0,4-2 0,0 1 0,-1 2 0,1 5-3640,0 4 2016,3 3-1234,3 2 2858,6 1 0,-17 5 0,-1 1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0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25925,'-60'29'1535,"9"0"-1065,31-6-134,4 2-44,4-2-179,4 0-113,4-2 0,2-4 0,2-5 0,3-6 0,7-3 0,9-12 0,10-5 0,6-10 0,-1-2 0,-5 6 0,-9 4 0,-7 9 0,-8 4 0,-2 3-3392,-3 8 3392,0 3 0,0 7 0,-1 0-528,-1-1-716,-1-4-896,1-4-3798,0-5 6786,5-3 0,-2-1 0,2 0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0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26250,'-31'68'1221,"6"-13"-1131,20-38-57,2-6 1,3-6-34,4-3 0,6-9 0,8-6-22,4-6 22,1-3 0,-3 5 22,-3 5 79,-3 5-68,-4 5 79,-2 1 112,-1 4-134,-4 5 212,0 6-121,-3 5-181,0 1 0,-2 2 0,-1-4-270,-1 0-895,0-5-1177,2-2-4325,1-3 6667,1-2 0,0-3 0,0-1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1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30 25880,'60'-16'784,"-12"3"-649,-40 12 55,-5 3-190,-6 8 90,-9 6 112,-5 10 145,-9 2 135,-1 3-214,-1-1 25,0-3-293,2 1 0,-1-5 0,5-1 0,3-4 0,6-3 0,4-4 0,6-3 0,2-2 0,3 1 0,5-3 0,6 1 0,7-3 0,2-1 0,6-2 0,2-8 0,5-4-2052,4-9-7779,6-2 8137,5 1 0,-21 10 1,-3 4-1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66 28311,'-54'53'360,"8"-5"-360,32-21 0,4-3 0,5-4 0,3-6 0,5-5 0,5-5 0,5-4 0,4-9 0,3-7 0,-2-10 0,1-6 0,-2-2 0,0-2 0,-1 4 0,-2 3 0,-2 7 0,-2 6 0,-2 8 0,-3 4 0,-2 8 0,-2 8 0,-1 11 0,0 10 0,0 6 0,-2 2 0,0-1 0,-2-4 0,2-6 0,1-7-853,1-7-1724,0-6-5569,3-6 8146,4-1 0,-3-3 0,3 0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1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28222,'-12'82'449,"1"-13"-449,2-42 0,3-6 0,3-7 0,3-6 0,0-5 0,2-3 0,4-5 0,5-5 0,2-5 0,0-3-472,-1 2-267,-1 2-348,0 1-459,1 2-650,1 4-1670,1 1-3373,0 4 7239,1 2 0,-7 0 0,-1 0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2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91 21163,'35'-36'3126,"-7"6"-1995,-35 17 304,-4 6-360,-8 2-334,-5 5-741,-3 9 0,0 5 0,2 11 0,3 1 0,5 2 0,6-2 0,5-2 0,3-4 0,5-4 0,9-5 0,7-3-1043,11-4-2083,2-3 3126,6-1 0,-17 0 0,-2 0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2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 28671,'-10'-7'0,"8"4"0,25 9 0,2 1 0,0-1-550,-1 0-1814,-2-1-7318,-1 0 9682,-2-1 0,-9-1 0,-1-2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2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23527,'1'-2'3462,"-1"0"-2700,0 2-448,2 50-180,-7-22 23,1 38-112,-5-35-23,1-8-22,3-5 11,2-9-11,2-5 0,1-4 23,2-5-1,4-3-22,1-8 11,3-2-22,-1 1-11,-2-1-157,-2 5-393,-1 0-559,-2 3-1245,-1 4 2376,-1 2 0,0 3 0,0 1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4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 28671,'-2'-10'0,"12"3"0,37 9 0,14 0 0,15 2 0,9-1 0,3-1-1039,-2-1 1039,-7 0 0,-7-1 334,-12 0-334,-10 0 0,-15 1 171,-12-1-171,-10 1-1020,-7 1-1770,-5 4 2790,-12 2 0,7-2 0,-7 0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4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 27158,'-57'65'694,"9"-6"-683,31-25-11,-1 0-302,2 0-236,-1-2-325,2-3-762,2-5-3069,5-4 4694,5-5 0,1-7 0,2-3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4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27874,'22'88'381,"-2"-10"-773,-5-37-538,0-4-1143,4-6-6039,4-7 8112,8-10 0,-13-6 0,-1-7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4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28367,'62'-16'304,"-7"3"-304,-24 11 0,-4 1 0,1-3-181,-4 0-1510,-1-2-1839,-1-1 3530,0-1 0,-10 4 0,-2-1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4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24379,'1'-3'3607,"1"1"-3114,-2 2-301,6 43-192,-4-16 0,6 36 0,-7-27 0,2-1 0,0-1 0,-1-2-1424,0-2-1545,-2 0 2969,-5 1 0,4-13 0,-4-4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5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28671,'-32'67'0,"7"-7"0,22-30 0,1-3-147,1-4-1163,0-4-853,1-4-6689,0-6 8852,0-4 0,0-2 0,0-2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5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40 26507,'63'-22'1491,"-5"4"-1301,-18 28-156,-3 6 66,-6 12-10,-10 7 78,-9 4-77,-6 3-91,-9 0 0,-9 0 0,-8-3 0,-11-4 0,-6-2 0,-3-7 0,-1-2 0,2-6 0,4-4 0,6-4 0,9-5-1469,7-3-1130,7-2-7232,4-1 9095,6-8 0,-3 6 0,3-5 1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5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10 25712,'0'-5'2274,"0"1"-1915,0 4-46,-48 43-300,20-11-13,-39 39 0,34-20 0,1-2-293,2 0-759,2-5-753,3-7-3080,4-6 4885,7-10 0,6-10 0,6-6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28591,'65'27'67,"-9"-2"-459,-36-11-807,0-2-1030,1-5-7602,2-3 9823,5-4 1,-12 0 0,0 0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6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24838,'0'-4'2958,"1"1"-2443,-1 3-246,0 0-178,7 42-91,-6-16 0,6 35-315,-7-25-1130,0 0-1087,0 1-7299,0 0 8109,-3 1 0,3-18 0,-2-3 1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6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7 25073,'-2'-4'2141,"0"1"-1817,2 3-156,0 0-112,-14 46 45,4-16-101,-13 39-33,7-28-147,0-2-481,2-2-683,1-6-1794,3-6 3138,1-5 0,5-10 0,-1-3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64 26015,'70'-35'1322,"-12"8"-1087,-33 26 56,-6 5-134,-5 6 89,-6 8-44,-4 7-56,-2 6-89,-7 6-57,-6 5 0,-8 3 0,-6 0 0,-5-1 0,-3-4 0,-2-7 0,-2-8 0,3-9 0,4-8 0,5-5 0,6-3-2007,6-5-6733,5-2 8740,5-9 0,3 8 0,0 0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7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27415,'-16'32'146,"-2"19"-292,8-13-381,-2 14-2801,5-8-5983,2-15 9311,2 0 0,2-21 0,1-4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7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26317,'84'15'1793,"-21"1"-1390,-21 26-245,-23-7-158,-9 2 0,-6 0 0,-16 1 0,-9 1 0,-16 0 0,-9-1 0,-2-3 0,2-5 0,6-5 0,6-8 0,9-4 0,7-7 0,7-3-24,7-3-1465,2 0-1100,2 0-7242,6 0 9425,8-6 1,-5 5 0,3-4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7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25263,'6'-2'3048,"-1"1"-2734,40-2-268,-17 1-46,37-4-46,-30 0-425,-2-3-582,-2-2-369,-4-1-1201,-1-1-7159,-6 0 9782,-3-1 0,-8 7 0,-4 0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20519,'-9'73'1411,"-1"-7"847,-1-26-2437,0-3 639,0-2-1805,-1-5-1859,-1-1 3204,-6-2 0,9-12 0,0-3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24255,'0'-2'2387,"0"0"-2163,53-24-56,-11 13-146,50-20 124,-27 20 11,-6 6 101,-12 3 246,-16 3-135,-14 3-188,-10 6-181,-5 4 0,-6 8 0,-4 4 0,-5 3 0,-2 1 0,0-2 0,2-2-920,4-4-536,4-6-1469,7-7-6906,13-3 8283,15-11 0,-10 5 0,3-6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8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28671,'63'-12'0,"-11"2"0,-33 10 0,-4 0-393,-5 2-727,-5 0-741,-3 4-2296,-2 0 4157,-7 3 0,5-5 0,-5 0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8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19000,'0'0'0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8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19000,'0'0'0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8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28671,'-14'52'0,"2"-4"0,4-24 0,1-1-360,1-8-1063,1-4-1142,-1-3 2565,0-4 0,2-1 0,0-2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9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27314,'0'28'751,"-8"-2"-673,-3 28-11,-11-7-44,0 6 145,-2-2-45,4-2 24,4-7-147,4-6 0,3-7 0,5-8 0,2-5 0,2-7 0,0-2 0,0-3 0,3-1 0,0-1 0,1-1 0,1-1 0,1 0 0,4 0 0,8 0 0,5 0 0,7 0 0,2-1-147,2-3-861,-3-2-729,-4-3-2375,-7 3 4112,-4 2 0,-10 3 0,-2 1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29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24860,'0'-4'3485,"0"0"-3159,0 4-326,0 0 0,22-5 0,-5 6-337,20-2-582,-14 8-369,-2 1-1928,-5 0 3216,-4 1 0,-7-4 0,-2 0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0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21801,'0'2'4404,"0"0"-2231,0-2-1880,20-22-293,-10 15 0,18-15 0,-12 20 0,5 2 0,7 0 0,7 0-539,6-1-1086,2 0-1322,-4 0 2947,-9 0 0,-13 1 0,-10 0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22319,'73'-16'-470,"-6"2"1686,-27 8-3525,2 2-5245,-4 1 7554,-1 2 0,-17 0 0,-5 1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86 23986,'-3'-4'2387,"0"0"-2062,-4 44 100,0 1-99,-11 41-46,-2-8 33,-7 3-189,-3-5 55,-3-8 34,1-11-157,3-14 1,7-12-57,7-15 0,7-11 0,8-19 0,11-15 0,9-22 0,12-14 0,10-10-340,7-4 340,6 4 0,4 7 0,1 11 0,-6 16 0,-9 12 0,-11 14-3280,-12 10 3280,-11 5 0,-6 3 0,-15 21 0,-5 1 0,-15 19 0,-5-2-1289,-16 17-1296,17-14-7246,-1 8 9943,25-26 0,8-10 1,2-7-1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1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27382,'-37'76'1131,"-2"-4"-973,4-29-158,-4 1 0,5-7 0,7-10 0,11-12 0,10-8 0,11-9 0,10-11 0,13-7 0,10-11-3392,3-1 3392,3 0 0,-1 4 0,0 4-942,3 5-2240,-1 4 3182,7 4 0,-24 5 0,-3 2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2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46 27762,'-61'37'909,"8"-1"-909,35-9 0,5-1 0,7-4 0,4-6 0,5-7 0,11-6 0,11-17 0,14-8 0,4-14 0,1-3 0,-8 2 0,-8 7 0,-7 8 0,-7 7 0,-4 8 0,-5 11 0,-1 10 0,-3 12 0,-2 7 0,-5 3 0,-1-3-729,-1-3-1590,3-8-5727,3-8 8046,6-7 0,-3-4 0,2-3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2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4 24804,'0'-2'2925,"0"0"-2522,-19 42 34,0-7-335,-17 35-102,8-21 0,7-4 0,8-10 0,7-10 0,8-12 0,11-7 0,8-15 0,10-5 0,1-10 0,-1 0 0,-4 1 0,-4 7 0,-5 5 0,-4 7 0,-3 3 0,-4 3 0,-2 3 0,-1 3 0,-3 5 0,0 1 0,-1 1-2981,0 2-3787,0-6 6768,0 0 0,0-6 0,0-3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2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27617,'24'22'179,"-6"-2"-33,-17-9-113,-5 2 57,-4 0 100,-8 2-3548,-4 0 3503,-2 1-10,0 0-33,1 1-102,0 0 0,2 0 0,2 0 0,4-1 3392,5-1-3392,4-3 0,3-1 0,3-3 0,5-2 0,4-2 0,7-2 0,5-1 0,2-1-886,3 0-1367,1-3-5097,2-2 7350,3-2 0,-15 2 0,-2 1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3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27281,'-37'61'1109,"8"-9"-828,24-35-281,3-5 0,2-4 0,0-5 0,5-2 0,2-6 0,8-5 0,2-7 0,0-5 0,1-2 0,-2 0 0,-3 3 0,-3 5 0,-4 7 0,-2 5 0,-2 2 0,-2 4 0,1 6 0,-1 5 0,0 7 0,0 1 0,0 1 0,0-2-483,0-4-806,0-2-1803,0-4 3092,3-5 0,-1-2 0,1-3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27090,'-6'64'1535,"-3"-5"-1489,-5-22-46,1 0 0,2-5 0,4-4 0,3-9 0,3-5 0,2-8 0,5-3 0,3-8 0,4-5 0,1-5-729,-1-4-1042,0 1-3887,1 1 5658,-2 6 0,-4 5 0,-3 4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3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8 26115,'-69'-7'527,"10"7"-527,36 17-359,6 1-336,5 0-470,6 0-740,4 1-2801,2-1 4706,0 1 0,0-9 0,0-1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6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823 14 27684,'-84'-11'987,"-5"8"-987,4 20-781,-9 15 781,47-11 0,1 3-1890,0 1 1,2 3 1889,-36 32-1279,14 4 1279,13 4-86,14 3 86,12 1 0,11 0 0,10-2 0,10-5 0,11-6 0,13-12-1313,17-13 1313,16-16 818,18-14-1020,15-24-273,-41 6 0,0-4-4441,1-4 1,-1-3 3824,0 1 1,-5 0-1,8-3 1,-16 8-1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6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104 244 28671,'95'-21'0,"-8"1"0,-32-2 0,-8 0 0,-12-3 0,-11-2 0,-12-1 0,-6 1 0,-18 4 0,-7 7 0,-19 7 0,-9 5 0,-8 15 0,-3 10 0,1 19-3392,4 11 3392,8 9-733,7 5 733,13 1 0,12-3 0,8-4 0,19-8 0,8-7 0,16-11-2025,6-15-139,7-9-4733,4-23 6897,4-11 0,-25 5 0,-6 0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27930,'-35'58'370,"1"0"1,-15 26-371,19-22 0,22-38 0,5-10 0,3-8 0,6-5 0,6-12 0,9-6 0,6-9 0,2-3 0,-2 5 0,-4 5 0,-7 8 0,-5 5 0,-5 5 0,-3 2 0,-2 6 0,-1 8 0,0 9 0,-3 7 0,-1 2-741,1-2-1555,0-5-3710,9-10 6006,11-8 0,-7-6 0,6-2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7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26138,'-34'48'560,"-1"0"0,4-4 0,5-2-190,4 5-23,9-3-211,6-4-136,9-5 0,8-7 0,8-8 0,10-11 0,6-6 0,4-17 0,2-10 0,1-16 0,-3-4 0,-7 1 0,0-4 0,-15 18 0,0 3 0,-14 21 0,0 3 0,-2 11 0,0 7 0,0 12 0,-1 7 0,1 1 0,-1-4 0,8-8-4222,8-9 827,17-8 3395,14-7 0,-18-1 0,-1-2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7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28671,'71'13'-987,"14"3"-313,-39-6-2555,23 4 3855,-15-2 0,-21-4 0,-8-2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28671,'52'4'0,"8"-5"0,7-7 0,5-2-819,-5-3-2206,-2 4 3025,-1 0 0,-30 5 0,-5 1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8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71 28580,'-38'-9'91,"11"0"-91,44 6 0,19-3 0,23-2 0,19-1 0,10-1-591,4 3 591,-1 2 0,-4 2 0,-5 3 0,-7 0 0,-10 0 0,-12 0 0,-13 0 0,-11 0-1143,-10-1-2050,-9 1 3193,-6-1 0,-4 1 0,0 0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8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0 27594,'-63'58'1064,"9"-4"-1051,33-15-13,-1 1 0,-2-1-438,2-2-436,0-4-694,5-4-1592,7-7 3160,4-5 0,5-8 0,1-4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8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28671,'24'65'0,"0"-9"0,-1-36 0,1-5 0,2-4-785,1-6-1109,0-2-3966,2-2 5860,-1 0 0,-12-1 0,-4 2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8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28671,'65'-22'0,"-6"3"0,-19 10 0,-7 1-405,-7-1-1376,-7-1-3676,-1-1 5457,-3-4 0,-6 7 0,-3 1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8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28446,'-38'82'225,"6"-7"-225,16-28 0,5-1 0,5-5 0,4-5-13,2-5-1645,0-6-1681,2-4 3339,3-3 0,-2-8 0,1-2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3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 26944,'-18'19'841,"-3"6"-584,-5 13-167,-1 4 44,1 3-10,2 1-80,4-1 136,3-2-123,3-4-57,4-6 0,4-7 0,2-5 0,3-5 0,1-4 0,5-3 0,4-2 0,6-2 0,4-1 0,1-2 0,1 1 0,2-2 0,3-1 0,6 0 0,6 0 0,4-1 0,4-3 0,-1-2 0,-3-2 0,-6 1 0,-6-3-785,-6-2-1142,-4-4-4337,-1-3 6264,0-4 0,-9 10 0,-1 1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0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23986,'0'-7'3564,"0"1"-2971,38-18-111,-15 13-436,32-17-46,-24 20 0,-4 2 0,-4 3-685,-4 2-682,-4 1-1501,-1 0 2868,-3 6 0,-5-4 0,-3 5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0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28671,'-7'21'0,"9"-2"0,10-11 0,8-3 0,1-3-505,1-1-862,-1-1-1379,-1-7 2746,1-4 0,-10 2 0,-2-1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0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10 25532,'0'-5'2578,"0"0"-2231,-5 58-157,3-17-190,-4 42-56,5-32-605,1-6-750,5-8-1884,0-3 3295,4-5 0,-4-10 0,-2-4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0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27101,'-61'22'1570,"14"-4"-1570,40-13 0,8-1 0,14-3 0,15 1 0,21-4 0,16-5 0,7 0 0,-3-2 0,-11 5 0,-13 4 0,-25 10 0,-7 5 0,-19 9 0,-5 3 0,-7 3 0,-4-1 0,1-1-3392,4-5 3392,7-3-1200,5-5-1926,9-7-6705,8-3 8949,15-10 1,-11 3 0,1-4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1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28671,'46'-8'0,"6"3"0,4 3 0,8 2 0,2 0 0,-3 0 0,-4 0 0,-11 0-416,-8 0-2340,-13 2 2756,-12 3 0,-8-2 0,-6 2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28671,'50'32'0,"3"-8"0,7-14 0,5-6 0,3-2-2332,-4-2-7499,-8 2 9400,-8 4 1,-23-3 0,-10 2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561 1 25308,'-85'0'2477,"-1"0"-3239,12 6 1178,-2 1-416,5 8 393,12 0-393,13 2 203,15-1-203,12 1 0,10 0 0,6 1 0,13 4 636,8 3-636,17 5 0,11 4 0,6 2 0,-4 4 0,-7-2 0,-14 1 0,-13-1 0,-12 1 0,-21 1 0,-36 21 0,4-17 0,-18 12 0,30-27 0,11-7 0,9-6 0,9-8 0,6-4-461,6-3-7920,30-11 8381,-1-4 0,6 2 0,-15 0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3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128 299 27158,'84'-31'336,"-29"6"0,-4-1-482,6-11-123,14-15-56,-40-3-3916,-24 26 4388,-22-9 914,-55 33-993,6 8 55,-27 8 168,28 8 79,8 5-134,11 3-236,11 6 0,9 3 0,10 6 0,6 5 0,5 1 0,7 3 3326,6-3-3326,11-4 200,9-8-200,8-7-1480,6-10-1321,3-9-7030,2-4 8655,1-8 1,-23 1-1,-4-2 1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28188,'-42'90'241,"15"-36"1,2-2-242,-4 7 0,-8 12 0,20-34 0,4-12 0,6-10 0,3-8 0,2-5 0,4-8 0,7-7 0,6-12 0,8-5 0,2-3 0,0 5 0,3 3 0,-1 6 0,3 3 0,1 4-886,2 3-1097,-1 4-2085,1 2 4068,-1 3 0,-14 0 0,-4 0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4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0 27729,'-74'38'942,"9"0"-942,31 3 0,7-1 0,5-1 0,11-5 0,5-6 0,10-7 0,10-9 0,10-6 0,9-11 0,5-11 0,-1-10 0,-3-11 0,-4-1 0,-5 1 0,-4 7 0,-4 6 0,-4 10 0,-3 7 0,-2 4 0,0 4 0,-1 6 0,0 6 0,-1 7 0,0 3 0,7 11-80,-2-7-1511,6 7-885,-1-13-5827,4-5 8303,10-3 0,-14-7 0,2-2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4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28671,'46'4'0,"2"1"0,-4 3 0,3-1 0,-3-2-1009,-1-1-829,-6-3-1714,-4 1 3552,-5-1 0,-14-1 0,-4 0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4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28671,'-31'83'0,"3"-5"0,10-22 0,3-9 0,6-11 0,4-13 0,4-12 0,1-7 0,0-16 0,6-8 0,1-14 0,6-5 0,-1-3 0,0 2 0,-1 3 0,-3 5 0,0 7 0,0 7-942,-3 10-1658,1 3-7231,0 14 9420,1 7 1,-3-3-1,-1 1 1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9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28311,'-14'84'360,"2"-8"-360,6-27-304,1-4-648,2-4-908,0-6-2622,1-5 4482,0-6 0,1-10 0,-1-5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37 25174,'57'-21'1345,"-8"5"-953,-26 26-33,-3 7-23,-5 11 134,-4 6-100,-5 1-145,-3 1-225,-8-2 0,-8-1 0,-9 0 0,-8-3 0,-5-2 0,2-3 0,1-4 0,6-3-293,6-7-962,8-3-862,6-4-4595,4-3 6712,5 0 0,-2-1 0,3 0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0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27818,'61'0'493,"-3"-2"-907,-21-1-595,-4-3-817,-2-1-2835,-9-1 4661,-4-1 0,-9 5 0,-4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28300,'-15'82'179,"2"-9"-560,5-34-806,1-5-1189,-1-4-6173,-5-2 8549,-7-2 0,9-12 0,-2-3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0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27225,'55'-20'97,"1"0"0,-3 1 0,-3 3-86,21 5-11,-12 5 291,-15 4 146,-22 10-21,-14 6-416,-25 13 0,-13 7 0,-20 8 0,-7 1 0,3 1 0,10-8 0,11-7-819,16-8-1814,9-10 2633,43-11 0,-26 0 0,27-6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1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28671,'66'-27'0,"-6"5"0,-25 22 0,-4 0 0,-6 0 0,-6 0 0,-8 0-1166,-4 0-1031,-5 3-6700,-6 2 8897,-7 6 0,5-5 0,-4 0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1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28289,'-41'79'382,"11"-18"-382,22-20 0,7-13 0,1-2 0,5-2 0,2-5 0,6-4 0,1-7 0,2-3-427,3-4-1746,4-7-2522,4-6 4695,2-9 0,-11 8 0,-4 2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1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5 24423,'1'-3'2667,"0"1"-2230,-1 2-246,-16 38-191,6-16-34,-13 29-504,13-27-1020,2-3-2901,2-3 4459,1-3 0,2-7 0,1-2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1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26071,'75'-27'716,"-7"4"-693,-29 14-46,-2 2-133,-3 3-427,-6 2-616,-6 1-3070,-6 1 4269,-7 5 0,-5-3 0,-3 3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2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26272,'4'-3'2129,"0"1"-2028,36-4-101,-14 4-415,33-3-571,-26 5-1400,-3 5-7445,-4 5 9033,-5 7 1,-10-6-1,-5-1 1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28671,'51'-24'0,"-1"0"0,1 1 0,-2 3 0,32 0-1121,9 0-2884,3 4-5826,-1 5 7829,-2 6 0,-41 3 0,-11 2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2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519 12 24199,'-88'-7'3519,"3"3"-2724,5 16-637,8 8-158,10 16 0,13 8 0,12 7 0,13 3 0,11 0 0,7-1 0,4-4 0,9-7 0,10-5 0,17-13-1144,21-10-2072,14-10 3216,13-16 0,-34 8 0,-9-7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4 238 26104,'-2'0'2218,"1"0"-1982,61-8-123,-12-2-113,3 2 0,1-3 0,20-10 0,-7-3 0,-14 0 0,-17 0-91,-17 0-88,-10 1 123,-16 0-79,-9 5 124,-13 5-11,-7 7 44,-2 5 45,-2 13 225,1 7-179,0 13-113,3 6 0,5 3 0,9 0 0,8-3 0,9-1 0,4-3 0,12-3 0,5-4-80,14-5-1421,9-8-785,7-7-4796,8-9 7082,6-13 0,-26 7 0,-4-6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3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4 23258,'0'-2'3037,"0"1"-2343,-37 49-100,14-18-135,-30 39-11,27-36-267,6-7-181,8-9 0,7-8 0,6-6 0,10-7 0,8-7 0,12-7 0,3-5 0,0 2 0,-3 3 0,-7 6 0,-4 6 0,-8 3 0,-2 5 0,-6 5 0,-2 6 0,-2 9 0,-2 2-192,-3 3-1533,0-1 1725,0 9 0,3-18 0,2 3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27662,'-38'34'504,"0"1"1,-29 28-505,36-19 0,8-7 0,9-5 0,8-11 0,5-7 0,8-7 0,5-7 0,10-12 0,5-8 0,4-13 0,-1-4 0,-3 0 0,-4 3 0,-4 6 0,-5 7 0,-3 8 0,-4 7 0,0 3 0,-2 6 0,-1 8 0,0 8 0,-3 9 0,0 3 0,-1-1 0,0-1 0,1-4 0,3-4-763,0-4-626,2-5-505,1-6-1288,3-2-6649,3-8 8431,5-9 1,-7 6-1,-1-4 1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4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28671,'-22'77'0,"1"-8"0,-1-34 0,3-4 0,6-6 0,4-6 0,6-9 0,2-5 0,1-3 0,1-2 0,4-3-685,2-2-794,4-1-2420,0 2 3899,1 2 0,-6 2 0,0 0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4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267 175 25387,'28'-64'1378,"-8"9"-593,-18 35 133,-8 4-715,-6 4-203,-11 7 0,-10 2 0,-7 14 0,-4 4 0,0 13 0,3 4 0,9 2 0,9-1 0,10-1 0,8-2 0,6-5 0,8-2 0,6-6 0,11-3 0,7-5 0,7-3 0,3-3 0,2-3-886,-4 0-3215,-6 2 4101,-5 3 0,-16-3 0,-3 3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27460,'4'58'403,"1"0"1,-5 1 0,-3 0-3235,-5-5 1,-3-1 2830,-3 4 0,-2 1 0,-1-2 0,-1 0 704,0-3 1,1-2-705,-15 39 0,8-21 0,9-21 860,7-21-860,6-14 0,9-15 0,11-18 3392,14-15-3392,15-19-3392,6-5 3392,1 0 0,-2 11 0,-6 9 0,-9 16 0,-9 11 0,-10 11 0,-9 16 0,-6 12 0,-14 19 0,-6 9 3392,-10 3-3392,-7 13-483,15-24-2318,2 0-2745,21-35 5546,12-6 0,-6-6 0,4 0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3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38 25387,'-52'84'1647,"10"-12"-1456,31-38 78,6-9-113,9-10-77,7-7-46,10-13-33,10-14 56,6-14-56,3-12 0,-1-2 0,-4 3 34,-8 7-34,-9 12 325,-8 11-56,-5 8-44,-4 14-225,-1 12 0,-2 15 0,-3 9 0,-2 4 0,0-3 0,4-6-1435,8-8-2890,8-7 4325,11-8 0,-8-7 0,0-4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4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11 22238,'3'-6'2880,"-1"2"-2387,-2 4-134,-4 50-214,-12-10 68,-11 48-146,-13-19-11,-2 1 0,7-3-44,7-11-12,14-13 0,7-14 0,7-16 0,9-7 56,8-18-56,15-12 44,8-18 12,7-12-56,1-3 168,-3 2-89,-6 10 246,-4 10-112,-4 15 325,11 10-438,-10 11 35,9 8-90,-16 4 11,-4 6-34,-4 1-22,-4 2-11,-1 2 0,-4 5-359,-3 3-1333,-2 17-280,-3-12-4405,-3 10 6388,0-21 0,0-12 0,1-4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4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11 21196,'0'-6'3933,"0"2"-3327,0 4-181,0 0 12,-42 50-11,24-20-34,-30 41 56,39-36-257,5-8-147,8-9 12,7-10-44,6-10-12,8-13 0,1-8 0,-1-10 0,-3 1 0,-5 4 22,-5 8-33,-5 9 56,-2 6-45,-3 9 22,-1 10 23,-1 11 11,0 9-56,-1 5-45,-1-3-403,1-3-930,0-8-852,3-9-5266,9-8 7496,9-8 0,-6-1 0,1-2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4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26328,'-40'88'1098,"5"-12"-963,17-38-135,7-11 22,6-10-11,3-9-22,9-9 11,5-11-56,11-7 56,0-8 0,1 1 0,-5 5 11,-3 7 1,-7 7-12,-2 5 0,-3 6 33,-1 7-44,-2 7 11,-1 6-56,0 1-538,0 0-1065,1-2-2531,3-3 4190,5-2 0,-3-9 0,1-4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5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26507,'-30'41'667,"-1"1"0,-20 32-331,38-34-303,5-5 35,5-8-68,8-8 0,4-10 22,8-6-22,3-7 0,2-7 0,1-8 11,0-5-11,-3 3 0,-6 4 0,-4 7 23,-6 5 55,-1 6-22,-3 13 11,-8 10 12,-3 12-158,-9 6-55,-1 0-941,1-3-887,5-6-7869,7-10 8823,4-10 1,4-8 0,0-5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5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28177,'-9'50'224,"-1"0"0,-11 40-325,-1-37-974,3-7-2141,6-8 3216,6-9 0,5-15 0,2-6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5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26071,'-33'79'604,"7"-11"-503,20-42-101,4-7 0,4-8 0,8-6-145,4-8 77,6-8 12,0-8 56,-2-6 12,-4-2 55,-2 2-11,-4 3 168,-1 4-135,-2 4 214,0 4-90,-1 5-56,1 2 213,-2 4-202,1 7-23,-1 5-145,0 9 90,0 2-113,0 1 23,2-1-56,0-3-224,3-4-773,0-5-1121,1-5 2174,2-4 0,-5-2 0,0-1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26731,'3'54'508,"1"0"0,-1 1 0,-1-1-463,-5 37 67,-1 3-112,-1-6-67,0-7-359,1-11-1266,1-12-1277,2-14 2969,-1-13 0,2-16 0,-1-7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6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25880,'40'-60'1266,"-2"13"-1266,-15 38-515,2 5-853,2 2-2508,2 2 3876,-1 3 0,-11-2 0,-5 2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3:06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34 26440,'-63'68'1423,"12"-6"-1031,40-21-313,5-6 66,19-6 47,4-8-192,15-7 0,2-7 0,1-6 0,-2-12 0,-5-7 0,-7-14 0,-7-4 0,-7-4 0,-4 2 0,-8 2 0,-5 3 0,-8 6 0,-6 5-595,-7 10-2005,-9 5-7231,-13 13 8342,-12 12 0,27-7 0,4 5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58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1 231 25802,'49'-13'2733,"20"4"-2665,2 3 0,9 1-1274,-17 1 1,4 0 0,2-1 1205,18-1 0,4-1 0,4 0 0,-12 1 0,3 0 0,2-1 0,1 1-399,-9 0 1,2 0 0,0 0 0,2 1-1,0-1 399,7 0 0,1 1 0,1-1 0,0 1 0,1-1-171,5 1 0,0-1 0,0 1 0,2 0 0,-1 0 171,-15 1 0,0 0 0,1 0 0,0 0 0,0 1 0,0-1-209,0 1 1,1 0-1,0 0 1,-1 1-1,1-1 1,-1 1 208,0 0 0,-1 0 0,1 0 0,-1 1 0,0-1 0,-1 1-86,15-1 1,-1 1 0,0 0 0,-1 1 0,-1-1 85,-5 0 0,0 1 0,-2 0 0,0-1 0,-2 1-16,13 0 0,-1 0 0,-2-1 0,-2 2-738,-12-1 1,0 1 0,-4 0-1,-1 0 843,11 1 0,-4 1 0,-8 0 1,-6-1-1,-10 1 0,18 4 1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02.7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267 354 23701,'-81'10'983,"8"-1"0,13-3 0,22-3 0,23-2 0,110-9-492,-31-2 1,8-2-165,10 0 1,9-2 0,3-1-83,-20 1 1,2-1 0,1 0 0,1 0-1,10-2 1,3 0 0,0 0 0,2 0-192,3 0 1,2 0 0,1 1 0,0 1-55,-18 3 0,1 0 0,0 2 0,0 0 0,1 0 0,-1 1 0,1 2 0,0-1 0,0 2 0,-1 0 0,1 0 0,0 2 0,-1 0 0,1 0 0,-1 1 0,0 1 0,-1 0 0,1 0 0,-1 1 0,-1 0 0,17 1 0,0 0 0,-1 0 0,-2 1 0,-5 1 0,-1 0 0,-2 1 0,-1 1 0,16 2 0,-2 1 0,-4 2 0,-13 1 0,-3 1 0,-4 3 0,19 7 0,-7 4 0,-19 0 0,-6 4-488,-14 0 0,-5 2-496,19 34 0,-22-2 738,-14-5 0,-14-26 0,-6-11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03.4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45 26861,'59'-3'327,"-1"1"1,13-1 0,5-1 163,19-1 1,7 0-165,-24 2 1,4-1 0,2 1-1,10 0 1,2 0 0,3 1-83,-19 1 1,1-1 0,2 1 0,1 1-1,5 0 1,1 0 0,2 1 0,0 0-244,5 0 0,0 1 0,2 0 0,0 0-2,-18 0 0,1 0 0,0 0 0,0 0 0,1 1 0,0-1 0,1 1 0,0 0 0,0-1 0,0 1 0,0-1 0,0 1 0,0-1 0,-1 0 0,1 0 0,-1 0 0,-1 0 0,1 0 0,-1 0 0,0 0 0,18 0 0,-1 0 0,0-1 0,-2 1 0,-3 0 0,0 0 0,-2 0 0,-1 0 0,-6-1 0,-2 1 0,-1 0 0,-2-1 0,15 1 0,-2 0 0,-4 0-16,-14 0 1,-4 0 0,-4 0-477,9 0 0,-9 2-492,8 1 738,-55 1 0,-20-2 0,-11-2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7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22 22687,'-1'-2'4179,"0"1"-3204,63-6-292,-13 4-610,3-1 1,2 1-74,23 2 0,1 1 0,-1 1 0,-2 3 0,-6 2 0,-5 1 0,-10-1 0,-10-1 0,-10-2-46,-11-1-1646,-7-2-1524,-6 2 3216,-6-1 0,-2 1 0,-2-2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7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24412,'-6'0'2431,"2"0"-2105,-16 49 55,9-20-90,-17 42-179,15-35 0,-1-2-112,0-4-135,-1-3-201,0-4-583,2-4-493,2-6-1960,6-6 3372,1-4 0,4-3 0,0 0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7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27101,'25'83'370,"-2"-10"-381,-12-39-67,1-3-416,1-4-671,-2-2-606,1-5-4088,0-3 5859,1-3 0,-5-7 0,-1-3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7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28143,'61'-23'528,"-5"4"-619,-26 15-424,1 0-516,-2 1-986,-3 2-3541,-5 0 5558,-3 1 0,-9 0 0,-3 0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8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26261,'-30'90'1333,"-1"-6"-1131,10-31-202,1-2-123,6-6-460,7-5-1008,2-9-2846,12-7 4437,8-11 0,-5-6 0,3-6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8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24647,'8'-7'2891,"-1"2"-2566,-7 5-101,41-7-179,-21 5-45,33-6-78,-33 9-415,-2 2-527,-2 1-874,-2 2-4559,-3 2 6453,-3 2 0,-4-5 0,-2 0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9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28671,'61'-29'0,"-7"4"0,-32 21 0,-1 1-1189,-2 2-1522,-3 0-7120,-3 1 9011,0 0 0,-7 0 0,-1 0 1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9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14 25241,'0'-8'3081,"0"2"-2732,0 6-349,0 0 0,-4 55 0,-1-22 0,-2 45 0,0-37-192,1-4-1522,-1-4-1278,-2-4 2992,-2 0 0,4-14 0,2-3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4:4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27930,'75'-14'-11,"-5"-1"-22,-21-4-23,-5 3 112,-11 6-23,-9 4 79,-8 5 67,-7 6 68,-5 6-191,-3 11-23,-8 8-33,-5 5-280,-9 2-627,0-2-1334,5-4-7590,8-6 9092,8-8 1,1-7 0,4-6-1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33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18 20154,'0'-3'4191,"0"0"-2723,0 3-1188,7-6 45,-5 4 33,5-1-11,-6 10-44,0 8-112,-1 6-68,0 4-33,0 3-79,-5 4 34,-4 1-45,-7 2 11,0-3-11,1-1 11,5-4-11,3-6 0,2-5 11,4-4-11,0-6 23,1-1 178,0-2-78,0-2 90,4 1-21,3-2-192,5 0 0,1 0 0,1 0 0,1 0 0,10 0 0,-3 0 0,9 0 0,-8 0 0,-1 0 0,-4 0 0,-7 0 0,-5 0-1413,-5 5-1792,-8 0 3205,-5 6 0,2-5 0,2-1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37.6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0 106 18222,'88'9'983,"9"-2"-492,-44-7 1,1-3-1,11-1 1,4-1-1,9-2 1,3-2-1,11-2 1,3 0-165,-27 3 1,2 1 0,1-1-1,4 1 1,1 0 0,1 1-1,2 0 1,0 0 0,1 2-1,1 0 1,1 1 0,-1 1-1,1 0 1,0 1 0,1 0-1,-2 2 1,0 2 0,-1 0-1,0 0 1,0 2 0,-1 1-1,-4 1 1,-1 1 0,-1 1-1,-5 1 1,-1 1 0,-2 0 63,21 5 1,-5 1-392,-15 0 0,-6 0 0,23 12 0,-42-4 0,-34-4 0,-41-5-226,-26-3-758,-28-7 787,36-4 0,4 0 1,-10-2-1,11 0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38.5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25740,'99'5'983,"-2"3"0,-16 6 0,9 0 0,8-2-492,-46-7 1,0-1-1,3-2 1,0 0-1,1-1 1,1 0-419,1 0 0,1-2-73,0 1 0,2 0 0,-1 0 0,1 0 0,1 1 0,1-2 0,-1 0 0,0-1 0,1-1 0,-1 0 0,-3-3 0,0 0 0,-5 0 0,-1 0 0,39-5 0,-18 4 0,-20 4 0,-19 2 0,-19 1-984,-11 13 738,-21 9 0,9-4 0,-9 1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39.3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99 26883,'67'-1'327,"1"1"1,2-1 0,0 1 163,-5 0 1,-1 0-1,5 0 1,2 0-1,3 1 1,0 1-1,3-1 1,0 0-8,5 0 1,1 1-485,3-1 0,1-1 0,3 0 0,-2 0 0,-1-3 0,-1 0 0,-5-1 0,-3-1 0,-9-1 0,-3-1 0,-8 0 0,-3 0 0,34-5 0,-21 2 0,-14 1 0,-10 2 0,-3-1 0,-2 1 0,-1 2 0,-8 2 0,-8 3-328,-12-1 0,-6 0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7:10:5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23247,'20'3'-2458,"0"4"0,-14-2 1,1 1-1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47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24502,'-2'0'4011,"0"0"-3853,80 7-158,9-5-882,0 2 1,9-1 881,0-2 0,2-1 0,-22-1 0,2 0 0,1 0 0,8 0 0,1 1 0,2-1-341,5 0 0,1-1 0,2 1 341,-22 1 0,0-1 0,1 1 0,0 0-555,0 0 0,0 0 0,0 1 1,-1 0 554,23 2 0,0 1 0,-2 1 0,-5 0 0,-3 1 0,-1 2-251,-7 2 1,-1 0-1,-4 2 251,25 5 0,-7 2 0,-17-1 0,-7 1 0,-19-3 0,-7 1 683,2 10-2399,-38-7-6826,-39-2 8542,-26-1 0,18-7 0,-1-1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6:51.25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79 53 20037,'-50'-35'983,"22"17"0,120 51-492,-42-18 1,6 1-165,6 0 1,5 0 0,1-2 163,28 1 1,1-2-165,-28-5 1,2 1 0,0-1-1,2 0 1,0 0 0,-1 0-1,-2 0 1,-1 0 0,0 1 163,29 3 1,-2-1-1,-7 0 1,-3-1-1,-6 0 1,-3-1-1,-5-3 1,-3-1-25,-5 0 0,-2-2-467,-9-1 0,0-1 0,4 0 0,-3-1-886,13 0-98,-3 0 0,-47 0 656,-10 3 0,-8 0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7:12:59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25679,'15'0'1164,"6"-1"-838,7-1-13,4 1-21,1 0-124,0 1-12,0 0 35,2 0-90,1 0-45,2 0-12,1 0 35,0 0-12,2 0-32,-4 0-35,-2 0 0,-5 0 0,-4-2 0,-1 1 0,-6-3 0,0 4 0,-4-1 0,-1 1 0,-4 0 0,2 0 0,-5 0 0,2 0 0,-5 0 0,1 0 0,-3 0 0,1 0 0,-2 0-1671,-1 0-1219,-2 0-2791,-4 0-4150,-1 0 9339,-1 0 0,4 0 0,3 0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26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25959,'66'20'567,"0"-1"1,13 0 0,5-3-479,-15-8 1,3-2-1,4 0-1559,13 0 1,4 0-1,3-1 1475,-15-2 1,3 1 0,2-1 0,1-1 52,8 1 1,1 0 0,2-1 0,1 0-39,-16 0 0,2-1 0,0 1 0,0-1 1,1 1-312,2 1 0,1-1 1,1 1-1,-1-1 1,0 1 290,1 1 0,0-1 0,0 0 0,0 1 0,-1 0 0,0 0 0,0 1 0,0 0 0,0 0 0,-1 0-9,-2 0 0,-1 0 0,1 1 0,-2-1 0,0 1-36,-2 0 0,-1 0 0,-1 0 1,0 0-1,-1 0-302,16 1 1,-1 0-1,-2 0 1,0 1 65,-8-1 1,0 0 0,-2 1 0,-2 0-351,18 1 0,-2 1 0,-4 0-1537,-13-1 1,-3 0 0,-4 0 2167,15 2 0,-11-2 0,8 3 0,-42-8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5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130 139 27460,'43'9'582,"0"-3"-582,-9-10-11,7-7-22,3-6-147,-1-6 46,-6 2 100,-10 1 1,-13 5 10,-7 2 23,-15 2-33,-10 1 22,-15 5-23,-13 1 34,-4 6 0,-1 7 0,3 6 157,5 11 22,4 3 79,4 2 100,5-4-155,6 0-203,7-3 0,5 14 0,7-8 0,1 11 0,9-13 0,6-1 0,8-6 0,9-4-3763,5-10 2172,9-4-1154,9-17 2745,40-18 0,-47 12 0,18-7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6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26 25779,'-72'-13'1849,"13"2"-1535,40 10-191,7 1-123,7 0 0,4 0 45,6 7 22,7 6 168,8 11-22,5 6-167,-3 5-46,-6 2 0,-8 1 0,-4 2 0,-11 3 0,-10 4 0,-12 1 0,-9 1 0,-2-3 0,2-4 0,7-11 0,8-8 0,8-10 0,7-7 0,5-4 0,2-2-1906,10-16-2800,12-5 4706,19-16 0,-16 17 0,2 3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6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28671,'4'-3'-573,"0"1"-973,3 5-2544,0 9 4090,2 6 0,-5-4 0,1-1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6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27516,'4'12'-981,"4"-8"1,4-11-1,-2 0 1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7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234 138 23493,'-67'12'3026,"7"2"-2489,25 9-43,7 2-13,7 1 159,6 18-640,9-8 0,5 13 0,13-16 0,9-4 0,15-7 0,9-9 0,8-7-3392,4-11 3392,0-7 0,-5-10 0,-11-10 0,-10-3 0,-8-6 0,-8-2 0,-5-3 0,-6-1 0,-3 1 0,-5 2 3392,-4 6-3392,-4 8 0,-2 11-987,-2 9-1814,-2 16-7030,-6 17 8411,-11 17 1,16-14 0,-2 0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7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33 25241,'-5'-1'2712,"2"0"-2040,3 1-626,0 0-46,41-6 0,-8 2 0,40-6 0,-16 6 0,3 2 0,3 1 0,-2 1 0,-3 0 0,-7 0 0,-9 0-763,-10-1-1546,-11 0-2632,-9 0 4941,-7 0 0,-4 1 0,-1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7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22122,'-28'77'1772,"5"-4"244,17-19-2016,2-2 0,3-7 343,1-9-1643,6-10-1377,11-14 2677,13-5 0,-10-7 0,1 0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8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94 25757,'-62'0'2666,"11"2"-2418,34 5-248,8 7 0,6 10 0,3 7 0,7 3 0,9 0 0,38-1 0,-2-15 0,22-4 0,-23-21 0,-6-6 0,-10-12 0,-6-6 0,-8-5 0,-4 0 0,-4-2 0,-3 3-214,-4 4-1074,-3 7-674,-2 7-4379,-5 9 6341,-5 5 0,3 3 0,-3 1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8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4 144 24670,'-2'0'3238,"0"0"-2475,2 0-763,38 0 0,-10-7 0,35 0 0,-16-7 0,2 3 0,2-1-3392,1 1 3392,-1 0 0,-1 0 0,-4-1 0,-3-1 0,-6 0-147,-7 3-1242,-11 3 2842,-8 4-6293,-7 1 4840,-6 5 0,1-3 0,-3 2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24110,'-3'0'3137,"0"0"-2767,3 0-303,-10 45-67,4-19 0,-9 38-325,7-29-527,-2-3-1254,1-2-6242,0-6 8348,5-8 0,1-7 0,3-6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8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6 24211,'0'-3'3932,"0"1"-3562,-24 60-314,13-24-56,-19 46-280,24-43-751,3-5-1344,3-7-7456,9-6 8224,4-6 0,-1-6 0,0-3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9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21387,'1'0'5344,"1"0"-4425,-2 0-224,-21 49-369,6-17-326,-18 41 0,10-26 0,-2-2 0,1 2 0,-2-3 0,1-2-774,2-3-638,3-6-448,6-7-1928,5-8-6043,5-7 9571,2-7 1,2-3 0,0-1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7:59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23829,'5'-8'3497,"-2"2"-2713,-3 6-223,0 0-561,32 50 0,-16-22 0,25 39 0,-23-37 0,1-7-808,-1-5-660,1-6-1019,-1-6-7344,1-3 8417,2-5 0,-9 2 1,-2-1-1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0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0 27169,'-18'84'806,"1"-6"-1282,-1-24 297,-1 0-358,-3-3-752,0-3-1491,-2-5 2780,1-3 0,11-20 0,2-5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0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27516,'65'4'34,"-8"-1"-314,-36-3-225,0-1-469,-1-1-562,0-1-3293,-4-1 4829,-2 1 0,-7 2 0,-3 1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0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0 27785,'-39'32'56,"0"0"0,-32 27-269,35-23-381,0 0-336,0-3-896,4-6-5043,5-5 6869,5-7 0,12-7 0,2-4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0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27426,'69'41'202,"-11"-4"-549,-36-19-684,-4-3-975,0-3-6275,-1-6 8281,3-3 0,-9-3 0,-1 0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21565,'-40'62'651,"6"-13"1489,22-36-2241,0-4 630,4 0-1660,1-2-385,2-1-8030,1-1 9960,3-2 1,0 0-1,1-2 1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1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23818,'2'-2'2891,"-1"0"-2319,-1 2-471,45 32-101,-21-18-135,38 24-571,-32-29-997,1-4-4303,4-6 6006,1-10 0,-15 5 0,-3-3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1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40 26955,'-19'77'1155,"3"-12"-831,22-39-87,2-6-237,7-6 0,4-7 0,0-5 0,2-6 0,-2-7 0,-2-5 0,-2-7 0,-4-2 0,-4-1 0,-3-1-80,-3 2-301,-1 1-223,0 3-136,-2 3-695,-1 3-2374,-3 6 3809,1 4 0,1 4 0,1 1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25051,'24'1'3620,"2"1"-3620,6-2 0,2 0 0,0-4 0,0-1 0,-2-3 0,-1-1 0,-5 2-561,-3 2-1702,-6 2-5054,-2 0 7317,0-2 0,-8 2 0,1 0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28490,'-27'68'181,"4"-6"-181,11-20 0,4-4 0,4-4 0,2-6-1469,2-6-1310,3-5 2779,6-5 0,-4-6 0,3-2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2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3 25062,'-58'37'1905,"11"2"-1401,31-2-11,9 2-4241,3 0 3951,13-3 657,8-6-860,14-8 0,9-8 0,3-9 0,-1-6 0,-1-10 3392,-5-8-3392,-4-10 0,-3-5 0,-5-1 0,-4-1 0,-5 1 0,-7 4 0,-3 3-841,-5 7-1266,-8 7-7724,-7 8 8454,-15 13 0,13-4 0,-2 6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2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24726,'0'5'3932,"0"-1"-3919,0-4-13,2 42 0,-2-21 0,2 36 0,-2-32 0,0-1-1043,0-3-1098,0-1-4693,2-4 6834,2-4 0,-2-5 0,1-4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2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28367,'39'61'34,"-7"-9"-729,-26-26-459,-2-5-885,0-5-4808,-2-5 6847,0-4 0,-2-4 0,0-1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28671,'71'4'0,"0"-6"0,-1-6 0,0-5 0,-1-2 0,-4-1 0,-2-3-4252,1 0 3266,8 2-3351,8 4 4552,6 6 0,-36 5 0,-12 2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4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12 155 24031,'-7'0'2902,"2"0"-2453,5 0 234,0 0-560,45-45 79,-13 25-135,38-34-22,-26 39 100,-3 4-121,-5 5-24,-7 3 0,-6 2 0,-6 4 0,-4 5 0,-2 5 0,-5 8 0,0 2 0,-4 3 0,-1 4 0,-1 1 0,0 2 0,0 1-147,1 0-1051,-1 0-685,1 0-3137,-1-2 5020,0-3 0,0-14 0,0-3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4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4 169 25129,'-2'-1'3542,"0"0"-3542,2 1 0,4 3 0,11-1 0,10 2 0,16-3 0,7-1 0,6-2 0,6-6-416,2-9-1813,7-11-4270,6-8 6499,2-6 0,-33 18 0,-9 5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 24939,'62'-13'448,"-11"5"-348,-39 16-5648,-5 6 5559,-4 5 1511,-1 11-1433,-6-7 1040,-3 5-771,-4-8 68,-6 1 22,0 3 135,-4 4-1,2 0 3002,1 2-3584,4-5 0,6-2 0,4-3 0,4-2 0,1-1 0,6-1 0,5-2 0,8-3 0,2-4 0,4-3 0,1-3-46,14-15-1724,-7 0-830,10-17 2600,-8 3 0,-17 11 0,-2 3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 24076,'0'-3'3530,"0"1"-2590,0 2-815,-4 40-125,-3-8 0,-4 36 0,0-19 0,1 0 0,4-4-808,3-3-1556,2-7-5189,9-7 7553,10-11 0,-6-7 0,3-7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5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69 24927,'-1'-3'3317,"-1"1"-2890,2 2-427,0 0 0,41-1 0,-15-3 0,36-2 0,-26-4 0,-1 0 0,-5 3 0,-4 0 0,-5 3 0,-4-1 0,-4 2 0,-1 0 0,-3 1 0,-1 0 0,-3 2 0,-2 0 0,0 0 0,0 5 0,0 4 0,-1 8 0,0 4 0,-1 1 0,-1 3 0,0-3 0,0 0 0,0-3 0,-3-1-125,-4-1-2037,-4 1 2162,-12 9 0,12-14 0,-5 5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5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 24860,'-2'-5'3552,"-1"1"-3350,3 4-191,5 50-11,-3-27-79,4 39-649,-5-42-661,-1-4-1345,0-6 2734,-3-1 0,2-6 0,-2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24759,'0'-3'3888,"0"1"-3864,0 2-24,58 9 0,-28-7 0,49 7-69,-40-12-1690,4-5-3406,3-3 5165,6-1 0,-24 6 0,-3 2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6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22428,'3'-3'3396,"-1"1"-2724,-2 2 404,0 0-706,19 47-270,-12-24-100,14 34-369,-16-38-785,-3-6-1379,0-5-7298,-1-3 7860,0-3 0,-1-1 0,0-1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25342,'80'40'1378,"-12"-2"-997,-36-8-179,-7-1 0,-6-3 67,-9-3 55,-4-4-66,-5-3-101,-7-1 1,-9 1-158,-9 2 0,-7 0 0,0-3 0,3-3 0,6-4-13,3-4-547,2-3-313,-1-1-371,0 1-538,-3 1-4952,2 3 6734,2 2 0,7-2 0,4-1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24468,'0'-5'4056,"0"1"-3909,0 4-147,0 0 0,52 9 0,-20-7 0,46 6 0,-30-8 0,3 0 0,0-3 0,-5-1 0,-7-4 0,-11 1-629,-9 0-1342,-8 4-1200,-6 1 3171,-3 2 0,-2 0 0,0 0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6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23068,'-6'0'3932,"2"0"-3293,4 0-90,0 0-258,-18 46-156,12-24-135,-12 35-157,16-37-482,2-4-616,-1-2-1456,1-5 2711,0 0 0,0-6 0,0 0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26507,'85'-15'863,"-15"4"-695,-42 9-78,-9 2-45,-9 0 67,-6 2 0,-2 3 56,-5 7-23,-7 5-89,-5 6 90,-6 1 44,-1 2-121,5-3-69,1 0 0,6-1 0,1-1 0,4-1 0,3-2 0,1-1 0,1-2 0,8-3 0,4-5-259,14-3-850,8-3-729,9-10-3417,8-5 5255,7-10 0,-25 9 0,-4 3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7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23986,'-2'-1'3933,"1"0"-3181,1 1-752,44 6 0,-8-4 0,42 3 0,-18-4 0,1-1 0,-3 0 0,-10 0 0,-11-2-259,-12 0-1354,-13-2-841,-6 3 2454,-8 0 0,-1 1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12 24636,'-2'-6'2723,"0"0"-2230,2 6-112,0 0-112,-33 47-100,19-16-169,-24 39 0,29-28 0,4-2 0,3-2 0,1-6 0,1-6 0,1-8 0,4-6 0,5-5 0,7-3 0,6-4 0,6 0 0,5-2 0,2-3 0,1-3 0,-2-3 0,-3 1 0,-5-1 0,-6 4 0,-7 1-909,-4 4-2452,-4 1 3361,-1 8 0,-2-5 0,-2 6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8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25151,'-5'0'3520,"2"0"-3520,3 0 0,0 0 0,-5 39 0,4-22 0,-3 32 0,4-33-1177,0 1-1188,0 1-6845,-2 1 9210,-7 3 0,5-10 0,-4-1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8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38 25364,'0'-3'3307,"-1"-1"-3307,1 4 0,50-6 0,-16 4 0,47-5 0,-26 7 0,3 0 0,2-2-1077,-3-3-2362,0 1 2591,2 0 0,-28 4 0,-3 0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27494,'-40'76'442,"11"-25"0,1-2-442,-11 16-526,-11 16-449,21-31-907,6-6-3956,4-3 5838,4-5 0,7-16 0,3-5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8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24782,'6'-2'3742,"-2"0"-3595,-4 2-147,32 44 0,-18-23 0,26 32 0,-28-36-539,1-8-783,0-4-841,3-4-3820,5-11 5983,6-6 0,-11 3 0,-2 0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28671,'3'88'0,"-3"-6"0,-15-25 0,0-3 0,1-5-629,-1-3-1141,-1-2-2006,-4-2 3776,-1-2 0,8-18 0,4-5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26451,'69'-16'348,"-12"4"-1267,-33 11-1445,-9 4 2364,-7 6 0,-6-4 0,-2 2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9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0 26799,'-61'76'863,"6"-9"-796,24-32-67,0 0-101,0-4-448,4-4-482,3-7-986,6-7-7814,7-7 9134,5-3 1,4-3-1,2 0 1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24334,'8'3'3014,"-2"0"-2644,21 39-270,-15-20-55,21 34-90,-23-35-279,-1-4-819,-2-5-1155,2-5-7533,4-4 8246,9-12 1,-9 7 0,1-6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09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1 28671,'-32'48'0,"0"-1"0,3-2 0,0-5 0,-11 6 0,2-4-953,3-6-1019,6-8-1715,8-8 3687,9-10 0,6-5 0,6-5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10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28468,'52'32'-336,"-7"-7"-829,-28-17-1390,4-4 2555,7-9 0,-13 4 0,1-3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11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10 27123,'3'-5'449,"-1"1"-337,-2 3-34,0 1 12,1 0 0,0 0-12,0 0 68,0 0-68,-1 0-44,1 0 33,1 0 112,0 0-78,-1 0-55,0 0-46,1 0 0,-1 0 0,1 0 0,0 0 0,-2 0 0,0 1 0,-2 0 0,-3 2 0,-5 3 0,-5 3 0,-1 5 0,-3 4 0,-2 4 0,0 3 0,-1 1 0,4 1 0,4-1 0,6-2 0,4-1 0,3-3 0,6 0 0,4 0 0,7-1 0,6-3 0,3-4 0,4-7 0,2-3 0,2-12 0,-2-7 0,-2-11 0,-5-3 0,-6-1 0,-8-7 0,-6 10 0,-6-6 0,-5 15 0,-6 1 0,-3 4 0,-2 3 0,0 5 0,-1 2 0,1 4-2612,0 0-1959,9 5 4571,1 5 0,8-2 0,0 0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11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28625,'71'-22'46,"-10"5"-46,-39 12 0,-5 3 0,-6 0-830,-5 2-1310,-4 0-5311,-1 0 7451,-1 0 0,0-1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1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 24939,'0'-5'3115,"0"1"-2634,0 4-345,-6 48-136,2-17 0,-6 39 0,4-31 0,1-3-80,1-3-1017,3-3-854,1-4-2384,3-3 4335,8-4 0,-6-9 0,5-4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1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95 115 28367,'-52'42'304,"12"-4"-304,38-14 0,4 0 0,7-4 0,6-1 0,9-6 0,1-7 0,3-3 0,-3-12 0,-1-6 0,-3-11 0,-7-7 0,-5-1 0,-5-2 0,-3 0 0,-3 1 0,-4 4 0,-4 6-640,-6 10-1668,-5 6-5670,-9 14 7978,-11 14 0,17-7 0,1 5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12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28546,'-11'90'-403,"4"-22"-661,-6-33-1166,7-18-5972,2-7 8202,3-4 0,0-4 0,1-2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1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24591,'3'0'3351,"6"46"-3284,-8-20-67,4 37-515,-5-36-606,0-4-1064,0-5-7646,-2-2 8566,-5-4 0,4-5 0,-3-2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1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28671,'84'0'0,"1"0"0,-17 0 0,6-2 0,1 0 0,2-1 0,3-1-673,5-1-3002,0-2 3675,-7 2 0,-33 1 0,-17 2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6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7 28188,'68'4'483,"-6"7"-483,-22 18 0,-3 2 0,-3 1 0,-5-2 0,-4-3 0,-6-5 0,-8-1 0,-5-3 0,-6-3 0,-12 2 0,-10-1 0,-18 4 0,-13 2 0,-10 2 0,-5-1 0,3-4 0,9-5 0,13-7 0,13-4 0,8-3 0,6 0 0,6 0 0,4 0 0,4-2 0,4-7 0,13-10 0,14-12 0,18-9 0,-8 10 0,2 0 0,19-12 0,11-4 0,-36 28 0,-9 9 0,-9 6 0,-9 7 0,-3 10 0,-22 32 0,-2-2 0,-19 20 0,3-18 0,-1-3 0,2-5 0,2-6 0,0-3 0,13-15 0,2-3 0,13-21 0,3-8 0,1-18 0,7-9 0,6-7 0,10 1 0,5 4 0,5 5 0,29-6 0,-7 13-785,24-5-1490,-16 13-4952,0 3 7227,-2 1 0,-28 11 0,-9 4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6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25353,'0'-3'2611,"0"1"-2342,0 2-314,42-17-302,-21 12-292,34-12-515,-33 17-930,-4 6-7747,-6 8 9453,-6 12 1,-4-9 0,-2-1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6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28671,'74'-41'-2970,"-6"7"-527,-17 16 3497,-7 9 0,-20 5 0,-8 4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7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73 225 28671,'-10'82'0,"2"-2"0,8-17 0,-2-1 0,-4-3 0,-4-5 0,-2-9 0,0-13 0,5-14 0,3-9 0,2-21 0,2-14 0,2-25 0,6-17 0,6-13 0,10-8 0,5 1 0,7 5 0,7 11 0,7 13 0,6 15 0,-1 13 0,-3 14 0,-6 10 0,-8 8 0,-8 8 0,-9 6 0,-8 8 0,-7 20 0,-9-9 0,-7 13 0,-10-14 0,-6-1 0,-5-2 0,-1-2 0,1-4-1155,-1-1-492,15-11-1390,2-2 3037,16-10 0,-1 0 0,2 0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7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0 217 27101,'68'-43'482,"-5"3"-527,-23 9-33,-7 2 67,-10 3 11,-10 7 11,-8 6 79,-7 3-46,-9 7-44,-7 1 23,-8 4-12,-2 6 90,1 5 235,2 8 78,1 3-222,3 3-192,5 3 0,4 0 0,7-1 0,3-2 0,8-4 0,4-3-561,7-6-773,5-7-705,4-3-1647,3-6-3340,4-9 7026,1-7 0,-15 5 0,-4-1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8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27056,'7'22'1546,"-4"6"-1477,-17 8-69,3-1 0,1-7 0,6-7 0,1-10 0,3-6 0,0-4 0,4-7 0,4-7 0,7-8 0,4-4 0,1 0 0,-1 2-673,1 3-818,2 2-1422,2 4 2913,2 5 0,-11 3 0,-2 5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9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81 227 17330,'1'-4'763,"0"1"-1626,-1 3 549,0 0 2163,10-10 538,-7 5-404,8-7-863,-9 8-89,0 0 34,-1 0-169,0-1-145,-1 2-180,0 1-469,0 1-102,0 5 0,0 8 0,0 10 0,0 13 0,-5 9 0,-2 10 0,-4 7 0,-3 3 0,0 4 0,0-2 0,0-3 0,3-9 0,1-12 0,4-13 0,2-13 0,2-9 0,2-8 0,0-18 0,10-16 0,6-23 0,11-11 0,2-6 0,-1-1-3392,-4 0 3392,-5 2 0,-3 3 0,1-11 0,-7 30 0,1 1 0,-6 38 0,2 8 0,3 18 0,13 33 3392,-7 6-3392,5 29 0,-12-12 0,-5 1 0,-3-2 0,0-8 0,1-13 0,5-17 0,9-14 0,39-47 0,-4-12 0,-11 4 0,-1-4-590,16-36 590,-7-2 0,-8 4 0,-7 7 0,-5 13 0,-1 11 0,-9 23 0,2 7-2455,-3 21-7376,7 7 8332,4 7 1,-11-5-1,-3-3 1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9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81 27886,'-61'24'785,"9"7"-785,32 12 0,4 6 0,7 1 0,4-2 0,4-4 0,11-7 0,6-10 0,15-9 0,7-9 0,4-8 0,1-13 0,-1-8 0,-7-11 0,-4-8 0,-8-3 0,-7-3 0,-5-2 0,-7 2 0,-3 0 0,-6 6 0,-4 6 0,-6 8 0,-1 6 0,0 8 0,1 5 0,0 4-729,2 5-2330,3 9-6772,4 7 9333,3 7 0,3-11 1,0-3-1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29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 27494,'-4'72'492,"-2"-4"-212,-6-26 68,0 1-291,3-5-57,1-3 0,4-6 0,2-7 0,1-6 0,1-8 0,0-5 0,6-9 0,3-10 0,7-12 0,1-11 0,-1-5 0,0-3 0,-3 0 0,1 0 0,-1 8 0,-3 7 0,-1 10 0,-2 11 0,-1 7 0,-1 4 0,6 23 0,-2 1 0,3 22 0,-5-5 0,0 1 0,2-3 0,3-4 0,4-8 0,3-8 0,4-10 0,5-5 0,17-17 0,-11 0 0,7-12 0,-19 1 0,-5 1 0,-2-2 0,-5 2 0,-4 3-2701,-3-2-2196,-6 9 4897,-4 0 0,3 10 0,-2 3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0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9 23370,'0'-5'2779,"0"1"-2286,0 4-12,0 0-200,0 43-35,0-6-10,-5 41 21,-2-16 1,-8 2-79,-6-3-88,-4-5-91,-1-10 0,5-11 0,6-12 0,7-12 0,5-8 0,3-15 0,8-8 0,4-14 0,8-5 0,2 1 0,1 4 0,1 6 0,1 5 0,-2 6 0,-2 7-920,-4 5-839,-3 4-2163,1 1 3922,3 3 0,-7-2 0,0 2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0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25073,'2'-2'2028,"1"0"-1815,-3 2-213,0 0-123,8 44-561,-5-12-660,5 41-2331,-14-22 3675,-1 2 0,0-23 0,1-7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1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118 123 25735,'13'80'1366,"-11"-3"-906,-23-20 21,-7-2-156,2-3-34,2-11-278,6-11-13,7-15 0,7-8 0,4-21 0,10-11 0,7-24 0,12-11 0,4-7 0,3-2 0,0 3 0,-2 8 0,-2 9 0,-4 14 0,-3 11 0,-2 11 0,-4 8 0,1 3 0,-2 9 0,-3 4 0,-5 10 0,-5 4 0,-3 2 0,-5 0 0,-5-1 0,-4-1 0,-4-2-1357,2-5-1198,4-6-3910,6-6 6465,2-4 0,2-2 0,0 0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1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25263,'62'-19'752,"-7"1"-741,-27 6 11,-7 0 12,-6 2 11,-8 0 55,-4 2 91,-8 3 78,-7 2 134,-8 2 57,-5 9 122,1 4-123,2 12-379,3 2-80,6 2 0,3-3 0,6-2 0,2-4 0,2-3 0,4-1 0,5-3 0,8-2-965,4-4-984,4-2-2959,3-4 4908,2-7 0,-12 6 0,-4-6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1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28671,'2'89'0,"-4"-8"0,-4-36-360,-5-2-1623,-1-5-2768,0-5 4751,1-5 0,5-13 0,1-4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2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27123,'62'-40'-7753,"-9"8"7753,-42 33 0,-4 0 0,-3 0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2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49 131 26597,'63'3'302,"-9"-3"-302,-32-6 12,-4-3-12,-5-3-23,-7-4 12,-2-2-56,-3-2 67,-5-1 56,-6 4 224,-6 7 90,-7 5 22,-2 13 157,-4 11-335,0 14-214,-1 10 0,5 4 0,5-3 0,9-5 0,5-6 0,5-6 0,6-5-662,5-5-929,9-4-2578,5-6 4169,6-4 0,-14-2 0,-1-1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24166,'1'3'3294,"-14"46"-2712,1-18-78,-11 39-379,7-33-125,4-8 0,5-8 0,4-11 0,2-5 0,1-4 0,3-4 0,6-6 0,5-6 0,7-6 0,0-3 0,0 4-349,-3 5-1510,-3 6-1458,-3 4 3317,0 4 0,-6 1 0,0 0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2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159 138 25230,'57'-62'1826,"-11"10"-1097,-41 41 44,-3 4-660,-3 3-113,-7 3 0,-7 3 0,-10 7 0,-6 7 0,-1 8 0,0 6 0,0 3 0,3 4 0,4 0 0,6-2 0,7-6 0,6-4 0,4-5 0,9-7 0,6-4 0,10-5-2444,6-3-5186,1-1 7630,1-3 0,-14 2 0,-4-2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5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28121,'-18'47'275,"1"1"0,-16 42-275,14-24 0,2 1 0,2-4 0,3-4 0,3-6-942,4-9-784,2-8-1165,9-12-6940,13-12 8115,14-9 0,-11-3 0,0-2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6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25880,'8'59'963,"9"-13"-615,24-39-180,7-4 11,3-11 1,-1-8 44,-7-12 56,-7-6-45,-11-3-21,-10 1-214,-7 4 0,-11 7 0,-13 7 0,-13 9 0,-17 5 0,-8 10 0,-2 7 0,7 7-595,11 5-1074,19 0-1749,13-2 3418,28-3 0,-13-10 0,12-4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6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3 26418,'-83'-1'2128,"15"0"-2003,39 1-125,13 0 0,7 3 0,7 4 0,3 9 0,9 7 0,8 8 0,12 3 0,5 4 0,-1-3 0,-3-1 0,-10-2 0,-9-3 0,-7-2 0,-11-1 0,-11 0 0,-11 0 0,-10 2 0,-2-1 0,2-2 0,4-1 0,5-4 0,4-4-405,6-6-2026,8-5-4986,4-6 7417,8-12 0,0 7 0,1-7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6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27314,'-2'83'1357,"-1"-1"-1357,-5-12 0,0 3 0,-1-2 0,0-7 0,1-10-405,4-11-1499,2-13-1962,2-9 3866,0-9 0,0-7 0,0-4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6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24143,'48'-15'-779,"1"0"0,15-7 1,-40 17-1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7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198 102 24726,'66'-14'638,"-10"-2"-470,-35-1 236,-8-1-23,-8 3-45,-12 3-22,-8 6 67,-15 3 22,-9 11 68,-6 7-22,0 13-449,2 5 0,4 4 0,5-3 0,6 0 0,9-6 0,9-1 0,5-4 0,10-2-942,12-5-918,13-7-3295,14-5 5155,8-8 0,-21 4 0,-5-4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7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27281,'-1'34'593,"2"-5"-189,10-19-35,-1 0-345,-2 0-24,-2 1 0,-3 1 0,-2 3 0,-6 3 0,-9 3 0,-11 1 0,-11 1 0,-3 0 0,2-4 0,5-4 0,7-4 0,10-5-1189,7-3-1937,5-3-6705,8-6 8683,10-4 1,-6 2-1,5-1 1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7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4 23852,'-7'-2'2655,"1"0"-2576,6 2 10,0 0-10,-1 14 100,6-3 202,1 12 146,4-5-68,-2 2-101,-4 1-345,-1 3-13,-9 0 0,-8 1 0,-11 0 0,-9 1 0,-5-3 0,0 0 0,3-5 0,6-4-293,10-6-815,7-4-483,7-2-1536,4-2 3127,5-3 0,-3 2 0,3-2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72 22866,'-2'-5'4930,"-36"42"-4236,22-12-513,-24 32-181,33-29 0,6-7 0,11-5 0,3-7 0,10-4 0,2-2 0,1-14 0,11-21 0,-13-2 0,1-14 0,-18 15-472,-5 3-850,-9 4-1042,-6 5 2364,-11 3 0,9 9 0,1 3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9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26451,'11'16'303,"-1"9"-303,-6 21 22,4 0-22,2-4 0,4-6 56,0-9 258,0-7 90,1-12-12,2-3 0,3-13-168,5-7-111,3-12-113,2-7 0,0-1-46,-1 1-346,3 3-560,1 3-561,6 4-1568,2 2 3081,-1 7 0,-16 6 0,-8 4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9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213 130 26675,'68'-21'-235,"-11"0"67,-33-1 123,-10 1 34,-8 4 11,-12 3 23,-12 6 89,-14 3 134,-10 4 68,-6 6 201,2 7 79,2 10-23,3 7-491,5 8-80,5 1 0,10 2 0,10-5 0,6-2 0,9-5 0,10-5 0,10-5-438,12-7-1220,7-5-1469,3-3 3127,0-9 0,-19 5 0,-7-4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39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23594,'3'3'2611,"-16"48"-2029,0-19 113,-15 40-45,6-30-258,1-5-245,5-6-147,5-9 0,5-8 0,4-8 0,2-4 0,0-7 0,4-6 0,4-8 0,6-6 0,5 1 0,0 1 0,3 2 0,1 2-729,0 1-918,2 1-1715,0 0 3362,2-2 0,-12 9 0,-1 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40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27729,'-16'72'942,"-4"-2"-942,-8-10 0,0-4 0,5-6 0,6-13 0,8-12 0,5-12 0,4-8 0,0-6 0,7-11 0,6-9 0,12-12 0,4-2 0,3 1 0,-1 7 0,-3 10 0,-5 8 0,-5 6 0,-4 3 0,-4 4 0,-3 6 0,-4 6 0,-1 8 0,-6 3 0,-7 3 0,-10 1 0,-10-2 0,-4-2 0,-3-4 0,3-2 0,5-5 0,7-3-1345,10-4-1882,6-4 3227,15-2 0,-6-1 0,7-2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40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225 122 27695,'-54'68'976,"12"-9"-976,39-31 0,10-4 0,4-1 0,10-4 0,5-7 0,1-5 0,0-6 0,-2-13 0,-1-7 0,-4-12 0,-3-4 0,-7-1 0,-6 0 0,-3 1 0,-10 1 0,-6 2 0,-12 3-741,-7 5-637,-5 5-1031,-7 7-7422,-6 6 9462,-7 3 0,25 3 1,4 0-1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28671,'72'1'0,"-2"-1"-5661,-13-3 5661,0 0 1274,1 3-1274,-4 0 879,-5 0-879,-4 0 0,-7 0 0,-4 0 3334,-6 0-4242,-5 0-1798,-4 0-7125,-4 1 8532,-3 0 0,-6 0 0,-3 0 1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27314,'9'71'829,"-2"-1"-661,-6-18 23,-7 7-22,-5 4-169,-8 0 0,-1-5 0,3-13 0,6-14 0,5-15 0,5-9 0,1-5 0,0-10 0,0-9 0,2-14 0,0-10 0,3-5 0,-2-1 0,1 4 0,-1 3 0,2 8 0,1 6-3392,1 6 3392,1 8 0,2 3 0,4 6-2007,6 1-3382,8 2 5389,3 0 0,-11 0 0,-5 0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2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27370,'25'-13'1301,"6"3"-1301,13 6 0,10 0 0,6-3 0,5-1 0,3-1 0,2 1 0,-2 1 0,-2 0 0,-4 3 0,-5 0 0,-7 2 0,-7 0-1906,-10 0-3237,-10 1 5143,-13 1 0,-5 0 0,-5 0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2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59 25207,'-5'0'3306,"2"0"-3148,3 0-158,0 0 0,44-12 0,-14 5 0,41-8 0,-22 8 0,7 1 0,6 2 0,2-1 0,0 4 0,-6 0-774,-6 1-1669,-10 3-3529,-9 2 5972,-9 5 0,-12-4 0,-6-1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52 25084,'-71'51'1603,"12"-5"-1256,41-19 23,8 0 56,7 2 33,5 0-77,10 2-382,10-3 0,15-4 0,10-8 0,7-7 0,4-6 0,0-13 0,-3-6 0,-6-13 0,-8-6 0,-9-3 0,-11-1 0,-8-1 0,-6 2 0,-9 3 0,-10 4 0,-9 7 0,-13 5 0,-4 8 0,-3 6 0,1 3 0,4 7 0,6 3-662,8 6-2274,10 1-6895,6-3 9770,19-4 1,-10-4 0,9-3-1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3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11 26082,'0'-6'2589,"0"1"-2589,0 5 0,0 0 0,0 48 0,-7-5 0,-4 46 0,-9-12-665,-5 6 665,2 5 0,-1 0 0,2-5 0,3-7 0,2-11 0,4-10-158,2-12-2732,5-10-6941,3-11 7946,2-10 1,1-6 0,0-6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3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28479,'71'0'-1770,"-7"0"-527,-29-2-7534,1-1 9067,2-2 0,-16 1 1,-4 2-1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28671,'92'-8'0,"-7"0"0,-20-4 0,-5-2 0,-5 1 0,-7 0 0,-9 4 0,-10 1 0,-11 4 0,-6 0 0,-6 3 0,-4 1 0,0-1 0,-2 1 0,0 4 0,0 7 0,0 10 0,-2 6 0,-1 5 0,-2 0 0,0 3 0,2-2 0,0-2 0,3-1 0,-2-4 0,-3 1-595,-5-1-2811,-6 3 3406,-6 2 0,8-14 0,2-1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4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28671,'7'66'0,"-1"-8"0,1-28 0,-3-4 0,0-3 0,-3-4-953,0-1-1468,-1-3-5624,-6-1 8045,-4-3 0,1-5 0,1-2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4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28671,'53'-1'0,"-1"0"0,0-1 0,-1 1 0,30-2 0,0 0 0,-3 2 0,-3 1 0,-1 0-1301,4 0-8530,5 0 7972,3 0 0,-36 0 0,-12-1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5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28671,'88'-38'0,"-32"20"0,-1 5 0,10 10 0,25 0 0,-30 3 0,-5 0 0,-8 0-24,-10 0-2172,-12 1-2812,-11 4 5008,-7 3 0,-6-2 0,-1-1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26087,'67'9'0,"1"-1"0,-3 1 0,-4-4 450,25-7-450,-10 1 657,-15-1-657,-14 2 348,-10 0-2053,-6 0-1764,-1 0 3469,3 0 0,-15 0 0,-1 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8:5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87 335 28671,'58'3'0,"-1"0"0,1-2 0,-2-2 0,38-10-612,1-8 612,-9-7 0,-11-3 98,-16 0-98,-15 0 126,-17 1-126,-14-1 0,-8-2 0,-17 1 308,-13 1-308,-24 7 0,-18 6 0,-14 8 0,-7 4 0,1 9 0,8 3 80,13 8-80,13 6 0,9 8 0,5 13 0,2 15 0,15-2 0,3 4 0,6-12 0,2 1-131,-1 19 1,3 1 130,9 28 0,17-3 0,13-10 0,23-14 0,13-17 0,13-20 0,-17-24 0,3-8 0,-14-5 0,0-4-740,17-5 1,-2-5-5121,23-20 5860,-9 0 0,-37 17 0,-12 6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9:02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26888,'83'30'445,"0"-1"1,-19-11 0,2-2 0,4-4-1906,13-5 0,3-6 0,4 0 1460,-11 0 0,3 0 0,2 0 0,2-1-254,-9-1 0,2 0 0,1-1 0,1 0 0,2 1 254,7-1 0,1 1 0,2-1 0,1 1 0,1-1-140,-11 0 0,0 0 0,2-1 1,0 1-1,0 0 0,1 0 140,4 0 0,1 1 0,0 0 0,1 0 0,0 0 0,0 0-207,3 0 0,1 0 0,0 0 0,0 0 0,0 1 0,0 0 207,1 1 0,0 1 0,1 0 0,-1 1 0,0 0 0,0 0-49,0 0 1,0 0-1,0 1 1,0 0-1,-1 1 1,0 1 48,-2 0 0,0 1 0,-1 1 0,0 0 0,0 1 0,-1 0-29,-2 0 1,-1 1 0,0 0-1,-1 0 1,0 1 0,-1 1 28,-3-1 0,0 1 0,-1 0 0,-1 1 0,0 0 0,-1 0 0,11 2 0,0 2 0,-1-1 0,-1 1 0,-1 0 0,-5 0 0,-1 0 0,-1 0 0,-1 1 0,-2 0-9,13 3 0,-2 1 1,-1 1-1,-3-1-487,-9 0 0,-1 0 1,-2 1-1,-3 0-1047,12 6 1,-4 1 0,-4 0 1542,16 13 0,-10-2 0,-34-17 0,-6-1 0,6 11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9:03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7941,'0'5'0,"0"-1"0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9:03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26261,'29'28'1860,"22"0"-2239,-3-14 1,7-2 495,10 1 1,4-2-666,10-1 0,4-3 548,11 1 0,2-3-4,-28-2 1,0-1-1,1 0-123,2 0 0,1 0 0,-1 0-554,0 0 1,1 0 0,-1 1-784,-2-1 0,-1 0 1,0 1 1463,31-1 0,-8 1 0,-36-1 0,-5-1 0,26 0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9:11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28457,'51'0'71,"0"0"0,5 0 1,1 0-72,1 0 0,2 0-575,9-1 0,1 1 575,4-1 0,0 0-366,2 0 0,0 0 366,-2 0 0,-1 0 0,-3 1 0,0 0-1239,-5 2 1,0 2 1238,-6-1 0,-2 3 0,40 9-134,-24 4 134,-27 0-3391,-24 2 3391,-22-5 0,-2-5 0,-6-5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9:12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28671,'87'12'0,"-1"-1"0,2 0 0,-2-4 0,-7-7 0,-1-3-365,6 1 0,1 0 365,1-1 0,-1 0-412,-2 0 0,-2 1 412,-6 1 0,-2 0 0,-10 1 0,-2 0-19,-9 0 0,-2 0 19,32 0 0,-15 0-1996,-14 0-3976,-14 0 6053,-10 4 1,-15-2-1,-6 2 1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9:2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28602,'51'4'23,"0"-1"0,9 1 0,4 0-23,10-1 0,5 1-574,9-2 0,3 0 574,4-1 0,1-1-374,2 1 1,1-2 373,-32 1 0,0 0 0,-1 0 0,32 0 0,0 0 0,-2 0 0,-1 0-258,-4 0 0,-3 0 258,-6 0 0,-2 0 0,-9 0 0,-3 0 0,-9 0 0,-3 0-2400,36 0-5746,-26 0 8257,-24 2 0,-21-2 1,-14 2-1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31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1484 26530,'-32'-57'1064,"7"-4"-1545,23 3 593,1-14-68,-1-13 68,-4-13-631,0 43 0,0-1 524,-3-3 1,-1-1-1,-1-1 1,-1 1-1,-1 2 1,0 2 106,-14-38 471,1 21-313,3 20-270,3 18 0,3 9 318,6 6-318,5 5 1012,5 0-1012,13 0 0,14-1 0,22-2 0,10 4 0,7 1 0,-8 3 0,3 0-504,29-3 0,4 0 504,-14 4 0,0 0 0,8 1 0,2 0 0,5 1 0,3 0 0,-29 2 0,2 1 0,0 0 0,3 0 0,1 0 0,5-1 0,6 1 0,8-1 0,1 0 0,-5 1 0,7-1 0,-4 0 0,5 0-480,-5 1 0,5-1 0,0 1 0,-7 0 480,-1 1 0,-6 1 0,-1 0 0,0 1 0,-1 0 0,-1 0 0,-2 1 0,0 0 0,-1 0 0,-1 2 0,-1 0 0,-1 0-145,0 0 1,0 1 0,-1 0 144,0 1 0,-1 0 0,1 0-197,-2 1 1,0-1 0,0 1 196,-4-1 0,-1 1 0,3 1 0,14 1 0,3 2 0,-6-1 0,7 3 0,-4 0 0,16 3 0,-6 1 0,-41-3 0,-6 0 687,35 10-687,-15 0 0,-15-3 1833,-16-3-1833,-12-5 554,-11-4-554,-5-4 876,-5-2-876,0-1 0,-1 0 0,-1 0 0,1 0 0,1 0 0,-2 0 0,1 0 0,0 0 0,0 0 0,0 2 0,-1 4 0,1 6 0,-1 4 0,0 6 0,-4 3 0,-1 7 0,-5 9 0,-3 9 0,-3 12 0,-1 9 0,1 9 0,-1 3 0,1 5-857,1 2 857,1 1 0,1 0-274,2 0 274,2-4 0,3-5 0,3-6 0,1-7 0,2-7 0,1 10 0,0-22 0,0 6 831,0-26-831,-1-5 300,-1-4-300,-2-3 0,-1-4 0,-2-3 0,2-3 0,1-5 0,1-1 0,2-2 0,-1 0 0,-1 0 0,-2 0 0,-3 0 0,-2 0-864,-1 0-3103,0-1 3967,-1-1 0,6-1 0,0 2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9:41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663 1 23744,'-12'76'387,"1"1"0,0-1 1,-1 1-1,0 13 1,-1 2-1,1 3 1,-1 4-1051,3-20 0,0 2 0,0 2 0,-1 3 0,1 1 0,0 2 680,0 0 1,-1 2-1,1 2 1,0 2 0,-1 2-1,1 1 1,0 2-115,1-10 1,0 1-1,0 1 1,-1 1 0,1 2-1,0 1 1,0 1 0,1 2-1,-1 1 97,2-7 0,-1 2 0,1 0 0,0 2 0,0 1 0,0 1 0,0 1 0,1 0 0,0 2 0,-1 1 0,1 0-27,1-13 0,0 1 1,1 1-1,-1 1 1,1 0-1,-1 1 1,1 1-1,0 0 1,0 1-1,0 0 1,0 1-1,0 0 1,0 1-1,1 1 27,0-6 0,-1 2 0,1-1 0,0 2 0,1 0 0,-1 0 0,0 1 0,1 0 0,-1 1 0,1 0 0,-1 1 0,1 0 0,0 0 0,-1 0 0,1 1 0,0 0-49,0-5 0,0 0 0,0 1 0,0 0 0,0 1 0,1-1 0,-1 2 0,0-1 0,1 1 0,-1 0 0,1 0 0,-1 0 0,0 1 0,1 0 0,-1 0 0,1 0 0,-1 0 0,1 1 49,-1-2 0,0 0 0,1 1 0,-1 0 0,1 0 0,-1 0 0,0 1 0,1 0 0,-1 0 0,1 0 0,-1 0 0,1 0 0,-1 1 0,0 0 0,1 0 0,-1 0 0,0 0 0,1 0 0,-1 0 0,0-6 0,1 0 0,-1-1 0,0 1 0,0 1 0,0-1 0,1 1 0,-1-1 0,0 1 0,0 0 0,0 0 0,0 0 0,0 0 0,1 0 0,-1 0 0,0 1 0,0-1 0,0 0 0,0 1 0,0-1 0,0 0 0,1 2 0,-1 0 0,0 0 0,0-1 0,0 1 0,0 1 0,0-1 0,0 0 0,0 0 0,0 0 0,1 1 0,-1-1 0,0 1 0,0-1 0,0 0 0,0 1 0,1-1 0,-1 0 0,0 1 0,1-1 0,-1 0 0,1 1 0,-1-1 0,1 1 0,-1-1 0,1 1 0,-1 0 0,1 0 0,0 0 0,-1 0 0,1-1 0,0 1 0,-1 0 0,1-1 0,0 1 0,0-1 0,0 0 0,0-1 0,0 1 0,0-1 0,0-1 0,0 1-18,0 0 0,0 0 0,0 0 0,0 0 0,0 0 0,0-1 0,0 1 0,0-1 0,1 0 0,-1 0 0,0-1 0,0 1 0,1-2 0,-1 1 0,1-1 0,0-1 0,0 0 0,0 0 0,0-1 0,0-1 48,0 8 1,1 0 0,0 0 0,0 1-1,0-1 1,0 0 0,1 0 0,-1-1-1,1-1 1,-1-2 0,1-1 0,-1-1-1,1-2 1,-1-2 0,0-3 0,1-1 0,-1-4-1,0 29 1,0-3 0,-1-4 0,1-3-1,0-4 1,-1-2 0,1-3 0,1-3-1,-1-2 1,3-1 0,-1 1 0,0 0 0,1 0-1,-1 0 1,0-1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59:48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0 22642,'-91'3'3093,"9"-1"-2186,34 0-190,10 0-291,10-1 100,10 1-257,8-1-178,6 3-91,18 2 0,30 4 0,53-2-1192,-20-5 0,9-1 1192,-13 0 0,3-2 0,4 1 0,13-1 0,4 0 0,2 0-651,-19 0 1,3 0-1,0 0 1,1 0 650,4 0 0,2 0 0,0 0 0,1 1-337,0 0 1,2 1 0,-1 0 0,1 1 336,-1 0 0,1 0 0,-1 2 0,0-1 0,0 2 0,0 1 0,0 1 0,0-1-282,-2 2 0,0-1 0,0 2 0,-1-1 282,-1 0 0,0 1 0,-1 0 0,-1 1 0,-3-1 0,0 0 0,-1 1 0,-1-1 86,-5 0 1,-1 0-1,-1 0 1,-2 0-87,15 2 0,-2 1 0,-4-1 0,-11-1 0,-3 0 0,-3 0-455,12 3 1,-7-1-563,23 10-8814,-45-7 9144,-29-6 1,-15-5 0,-5-3-1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07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36 20591,'-7'0'3687,"2"0"-2903,5 0 1165,0 0-1500,18-11 55,-5 8-101,18-8-313,-8 11 124,2 0-214,0 0 0,4 0 0,3 1 0,5-1 0,2 1-24,-3-1-592,-1 0-168,-7-1-672,-3-2-1043,-5 0-7332,-6 0 9635,-5 1 1,-6 1 0,-2 1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14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28479,'18'28'192,"5"-3"-192,12-13 0,11-1 0,11-2 0,10-4 0,12-3 0,9-2-544,10-5 544,-47 3 0,1-2 0,2 0 0,0-2 0,-2 2 0,0-1 0,47-2 0,-12 3 0,-14 2 0,-17 2-501,-19 0-1190,-14 2-2567,-12 4 4258,-5 8 0,-4-5 0,-2 1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16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66 985 18362,'0'6'5075,"0"-1"-4504,0-5 494,0 0-875,-18-10-134,13-8 12,-13-18 168,20-12-80,1-13 1,2-10-67,-2-10-45,-1-4-104,-1-2 238,-1 4 202,-3 5 101,-2 13-269,-2 6 90,-3 13 44,3 6-224,2 6 101,3 6-101,1 6-66,1 5-57,0 5 0,4 6 0,9 1 227,15 4-227,25 0-410,27 0 410,-28 0 0,7 2 0,9 2 0,8 2 0,-2 0 0,18 2 0,2 0-319,-7 1 1,5 1 0,-3 1 318,-19-2 0,-2 0 0,0 0 0,7 0 0,0 0 0,1 0 0,4 1 0,2-1 0,1 1-581,1-1 0,2 0 0,0 1 581,1-1 0,0 1 0,3 1 0,-9-2 0,4 2 0,-1-1 0,-5 0-366,-1 1 1,-5-2 0,0 2 365,11 0 0,2 0 0,-11-1-50,-15-2 0,-6-2 50,38 1 0,-12-4 0,-7-2 639,-10-5-639,6-8 1607,-27 1-1607,2-5 1485,-27 10-1485,-5 2 573,-4 3-573,-2 0 0,-4 2 0,0 0 0,-2 0 0,1 5 0,-1 6 0,0 11 0,-2 11 0,-1 9 0,-4 8 0,-1 4 0,-3 4 0,0 3 0,-1 3 0,-1 1 0,0 1 0,-1-1 0,1-3 0,1-4 0,2-4 0,-1 9 0,5-20 0,0 2 0,4-27 0,-2-8-416,-23-5-2990,-9-5 3406,-32-8 0,33 4 0,-1-4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16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 17498,'-4'0'6802,"1"0"-5592,3 0-201,0 0-214,20-4 12,-5 3-270,23-3-524,2 4-13,26 1-342,-18 1 0,5 1 342,17 1 0,6-1-692,14 3 1,4 1 691,-22-3 0,3 0 0,0 1-507,6 1 0,2 0 0,0 2 507,5 0 0,0 1 0,2 1 0,1 1 0,1 1 0,1 2 0,0-1 0,0 1 0,0 1 0,2-1 0,0 2 0,0-1 0,-1-1 0,0 0 0,-1-1 0,0 0 0,0 0 0,-2-1 0,-1-1 0,-2 0 0,0-1 0,-4-1 0,-2-1 0,0 1 0,-4-2 0,-2 0 0,-1 0 0,-5-1 0,-2-1 0,-2 0-290,26 3 1,-4-1-87,-12-1 0,-3-1-532,-13 1 1,-4-1-3876,23 2 4783,-37-2 0,-24-3 0,-16-2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5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28671,'8'50'0,"0"0"0,5 43-5661,-13-36 5661,0 4 1409,0-1-1409,3 0 0,2-4 860,5-8-860,6-9 0,4-13 0,3-12 3392,6-13-3392,2-18 0,6-13 0,4-16 0,2-9 0,1 0 0,-1 2 0,-4 2 0,-4 6-662,-7 2-672,-5 11-1097,-7 7-7400,-5 9 9008,-2 8 1,-6 4-1,0 2 1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6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149 186 24435,'-2'4'2050,"0"0"-1826,50-19-157,-21 1-33,38-13-12,-38 3-22,-5 3 0,-11-1 34,-5 2 11,-7 2 134,-10 2 146,-8 6 224,-15 4-168,-7 11-55,-5 11-326,-1 15 0,3 10 0,7 3 0,7 1 0,10-4 0,7 1 0,8-4 0,2 1 0,8-3 0,4-3 0,7-6-259,7-9-2082,5-8-4584,7-7 6925,5-14 0,-16 7 0,-3-7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6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15 23684,'4'-8'3103,"-1"1"-2475,-6 58-113,-8-9-44,-5 46-201,-8-22-270,0-4 0,2-10 0,6-13 0,5-17 0,5-11 0,4-19 0,2-12 0,3-15 0,5-11 0,4-3 0,5 0 0,0 4 0,2 7 0,0 9 0,-2 9 0,-2 9 0,-1 6-1323,-1 3-1422,-1 2-7086,1 0 7655,3 0 1,-8 0-1,0 0 1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6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28132,'1'53'145,"0"1"1,-3 0 0,-4-2-113,-22 36 36,-7-1-69,1-5 0,3-14 0,8-15 0,8-18 0,7-18 0,8-9 0,13-21 0,8-10 0,15-16 0,2-2 0,0 5 0,-3 11 0,-3 11 0,-3 7 0,0 5 0,-6 11 0,-5 6 0,-6 14 0,-7 7 0,-5 7 0,-34 28 0,-2-13 0,3-19 0,-3-2 0,-19 11 0,7-9 0,15-14 0,15-10 0,10-9-1727,9-17-4772,14-9 6499,13-17 0,-7 15 0,2 2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7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26015,'6'0'2656,"-1"0"-2656,-3 40 0,-6-6 0,-3 37 0,-8-17 0,0 0 0,2-5 0,7-6 0,3-7-3811,3-2 3811,0-1 0,0-16 0,0-2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9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518 33 17599,'5'-3'5110,"-2"0"-4046,-3 3 1402,0 0-1940,9-12-66,-7 9-35,6-9-279,-11 12 156,-5 0-78,-9 0-89,-12 3 79,-12 4-214,-14 6 0,-10 6 0,-6 0 0,1-1 0,8 0 0,13-2 0,13-1 0,13-2 0,12-1 0,6-1 0,15 1 0,12 1 0,18 2 0,14-2 0,4 1 0,-1-1 0,-10 2 0,-9 1 0,-14 3 0,-11 15 0,-18-4 0,-17 14 0,-17-4 0,-13 1-3392,-6 1 3392,1-3-199,6-5 199,11-5 0,15-8-3048,32-9-1255,26-13 4303,31-16 0,-24 7 0,-2-6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18 27303,'-55'56'639,"11"-2"-583,43-21-45,12 1 78,7-2-66,16-5 78,9-7 179,7-9-224,6-6 57,0-18-113,-2-7 0,-7-16 0,-7-3 0,-9-2 0,-10 7 0,-9 4 0,-6 7 0,-5 4 0,-7 4 0,-7 4 0,-10 5 0,-9 3 0,-5 8 0,-6 8 0,-2 10 0,0 9 0,8 0-3998,10-2 2138,13-6-1827,15-8 3687,20-7 0,-9-6 0,7-3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 24199,'0'-4'3138,"0"1"-2511,0 3-381,0 0-156,-17-2 0,13 8 191,-6 2-281,18 10 0,8 2 0,0 2 0,2 5 0,1 4 0,0 7 0,-2 6 0,-1 2 0,-7 2 0,-4-2 0,-3-2 0,-3-4 0,-6-3 0,-4-5 0,-7-2 0,-4-4 0,0-4 0,-2-4 0,2-6-24,5-5-1981,6-4-2724,5-16 4729,11-12 0,-3 7 0,5-3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29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28671,'0'84'0,"0"-1"0,-5-13 0,-3 5 0,-6 3 0,-3 0 0,-1-2 0,0-7-1009,0-6-1177,3-10-2576,1-12 4762,3-12 0,5-15 0,3-6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30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26474,'77'-57'-9289,"-9"11"9289,-34 40 0,-16 3 0,-4 2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30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26653,'-27'43'773,"-1"0"0,-19 36-493,26-30-88,6-3-192,6-7 0,6-8 0,2-11 0,8-10 0,3-5 0,7-14 0,5-9 0,0-12 0,1-10 0,-1 2 0,-4 2 0,-3 11 0,-6 10 0,-3 8 0,-3 9 0,-2 11 0,-1 10 0,0 10 0,0 3 0,0-1 0,0-6-46,0-8-1512,0-9-1052,3-6-7221,7-12 8879,8-11 1,-6 6 0,1-5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3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27281,'-23'91'1390,"0"-9"-1390,2-26 0,3-7 0,6-11 0,5-12 0,5-12 0,1-8 0,13-30 0,0-2 0,12-26 0,-3 6 0,2-1 0,-1 3 0,-1 7 0,-2 8 0,-3 11 0,-3 10 0,-2 4 0,-1 5 0,-2 9 0,-2 7 0,-1 12 0,-4 6 0,0 2 0,-1-1 0,0-6 0,0-7-785,0-9-1232,0-7-2073,0-6 4090,0-14 0,0 8 0,0-8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30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28671,'-3'85'0,"-2"-1"-5661,-2-10 5661,-1 4 0,0 1 1409,0-2-1409,0-1-1704,-1-5-1063,-3-2 2767,-3-9 0,6-26 0,0-11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31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28671,'62'-31'-1088,"-8"11"-907,-33 28-3372,-5 7 5367,-3 4 0,-8-8 0,-1-3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32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27662,'5'36'716,"0"6"-716,-5 3-44,0 4-595,-1-4-537,1-5-976,-1-7-2531,1-9 4683,5-7 0,-4-8 0,4-5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3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25230,'15'47'885,"-2"-3"-425,-13-7-147,0-3 91,2-11-57,5-7-201,7-9 78,5-6-135,6-11-77,1-6-12,4-10-168,-1-1-549,0-1-516,1 3-885,0 3-3506,0 2 5624,0 5 0,-14 6 0,-3 4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3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28132,'-12'73'539,"1"-5"-539,0-23 0,2 1 0,0-3-550,4 0-1254,-1-2-4213,0-1 6017,-2 1 0,3-19 0,1-4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1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0 28076,'-18'82'595,"-3"-6"-595,-1-23 0,-6 3 0,-4 6 0,-7 5-538,-8 3 346,-4 1-827,3-7-661,9-11-1144,14-15-7007,14-15 8027,8-12 1,3-8-1,0-3 1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2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28671,'30'41'0,"1"1"0,18 34-5661,-36-25 5661,-4-3 1409,-4-4-1409,-3-6 399,-1-7-1598,-1-6-1030,0-9-3900,0-7 6977,2-5 0,-1-4 0,1 0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2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22989,'3'0'4247,"-1"0"-3441,10 51-177,-9-11-629,8 49 0,-11-23 0,-3 2 0,-2-2 0,-4-6 0,0-8 0,4-12 0,2-10 0,3-9-1469,0-10-884,2-5-5087,2-4 7440,1-1 0,-1-1 0,-2 0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2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28671,'67'-43'-237,"-8"9"-838,-35 31-639,0 0-3788,2-1 5502,3-2 0,-14 2 0,0 0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3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27930,'95'-26'415,"-8"1"-359,-26 7-45,-5 1-11,-10 2 22,-2 2-22,-18 4 12,0 2-12,-13 1 145,-1 0-122,1-1 34,-3 1-57,-2 2 0,-4 2 0,-3 2 0,0 0 0,-1 4 0,0 8 0,0 9 0,0 9 0,0 3 0,0 0 0,0-2 0,0-2 0,0-3 0,0-2-1615,0-4-1230,-2 1 2845,-7-1 0,4-8 0,-3-3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22608,'-3'0'3496,"1"0"-2252,2 0-1009,-2 47 0,2-23-33,-2 38-180,2-36-22,0-4 0,0-3-425,0-4-102,0-5-828,0-3-495,0-2-3942,-1-1 5792,-6 0 0,4-3 0,-3 1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3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4 118 23986,'-2'0'3340,"0"0"-1995,2 0-1345,31 1 0,-9 1 0,30 0 0,-15-1 0,7 0 0,4-7-1211,6-5-8620,28-24 9750,-21 6 1,-5-1 0,-34 17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3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28671,'-10'51'0,"0"0"0,-6 41 0,11-40 0,2-3 0,-1-3 0,0-5-640,-2-4-973,-1-6-987,-2-6-7231,-3-4 9358,0-7 1,5-6 0,1-4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4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28671,'93'-27'0,"-10"3"0,-39 14 0,-5-1 0,-3-2-270,-3 0-1859,-2 0-3306,-4 2 5435,-4 4 0,-11 3 0,-4 4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4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1 28378,'-50'79'293,"3"-3"-293,12-17-349,3 0-850,2-2-1489,8-4 2688,2-6 0,11-21 0,2-9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4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28401,'64'-17'270,"-9"8"-270,-31 23 0,-4 5-192,-4 1-233,-2 5-415,-4 2-707,-1 1-985,-2-1-7299,1-5 9064,2-5 0,-4-9 1,0-4-1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 23930,'3'-1'3284,"0"0"-2825,-3 1-168,10 57-11,-7-20-258,7 47-44,-10-32-280,-4-2-517,-1 1-693,-6-4-2914,0-3 4426,-1-8 0,5-15 0,3-8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27505,'77'-18'201,"-11"3"-201,-39 15-347,-4 0-527,-3 0-1232,-6 3-5547,-5 3 7653,-4 6 0,-4-4 0,-1 1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5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26328,'-57'78'560,"7"-7"-560,23-30-123,4-3-616,4-5-651,7-7-1994,6-11 3384,3-6 0,3-7 0,0-2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5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25129,'7'-2'2723,"-2"1"-2342,-5 1-269,44 19-112,-22-8-336,33 16-617,-33-15-683,-2-2-3204,2-5 4840,3-5 0,-10-1 0,-1-1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5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305 1 27684,'-68'62'627,"6"-3"-627,22-15-627,1-1-482,5-4-1121,6-6-3328,9-7 5558,9-9 0,5-9 0,5-4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6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23056,'3'-1'3171,"0"1"-1972,-3 0-1031,6 48 90,1-27-213,7 38-34,-1-44-11,3-3-661,2-7-863,2-2-2521,3-3 4045,2-3 0,-10 2 0,-3-2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6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87 164 26586,'-24'64'1154,"5"-8"-661,23-32-90,5-3-368,6-4-35,5-7 0,2-5 0,0-12 0,0-10 0,-6-12 0,-4-9 0,-6-3 0,-3-1 0,-3 1 0,-5 5 0,-3 4 0,-7 5 0,-2 5 0,-1 7 0,-1 6 0,0 5 0,-1 6 0,0 10-1121,1 9-1748,3 11 2869,5 6 0,5-17 0,5-2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27740,'62'-18'931,"-8"4"-931,-28 8 0,-4 3-864,-3-2-962,-3 3-3698,-3-1 5524,-4 0 0,-3 1 0,-3 1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23986,'0'-2'3653,"0"0"-2858,0 2-558,-8 60-237,4-24 0,-7 49 0,6-38 0,-1-2 0,1-4-942,1-4-548,3-8-1077,0-4-7264,1-5 9759,5-6 1,-3-7-1,3-3 1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7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26653,'-70'32'1277,"11"2"-963,37 3 78,7 1-357,6-3-35,5-5 0,4-8 0,9-9 0,8-6 0,13-11 0,6-8 0,3-10 0,-2-8 0,-5-3 0,-8 0 0,-7 0-461,-7 3-704,-5 7-1087,-2 6-7579,-9 9 9708,-9 10 1,6-1 0,-5 4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7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24289,'0'6'3350,"0"-1"-2667,0-5-334,0 0-349,0 49 0,-3-22 0,-1 39 0,-2-35 0,0-3 0,4-2-875,0-7-1119,2-7-1233,8-6 3227,5-7 0,-2 0 0,0-1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7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27460,'19'65'-123,"-5"-10"-1658,-13-28-292,-5-3-5788,-9 0 7861,-11 0 0,8-11 0,-1-2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7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28614,'88'-1'-280,"-3"-3"-1054,-18-7-1814,8 4 3148,12 2 0,-37 5 0,-5 0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8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26362,'-8'-2'-3277,"2"-3"0,6 10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8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64 28513,'-38'-2'89,"20"0"-89,45 0 45,22-2-21,19-4-24,10-1 0,-4-2-35,-11 1 35,-18 2 0,-17 3 0,-14 3 0,-6 2 35,-5 0-35,1 5 0,0 3 0,-1 8 0,2 6 0,-2 4 0,0 5 0,-2 2 0,-1 4-1009,0 1-885,0 1-2487,0-1 4381,1-3 0,-1-17 0,2-4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8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28671,'78'-23'0,"-2"3"0,-9 14 0,5-2-6580,3 0 4675,3-2-3104,-3 0 5361,-5 1 0,-31 3 1,-12 2-1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9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28671,'45'-67'0,"-2"12"0,-14 45 0,-1 5 0,-4 3 0,-4 3 0,-4 7 0,-4 3 0,-4 9 0,-4 2 0,-3 4 0,-9 3 0,-7 4 0,-12 5 0,-3 3 0,1 1 0,4-3 0,6-4 0,7-8 0,5-7 0,5-6 0,2-5 0,5-3 0,6-4 0,9 0 0,6-5-237,6-8-2429,5-9 2666,4-12 0,-18 13 0,-4 2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9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26911,'-20'83'1210,"4"-9"-1210,11-35-101,2-4-852,2-6-1321,7-7-4527,4-5 6801,8-4 0,-6-6 0,-2-2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49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28434,'86'-50'202,"-10"7"-167,-39 28-35,-4 1 0,-4 4 0,-4 2 0,-5 2 0,-2 1 0,-4 2 0,-1 0 0,-3 2 0,-2 0 0,-2 1 0,-3 0 0,-1 3 0,-1 4 0,-1 6 0,0 5 0,0 6 0,0 2 0,0 6 0,0 1 0,-1 1 0,0-2 0,0-4 0,0-4-1805,0-6-2296,-4-1 4101,-2-2 0,2-6 0,-1-1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0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25017,'-5'0'2365,"0"0"-2265,5 0-100,0 0-291,10 44-796,-7-23-1132,7 38-7612,-9-34 8070,-11 2 0,8-12 0,-8-3 1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27684,'86'-3'-34,"-8"1"-1030,-33 2-2208,-3 0 3272,-4 0 0,-19 0 0,-4 0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4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28291,'75'6'0,"1"-1"0,-1 1 0,4-1 0,0 0 0,1-2 0,1-2 0,0-2 0,2-1-1173,5 1 1,1 1 0,1 0 1172,3 1 0,1 2 0,0 1 0,0 0 0,0 2 0,-1 1 0,-3 2 0,-1 2 0,0 2 0,-4 1 0,-1 2 0,0 1 0,-5 1 0,-1 2 0,-1 1-42,-2 0 1,-2 2 0,0-1-1278,-2 0 1,-1 1 0,-1-2 986,29 10 0,-7-3 0,-35-11 0,-7-1 0,26 4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0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15 24110,'0'-8'2274,"0"1"-1994,0 7 56,0 0-55,-32 57-136,16-24 124,-24 48 90,27-38-147,7-3 147,2-2-313,9-4-46,7-4 0,8-5 0,9-7 0,3-5 0,2-5 0,1-4 0,1-3 0,2-1 0,2-4 0,0-5 0,-3-7 0,-6-6 0,-7-4 0,-6-2 0,-5-15 0,-7 9 0,-2-9 0,-4 14 0,0 1-1043,-4 3-738,0 4-1491,-7 8 3272,-4 6 0,6 4 0,-2 3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1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27590,'84'-11'-34,"-8"0"-266,-32 1-686,0 1-1423,-1-1 2409,-2 1 0,-19 3 0,-4 1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1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28289,'-24'80'224,"3"-4"-224,8-22-303,3-1-268,1-4-549,3-4-1200,0-5-7511,1-6 9328,-2-5 0,3-14 0,1-4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1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28098,'70'-13'-2667,"-10"3"-1927,-38 10 4594,-3 0 0,-8 0 0,-4 0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1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28671,'0'63'0,"-1"-14"0,-15 19 0,3-22 0,2-2 0,2-6 0,1-7 0,4-7 0,2-9 0,2-7 0,0-4 0,2-3 0,6-1 0,7-4 0,6-3 0,4-6 0,2-4 0,2-3 0,2-1-1480,0 0-1153,0 5-7198,-4 4 9232,-1 4 1,-12 5 0,-4 1-1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2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28671,'4'22'0,"-1"14"0,-8-7-752,-3 10-391,-4-13-1254,-3 0-5525,-3-1 7922,-1-3 0,9-9 0,1-4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2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26474,'56'-20'-448,"-8"4"-673,-36 16-2016,2 0 3137,3 0 0,-8 0 0,-1 0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2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6 21734,'0'-3'2902,"0"1"-2095,0 2-651,-16 33 36,6-11 20,-11 29-55,11-22 45,4-1-45,3-3 111,1-4 170,0-2-181,1-4 46,1-5 22,0-4-124,0-3 124,0-3-290,0 0-35,6 0 0,2 0 0,6 0 0,3-4 0,3-1-561,4-2-459,0 1-1064,0 0-5636,-2 0 7720,-1-1 0,-10 4 0,-2-1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3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15 23997,'0'-8'3721,"0"1"-3173,0 7-143,0 0-405,-17 50 0,9-15 0,-14 43 0,12-29 0,1-1-886,0-3-1120,1-4-2779,1-4 4785,1-5 0,2-15 0,2-6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6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46 22989,'-6'-8'3328,"2"2"-2813,4 6 147,0 0-562,40-13-100,-12 9-280,36-9-482,-24 12-1411,0 2-4517,-5 6 6690,-8 4 0,-12-1 0,-7-1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8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24703,'43'-33'639,"0"5"-639,0 19 56,-5 3-23,-8 4-33,-10 1 12,-9 1 100,-7 3-90,-5 6-22,-9 6 0,-6 6 46,-7 2-24,-2-2 12,2 1 66,0-2 248,2 0-147,2-2 68,4-3-56,6-6-157,4-2 145,4-4 46,7 0-79,8-2-33,11 1-124,9-2-22,5 0 0,2 0-539,-1 0-637,-1-2-987,-1-1-7657,-5-2 8722,-5 2 1,-13 2 0,-7 1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8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26967,'68'-13'67,"7"2"-616,-34 10-393,3 3-850,-25 2-4270,-1 4 6062,1 2 0,-7-4 0,-2-2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8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24311,'23'2'124,"-3"3"-80,-8 2 91,-5 4-102,-5 1 203,-2 3 200,-10 3-20,-5 4 110,-11 2-179,-3 3-33,1-1 101,5 1-236,4-4 90,6-2 11,5-4-112,5-1 270,1 0-438,2 1 0,0 2 0,5 3 0,5 2 0,8 1 0,8-1 0,9-2 0,7-4 0,12-8 0,5-4 0,27-10-472,-27-3-1152,8-3-1290,-41 0 2914,-9 3 0,-9 3 0,-4 2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4 22978,'3'-2'3440,"-1"0"-2914,-2 2 12,0 0-403,-40 54-135,13-19-34,-31 45-190,26-34-583,6-4-885,7-4-1613,7-8-6526,7-8 8809,3-10 1,2-6 0,0-5-1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0:59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24479,'-2'-2'2017,"0"1"-1826,2 1-180,12 43-22,-1-23-34,11 34-896,-2-37-729,3-5-3641,2-6 5311,3-4 0,-11-2 0,-3 0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0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26440,'-16'74'258,"3"-7"-258,8-29-213,3-4-481,1-6-427,0-2-1109,1-2-4034,0-3 6264,0-4 0,0-8 0,0-3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0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23751,'1'-7'2443,"-1"2"-2443,0 5-23,0 0-436,47-8-919,-28 11-2947,33-2 4325,-43 13 0,-5-4 0,-3-2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0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24199,'-52'69'-1647,"7"-10"-3015,27-37 4662,-1-1 0,10-9 0,0-2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0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21723,'7'-1'2106,"-2"1"-2083,-5 0-23,0 0-493,5 30-628,1-21-2296,8 22 3417,1-29 0,-6-2 0,1 0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23135,'-8'4'2028,"1"-1"-2028,7-3-56,-40 37-359,24-19-649,-31 28-1760,34-30-7007,4-3 9207,4-5 0,3-3 1,2-4-1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24759,'3'-4'2129,"-1"1"-1938,-2 3 33,0 0-67,13 33-157,-2-20-11,11 23-12,-5-32-548,3-2-718,2-3-1781,1-5 3070,0-3 0,-11 1 0,-2 1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87 25847,'-37'67'1086,"14"-8"-772,35-46 45,11-1-359,4-14 168,1-10-56,-1-8 33,-5-11 34,-5-2-179,-6-1 90,-6 4 22,-2 5-78,-3 5 44,-4 7-78,-3 3-56,-5 5-246,-2 3-729,-1 4-706,1 7-3608,2 5 5345,4 8 0,4-9 0,4-3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23661,'30'-8'3911,"2"-1"-3284,2-4-291,0 1-325,-1 1 79,-3 4-90,-6 0-67,-3 3-146,-4 1-616,-4 0-426,-4 1-1087,-2-2-7489,-3-1 9168,0-4 0,-3 4 0,1 0 1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 23885,'0'-2'3138,"0"1"-2824,0 1-90,-7 45-112,4-22-56,-4 37-112,5-35-235,1-2-1020,0-3-1860,1-4 3171,0-6 0,0-4 0,0-4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2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116 188 22227,'-2'-7'3519,"1"1"-2847,1 6-291,0 0-101,-41 33 45,25-11-168,-29 29 67,38-20 190,4-2-134,4-3-88,8-7-192,7-8 0,12-5 0,6-10 0,6-11 0,3-11 0,2-14 0,0-4 0,-6-3 0,-9 2 0,-9 5 0,-12 2 0,-5 6 0,-12 3 0,-7 7 0,-14 9-987,-9 6-1747,-7 20 2734,-1 11 0,20-6 0,5 2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2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26059,'2'3'2612,"-1"-1"-2612,-1-2 0,0 0 0,7 44 0,-5-22 0,5 33 0,-9-36 0,1-4-1716,-1-4-1208,2-5-6907,4-4 8103,6-13 1,-3 8 0,3-7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2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27056,'2'68'326,"0"-7"-326,2-31-516,0-1-739,-2-5-1714,0-4 2969,-5-1 0,3-10 0,-2-1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2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28671,'14'-31'0,"24"2"0,57 17 0,-37 5 0,1 0 0,6-1 0,1 1-593,2 0 0,0 0 593,-1 1 0,-1 0 0,-3 0 0,-2 1-303,-5 0 0,-2 1-3228,41-2 3531,-18 2 0,-35 2 0,-14 2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2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11 28671,'-29'-8'-2276,"3"5"2276,17 14 0,3-5 0,0 4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3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44 27628,'-73'2'1043,"25"-5"-1043,89-5 0,7 1 0,9 0 0,4 2 0,7 1 0,4 1-1887,19-1 0,7 1 0,3 2 1887,-11 0 0,3 2 0,2 0 0,2 1 0,-13 1 0,2 1 0,1 0 0,1 1 0,0 1-216,5 0 1,1 1 0,1 0-1,0 2 1,1 0 215,-13 0 0,1 0 0,-1 2 0,2-1 0,-1 1 0,1 0-74,1 1 1,0 0 0,1 1 0,0-1 0,0 2-1,1-1 74,2 1 0,1 1 0,-1 0 0,1 1 0,0 0 0,0 0-140,1 0 0,1 1 1,-1 0-1,1 0 1,-1 1-1,1 0 140,-2 0 0,1 1 0,-1 0 0,0 1 0,0 0 0,-1 0-340,-1 0 0,-1 0 0,0 1 0,0 0 0,-2 0 0,0 0-1627,12 4 1,-2 0 0,0 1 0,-2 0 0,-2 1 1578,-5-1 1,-1 1 0,-1 1-1,-5-2 1,-6-2 0,8 1-1,-8-1 1,-6-1 0,7 6-1,-1-1 1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7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49 25207,'-5'-3'2645,"0"1"-1906,5 2-659,0 0-80,58-15 0,-20 9 0,49-9 0,-37 13 0,-3 2 0,-6 0 0,-3 0 0,-4 0-595,-4-2-1041,-3 1-2028,-5-1 3664,-6 2 0,-7 0 0,-4 0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7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25791,'-36'83'448,"7"-10"-392,22-35-23,0-3-33,0-6 0,0-6-11,2-8 11,3-8 0,0-3-45,2-8 135,9-9-68,4-10 45,9-11-44,0-4 22,-3-1-45,-3 2-650,-1 4-796,-1 5-3304,-1 5 4750,-2 9 0,-5 6 0,-2 4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08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1031 88 23616,'-51'-10'1205,"1"1"0,-48-5-836,20 14-873,-6 12 706,-10 8 16,44-3 1,0 2-413,-3 2 1,0 1 271,0 4 1,2 1 111,3 1 0,2 2-173,7 2 0,3 3-19,-18 41 114,24 9-112,17 6 214,30 0-214,23-6 0,-6-46 0,8-5 0,8-4 0,6-6 0,8-5 0,5-5 0,6-3 0,1-6-387,6-8 0,-1-6 387,1-3 0,-2-5 0,-3-8 0,-4-5 0,-5-4 0,-4-5 0,-9-3 0,-6-5 0,-9 0 0,-6-4 0,-10 0 0,-7-2 0,-5 2 0,-8 1 0,-23-44 0,-22 10 0,7 46 0,-5 3 0,-3 4 0,-6 4 0,-24 1 0,-2 5-18,18 8 1,0 3-40,-16 3 1,2 6-1154,-14 19-1165,14 12-5802,15 15 8177,10 8 0,23-23 0,5-3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1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1 219 24535,'81'-5'1008,"1"0"1,10-1 0,3 0-2060,-29 2 0,2 0 1,3 0 1240,14-2 0,3-1 1,3 0-186,-14 1 1,1-1 0,2 0 0,2 0-535,5-1 0,2 0 0,2 0 0,-1 0 529,5-1 0,1 0 0,1 1 0,0 0 0,-18 1 0,1 1 0,0 0 0,0 1 0,0-1-197,20 0 0,0-1 0,-1 2 1,1 0 196,-3 1 0,1 0 0,-1 2 0,-1-1-289,-4 1 0,0 0 0,-1 0 0,-2 2 289,-5 2 0,-2 1 0,-1 1 0,-2 1-333,15 2 0,-2 1 0,-5 4-149,-14 2 0,-4 4 1,-5 2-959,8 10 0,-12 5 1699,4 34 1,-39-28 0,-25-12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17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2794 283 21790,'-43'-40'702,"-1"-1"0,-6 3 0,-4 5-293,-7 9 1,-6 6-2966,-16 0 0,-6 4 2690,21 7 1,-3 1 0,-2 2 40,-9 0 1,-2 1-1,-1 3-381,-5 4 1,-1 2-1,-1 2 333,-1 0 0,0 2 0,0 2 81,0 2 1,2 4 0,0 0-176,6 2 1,2 0-1,1 2 30,7 1 1,2 0 0,2 2-31,-23 12 1,5 3-12,15 0 1,5 2 156,12 1 0,6 2-129,13 0 1,6 2-43,10 2 1,8 1 80,11 2 1,10 0-73,12 2 0,11-2 554,15 1 1,10-3-572,17 1 0,11-7 0,-18-15 0,5-2 0,3-3 0,10-1 0,4-3 0,3-3 0,-16-5 0,1-2 0,2-2 0,0-1-44,6 0 0,0-2 1,2-1-1,-1-2 44,2-1 0,1-2 0,0-2 0,-2 0 0,-1-1 0,0-2 0,-1 0 0,-2-2-165,20-4 1,-1-3 0,-4-1 164,-12-1 0,-3-2 0,-1-6-93,1-7 1,-1-7-1,-9 0 93,-2-6 0,-9-5 0,2-16 0,-16-4 0,-33 16 0,-14 0-107,-8-4 0,-13-2-57,-11 1 0,-10-2 0,-2 4-105,-15-8 0,-8 3 68,3 8 0,-6 0 0,-2 9-285,10 15 1,-2 8-1,-1 2-889,-7 2 1,-3 3 0,-1 3 1374,-10 2 0,-1 4 0,7 0 0,5 2 0,6 0 0,8 4 0,-1 0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19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27673,'50'0'332,"1"0"1,8 0 0,4 0-333,11 0 0,4 0-478,15 2 0,6 1 478,-26-1 0,3 1 0,1 0-370,7 2 1,2 1 0,2 0 369,5 1 0,1 1 0,2 0-392,-22-2 0,1 1 0,1 0 0,-1 1 392,1-1 0,1 1 0,0 0 0,-1 0 0,-1 1 0,1-1 0,-2 1 0,0 0 0,21 3 0,-2 0 0,-2 1 0,-6-1 0,-3 1 0,-2 0-16,-8 0 1,-2 0 0,-4 1-1072,18 7 1,-7 2-2948,-20-3 0,-7 3 4034,5 19 0,-32-19 0,-23-7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23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28233,'87'-18'87,"0"0"1,1 0-1,6 2 1,2 0 0,2 4-1330,-20 7 0,1 2 0,1 1 1,2 1 1241,7-1 0,3 0 0,2 1 0,0 0-265,-15 0 0,1 0 0,1 1 0,1 0 0,0 0 265,3 1 0,0 0 0,1 1 0,0 0 0,0 0 0,0 0 0,0 0 0,0 1 0,0 0 0,0 0 0,-2 2 0,1 0 0,-1 0 0,-1 1 0,0 0 0,15 2 0,0 0 0,-2 0 0,-1 2-216,-7 0 0,-1 0 0,-2 1 1,-2 1-589,17 4 1,-3 1 0,-3 0-2474,-14 0 0,-2 0 0,-5 1 2799,18 6 0,-11-1 0,8 4 1,-41-11-1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8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63 25746,'-41'19'2666,"9"-4"-2407,26-14-259,4-1 0,20-1 0,12-6 0,32-4 0,20-5-1696,-31 7 0,4 0 1696,8 1 0,2 0 0,8 1 0,2 1-305,4 1 0,0 1 305,1 1 0,-1 1 0,-4 1 0,-1 0 0,-6 2 0,-3 2 0,-7 0 0,-3 2 0,39 8 0,-18 4 0,-21 0-2566,-19 0-7265,-18-1 7991,-15 1 0,-4-7 0,-3-3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1:33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28580,'100'-5'91,"-7"-1"-91,-31-4 0,-5 3 0,-9 3 0,-6 3 0,-1 1 0,-2 0 0,2 0 0,0 0 0,-3-1 0,-1-3 0,-5-1 0,-5-1 0,-5 1 0,-8 3 0,-3 1 0,-1 1 0,4 0 0,5 0 0,10 0 0,5 0 0,8 0 0,3 0 0,2-1 0,6 0 0,2 1 0,7 0 0,7 4 0,12 1 0,16 3 0,-14-4 0,5-2 0,-19 0 0,1 0-109,23-1 0,-1-2 109,-28-2 0,-5 0 0,-5 0 0,-1-1 0,39-8 0,-19 4-3320,-12 3 3320,-12 1 0,-10 3 0,-4 0 0,-17 1 0,-4 3 146,-19 8-1794,-11 11-3148,-14 12 4796,-14 5 0,18-16 0,2-5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3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71 21230,'-4'0'4404,"1"0"-3799,3 0 448,0 0-493,2-7-168,5 2-112,4-5-133,4 4-147,2 0 0,1 0 0,0 1 0,1 1 0,0 0 0,-1-1 0,0 1-214,-3 0-783,-2 1-112,-2 2-763,-4 0-2979,-3 1 4851,-3 4 0,-1-4 0,0 4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32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72 25420,'-5'0'3251,"2"0"-3251,3 0 0,0 0 0,5-20 0,1 13 0,8-16 0,2 18 0,3 0 0,1 1 0,0 1 0,-1 0 0,-2 2 0,-2 0 0,-2 1-181,-4 0-1634,-3 4-1960,-3 2 3775,-2 5 0,-1-3 0,0-2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32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51 26754,'-38'48'796,"7"-7"-550,31-30 135,5 0-157,2-3-191,6-2 91,1-3-68,3-3-23,1-3-9,2-6-24,-1-4 0,-4-5 0,-1-2 0,-6 1 0,-4-1 0,-2 2 0,-2 1 0,0 3 0,0 2-461,-4 4-1970,-1 3-5390,-2 2 7821,4 3 0,1 0 0,2 0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3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28671,'12'39'0,"-2"1"0,-10-5 0,-2 1 0,-1-2 0,-2-2-1604,-2-2-905,-2-5-7322,-1-2 9358,-1-3 1,5-9 0,1-4-1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32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23639,'0'-4'2208,"0"0"-2208,0 4-146,39-11-1255,-20 6-4201,31-9 5602,-30 9 0,-9 2 0,-3 0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33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0 196 24838,'0'-2'2812,"0"0"-2565,0 2-247,37-19-90,-19 10 79,29-14-179,-30 13 122,-1 1 57,-2-1-22,7-6 66,-8 3-10,5-5 178,-9 5-178,0-1 145,-1 2 123,-2 3-67,0 1-10,-1 3-214,-1 3 0,0 0 0,-1 2 0,-1 6 0,0 5 0,-1 8 0,-1 5 0,0 3 0,0 0 0,0 2 0,-1-2 0,-2 0 0,-4-2-1256,-2 0-2016,-2-4 3272,-2-1 0,6-9 0,1-4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3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11 25723,'0'-6'2948,"0"1"-2948,0 5 0,0 0 0,0 42 0,0-23-629,-2 33-626,-3-33-1433,-4-1 2688,-5 1 0,6-9 0,0-2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33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48 25623,'-3'0'3048,"0"-1"-3048,3 1 0,0 0 0,43-3 0,-15 2 0,36-3 0,-28 2 0,-2-1 0,-3-2 0,-2-1 0,-1-1 0,-2 0-640,-3 3-2990,-2 1 3630,-4 2 0,-8 1 0,-4 0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2:52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20 607 22855,'3'0'3249,"0"0"-2566,-3 0 427,0 0-741,2 34-156,-5-13-21,1 29-192,-7-22 0,2-3 0,2-7 0,3-7 0,15-6 0,10-17 0,21-10 0,13-20 0,10-12 0,5-12-358,-35 30 1,0-2 357,3-3 0,0 0 0,3-3 0,1 0-1578,3 0 1,0 0 1577,1 2 0,0 1-23,-3 5 0,-2 2-806,26-20-549,-21 18-751,-20 17-7702,-16 11 8867,-13 12 0,-1-3 1,-3 5-1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3:50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27 27258,'-12'-9'269,"3"3"-269,14 6 0,6-1-246,10 1-203,7-2-604,4 0-571,0-2-3217,-2 2 4841,-5 1 0,-11 1 0,-5 0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3:50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69 22496,'-7'53'2028,"0"-6"-1591,4-24-213,-1-3 11,3-5-201,-1-5 55,2-5 192,0-3-1,0-2-22,0-7-169,5-5-44,1-11-11,3-5-34,0-4-11,-2-1-258,1-10-112,-3 15-516,1-1-1568,-4 21 2465,0 7 0,-2 2 0,0 2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5:17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70 26418,'-8'3'369,"6"-2"-301,10-4 10,5-2-78,4-4 0,-1 0 0,-1-1 90,0 2-90,-3 1 0,0 0 56,-1 2 56,1 0-78,-3 2-34,-1 2 179,-3 0-123,-2 1 45,0 0 22,-1 0-89,1 1 358,-2 3-292,1 4 57,-1 4 112,-1 2-234,0 2-35,0 0 0,-1 0 0,-2 5 0,0-5 0,0 3-125,1-7-659,1-1-179,-1-1-819,1-1 1782,-1 4 0,1-7 0,0 1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5:18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 21420,'-2'0'3967,"0"0"-2287,2 0-1388,22-2 89,-9 1-370,18-2 112,-14 2-123,2 0-3369,1-1 3268,1-1 90,-1 0-482,-2-1-101,-1 1-639,-5 1-403,0 0-3271,-2 2 5755,0 0 0,-4 0 0,-2 0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5:18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23404,'43'-18'851,"-9"4"-627,-28 14-112,-3 0 325,-2 0-224,0 4 45,-4 1 0,-1 3-157,-3-1 112,1-1-135,1 0 0,3-1 303,0 1-280,1 0 56,-1 0 44,0 2-145,1-2 180,0 1-202,1-1-12,0-2 12,3 2-34,3-2 0,5-1-11,2 1-45,1-1 0,-3 0-79,-2-1-392,-4 1-324,-1-1-898,-1-1 1749,5 0 0,-5-1 0,3 0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5:18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25869,'-7'46'459,"0"-6"-459,3-22-213,-1-2-471,3-2-918,0-1-4561,1-3 6163,2-4 0,0-2 0,0-3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5:19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52 23504,'-3'-1'1614,"1"0"-1334,2 1-258,24-11-22,-12 7 0,19-8 0,-20 11 0,-1-1 45,-2 2 22,-1-2 192,0 0-203,0-1 201,-1 0 23,-1-1-179,-2 2 213,-1 0-158,0 1-88,-1 1 167,0 0-190,-1 0 146,1 3-1,0 2-3571,0 6 3516,-1 2-135,0 2 33,0 0-33,0 1 0,0 0-201,0-1-326,0-1-1941,-5 4 2468,1-6 0,-1 0 0,2-9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5:19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 24155,'-2'-1'2319,"0"1"-1501,2 0-784,-2 27-68,1-16-67,-2 22-583,2-23-761,-1 1 1445,-6 4 0,5-7 0,-4 1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5:1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27695,'57'-16'896,"-8"3"-885,-21 13 58,-4 0-69,-2 0 0,-4 4-550,0 1-571,-4 3-2072,-1 3 3193,-5 0 0,-4-4 0,-3-2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5:59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53 765 16154,'1'-1'7518,"0"0"-6610,-1 1-124,0 37-167,-6-12-180,-1 32 112,-5-21-302,1-2 66,3-5 102,1-6-247,4-9 313,3-7-401,12-12-80,9-14 0,22-20 0,14-20-1696,-22 21 0,2-1 1696,6-6 0,2-2 0,6-3 0,3 0-367,6-6 0,3 1 367,7-3 0,3 2 0,3-2 0,2 1 0,-2 4 0,1 1-281,-7 7 1,-2 4-56,-13 8 0,-4 5-3168,16-3 982,-36 21 2522,-43 27 0,5-9 0,-15 8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08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28580,'19'0'91,"-2"0"-91,-9 0 0,-1 0 0,0 0-136,0 2-1298,-1 1-1132,1 0-7265,1 1 9722,0 0 1,-3-2 0,-1-1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09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13 22832,'0'-2'2095,"0"0"-1198,0 2-393,1 37-246,-3-15-180,0 28-11,-3-26-33,1-7 100,3-6 214,0-5 22,1-3 100,0-3-11,0-3-334,0-4-125,1-8 0,2-5 0,1-4 0,1-1 0,-3 3 0,-1 2 0,-1 4 0,0 4-13,0 3-1768,-1 5-2656,-2 2 4437,-1 6 0,2-3 0,-1 3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52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66 18194,'-5'2'5579,"0"-1"-4783,5-1 750,0 0-1266,-7 0 34,5 0-23,-6 0-89,8 0 269,0 0-214,5-4 46,2 1-124,6-3-11,2 1-77,3-1-91,-1 0 0,1 0 0,1 0 0,0 2 0,-1 0 0,-1 1 0,-3 0 0,0 1 0,-3 1 0,-1-1 0,-1 1-80,-1 0-189,0 0-347,-1-1-202,-1 1-291,-2 0-403,-1 1-1895,-1 0-6424,-1 0 9679,0 0 1,-1 0-1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52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 20154,'-1'1'4762,"1"0"-3563,0-1-739,4 2-12,3-2-179,4 2-79,2-3-100,1-2-79,1 0-11,-2-1 0,-1 2-190,-2 1-281,-2 0-436,-2 1-517,0 0-2094,2 0-6313,1 0 8708,2 0 1,-4 0 0,-2 0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53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34 23090,'-12'36'885,"2"-6"-616,10-23-45,0-1-123,2-1 0,3-2 67,3-1 45,3-1 67,0-2 90,2-3 179,-2-4-90,-2-4-123,-2-2 1,-2-1-125,-3 0-88,0 1-24,-2 1-100,0 3-22,-2 2-56,-1 3-270,-2 2-156,0 2-549,1 0-460,1 1-3305,0 0 4818,1 2 0,1-1 0,1 0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53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22193,'1'-2'3553,"-1"0"-2668,0 2-617,0 13-100,-2-1-100,-1 13-45,-3-5-23,0 0-191,0 0-403,2-3-516,1 0-425,1-3-2476,0-1 4011,2-2 0,-1-5 0,1-3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53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26709,'22'-19'-504,"4"3"-393,-11 12-604,5-1-2734,-6 2 4235,-1 0 0,-5 2 0,-3 0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54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50 22765,'-5'-2'3877,"2"1"-3361,3 1 21,0 0-78,-6-1-302,9 0-45,-2 0-67,11 1 0,2 0-45,2-2 0,-1 0-34,1-1 12,-3-1 22,-1 0 0,-3 1-11,-3 0 22,-1 1 34,-2-1 11,0 1 11,-1-1-21,2-2-46,-1 2 0,0 0 0,-1 2 0,-1 1 0,1 0 0,-1 1 0,1 3 0,1 9 0,-2-1 0,0 8 0,-1-6 0,0 1 0,0-2-2074,-3 7-167,-1-4-7590,-4 4 9316,1-5 1,2-6 0,2-3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5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28580,'-5'40'-146,"0"-5"-548,2-21-774,1-4-728,1-2-7385,0 0 9581,0-2 0,1-2 0,-1-1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6:54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28671,'54'-14'0,"-6"1"0,-23 4 0,1-2 0,2-3 0,-2 1-1065,-1 3-1625,-3 5 2690,-5 3 0,-8 2 0,-4 0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0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59 579 26138,'-11'48'784,"0"-3"-526,1-13-79,2-1 224,0-1-380,3-3 100,1-3-56,3-5 68,1-5-46,9-6 113,6-4-113,16-13 92,11-9-181,11-17 0,4-11 0,2-9 0,-3-5 0,-3-4 0,-3-3 0,-1-1 0,1-1-281,6 1-190,4 1-122,6 2-192,-4 9 225,-8 10-706,-13 12-1513,-15 14-7052,-12 10 9269,-16 7 0,1 3 0,-5 0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1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85 22171,'-3'0'3328,"0"0"-2846,3 0 436,0 0-682,-3-10-124,3 5-67,-2-8-23,8 8-10,3-1-24,6 0 1,4-1-146,3 0 45,1 2-157,-1 1-168,-1 0-212,-1 1-136,-2 0-101,-2 0-929,0 1-1624,-3 1-3565,0 1 7004,-4 0 0,-4 0 0,-1 0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15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19 189 23135,'-10'29'2028,"2"-5"-1512,8-24-35,0-1-201,0-5 56,0-5-246,2-7 22,1-4 33,2-4-99,0-2-1,-1 0-45,-2 1 0,0 4 0,-1 3-348,-1 4-593,0 6-852,0 5-8038,0 4 9319,-6 11 1,4-6-1,-4 6 1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2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48 367 19392,'-2'4'5099,"0"-1"-4371,2-3 1233,0 0-1894,-6-24 213,3 6-123,-5-22-90,4 12 34,1-2-90,0-3-11,1 0 0,0-1 34,1 3-34,-1 1 0,-1 0 33,1 11-10,-1 2-23,2 13 0,1 2 78,0 1 68,0 1-146,4 0 157,1 1-124,6 0 146,-1 0-134,2 2-45,1-1 80,2 1-80,0-1 0,1 0 0,-1-1-113,1 0 90,-2-1-279,-2 1-393,-2 0-44,-3 1-685,-3 2-379,-2 3-3845,-1 2 5648,-2 3 0,0-5 0,0 0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2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23168,'0'-3'2947,"0"1"-1871,0 2-874,20-10-90,-9 6 145,15-6-234,-15 9-23,-1 1 0,0 0-101,1 0 45,-1 0-471,1-1-380,0 0-640,-1-2-8284,3-1 9118,-3 0 0,-2 1 0,-5 1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2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25656,'-10'47'247,"0"-6"-371,5-24-168,1-2-660,2-2-1143,2-2-2533,1-2 4628,2-2 0,-1-4 0,1-1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3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 21689,'0'-5'3227,"0"2"-2689,0 3 269,0 0-437,-26 32-124,15-18 113,-20 24-314,23-27 100,2-1-77,3-2 32,1-2-21,1-1-79,1-1 22,0-2 79,2 0-79,3-2-22,3 0 0,3 0-123,3-3-112,2-2-650,2-3-1188,0-1-4774,1 1 6847,0 2 0,-9 3 0,-2 1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3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3 243 22518,'-1'1'2533,"0"-1"-1357,1 0-1108,2-19 21,1 6-89,4-18 101,-1 11-112,0-1 11,-1 2 0,-2 1 101,-2 0-34,-1 3-67,0 2 257,0 4-178,0 4 190,0 3 11,0 1-280,0 4 101,0-3-101,2 2 0,1-2 11,3 0 12,3 0-23,2 0 0,1-3 0,3-2 0,-1-3-12,2 0 12,-3 0 0,0 3 12,-2 0-12,-1 3 0,-2 1 0,-1 1 67,-3 0 0,-1 1 224,-2 4-145,-1 4 55,0 4-189,-8 12-12,2-7-762,-7 8-403,3-10-2499,0 0 3664,0 1 0,4-8 0,2-1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8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22507,'0'-3'3810,"0"1"-1928,0 2-1703,1-7 34,-1 6-133,0-3-80,0 11 0,1 6-3392,-1 5 3392,2 2 0,-1 0 0,1 0 0,-1-2-169,0-1-795,-1-1-369,0 0 2372,0-1-9241,0 0 8202,0-1 0,0-6 0,0-3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9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72 26261,'38'-18'134,"-7"1"-134,-24 10 0,-2-2 0,-2 2 0,-1 1 23,-1 2-57,-1 1-44,-3 2 78,-4 1-23,-7 4 57,-3 3-23,-2 3 180,3 3 156,1-3 169,5 0-315,2 0 46,2-1-158,1 1-10,3 0-35,1 0-44,1 0-33,1-2-57,4 0-503,3-3-293,3-1-884,1-3-3115,3 0 4885,1-1 0,-6 0 0,-2 0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9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 21835,'2'-1'3339,"0"0"-2790,0 37-33,-4-14-147,-2 30-190,-6-25 225,-3-1-169,-1-2-111,3-2 32,1-6-133,3-4-23,5-6 56,0-3-23,2-3 247,0 0-78,0-3-68,0-3 12,2-4-135,4-3-22,4 1-11,1 0-650,1 2-449,-1 4 1121,8 0 0,-11 5 0,6-1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7:59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23370,'3'-2'3697,"0"1"-2766,-3 1-472,0 0-245,1 39-214,-5-15-46,0 34-402,-4-27-1020,1 0-3406,3-1 4874,1-5 0,2-10 0,1-5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8:14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36 28671,'-13'-18'0,"9"3"0,23 15 0,8 0 0,4 0 0,0 0 0,-2 0 0,-6 0 0,-4 1 0,-7 1 0,-3 0 0,-4 0 0,-3 0 0,-1-1 0,-5 0 0,-6-1 0,-8 2 0,-7-1 0,-3 0 0,1 1 0,-6 1 0,11-1 0,-3 2 0,13-3 0,5 1 0,4 0 0,2-1 0,8 1 0,5 0 0,23 0-237,-7 0 215,11-1-45,-17-1 56,-4 0 11,-4 0 0,-4 0 11,-5-1 224,-3-3-235,-10 0 0,-4 0 67,-9 2-67,-1 2 0,1 0 24,3 0-24,3 0 0,4 0 0,3 0-13,2 0 13,4 0 0,1 0 0,8 0 13,5 0-13,9 0 0,2 0-24,2 0 48,-3 0-24,6 0 0,-10-2 0,3 1 0,-11-1 0,-3 0 0,-4 0 0,-2 1 0,-8-1 0,-4-1 0,-19-1 0,7 1 0,-9 0 0,14 1 0,2 1 0,2 1 0,5 0 0,3 0 0,4 0 0,1 0 0,4 1 0,4 1 0,6 3 0,5 0 0,2 0 0,2-2 0,0 0 0,-1-2 0,0 0 0,-2-1 0,-3 0 0,-5 0 0,-6 0 0,-2-1 0,-3-2 0,-5 0 0,-3-1 0,-7 2 0,-4 1 0,-15 0 0,6 1 0,-9 0 0,13 0 0,6 0 0,6 1 0,5 0 0,5 2 0,1 0 0,11 6 0,1-1 0,11 4 0,1-4 0,2-1 0,-2 0 0,-3-3 0,-4 0 0,-4-2 0,-7-1 0,-2 0 0,-9-1 0,-4-2 0,-7-1 0,-6-1 0,0-1 0,-1 0 0,4 2 0,2-1 0,0 2 0,9 1 0,1-1 0,7 2 0,13 3 0,1-1 0,13 2-46,-3-1 46,0-2 0,-5 0-34,-3-1 34,-4 0 0,-5 0 0,-3 0 80,-2-1-80,-1-1 0,-4-2 0,-4-1 0,-10 1 0,2 1 0,-6 1 0,5 2 0,-1 0 0,1 0 0,2 0 0,5 0 0,5 2 0,3-1 0,9 3 0,6-2 0,10 1 0,6-1 0,1-1 0,-2-1 0,-3 0 0,-7 0 0,-4 0 0,-8 0 0,-2 0 0,-7 0 0,-6 0 0,-8 0 0,-6 0 0,-2 0 0,-8 3 0,11 0 0,-2 2 0,14-3 0,5 0 0,3-1 0,4 1 0,8 0 0,6-1 0,22-1 0,-10 0 0,7 0 0,-19 0 0,-6 0 0,-4 0 0,-4 0 0,-3 0 0,-7 0 0,-23 0 0,1 0 0,-12 0 0,18 0 0,6 0 0,8 0 0,3 0 0,4 0 0,1 0 0,2 2 0,2-1 0,5 3 0,5-2 0,6 0 0,1-1 0,-1-1 0,-4 0 0,-4 0 0,0 1 0,-5 0 0,1-1 0,-4 0 0,-1 0 0,-1 0 0,-2 0 0,-2 0 0,-2 0 0,0 0 0,-2 0 0,0 0 0,-2 1 0,1 0 0,-1 1 0,0 1 0,-2-1 0,-1 1 0,-1 0 0,2 0 0,2-1 0,3-1 0,4 0 0,2-1-46,1 0-2016,0 1-2666,0 3 4728,0 2 0,0-2 0,0 0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6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37 399 24894,'-21'-51'1277,"5"1"-1019,25 14-90,5-5-11,11-1-124,6 2 79,3 5-22,2 4-68,-1 6 68,-1 5-90,-5 6 22,-4 5 35,-7 5-46,-5 3 79,-6 9 11,-4 5-90,-2 9 101,-1 5-67,0 4-12,-2 3 57,1 3-68,-1 1 12,1 1 33,1-2-11,6-2 202,2-4-79,9-4-45,3-4-3278,5-6 3144,3-7 0,3-6 0,14-18 0,-11-2 0,7-15 0,-16 2 0,4-14 0,-8 12 0,4-8 3392,-9 17-3953,0 4-1411,3 5-3553,0 7 5525,3 3 0,-10 3 0,-1 0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7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174 112 24323,'-54'13'1490,"7"2"-1165,27 1-124,1 3 91,4 6-214,4 5 112,6 5-44,2 3 11,13 0-11,7-1-146,17-7 0,10-9 11,9-10-11,5-8 0,-2-13 0,-7-5 23,-9-9 21,-11-5 169,-10-5 101,-9-2 100,-6-4-268,-4 0-12,-6 0-110,-5 0-24,-8 2 0,-4 4 0,-4 6 0,0 9-3392,1 8 3346,6 6-481,6 9-2140,8 23-1815,9-1 4482,9 19 0,-3-25 0,0-5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7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28020,'52'13'347,"-2"-6"-347,-13-17-45,1-4-313,-3-1-392,-3 1-876,-7 2-2418,-4 1 4044,-5 2 0,-8 3 0,-4 2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8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26261,'-16'61'1625,"4"2"-1457,9-10-146,2 3 45,-1-1-67,0-1-201,0-3-494,1-5-885,0-9-3104,2-7 4684,4-9 0,-3-11 0,2-4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8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 23135,'2'-1'4224,"0"0"-3697,2 48-135,-4-16-224,4 43 57,-8-26-225,0 3 0,-3-1-13,1-2-647,4-4-943,0-5-2420,2-6 4023,3-7 0,-3-13 0,2-4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28210,'65'-1'-201,"18"7"-1446,-35 2-2151,13 7 3798,-34 1 0,-12-7 0,-9 0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8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24737,'-4'4'2790,"0"-2"-2252,4-2-449,31 9 57,-3-6-146,29 6-22,-10-9-942,3 0-2039,1 0 3003,-2 0 0,-21 0 0,-8 0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9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25588,'-55'62'1435,"7"-5"-1032,23-22-89,6-1-180,4-1 180,5-3-101,5-1-68,3-2-20,1-2-125,5-2 0,3-4 0,7-2 0,6-5 0,6-3 0,3-3 0,5-3-46,2-2-962,1-1-818,2-3-1368,2-4 3194,1-6 0,-18 5 0,-4 0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0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24961,'-36'61'1367,"9"-3"-1087,22-19 34,4 1-45,6-1-202,7-5 146,7-8-146,5-10 23,3-8 291,2-9-191,0-10-67,-2-7-67,0-9 0,-5-2-22,-2 1-34,-5 1-101,-3 7-358,-2 4-1502,-2 7-3731,0 4 5692,0 3 0,-3 2 0,0 0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10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108 115 24064,'-43'24'1861,"7"2"-1503,22-3-89,5 4 134,5 2 35,2 2-270,9-2 168,9-3-79,14-8-167,11-8 44,6-7-100,0-12 67,-3-7 57,-7-12-158,-9-7 0,-8-3 0,-11-2 0,-4 0-3392,-12 0 3392,-5 5 0,-8 3 0,-2 9 0,1 7 0,3 9 0,4 6-57,6 10 356,3 18-5475,11-1 5176,5 10 0,-1-22 0,0-5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10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25903,'-57'14'1759,"7"1"-1379,23 5-100,4 4-56,4 1-224,7 3 56,6 1-56,4 1 23,5-2-23,4-2 0,6-7 11,5-7-22,2-6 11,3-3 0,1-9-23,1-3-167,-1-8 123,-3-4-68,-2-1 124,-5-1-45,-5 2 79,-5 2-23,-5 3 44,-6 3 158,-8 2-45,1 4-55,-1 1-102,10 4 0,2 1 0,2 1 0,1 0 0,5 0 0,6 0 0,9 0 0,7 0 0,20 0 0,-8 0 0,15 0-1962,-11 0-2071,1 0 4033,1 0 0,-20 0 0,-5 0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10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214 164 25555,'-61'8'2543,"6"3"-2218,23 10-90,5 3-222,6 4-13,10 3 0,4 0 0,9 0 0,10-3 0,8-6 0,12-7 0,6-8 0,3-8 0,-2-11 0,-3-9 0,-6-9 0,0-26 0,-13 9 0,-2-17 0,-11 18 0,-2 3 0,-2 4 0,-1 8-875,-10 11-1994,-10 10 2869,-17 9 0,16 2 0,-2 1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11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7 320 20871,'-3'-1'3541,"0"0"-3182,11-35-113,6 12 45,10-30-78,4 23 45,0 5 22,-3 5-168,-3 8-22,-3 5-90,-3 5 22,-1 4 46,0 7 10,-3 6 56,-1 8 34,1 21-67,-2-11 168,4 11 180,-1-18 133,3-5-235,3-4-155,7-8-192,4-3 0,6-11 0,3-6 0,0-10 0,-2-8 0,-6-4 0,-5-1 0,-8 1-113,-5 1-1243,-5 3-538,-3 2-3181,-2 2 5075,-1 1 0,-2 12 0,0 3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2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88 28110,'-37'5'561,"8"-1"-561,27-2 0,7-1 0,10 0 0,14-1 0,15-2 0,9-6 0,5-2 0,0-6 0,-4 3 0,-6 0-3392,-6 2 3392,-7 1 0,-8 2 0,-9 2 0,-6 4 0,-6 1 0,-3 1 0,-1 2 3392,-1 11-3392,0 2 0,0 12 0,-3-2 0,-1 4 0,-2 2 0,-1 1 0,-1-1 0,2-2 0,-3 7 0,-1-10 0,-5 6-1783,2-13-2508,-4 0 4291,2-4 0,5-7 0,3-2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3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28671,'-7'47'0,"3"-7"0,6-24 0,0-1-505,1-2-840,-2 0-1041,1-1-7445,-4 1 8658,-4 0 0,4-6 0,-4-1 1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28671,'63'-7'0,"-3"2"0,-13 5 0,3-1 0,-1-3-662,1-2-1702,-2-3-4247,1-2 6611,1-1 0,-21 5 0,-5 1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3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57 25331,'-4'-3'3340,"1"0"-3340,3 3 0,29-10 0,-1 4 0,27-7 0,-10 7 0,-1 1 0,1 1-248,16 0-1791,-20 2-2107,3 2 4146,-31 6 0,-8-4 0,-5 3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3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28671,'62'10'0,"-4"-4"0,-16-10-1345,1-3-1759,1 1 3104,-3 0 0,-17 2 0,-6 2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4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16 24726,'-64'-8'2297,"5"1"-7565,21 13 5682,2 6 1275,3 10-1510,4 6 1017,7 5-1150,8 1-46,7 4 0,4-1 3392,7 1-3392,6-7 0,10-7 0,12-12 0,9-7 0,7-16 0,2-7 0,-3-12 0,-5-5 0,-8-1 0,-4-15 0,-12 13 0,-4-5 0,-11 21 0,-2 6 0,-1 8 0,0 4 0,0 7 0,0 8 0,0 10 0,0 10 0,0 27 0,2-10 0,2 18 0,4-21 0,2-3 0,1-6 0,1-8-752,-1-8-1197,-1-8 1949,5-12 0,-9 0 0,3-5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4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24759,'-28'65'1032,"4"-7"-652,10-23-32,2-4-315,3-5-10,4-8-23,3-8 44,1-5 1,8-12-45,3-7-33,9-9-1,3-7 45,0 2-11,0 4 179,-3 6 23,-2 6 258,-4 5-46,-3 6-145,-2 8 45,-4 4-225,-1 10-44,-2 3-45,-1 13 0,0-11-426,1 7-1097,4-18-864,3-4 2387,5-6 0,-6-2 0,1-3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5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26709,'-56'31'1962,"9"1"-1962,27-2 0,3 2 0,5 3 0,4-1 0,5 0 0,8-3 0,21 7 0,2-14 0,18 1 0,-11-18 0,1-4 0,-4-4-1480,-3-4-1288,-5-5-7063,-1-7 8092,-2-4 1,-9 9 0,-3 1-1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5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8 22642,'0'-4'3406,"0"0"-2790,0 4 68,-14 37-135,4-7-146,-12 36-32,8-14-371,0 4 0,-1 0 0,3-3 0,1-6 0,1-9 0,2-9 0,3-10 0,2-10 0,2-4 0,7-10 0,4-7 0,7-8 0,4-6 0,-1-1 0,-2 2 0,-1 4 0,-5 5 0,0 7 0,-4 5 0,0 4 0,-2 7 0,-3 15 0,-2 1 0,-1 8 0,-2-10 0,0-2-24,0 0-2362,1-2-7445,1-1 9697,0-1 1,0-7 0,0-1-1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6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236 148 26295,'41'-11'705,"-8"-1"-559,-26 4-112,-3-4 56,-2-3-90,-2-2 0,-6-2-12,-3 2-21,-7 3 33,-5 2 56,-4 5 112,-6 4 213,-4 3 33,-3 8 13,1 5-427,3 7 0,8 4 0,6 3 0,8 2 0,4 3 0,5 4 0,1 2 0,7 0 0,7-2 0,9-6 0,9-5 0,4-6 0,4-5 0,2-4 0,1-4 0,2-2-360,12-2-2385,-18-2 2745,3 4 0,-28-3 0,-6 2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7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1 264 26272,'20'-56'1591,"1"5"-1378,-1 23-5605,4 2 5594,4 1 1331,6 3-1533,3 1 860,0 5-860,-4 5 0,-7 5 0,-8 4 3392,-6 12-3392,-7 9 0,-2 15 0,-4 8 0,-3 5 0,-1-1 0,0-3 0,1-6 0,4-4 0,0-3 0,4-3 0,1-4 0,7-2 0,1-4-3392,4-6 3392,7-5 0,6-4 0,26-22 0,-9 1 0,16-19 0,-22 5 0,-3 1 0,-7 1 0,3-3 3392,-12 13-4928,2 1-3283,-10 12 4819,1 3 0,-7 2 0,0 1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7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96 25174,'-47'-21'2006,"11"2"-1547,30 10-280,4-1 79,7 0-90,7 2-67,10 0 11,9 2-101,8 3-11,3 1 0,3 5 34,-3 4-23,-4 5-11,-6 5 0,-8 2 22,-9 2 1,-8 1-23,-4 0 0,-9 0 11,-5 2 11,-10-2-22,-5 1 11,-4-2 34,-1 1-21,-1-1-24,1 3 0,0 1 0,-6 14 0,12-10 0,1 9 0,18-16 0,4-2 0,3-3 0,5 0 0,4 1 0,7-1 0,4 2 0,4 0 0,4-3 0,4-1 0,4-5 0,0-4 0,1-3 0,-4-4 0,-3-6-483,-4-4-2038,-4-8-4392,-4 0 6913,-4 0 0,-7 9 0,-3 2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8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28671,'-1'67'0,"-4"-1"0,-5-3 0,-4-1 0,4-1 0,4-6 0,3-6-337,2-8-1691,5-7-1760,2-7 3788,3-10 0,-2-7 0,-2-6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8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27460,'59'-29'-45,"-5"7"-381,-22 21-604,-2 2-1727,-1 4 2757,-3 3 0,-12-1 0,-4-1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59 109 25353,'-32'54'1210,"8"-6"-627,22-23-168,3-1-23,7-2-101,5-3-190,12-3 134,6-6-144,6-4-91,3-6 0,1-9 0,0-5 0,-5-10 0,-5-5 0,-6-2 0,-8-5 0,-7 2 0,-6-1 0,-6 3 0,-10 3 0,-8 5 0,-12 5 0,-6 8 0,-2 6 0,1 6 0,8 6-248,9 4-2127,11 3-6992,7-1 9367,11-4 0,-6-3 0,6-3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9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28671,'22'4'0,"6"0"0,16 0 0,8-1 0,4 0-24,0 1-1297,-5 2-663,-10 2-3327,-12 2 5311,-13 4 0,-9-6 0,-6 0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29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28671,'-5'9'0,"9"-1"0,26-8 0,4 0 0,3 0 0,3 0 0,1 0 0,-1 0-1177,0 0-4796,-3 0 5973,-4-3 0,-15 2 0,-5-2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30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457 21 22967,'-56'-11'3428,"-2"2"-2542,7 9-225,-2 5-169,3 2-255,6 7-237,6 2 0,7 5 0,6 4 0,4 6 0,6 7 0,5 5 0,5 3 0,7 0 0,9-1 0,9-4 0,13-5 0,7-6 0,8-5-304,7-8-1634,5-6-1815,3-7 3753,1-2 0,-27-2 0,-9 0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30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69 25095,'-51'3'2555,"7"5"-2095,19 7-147,5 8-65,6 4-248,7 4 0,4 2 0,14 0 0,9-2 0,14-5 0,10-6 0,6-9 0,5-5 0,-1-6 0,-3-8 0,-6-5 0,-4-11 0,-6-6 0,-5-4 0,-5-4 0,-8-1 0,-8 1 0,-5 5 0,-13 4 0,-7 7 0,-14 7 0,-9 7 0,-8 4 0,-1 5 0,-17 11 0,22-3 0,-2 8 0,28-6 0,10 0 0,8 3-69,14 1-2048,10 1-3553,11 2 5670,2 1 0,-15-9 0,-7-1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31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2 568 28434,'-2'-21'237,"3"-5"-237,8-6 0,0-5 0,-1-6 0,-2-4 0,0-5 0,-4-5 0,0 1 0,-2 2 0,0 8 0,0 8 0,0 11 0,0 9 0,-1 9 0,1 4 0,-1 7 0,1 12 0,1 12 0,3 16 0,3 12 0,4 6 0,4 4 0,2 1 0,2-5 0,1-5 0,0-8 0,1-9 0,8-1 0,-6-15 0,5-2 0,-8-15 0,1-4 0,1-9 0,2-7 0,1-13 0,14-34 0,-9 8 0,9-23 0,-16 20 0,-2 1 0,-5 3 0,-3 5 0,-5 5 0,-4 8 0,-2 10 0,-3 11 0,-7 7-1435,-7 17-4101,-12 8 5536,-9 16 0,15-15 0,2 0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31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74 254 24222,'-42'18'3675,"11"-5"-2901,49-10-774,28-11 0,48-6 0,-26 1 0,6-2-2126,17-2 0,6-1 2126,-23 4 0,4 0 0,1 0 0,7-1 0,1 1 0,2 0 79,5 1 1,2-1-1,0 2-79,-21 3 0,0 1 0,1 0 0,0 0-346,1 1 0,1 1 0,-1 1 1,1 0 345,1 0 0,-1 2 0,1-1 0,-1 1 0,0 1 0,-1 0 0,1 1 0,-2 0 0,20 0 0,-1 1 0,-2 1-304,-9 1 0,-3 1 1,-2 1 303,18 2 0,-7 2 899,-24 2 1,-8 2-900,11 10-180,-40 2-3854,-39-2 4177,-22 0 0,9-9 0,-4-4 1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44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1232 25981,'-3'-65'650,"0"0"-516,2 13-78,-1-6-22,-3-7-23,-1-6-804,0-9 748,2-7 34,0-6-90,-2-4-45,-4 0 46,-6 6 357,-5 9-212,-2 16 55,1 14 177,4 16-86,4 9-46,5 9 35,5 5-90,3 4-34,6 5 550,9 1-326,15 3 22,18 0 1,20 1-134,20 3-169,-33-2 0,1 0 0,8 0 0,3 0-896,5-1 0,3 0 896,5-1 0,1 0 0,3 0 0,5 0 0,-2-1 0,7 0 0,-4 1 0,-19-1 0,-3 1 0,4 0 0,19-1 0,5 1 0,-7-1 0,4 1 0,-6 0 0,-2 1 0,-3 1 0,-6 0 0,0-1-346,15 2 1,-2 0 345,-26-2 0,-1 1-242,11-1 1,-4-1 241,8 0 0,-10 1 0,-6 1 0,-3 2 0,-4-1 0,-2 1 1543,8-1-1543,-19-2 785,0 0-785,-23-1 638,-7 0-638,-3 0 0,-4 0 0,0 0 0,-2 0 0,0 0 0,0 0 0,0 0 0,0 5 0,0 5 0,3 12 0,1 10 0,0 10 0,1 10 0,0 8 0,1 9 0,0 8 0,-1 5 0,-1 4 0,-2-1 0,0-2 0,-1-4 0,2-8 0,1-6 0,0-9 0,1-6 0,-2-7 0,-1-5 0,1-8 0,0-5 0,-1-10 0,-1-6 0,-1-6-1772,0-10-3449,0-5 5221,-1-9 0,0 8 0,0 2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09:54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27662,'58'-34'772,"1"6"-671,-9 29 35,8 3-136,3 1 0,-2 4 0,-2 0 0,-6-1 0,-5-2 0,-8 0 0,-5-3-24,-8-1-166,-7 0 67,-7-2-12,-5 1 34,-3-1 79,-3 0-112,-3 0 44,-6 0-11,-9-1-78,-9-2 157,-7 0-12,-8 0 0,-3 1 34,-3 2 0,2-1 12,4 1-12,6-1 0,5 0 0,7-1 0,4 0 11,-2-4-11,4 3 11,-3-3 0,6 2 23,2 2-34,3 1 56,4 1 45,3-1-79,3 0 0,2 0 79,6-1-90,9 0 12,11-1 44,10 2-67,10 0 112,5 1-78,31 0-12,-22 0-11,14 1-11,-35 0 0,-10 0 34,-11 0-23,-9-1 34,-7 0 11,-15 0-56,-6-2 0,-17-1-11,-8-1 33,-11-1-11,-7 0-11,-4 3 0,-2 0 23,5 1-23,6-1-12,1-2 35,22 1 10,3-2-10,21 2-23,5 1 0,2 2 0,1 0-11,6 0 11,5 0-12,9 0 12,8 0 0,6 0-11,5-1 11,5-1 0,0 0 0,-2-3 0,-7 3-33,-8 0 33,-10 1-45,-9 1 34,-5 0-68,-4 0 46,-5 0 10,-4 0-44,-5 0 33,-5 1 34,-3 1 0,-4 1 0,-16 1 0,14-2 0,-5-1 23,22-1-79,5 0-135,5 0-638,1 0-605,1 0-1356,6 4 2790,13 6 0,-9-4 0,9 3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13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7 21476,'3'-2'4964,"-1"0"-4067,-2 2-203,0 0-403,-36-2 58,14 2-349,-31-1 0,22 5 0,0 5 0,0 5 0,2 3 0,2 5 0,4 2 0,5 2 0,7 0 0,4 1 0,4 1 0,2-1 0,1-1 0,5-1 0,1-2 0,12 5 0,-5-10 0,6 2-1446,-7-13-1479,1-3 2925,3-2 0,-6-2 0,-1 0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13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65 133 25263,'1'-6'2768,"0"1"-2656,-1 5-22,36-15-90,-17 3-34,28-12-3571,-22 0 3549,-13 10 12,-1-5-1,-11 13 34,-3 1 11,-5 3 22,-19 7 258,2 7 3414,-12 9-3457,9 4-237,3 1 0,2-1 0,6 0 0,5-2 0,4-1 0,5-1 0,4 7 0,5-9 0,4 2 0,6-14-965,2-4-1354,3-4-4684,3-5 7003,1-4 0,-11 2 0,-3 2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13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28468,'-32'50'203,"7"-9"-203,20-33 0,4-4 0,2-2 0,5-7 0,3-1 0,3-4 0,-1 2 0,-3 3 0,-2 3 0,-2 1 0,-1 1 0,0 1 0,-2 4 0,0 3 0,-1 6 0,0 2 0,0 0 0,0 0 0,0 0 0,0-2-1121,1-3-6924,14-5 8045,3-4 0,1-2 0,-5-3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1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27650,'-42'35'762,"9"-6"-706,28-16-56,4-5 0,9-3-22,2-4-57,8-3 79,-2-5-45,-3-2 90,-3-4-11,-4 0 111,-2 3-20,-3 1-125,0 5 0,-1 2 0,-5 14 0,1 0 0,-4 12 0,4-4 0,2 0 0,2-1 0,6-2 0,4-1 0,9-4 0,2-3 0,3-4-270,0-2-1612,-2-2-2253,-3-1 4135,-1 0 0,-8 0 0,-3 0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07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63 24143,'-1'0'2723,"-1"-1"-1547,2 1-1120,31-19-56,-13 12 79,25-15-79,-22 17 0,-1 1 22,-3 1 57,-3 2-57,-4 1 45,-2 0 79,-3 0-146,-2 0 158,-1 3-158,1 2 0,-1 6 0,-1 2 0,-1 4 0,0 2 0,0 1 0,-2 1 0,0-3 0,-2-1 0,2-3 0,1-1-304,0-2-996,0-1-851,-2-1-6286,-1 1 8437,-3 0 0,3-3 0,0-2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08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42 24379,'-3'0'3148,"-1"0"-2644,4 0 136,0 0-640,21 0 0,-6 0 0,20 0 0,-11 0-46,1-1-962,-1-3-561,1-2-2767,1-4 4336,0 0 0,-11 4 0,-4 1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08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 23885,'0'-2'2163,"0"1"-1972,0 1-135,31 2-56,-19 3 0,21 4 22,-29 2 101,-2 0-112,-8 4 258,-3 1 45,-9 4-225,-2 1 237,-3 1-13,1 0 1,3-2 168,3-3-369,5-3-113,4-2 0,3-1 0,2 0 0,2 0 0,0 1 0,3-2 0,3-1 0,6-1 0,5-3 0,2-3-147,1-1-1231,-1-1-1188,-2-2-7265,-2-1 8468,-2-2 0,-6 2 0,-2 0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08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8 24860,'0'-4'3138,"0"1"-2791,-16 39-213,7-10-44,-13 32-180,13-22 57,3-2-751,3-2-527,1-4-1972,2-3 3283,5-4 0,-3-10 0,3-2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09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28671,'56'0'0,"-7"-1"-5661,-25-3 5661,-3 0 1409,0-2-1409,-3 2 860,-3-1-860,-3 0 0,-4 2 0,-2 0 3392,-4 2-3392,-1 0 0,-1 1 0,0 8 0,-1 2 0,-1 10 0,-1 3 0,-2 3 0,0 3 0,0 0 0,1-1 0,-1-3 0,1-2 0,-2-2-1749,-1-3-4716,-1 0 6465,0-4 0,3-6 0,1-2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09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 25319,'-4'-4'3352,"0"0"-3352,4 4 0,0 0 0,-3 27 0,2-13 0,-2 23 0,3-18 0,0-1 0,2 0-1502,-2-2-2532,1 1 4034,-1-3 0,0-5 0,0-3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09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28671,'56'-11'0,"0"2"0,-10 9 0,-1 0 0,0 0-1222,-2 0-1680,1 5 2902,0 5 0,-19-4 0,-7 2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12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28098,'8'-30'146,"-1"6"-146,-2 21-235,0 1-1479,6 1-146,3 1-2040,10-1 3900,5-1 0,-11 2 0,-2-2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12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74 267 27270,'-30'-33'1310,"5"-1"-1219,17 2-91,2-2 0,3 0 0,2 4 0,2 3-270,4 5-469,3 9-819,4 5-1176,0 14 2734,-2 10 0,-5-4 0,-2 2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4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27628,'8'39'202,"-2"-6"-225,-5-18 23,-1-2-381,0-2-291,0-3-606,0-1-369,-2-2-3137,0-1 4784,-3-1 0,3-2 0,0 0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4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30 20109,'-6'0'4572,"2"0"-4158,4 0-33,0 0-111,-8 29-13,7-15-122,-5 23-34,9-23-1,2-1-77,3-2-1,2-2-11,3-4 12,4-2 44,4-3-67,3-6 0,1-3 0,1-7 67,-2-2-44,-4 0 245,-4 1 147,-6 2 392,-4 3-292,-4 2-424,-7 2-91,-5 0 0,-8 0 0,-4 2 0,-2-1 0,-1 4 0,2 0 0,0 3 0,-1 1-304,0 5-1970,-2 3-5895,2 6 8169,0 2 0,11-6 0,2-3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24379,'1'-2'2476,"0"-1"-1412,-1 3-963,4 40-45,-2-16-22,3 35-57,-4-26 23,0 1-638,-1-3-931,0-3-3306,0-6 4875,0-8 0,0-7 0,0-5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27370,'6'51'538,"-1"-5"-516,-7-16-22,1-3 12,-1-6-46,1-5 12,1-7-46,0-5 46,4-4-68,4-9 90,6-3-11,1-6 34,-1 0-1,-2 5 56,-4 4 23,-2 5 22,-3 2-100,-1 2 100,1 6-45,-1 3-55,-1 7 33,0 3-56,-1 1-34,1-2-391,0-3-741,3-4-806,1-4-3821,4-3 5793,4-2 0,-6-2 0,1 0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5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9 26048,'0'-5'583,"2"2"-292,6 8 79,0 5 156,-2 5-44,-3 3-202,-1 2-189,-1 0-91,-3 1 0,-2-1 0,-2 0 0,-4-2 0,0-2 0,0-1 0,2-4 0,2-2-953,4-5-1446,1-3-7432,9-8 9328,6-7 0,-3 3 0,0-1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6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26855,'-10'48'672,"2"-5"-672,4-20-460,2-4-1456,1-3-5569,1-4 7485,5-5 0,-4-4 0,5-2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6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17 111 21790,'4'-2'3877,"0"0"-3608,-4 2-190,0 0-68,27-24-11,-18 11 22,18-17 1,-24 18 10,-3 3 12,0 1 134,0 1 616,-7 4-492,0 2 112,-8 7-23,2 5 22,0 7-390,1 2-24,2 2 0,4 1 0,1-2 0,3 0 0,1-3 0,1-4-57,3-4-1377,3-3-1188,5-3-7209,2-3 8694,4-5 1,-8 3 0,0-4-1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6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25017,'-18'44'2106,"4"-5"-1847,8-20-114,2-4-145,2-5 11,1-5-11,1-3 23,0-1-23,5-7 11,0 1-22,5-6 11,-1 2-11,-1 2-1,0 1-10,-1 2 22,-1 3 0,1-1 0,0 2 56,-1 0-45,1 0 90,-1 3 45,1 0-46,-2 4 91,0 3 44,-1 2 11,-1 2-177,0 2-69,-1 1 0,-1 1 0,0-2 0,1-2 0,-2-4-57,3-3-1299,1-4-1019,2-1-6197,3-5 8572,3-3 0,-4 2 0,-1-2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7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77 23784,'38'-22'191,"-9"4"0,-25 9 145,-3 2 302,-1-1-257,-4 3 79,-2 1-68,-5 2-11,-2 1 135,-3 1 44,-3 3 11,0 4-301,-3 7-270,3 4 0,4 4 0,3 1 0,4 1 0,4 0 0,2 0 0,3-3 0,5-3 0,6-4 0,7-5 0,7-4 0,3-3-752,4-6-2732,2-4 3484,0-3 0,-15 3 0,-4 3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8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9 24087,'5'-5'3003,"0"1"-2499,-5 4 34,-10 43-359,0-16-33,-12 38-90,3-26 22,-1-1-111,0 0 33,1-2-3583,0-1 3046,2-3-674,2-5-492,4-5-2331,5-9 4034,2-7 0,4-4 0,0-2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8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27818,'37'49'146,"-5"-7"-314,-25-25-706,1-3-661,-2-3-2903,1-4 4438,2-3 0,-4-3 0,0-1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8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27572,'6'60'1099,"-1"-1"-1099,-5-11 0,0 1 0,0-3 0,0-3-293,-1-6-871,0-6-1369,-1-6-7298,-1-6 9700,2-5 0,1-7 1,0-4-1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9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27158,'49'-31'246,"-4"6"-5962,-19 21 5401,-3 3 324,-5 2-3012,-6 5 3218,-5 6 0,-4-4 0,-3 0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9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26283,'53'-8'45,"-16"2"-45,-12 4 168,-17 2-67,-4 1 78,-2 1-179,-2 1 23,0 3 111,0 0-100,-6 3 302,-3 3-33,-6 1-46,-2 3 191,0 0-213,2 2-110,3-1-125,2 0 0,4 0 0,3-1 0,1 0 0,2-1 0,3-2 0,4-2 0,7-4 0,6-4 0,7-5-606,4-8-1120,3-4-2285,1-7 4011,1-1 0,-17 9 0,-4 2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3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28625,'17'-7'46,"2"2"-46,7 5 0,3 0 0,2 0 0,-1-1 0,-3 0 0,-4-1-315,-6 1-1578,-6 0-1850,-5 1 3743,-4 4 0,-2-3 0,0 3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0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27023,'-27'56'1535,"4"-5"-1422,17-19-113,0 2 0,0 0 0,-2 3 0,-2-1 0,-1-1 0,2-5 0,2-8 0,4-6 0,2-7 0,6-5 0,5-2 0,7-6 0,8-3 0,3-5 0,3-2 0,-2-1 0,-2 3-24,-4 1-995,-5 1-740,-2 1-1626,-4 0 3385,0-3 0,-6 6 0,0-1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28671,'-14'62'0,"0"-3"0,1-16 0,-2 2 0,1 1 0,0-3 0,2-2-281,2-6-1154,3-9-1097,3-6-4370,3-9 6902,1-6 0,0-3 0,0-2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27684,'49'-28'661,"-5"5"-650,-22 21-22,-1 1-258,-3 1-717,-1 0-706,-4 1-3686,0 1 5378,3 2 0,-8-2 0,1 0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0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28671,'37'-19'0,"-4"5"-91,-11 15-1366,-1 3-1164,-3 4 2621,-3 2 0,-6-3 0,-4-2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1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28671,'56'0'0,"-7"0"-505,-28 0-1266,-3-1-2610,-3 0 4381,-3 0 0,-5 1 0,-3 0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2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26642,'16'42'751,"-3"2"-594,-9-6-23,0 2 112,1 1-156,2-4 156,0-4 12,2-7-202,1-7 35,1-8-91,3-5 0,4-7 0,4-8 0,5-5 0,3-10 0,-1-1 0,-2-2 0,-5 3 0,-4 1 0,-2 4-1816,-3 3-2879,-1 3 4695,1 3 0,-6 5 0,-1 2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2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 23706,'0'-3'2992,"0"0"-2510,0 3-34,-4 42-67,1-18-336,-2 34 33,3-28-78,1-3-504,1-3-650,1-4-2488,4-6 3642,4-7 0,-2-3 0,0-4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3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27527,'-23'68'1019,"5"-8"-894,12-30-125,4-4 0,2-6 0,3-6 0,2-6 0,5-4 0,2-2 0,2-6 0,2-5 0,3-6 0,-1-6 0,1-1-1088,-2-1-604,-2 3-1120,-3 3-7019,0 6 8109,-1 4 0,-5 4 1,-1 2-1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62 20423,'-5'-2'4068,"0"0"-3195,5 2 214,0 0-605,11 0-112,-2-1 78,13-1-336,-2-2-33,3 0-79,1-1 67,-2 0-56,-3 0-11,-5 0 11,-5 1 23,-5-1-23,-2 0-11,-7 1 0,-5 0-67,-9 1 67,-5 1 0,-5 2 0,0 3 22,1 2 34,4 3 101,3 3 270,5-1-427,4-1 0,4-2 0,4-1 0,2 2 0,4-1 0,4 3 0,12 6 0,2-4 0,8 4 0,-6-8 0,-1-2-1301,-1-2-1153,-1-1-5736,-2-2 8190,2-1 0,-9 0 0,0 0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5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25645,'-15'50'1557,"1"-6"-1109,4-19 146,2-5-404,3-6 23,3-8-189,1-2-24,1-4 0,0-4 0,2-2 0,2-5 0,3-1 0,3-2 0,2 2 0,0 0 0,1 3-897,0 4-2241,1 2 3138,0 2 0,-6 1 0,-1 0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1:45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116 159 25992,'43'-41'493,"-7"4"-381,-26 19 90,-6-1-12,-2 4 124,-3 3 67,-5 3 0,-4 4 100,-9 3-356,-5 7-125,-5 5 0,-3 9 0,1 5 0,5 2 0,7 0 0,9-2 0,6-1 0,6-1 0,5-3 0,5 0 0,6-3 0,3-1 0,2-4 0,3-2 0,0-5 0,2-2-685,-2-2-1959,-3 0-7187,-2-1 9316,-3 1 1,-8-1 0,-3 0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21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25 21902,'-2'0'4213,"0"0"-1657,2 0-2556,27 0 0,-14-2 0,21-1 0,-20-3 0,-2 1 0,-1 1 0,-1 2-427,-2 0-761,-1 2-582,0 0-1883,-1 0 3653,-2 0 0,-2 0 0,-1 1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2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23135,'-2'0'3036,"0"1"-2016,2-1-885,9 2-135,-1-2-79,9 2-269,-2-2-592,-1 0-640,0 0-2880,-4 1 4460,-1 1 0,-4 0 0,-2 0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22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24793,'-10'44'1378,"5"-6"-986,12-26-201,4-1-90,0-4-34,0-3-67,-2-2 67,-1-2 11,-2-3-22,-1-4 79,-2-4-23,-2-4 34,0 1 33,-1-1-123,-2 2-22,-2 1-34,-2 1-23,-1 3-77,1 3-214,2 2-269,1 2-627,2 1-8621,1 0 7986,3 0 0,-2 0 0,2 0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2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26295,'-2'56'280,"1"-6"-560,0-26-528,1-2-6320,-1-2 1929,1-4 5551,0-3 0,0-7 1,0-2-1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22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22642,'0'-3'3328,"0"0"-3328,0 3-112,0 0-998,27-7-3663,-11 4 4773,23-7 0,-27 8 0,-1 0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2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24076,'0'-3'2039,"0"0"-2005,0 3 11,28-21 0,-13 11 11,22-17 100,-20 17 12,-3 2-44,-1 2 66,-1-1-89,-1 3 79,-1-1 66,-1 2 68,-3 1 66,-1 1-66,-3 1-111,0 0-203,-2 4 0,1 4 0,-1 4 0,0 5 0,0 2 0,0 3 0,0 1 0,-2 0 0,0-1-35,-2-1-995,0-3-729,-1-1-2108,-1-2 3867,0-1 0,2-6 0,1-2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23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23292,'-6'-2'3126,"1"1"-2813,5 1-212,0 0-347,-2 24-258,2-12-516,-2 20-1086,2-17-6276,-1-1 8382,-4-1 0,2-6 0,-1-1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2:2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28671,'56'-19'0,"-4"1"0,-15 10 0,-2-1 0,-4 1 0,-5 1 0,-3 0-629,-6 2-1488,-2-1-4068,-4 0 6185,-2 1 0,-4 3 0,-1 0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8:4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2540 478 25667,'-39'-35'425,"1"0"1,-3 2 0,-2 5-269,-43 5-2903,34 12 0,-3 1 2802,-11 2 0,-2 1 17,-11 1 0,-3 1 541,-8 1 0,-6 3-416,3-1 0,-8 2 0,5 1-105,22 1 1,3 1 0,-3 0-79,-18 2 1,-4 1 0,9 2-16,-1 7 0,8 4 0,2 3 0,1 3 0,4 5 0,1 3 0,4 5 0,2 3-83,6 3 1,4 8 82,-3 29 0,11 6 0,17-18 0,7 1 715,-2 25 0,11 1-715,21-26 0,9-3 0,3 1 0,7-1 0,11-1 0,7-2 0,8-2 0,7-4 0,8-2 0,5-4 0,7-3 0,5-4 0,6-5 0,4-4 0,-27-15 0,2-2 0,1-2 0,4-2 0,1-3 0,2-2 0,4-2 0,2-2 0,1-2 0,4-4 0,1-3 0,1-2 0,3-2 0,1-3 0,0-2-351,0-3 1,-1-3 0,0-2 350,-2-1 0,-1-2 0,-1-2 0,-7-1 0,-1-1 0,-2-1 0,-7-1 0,-2 0 0,-2-3 0,21-13 0,-7-8 78,-27 5 0,-3-5 0,-6-1-78,-1-6 0,-8-4 0,2-20 0,-15-2 0,-26 22 0,-13 1 2,-6-4 0,-8 1-2,-14-3 0,-10 2 175,-9-1 0,-6 3-175,16 22 0,-2 1 0,-2 2 0,-3 1 0,-2 3 0,-6 0 0,-2 4 0,-6 1 0,-2 1 0,5 2 0,-3 1 0,3 2 0,-3 1 181,-18-5 1,-5 1-1,10 5-181,5 3 0,7 5 0,6 0 0,4 1 0,8 3 0,3 1-919,-42-4-406,11 6-6385,6 11 7767,0 12 1,37-7 0,7 6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3:39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6215,'-1'4'538,"0"0"-336,1-4 952,0 0-1289,-1 0 79,0 0-650,0 0-548,2-2 1254,1-1 0,-1 0 0,1 1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3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 23706,'1'-1'2757,"1"1"-1032,-2 0-1389,0 25-189,-1-9-147,0 22 0,0-15 0,-2 0 0,0 1 0,-1 0 0,-2 0-349,-1-1-569,-1-2-763,0-5-1614,4-5 3295,1-6 0,3-3 0,0-2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26026,'38'9'537,"-6"1"-324,-19 4-45,-4 3 46,-3 1-80,-3 1 0,-2 1 23,-1 1-90,0 1 45,-1 1 56,-3 0 45,-2 1 56,-6-1-67,-2-2-145,-2-3-57,0-4 0,3-3 0,1-5 0,3-1 0,-1-3 0,0-1-46,-1-1-268,1 1-268,0-1-427,2 1-448,2-1-1613,4 0 3070,0 0 0,2 0 0,0-1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4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 23975,'3'-4'2835,"-1"0"-2230,-2 4-190,0 0-158,3 30-100,-3-9-135,-1 27-22,-3-16-156,-4 0-528,0 0-615,-1-5-1133,-1-2-7399,1-4 7955,1-5 0,4-7 1,2-4-1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26843,'41'-16'-672,"-5"3"-460,-24 11-1378,1 0 2510,-2-1 0,-4 3 0,-2-2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3 23135,'2'-1'3428,"-1"0"-1713,-1 1-1447,-8 34-189,1-13-79,-9 29-101,2-24-414,-1 0-617,-2 0-818,1-5-3820,3-2 5770,4-8 0,4-4 0,3-5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4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24053,'2'-1'2880,"0"-1"-1670,-2 2-1075,18 17-135,-11-7-79,14 12-391,-18-12-348,1-2-594,-2-2-1456,0-1-6963,1-3 8574,2 0 0,-3-2 0,1 0 1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4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24155,'1'-3'3036,"1"1"-1556,-2 2-1480,8 29 0,-6-14 0,6 25 0,-8-20 0,-2 0 0,-2-1 0,-1 0-24,-2-1-1118,0-2-797,1-2-2162,1-3 4101,3-3 0,1-4 0,1-1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5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28671,'31'0'0,"5"1"0,-19 0 0,6 0 0,-9-1 0,-1 0-293,-4 0-1566,-1 0-1167,-4 0 3026,-2 1 0,-2-1 0,0 1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28188,'-14'24'483,"2"-1"-483,4-1 0,1 0 0,3-1 0,1-3 0,2-2 0,1-3 0,0-1 0,2-2 0,1-1 0,4-2 0,-1 0 0,1-2 0,0-2 0,-1-2 0,0 0 0,1-1-304,2-3-1264,1-3-998,0-6-7265,1-3 8504,0-4 0,-5 9 1,0 1-1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5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28401,'1'46'270,"0"-4"-270,-1-15 0,0-2 0,0-2-91,0-2-581,0-3-471,0-3-527,0-1-1646,0-4-6515,0-1 8902,1-3 0,-1-3 0,0-1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28311,'26'-7'191,"-3"1"-427,-14 5-492,2 1-415,1 0-672,3-2-2667,5-2 4482,4-1 0,-10 1 0,-1 2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28457,'11'-16'214,"2"3"-214,1 13-80,3 0-469,2 0-672,2 1-1289,-2 2-7321,-4 2 8633,-6 2 0,-5-3 0,-3 1 1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25925,'-2'0'2746,"0"0"-2746,2 0 0,25 0 0,-9 0 0,23 0-1457,-14 0-1434,1 0 2891,-1 0 0,-10 0 0,-5 0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7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9 23695,'1'-4'2779,"0"0"-2488,-1 4 202,0 0-336,-1 27-78,-4-3-23,-4 25 44,-5-9-66,-1-1 0,0-3-12,2-4 0,2-6-22,3-8 0,3-8 12,2-5-1,3-5 34,2-7 44,5-3 124,6-8-101,7-2 101,1 3 1,1 2-214,-1 4 0,-3 4 0,1 4 0,-1 2 0,-1 1 0,-1 0 0,-3 3 0,-3 2 0,-6 4 0,-2 3 0,-4 1 0,-4 1 0,-4 1 0,-4 0 0,0-1 0,-1-1 0,1-2 0,1-2 0,-1 0 0,0-2 0,0 1 0,-1-1-147,3 1-4245,1 0 4392,6-4 0,2-1 0,3-3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7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69 25107,'12'-29'-247,"-1"5"303,-11 19 123,0 0 146,-2 2 124,-2 1 44,-4 1-56,-1 1-11,-2 2-135,1 2-89,-1 4-68,2 5 45,1 1 0,2 2 1,0 2 21,3 0-121,1 2-80,1-1 0,1 0 0,0-3-281,3-2-593,1-4-303,5-3-369,1-4-493,2-1-1681,3-9-1815,2-2 5535,1-8 0,-8 7 0,-2 0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8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24468,'20'-17'1916,"-5"8"-1401,-15 18 24,0 4 9,-1 1-55,-3 0-301,-1 0-192,1-2 0,0-1 0,2-4 0,2-1 0,0-3 0,0-1 0,0-1 0,0-1 0,0-4 0,3 0 0,3-5 0,2 1 0,2 0-1043,2 1-839,1 0-2421,0 1 4303,1 1 0,-6 2 0,-1 2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0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68 22204,'4'-1'2735,"-1"-1"-2579,-3 2-77,0 0-57,11-22 90,-9 13 326,8-17 99,-10 22 1,-5 1 23,-3 3-113,-5 2-12,-1 3-55,0 5-357,0 3-24,3 2 0,3 1 0,2 0 0,3 0 0,2 0 0,1 0 0,3-1 0,2 0 0,4-3 0,1-2-1110,2-1-1165,-2-2-5389,-1 1 7664,-3 2 0,-3-5 0,-2 1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19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34 20737,'-4'0'4325,"1"0"-3776,3 0 515,0 0-929,29-8-57,-15 5 1,23-7 10,-21 7 1,-1 0 11,-2 1 11,0 0-11,-2 1 22,-2 0 12,-3 0 33,-3 1-79,-1 0 79,-2 0-33,1 5 21,-1 3-32,1 6-11,-1 3-113,0 1 0,0 0 0,0 0 0,0-1 0,0-2 0,0-2 0,0-1 0,0-1-315,0-2-592,0 0-718,0 0-1827,0-1 3452,-2 1 0,1-5 0,-1 0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19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28671,'57'-2'0,"-12"0"0,-2 0 0,-12 0 0,-1 1 0,-1-1 0,0 0-259,-1-2-1063,0 0-493,0-3-2791,0-1 4606,1-2 0,-13 4 0,-4 0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19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29 25163,'42'-16'504,"-8"4"-347,-21 14 0,-4 4-67,-4 4 33,-2 3 90,-5 2 111,-6 3-66,-6 3 67,-7 1-11,-4 1 11,3-1-101,2-3 0,8-2 33,5-4-244,4-2-13,2-1 0,1 0 0,2 1 0,3-1 0,3 0 0,3-2 0,2-2 0,3-1 0,0-3 0,2-1 0,0-1-875,0-4-1108,0-1-2466,0-6 4449,0 0 0,-8 4 0,-2 1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19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28569,'-21'59'102,"4"-5"-102,11-20 0,1-2 0,1-2-427,2-3-1735,2-3-3150,8-6 5312,6-5 0,-4-7 0,2-4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2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56 25163,'-2'-2'2823,"0"0"-2408,2 2-225,28-11-110,-9 5-80,25-9 0,-16 9 0,-2 0 0,-2 2 0,-5 2 0,-3 1 0,-4 1 0,-4 0 0,0 0 0,-4 0 0,0 0 0,-1 0 0,-2 0 0,0 0 0,-1 3 0,0 3 0,0 6 0,0 2 0,0 3 0,0 1 0,0 2 0,-1 1 0,0 0 0,-2 0 0,0-3 0,-1-2-1536,-2-2-2531,-2-2 4067,-2-1 0,4-6 0,1-1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20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28671,'10'26'0,"-2"-3"-225,-2-7-627,-3-1-403,-1-1-750,-2 0-6153,-6-1 8158,-2 0 0,2-6 0,-1-2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20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28671,'48'-15'0,"-2"3"0,-10 10 0,5 0 0,2 0 0,0-1 0,-1 0 0,-3-1 0,-5 0 0,-1 1-584,-4 0-917,-2 2-953,-2 0-7377,-3 4 7689,-4 3 0,-8-2 1,-3 2-1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5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27852,'60'2'258,"-5"-2"-247,-22-3 22,-3 0 46,-4 0-23,-4 1 56,-6 1 22,-5 0-44,-4 1-44,-2 2-46,-2 5 0,1 5 0,-2 8 0,1 5 0,-2 4 0,0 2 0,0 1 0,0 2 0,0-3 0,-1-2 0,0-3 0,0-5-2981,-2 7-4056,-4-9 7037,-6 6 0,5-15 0,0-2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5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28671,'45'17'0,"0"-3"0,-4-17 0,3-1 0,0-4 0,-1-2 0,-4 0-1155,-2 0-1019,-2-2-5075,2-3 7249,5-2 0,-19 6 0,0 2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5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27079,'53'-18'1434,"-7"3"-1276,-25 15-158,-4 3 0,-3 1 0,-3 3 0,-3 2 0,-4 3 0,-2 3 0,-7 4 0,-5 3 0,-8 1 0,-2 2 0,1-1 0,3 1 0,4 0 0,2 1 0,3 0 0,1 1 0,3-2 0,1-1 0,2-1 0,3-3 0,3-2 0,5-4 0,4-3 0,10-4 0,-4-3 0,7-1 0,-6-10-1570,1-2-1467,1-10 3037,11-18 0,-19 20 0,6-9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6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28210,'-9'47'461,"1"17"-461,6-21 0,-2 15 0,0-21 0,-1-2-483,-1-4-1679,0-6-1794,-1-5 3956,0-5 0,3-8 0,1-2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6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52 26339,'-1'-2'1995,"0"1"-1850,1 1-145,24 0-291,-6 0-796,22-1-695,-15-6-3069,-1-3 4851,-1-5 0,-11 7 0,-3 1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6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28490,'-11'56'181,"-1"0"-181,-2-6 0,-3 2 0,-1 3 0,0-2 0,0-4 0,2-6 0,2-8-2208,4-9-3070,4-10 5278,5-8 0,1-5 0,1-3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6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28671,'-18'65'0,"-2"-3"0,-4-21 0,-2 1-214,0-2-1489,2-4-840,1-7-7288,5-7 8994,4-8 0,7-6 1,3-5-1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28625,'43'22'46,"-4"1"-46,-23-2 0,1 2-573,0-1-693,0-2-795,0-4-4080,-2-4 6141,-1-4 0,-7-4 0,-3-2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7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89 25017,'-4'-4'2163,"1"1"-2051,33-7-112,-13 4-11,24-7-225,-22 5-458,-3 1-371,-2 1-862,-3 0-6454,0-1 8381,0-2 0,-5 4 0,-1 1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7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26967,'-20'52'1704,"-1"-1"-1704,5-11 0,-1 4 0,-1 3 0,4-1 0,1-2-393,3-6-1434,1-4-4324,2-6 6151,1-5 0,2-11 0,2-4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7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27011,'0'-3'1660,"0"0"-1660,0 3 0,0 0 0,33 0 0,-11 2 0,29 1 0,-23 2-1334,-4 2-1759,-5 2 3093,-8 4 0,-6-6 0,-4 1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28671,'40'20'0,"-4"-4"-528,-12-16-1152,-2-4-1301,-1 0 2981,-3-2 0,-9 3 0,-2 1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111 122 24367,'-2'-5'1905,"1"1"-1614,1 4-55,0 0-102,-2 44 12,-2-10-135,-4 41 22,-1-22-33,-3 1 12,-1-4 33,-1-7 0,1-8 33,1-10 90,3-11 112,3-7-145,2-17-46,2-11 1,4-21 33,6-13 23,5-10 33,6-4-21,2 1-158,4 7 0,3 8 0,4 12 0,4 11 0,1 11 0,0 10 0,-2 5 0,-4 8 0,-7 3 0,-9 7 0,-7 4 0,-10 4 0,-10 2 0,-8 1 0,-9 1 0,0-2 0,0-3 0,6-3 0,5-6-1323,7-3-1366,6-4 2689,3-3 0,2-1 0,0-1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9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8 215 26754,'63'-30'235,"-9"1"-257,-28 4 10,-7 2-10,-7 0 22,-6 3 45,-4 3-23,-2 1 12,-4 4 22,-3 1-23,-8 6 69,-5 1 66,-4 5 134,0 5 180,1 3-57,2 7-356,4 2-69,4 4 0,4 3 0,2 6 0,3 4 0,3 1 0,1 0 0,5-3 0,5-6 0,15-3-741,-3-13-1566,7-2-5066,-9-12 7373,0-4 0,-10 2 0,-1-1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23930,'1'4'3429,"-5"37"-2869,-2-15-168,-6 32-145,-3-22-134,2-5-113,0-4 0,3-7 0,3-8 0,5-6 0,0-3 0,2-4 0,0-5 0,5-5 0,2-6 0,7-4 0,2 0 0,1 1 0,2 2 0,0 2 0,0 3-337,1 1-1747,2 3-3810,0 0 5894,1 3 0,-10 3 0,-2 2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9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27718,'-53'35'953,"6"0"-953,24-5 0,3 0 0,4 0 0,4-4 0,4-2 0,5-2 0,1-5 0,5-2-528,4-5-1511,7-5-2768,6-2 4807,5-10 0,-10 5 0,-2-5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0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 24311,'1'-2'3127,"0"0"-2500,-1 2-134,-5 27-380,-1-8-113,-5 25 0,1-17 0,2 0 0,0-2 0,1-2 0,1-1 0,1-4-1716,1-2-1757,3-6 3473,3-4 0,-1-4 0,2-2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0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70 23807,'-5'0'2420,"-10"26"-2061,9-9-79,-9 20-101,12-18 57,1-1 55,2-4-45,6-2 23,2-3 0,6-3-146,2-3 12,0-2-78,0-3-57,0-4 0,-2-5 0,-1-8 0,-2-4 0,-4-4 0,-3 1 0,-2-1 0,-2 3 0,-3 4 0,-1 3 0,-4 4 0,-2 5-125,-1 2-2149,-1 4-6533,2 1 8807,2 1 0,4 0 0,2 0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0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28210,'37'-5'-347,"-6"6"-527,-18 7-1020,-2 7-5007,-2 2 6901,-1 4 0,-4-9 0,-1-1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0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28671,'-35'54'0,"4"-8"-461,20-25-1634,2-3-4067,5-3 6162,2-2 0,2-6 0,0-3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1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25319,'-54'6'1267,"4"6"-1021,15 15-67,4 7 57,4 0-23,7 0 22,7-2 124,8-5-169,2-4-89,7-8-79,7-6-22,7-7 0,9-12 0,3-7 0,0-9-11,-2-2 22,-5 3 0,-6 4 90,-5 8 11,-6 7-32,-2 4-80,-3 7 0,-1 8 0,-2 11 0,-4 7 0,-3 4 0,-3 2-371,0 0-4130,0-2 2495,2-4-4448,4-4 6454,3-8 0,2-9 0,1-6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1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19953,'0'2'5422,"-15"39"-4592,5-14-158,-13 34 146,9-22-135,5-4-390,4-5-293,4-5 0,7-7 0,3-5 0,8-7 0,3-3 0,4-10 0,4-4 0,2-9 0,-1-3-416,-3 0-1343,-6 2-2106,-4 1 3865,-4 2 0,-6 8 0,-1 2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3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4 17946,'1'-2'4382,"0"1"-2746,-1 1-1109,-8 28-191,1-10-90,-8 24-179,4-21-67,1-1-67,1-4-359,2-4-795,2-3-2577,1-2 3798,2-3 0,1-2 0,1-1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3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6 23236,'3'-3'2387,"-1"0"-1928,-2 3-67,0 0-112,-18 30-79,11-17-133,-13 23-68,18-27-90,1-3 90,1-3 56,4-2 56,3-3 45,5-3 112,2-2 90,1-2-102,-1 1 79,-2 4-144,-2 1-192,-2 3 0,-1 1 0,-1 10 0,-2 0 0,-1 9 0,-1-3 0,0 1-293,1-2-603,2-3-437,3-5-325,5-4-2578,7-5 4236,9-11 0,-13 7 0,1-6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3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0 26104,'-24'45'963,"3"-6"-839,16-18-68,2-4-56,2-3-89,1-4-24,0-5 68,0-3 79,0-2 22,-2-3 0,-3-1 180,-3-2 178,-5 3-78,-5 2 34,-4 7-201,-5 5-169,-3 7 0,2 2 0,2 1 0,6-3 0,6-1 0,6-2 0,3 0 0,3 0 0,1-2 0,5-1 0,7-4-1144,12-4-2408,12-6 3552,8-8 0,-18 4 0,-3-3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5:03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25757,'3'0'2409,"0"0"-2409,-5 27-359,-1-14-750,-2 22-1905,1-23 3014,0-2 0,2-5 0,0-2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13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10013,'-2'0'4965,"1"0"-1817,1 0-3024,-5 0-124,3 0-382,-2 0-1142,2 0-2834,2-1 4358,0 1 0,0-1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14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31 20098,'0'-1'4023,"0"-1"-2342,0 2-1188,0-12-57,-1 9-133,0-9 89,-1 11-224,0 1-78,-1 3-23,0 5-56,-3 7-11,-1 6 0,-1 4 0,0 0-33,0 0 22,3-3-23,0-3 34,3-4-101,1-3 68,1-5-1,0-4 34,0-1 11,5-12-11,1-2 45,5-9-23,0 1-22,-1 2 0,-2 3 0,-1 4 23,-3 5-23,-2 3 0,-1 2-34,-1 1 34,1 1-22,-1 2-1,1 1-100,0 0 101,1-1-57,0-2 79,2 0-22,3-2 44,2-3-22,1-1 45,1-2-45,-3 2 101,-2 3-67,-2 1 44,1 1-56,-2 1-22,3 2 0,-2 3 0,0 3-44,0 2 32,-1 0-144,-2 2-80,0 1-548,-1 0-3519,0 3-5528,2-6 9498,2-2 1,-2-7 0,2-2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14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25588,'-15'37'1009,"3"-5"-628,11-20 23,1 0-1,0-2-269,3-3-22,0-2-45,3-3-55,2-1 44,2-1-56,3-5-90,1-3-89,4-6-146,0-2-67,0 1-157,-2 3-258,-5 3 34,-4 5-426,-3 2-2398,-2 2 3597,0 2 0,-1-2 0,0 2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15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6 26642,'-13'-4'235,"2"3"-190,11 5 100,0 3-89,0 4 68,0 0 223,0 2-123,0 1 157,0-1-112,-1 1-79,-3-2-177,-2-1-13,-3 0 0,0-3 0,0 1 0,1-2 0,1-1 0,0-1 0,2-2 0,1 0-80,1-1-558,1 0-460,0 0-998,1 0-3091,0-2 5187,4 1 0,-2-1 0,2 0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15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27281,'-27'44'403,"3"-5"-403,14-20-134,2-2-214,3 0-559,0-3-853,3-3-2162,1-1 3922,6-4 0,-4-3 0,3-1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15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27762,'-36'16'909,"4"1"-909,23 0 0,0 2 0,2 1-57,3-3-380,2 0-617,2-4-951,5-3-2309,4-5 4314,7-2 0,-6-3 0,0 0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1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35 26261,'-5'14'-269,"2"-5"-100,14-14 233,0-3 80,-2-4 56,0 2 12,-2 0 66,-2 3 57,-1 4 123,-1 1-90,-1 1 78,1 2 124,0 4 55,-2 4 2,2 3-192,-1 2-101,1 1-55,2 0-79,1-2-180,2-1-357,0-2-483,1-3-1064,0-1-7747,1-3 9347,-2-1 1,-3-1-1,-2-1 1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1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22 20188,'9'-9'2980,"-1"1"-2386,-8 6-78,-2 1-147,-2 0-145,-4 0 45,-3 1-168,-2 0-23,-1 0 46,1 2-91,1 2 34,0 3-33,2 2-12,0 0 24,3 2-24,0-1-22,3 1 34,2 1 44,1-1 158,0 0-91,1-2-100,1-1 11,3-4-22,9-2-34,1-8 0,7-2 11,-5-6-11,-2 0-11,-2 3-1,-3 1 24,-3 2-12,-3 3 0,-1 1-34,-1 3 34,0 1 0,1 0 67,-1 2-56,1 2 34,-1 2-11,1 3-34,0-1 45,0 1-45,3 2-12,0-3-55,1 1-146,0-4-347,0-2-538,1-2-908,3 0-4650,2-1 6656,2-1 0,-6 1 0,-1-1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1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24748,'-22'4'493,"3"7"-347,17 1 44,0 3-55,2-4 112,0-2 100,0 1-56,0-1 45,0-1-78,0 0-45,-3-1 45,-2 0-135,-3-1-45,-2 0-78,-1-2-11,1 0 11,1-2-190,3 0-292,2-2-448,2 1-8740,2-1 9670,4 0 0,-3 0 0,4 0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5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24 21868,'-17'-13'2320,"0"2"-1760,4 11-78,-2 0-269,0 1 314,-8 6-382,6-2 135,-5 4-168,11-3 12,1-1-1,4 0-123,0 1 67,2 1-22,2 2-45,-1 2 56,2 0-56,1 0-123,0-2-157,2-1-426,4-2-191,3-1-895,5-1-4226,2 0 6018,4-2 0,-9-1 0,-1-1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5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24670,'-23'30'537,"7"-5"-313,21-17 80,3-1-192,2-3 112,1-2-45,0-1-67,-2-2 67,1-3-123,-2-2 22,-1-3 1,-2-1-79,-1 0 56,-3 0-34,0 2-22,-1 0 0,0 2-22,-1 1-79,-1 2-33,-2 2-247,1 1-314,0 0-593,2 0-1839,0 1-6128,0 2 9255,1 2 0,0-2 0,0-1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21521,'1'-5'3563,"0"1"-3182,-1 4 381,0 0-549,0 29-11,0-9-79,0 26-67,-3-17-22,-1 0-34,-2-2-23,-1-3-78,0-2-156,1-3-202,1-3-584,1-5-794,1-4-3374,2-2 5211,0-3 0,1-2 0,0 0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6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27056,'-5'49'505,"-1"1"-505,-2-7 0,-1 1-101,0-3-213,1-5-257,-1-5-606,2-4-593,2-8-3541,1-4 5311,3-7 0,0-4 0,1-3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6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24860,'52'-24'-1762,"-11"5"0,-24 19 0,-11 0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7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25599,'-33'48'718,"9"-12"-707,20-18-11,4-11-33,1-3-57,4-2-11,2-4 45,4-3-179,2-4 123,-1-3 56,-1 0 56,-3 1 67,-1 4 101,-3 3 67,-2 1 12,-1 3-46,0 2 79,-1 6-22,0 4-112,-2 7 0,0 1-146,-2 0-11,1-2-191,2-2-583,0-5-839,1-3-3004,5-4 4628,4-3 0,-2-1 0,1 0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7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25723,'-13'43'1266,"2"-7"-1132,9-23-134,1-4-56,1-3-112,0-3-67,3-3-157,3-4-269,5-2-415,2-5-1927,1-2 3003,-1 2 0,-5 4 0,-3 3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27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65 110 22272,'39'-32'89,"-7"4"293,-26 13 536,-4 2 1,-2 2-236,-5 5 102,-3 3-68,-5 2-22,-4 7 11,-3 5-201,-1 8-505,0 5 0,3 0 0,6 0 0,6-3 0,4-3 0,6-2 0,6-3 0,7-3 0,6-3-1009,2-3-1132,1 0-3607,2 0 5748,-1 2 0,-10-2 0,-4 0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6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60 28255,'-10'-5'416,"9"-1"-416,24-3 0,5-1 0,2 1 0,-3 1 0,-3 3 0,-4 1 0,-5 2 0,-4 1 0,-3 1 0,-4 0 0,-1 1 0,-1 2 0,-1 2 0,-1 5 0,0 2 0,0 4 0,0 2 0,-3 3 0,0 2 0,-1 0 0,2-1 0,1-1 0,0-3 0,1-2-158,-2-3-1881,-1-2-6754,-1-1 8793,-1-1 0,2-4 0,1-1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55 25679,'-3'0'2992,"0"0"-2992,3 0 0,0 0 0,21-1 0,-6 1 0,19-1 0,-9 1 0,3-3 0,2-1-953,2-3-1378,-1-2-5983,1-1 8314,1 1 0,-15 3 0,-3 2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6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28 22249,'-1'-3'3171,"-1"2"-2274,2 1-718,34-10-22,-15 7-56,25-7 100,-25 10-66,-4 3 11,-6 2 168,-4 5-34,-4 2 22,-4 2-123,-4 2-22,-7 1 46,-5 0-203,-1 0 0,0 0 0,1 0 0,2 1 0,2 3 0,0 2 0,2 3 0,2-1 0,3 0 0,4-4 0,3-3 0,7-5 0,11-2 0,2-6 0,10-1 0,-6-9-136,2-2-1129,1-8-910,1-3-4872,-2-1 7047,-2 0 0,-10 9 0,-5 1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24446,'0'-3'3529,"-1"1"-2890,1 2-582,-7 29-57,2-9 0,-8 27 0,5-14 0,0-1 0,2-2 0,3-3-707,2-6-1265,3-6-3821,6-8 5793,6-4 0,-4-3 0,0 0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7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25241,'0'-2'2555,"-1"0"-2286,1 2-124,26-16-145,-9 9 34,21-13 22,-16 11 0,-1 2 101,-3 1 1,-2 1-158,-2 1 0,-3 2 0,-3 0 0,-3 2 0,-2 0 0,-1 0 0,-1 0 0,-1 2 0,0 2 0,0 5 0,0 3 0,-1 5 0,-2 3 0,-2 1 0,-1 1 0,0 0 0,3-2 0,1-1 0,1 0 0,0-4 0,1-1 0,0-3 0,0-2-651,0-2-1803,0-1-7377,-1 0 9092,-1 0 1,0-3 0,0-1-1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7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28671,'-13'18'0,"2"1"0,8 4 0,0 1 0,0 0 0,2-2 0,0-4 0,1-3-102,0-4-1590,2-3-963,0-2-7176,0 0 8938,-1 0 1,0-3-1,-1 0 1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8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28671,'48'-7'0,"-2"2"0,-11 0 0,-3 1 0,-2-2 0,-3 1 0,-3-1 0,-4 2-1895,-3 2-2352,-6 4 4247,-3 6 0,-5-4 0,-2 3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8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 25331,'-2'-4'3340,"0"0"-3340,2 4 0,0 0 0,-4 6 0,3 5 0,-4 8 0,7 6 0,0 2 0,0 0 0,1-1 0,0-4 0,-1 0-1357,-1 0-2475,0 0 3832,-1 2 0,0-11 0,0-2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9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28671,'2'-2'0,"-1"-1"-673,10-2-1389,-4 1-3608,1 1 5670,0 1 0,-3 2 0,-2-1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6:39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363 159 24580,'-47'1'2230,"1"7"-1558,11 9-112,-4 12-44,-3 8-403,1 9-113,5 5 0,6 7 0,7 6-3392,9 3 3392,7 3-174,5-2 174,10-2 0,5-3 0,8-6 0,5-6 0,1-9 0,4-9 0,2-10 0,2-10 3305,3-6-3305,-1-12 261,0-10-261,0-13 0,0-13 0,0-9 0,-2-6 0,-5-4 0,-6-3 0,-8-2 0,-8-5 0,-5-5 0,-9 18 0,-3 0 0,-7-29 0,1 31 0,-3 3 0,-12-12 0,-4 12 0,1 13 0,3 13 0,5 13 0,-1 14-853,9 14-1646,0 15-7332,6 14 9655,1 13 1,4-24 0,2-3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06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27 22978,'-1'-2'3989,"0"1"-2285,1 1-1704,10-9 0,2 5 0,10-5 0,-1 8 0,2 1 0,-1 0 0,1 0 0,-2 0 0,0 0 0,-3 0 0,-1 0-3416,-3 0 2016,-2 0-908,-2 0-4370,-4 1 6678,-2 3 0,-1-3 0,-2 3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06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23359,'0'-3'3563,"0"2"-1983,0 1-1411,22-8-169,-7 5 0,18-5 0,-12 7 0,-1 1 0,0-1 0,-2 1 0,-2 0 0,-2 0-1289,-1 0-1434,-3 0-7108,1 2 8299,-2 2 1,-3-1 0,-2 1-1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07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35 23896,'-35'23'1188,"6"0"-829,22-6 45,4 2 88,3 1 24,6-1-225,3-3 45,8-5-134,4-6 78,3-3 101,2-9-55,-1-4-326,-3-8 0,-4-1 0,-6-9 0,-7 6 0,-2-5 0,-6 11 0,0 3 0,-4 4 0,1 4 0,0 3-192,2 1-1354,1 2-1647,0 2 3193,2 1 0,1 0 0,0 0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07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24804,'0'-3'3867,"0"1"-3867,0 2 0,0 28 0,0-7 0,-2 27 0,0-16 0,0-1 0,0-1 0,1-4 0,1-4 0,0-4-1144,0-4-648,1-2-1043,1-1 2835,0-1 0,0-4 0,-2-2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07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27550,'55'-17'-3956,"-11"3"3956,-18 12 0,-16 2 0,-1 0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08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89 25207,'-2'-1'2903,"0"1"-2342,2 0-561,24-6 0,-9 2 0,21-5 0,-14 2 0,-1 1 0,-3 0 0,-1 1 0,-3 0 0,-1 1 0,-2-1 0,-2 0 0,0 0 0,-2-1 0,0 2 0,-2 0 0,-1 1 0,-1 1 0,-2 1 0,1 1 0,-2 0 0,2 0 0,-1 0 0,2 2 0,-1 3 0,0 5 0,0 4 0,-2 2 0,1 2 0,-1 2 0,0-1 0,0-1 0,0 3 0,0-5-1065,-2 3-1714,0-6 2779,-3 1 0,2-6 0,1 0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08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25465,'-2'0'2992,"0"-1"-2778,2 1-214,-3 19-4252,3-9 4252,-1 16 860,4-13-860,0-1-259,0-1-962,-2 0-628,0 0-2364,-1 0 5061,0 2 0,0-7 0,-1-1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0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28671,'36'-22'0,"2"5"0,4 15 0,0 2 0,0 0 0,2 2 0,4 0 0,5 1 0,4-2 0,0-1-1345,-4 1-5088,-8 1 5585,-10 4 0,-18-2 0,-6 1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12.6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27096,'63'2'983,"-2"0"0,-14 0 0,2-1 0,1-1 0,-1 0-227,-4 0-1542,-2 0-198,1 0 0,-1 0 738,-2 0 0,-18 0 0,-6 0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13.3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44 19354,'63'2'983,"2"-2"0,-6-4 0,10-3 0,10 0 0,11-1 0,8 1-492,-48 4 1,1 0 491,49-1 0,-8 2 0,-13 2-1967,-16 7 943,-19 6 0,-21-3 1,-11 0-1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19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27191,'-29'48'639,"3"-3"-617,10-17-22,-1 1-190,1-1-214,1-1-436,2-3-595,2-4-2419,5-6 3854,2-6 0,3-4 0,1-4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19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28166,'34'39'78,"-6"-4"-291,-21-20-168,-2 0-269,-2-2-627,0 0-1177,-2-2-7377,0-2 9204,0-3 1,-1-3 0,1-2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26911,'-4'46'616,"1"-4"-616,-1-15-78,0 0-404,1-1-526,-1-3-987,2-2-6857,1-4 8852,0-4 0,1-6 0,0-3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0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26799,'50'-24'-359,"-6"3"-862,-19 15-1794,-1-1 3015,-1 2 0,-11 1 0,-3 2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0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25095,'0'-2'1670,"0"0"-1592,0 2-78,28-11-44,-14 7-24,22-8-189,-21 10-191,-4 1-382,-3 1-806,-3 0-4022,-2 0 5658,-2 0 0,-1 0 0,0 0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0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25992,'-21'40'1502,"3"-4"-1066,13-17-88,1 1-147,1-1-89,2 0-56,1-3-56,1 0 0,1-5 0,1-1-190,3-4-135,2-2-358,2-2-259,4-3-559,3-4-987,3-2-2341,1-4 4829,-1-1 0,-9 5 0,-3 2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1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23460,'0'-3'2969,"0"1"-1322,0 2-1378,-3 21-34,1-7-144,-2 17-91,1-10 0,0-1-57,1 0-291,2-2-234,-1-1-393,0-3-963,0-2-3587,0-3 5525,1-1 0,-1-5 0,1 0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1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27695,'37'-12'-784,"-4"1"-584,-17 11-3662,0 0 5030,0 0 0,-6 0 0,-2 0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1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27572,'37'-16'-3115,"-5"4"-2185,-18 12 5300,-2 5 0,-6-4 0,-3 3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1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26093,'-3'1'2578,"1"-1"-2578,2 0 0,33 5 0,-14-4-662,27 4-705,-23-5-1188,0-2 2555,1 0 0,-11 0 0,-2 1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9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25420,'-50'10'1468,"2"7"-1367,33-3-45,1 6 79,10-3-34,2 1-68,1 1-33,1-1-11,0-1-303,4-2-459,2-3-1042,7-2-4897,2-4 6712,5-2 0,-9-2 0,-2-2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2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24255,'2'44'1210,"2"-7"-1052,10-28-102,0-2 56,1-3 22,1-3 101,0 0 56,0-3-33,-3-1 100,-2-2 35,-4-1 10,-3 0-56,-3-1-111,-1 1-68,-3 0-111,-3 0-57,-5 1 0,0 0 0,-2 3-113,2-1-145,-1 3-313,2-1-259,1 1-312,3 0-808,2 2-4112,3 2 6062,1 2 0,0-3 0,0 1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30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9 23012,'0'-5'2397,"1"1"-2195,-1 4 146,0 0-281,-3 12 22,-2 0-33,-3 11-44,-3-2 32,0-1-44,0-2 0,0-1-56,3-3-134,2-5-90,3-3 44,2-3 102,1-2 134,0-1 33,3-2 1,2-2 67,3-4-23,4-3 24,-1 0 43,2 0-33,0 0-22,-1 1-1,0 2 46,-2 0 89,-1 4 89,0 2-167,-3 1-56,-1 4-23,-3 3-56,-1 3-11,0 2-78,0 1-337,-1 0-492,0 0-786,-1 0 1693,-1 3 0,0-8 0,0 1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30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8 25319,'-10'56'852,"1"-7"-628,0-23-44,0-3-91,3-6-44,1-5 78,3-4 135,0-5 123,2-2-101,-1-6-67,1-5 33,2-8-100,3-6-12,4-3 23,3 1-133,1 1-24,-2 3 0,0 5 0,-3 4 0,1 5 0,-3 3 0,0 3 0,-2 2 0,-1 0 0,0 1 0,-1 2-80,-1 2-9,1 3-35,-2-1-88,0 1-68,0 1-157,0-1-157,-3 1-470,-2 0-674,-1 0-4278,-1 1 6016,3-2 0,1-3 0,2-2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31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26507,'-12'48'830,"1"-6"-662,3-23 22,1-5 90,2-5-78,3-4 55,0-3-20,2-2-237,1-5 0,2-1 0,2-5 0,2 1 0,2 0 0,-1 3-528,1 1-984,-1 2-1020,2 1-7299,1 2 8355,3 0 1,-6 0 0,-1 1-1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3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16 23168,'0'-3'3003,"0"2"-2263,0 1-651,-7 6 1,2 1-11,-5 6-57,5-1 34,3 0 0,0-2 34,2-2 89,0-3-123,0-1-22,0-2-12,1-2-11,2 0 34,1 0-45,3-4 11,0-1-22,0-5 0,0 1 11,-1 0-11,0-1 11,0 0 0,-2 1 22,0 1 23,-1 2 100,-1 1 91,-1 2 10,-1 1-33,0 2-167,0 0-46,0 5 0,0 1 0,0 6 0,0 0 0,1 0 0,0 0 0,1-2 0,0-2-169,1-1-649,-1-2-527,2-2-705,-1-1-3911,1-1 5961,2-1 0,-3 0 0,0 0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31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26328,'1'32'751,"0"-3"-661,-3-10 33,1-2-123,0-3 22,1-3-22,0-5 23,0-3 290,0-2-100,0-8 0,3-1-56,0-7-90,5 1-67,-2 0-168,0 1-605,0 3-963,-1 3-5290,1 3 7026,1 3 0,-4 1 0,1 0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32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99 24401,'35'-35'1086,"-8"8"-603,-22 11-13,-4 6-44,-1 4 11,-3 3 34,-3 2 33,-5 1-111,-5 4-393,-3 3 0,-2 5 0,0 3 0,2 2 0,4 1 0,4 0 0,6 1 0,3 0 0,4 0 0,5-1 0,5-1 0,7-3 0,4-4-539,2-4-2565,2 0 3104,-2-1 0,-10-2 0,-6 1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43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25936,'-5'48'762,"-1"-2"-639,2-14 45,1 0-45,1-2-44,-1-3 67,2-5-135,-1-5 45,1-5 0,0-6 11,0-3 124,0-2-79,0-3-68,-1-7-44,1-6 12,0-9-12,0-4 0,1-1 11,2-1-11,3 2 0,3 2 0,4 3 22,2 4-22,2 4-22,0 3 11,6 4 11,-6 4 0,5 2 11,-7 2 56,-2 0-22,-2 1 44,-3 1 57,-4 2 190,-3 10-245,-5-2-91,-4 6 0,-2-3 0,-1-2 0,2-1 0,1-1-270,2-3-212,1 0-414,2-1-3979,2 1 4875,4-4 0,-1 1 0,2-4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43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22126,'-3'0'3115,"0"-1"-2621,3 1-136,-19 30-33,12-19-180,-14 23-33,19-28-67,1-3-34,0-1 45,1-2-22,2-1-23,3-5 12,3-2-23,2-5 0,0 1 0,-2 2 0,-3 3 22,-1 4-11,-2 2 12,0 1 55,1 1-67,-1 3 0,0 1-11,-1 5-11,0-1-11,0-1-202,0-1-336,1-2-2018,5-3-1085,3-3-6168,6-6 8874,0-4 1,-6 4 0,-3-1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43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19897,'1'0'4437,"1"-1"-2992,-2 1-873,-7 26-68,2-12-168,-6 20-213,5-22-89,0-2 22,4-5-34,0-2 46,2-1 223,-1-2-246,1-2-23,2-2-22,1-2-22,1-1-124,1 1-168,1 0-123,0 2-291,0 1-449,1 2-739,0 0-2566,1 1-3081,0 0 7563,-1 2 0,-3-1 0,-1 1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44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89 16199,'38'-22'258,"-8"3"1635,-23 8-234,-4 2-438,-2 1 22,-4 1-156,-2 1-280,-4 2 11,-3 2-212,0 2 21,-1 5 0,0 3-44,1 6-34,0 2-247,4 0-110,2-1-192,3-2 0,2-1 0,3-3 0,5-3-91,6-2-1029,8-2-1099,6-2-5815,2 0 8034,0 0 0,-12 0 0,-5 0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7:4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22518,'12'-15'550,"-2"3"-483,-5 11-45,-1 1-22,1 0 11,-1 0-11,-1 0 12,0 1-12,0 1 145,0 2-100,0 0 45,-2 0-68,1 2-22,-1 0 22,0 0-22,-1 1-22,0-1 0,0 0-438,0-1-851,0-1-1792,-2 0 3103,1 0 0,-1-2 0,1 0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16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28671,'25'-6'0,"-2"1"0,-8 2 0,-1 1 0,-1 2 0,-1-1 0,-1 1-1390,-2 0-1053,-3 0-5053,-1 1 7496,0 2 0,-3-1 0,0 0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17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5 22216,'0'-2'2958,"0"0"-2521,0 2 11,-7 34-89,2-12-113,-7 28-89,4-23-79,1-2-33,2-4 45,1-4 34,2-6 32,1-4 80,1-4 100,-1-2 112,1-5-135,1-4-289,3-6-24,1-3 0,2-3 0,0 2 0,-1 1 0,0 4 0,-1 3-169,-1 3-1175,-1 4-1010,-1 1-6296,-1 2 8650,0 3 0,-1-3 0,0 3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1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 28222,'-11'0'449,"3"0"-449,10 0 0,4 0 0,7 0 0,7 0 0,8 0 0,4-1 0,2 0 0,2 0 0,-1-1 0,-2 1 0,-3 0 0,-3 0 0,-5 1 0,-5-1 0,-4 1 0,-3 0-248,-4 0-1589,-3 0-2321,-2 2 4158,-2 2 0,1-2 0,0 2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18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26664,'-28'47'662,"6"-6"-606,12-22-56,3-2-56,-1-1-147,2-3-323,1-4-494,2-3-705,1-2-4057,1-3 5782,1 0 0,0-1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1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22193,'3'-1'3530,"-1"0"-1860,-2 1-1413,12 34-66,-8-15-135,9 29-56,-12-25-191,2-1-459,-1-5-840,3-2-2062,3-6 3552,3-4 0,-4-3 0,0-2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1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 23840,'-3'0'2712,"0"0"-2342,3 0-337,0 0-313,25 0-515,-12 0-471,20-2-1480,-20 0-7085,-2-2 9745,-2-1 0,-4 3 1,-2 0-1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19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25051,'-18'46'1770,"2"-5"-1680,8-16-90,1-2-12,2-2-312,2-1-472,1-3-795,1-2-4841,0-4 6432,5-5 0,-3-3 0,3-2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19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27214,'-29'47'627,"5"-7"-448,14-21-33,2-2-46,-1-1 35,4-1-68,-1-3 23,3-2 23,2-3-113,0 0 0,1-3 0,4-1 0,3-2 0,5-1 0,3-1 0,2-2 0,1-3 0,1-3 0,1 0 0,0-2 0,0 1 0,-2-1 0,-2 2 0,-1 2 0,-2 1 0,-2 1-841,-3 3-538,-4 0-1064,-1 2-7388,-3 1 8756,-4 4 1,3-3-1,-3 3 1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0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 24659,'-2'0'2521,"0"0"-1030,2 0-1491,30-1 0,-16 1 0,24-1 0,-24 0 0,-2 0 0,0-1 0,-2 0-718,-1 0-873,-1 0-2207,-2 1 3798,-2 1 0,-2 0 0,-1 0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0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26541,'-28'37'1109,"5"-4"-929,20-23-1,1 1 22,1 1-10,0 0-57,1 1-22,0-1-101,5-1-11,3-3-78,5-2-303,4-4-369,2-1-763,2-1-1176,0-3-7142,1 0 7994,2-3 1,-11 2-1,-1 2 1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25746,'-35'12'761,"5"3"-559,20 6-56,0 4-102,3 2 57,2 1-78,3 1 10,1-2 12,1 0-45,3-3 79,3-2 55,4-4-22,4-4 56,2-5 12,4-5 55,1-4-22,2-8-135,-1-5-11,-2-8-67,-1-2 0,-2-4-67,-3 0-347,-4 0-258,-4 3-471,-3 2-897,-3 5-7791,-4 4 7969,-4 7 0,3 4 1,-2 2-1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1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27538,'29'9'-459,"-3"-2"-628,-8-4-1300,-1-1-7444,-1-1 7935,0-1 1,-7 0 0,-2 0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1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26003,'-25'45'1053,"5"-2"-828,12-16 10,4 0 56,2 0 68,2-4-12,1-1-189,3-6-158,2-4 0,5-6 0,1-4 0,3-7 0,2-4 0,0-6 0,1-3-259,-2-1-469,-3 2-281,-3 1-347,-3 2-1332,-3 3-7143,-3 3 8997,-4 4 0,3 1 0,-3 3 1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1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27874,'47'-13'314,"-5"1"-448,-23 7-438,-2 0-436,-3 1-964,-2-2-6028,0 1 8000,0-2 0,-6 3 0,0 0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2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 24379,'0'-2'2744,"0"0"-2295,0 2-203,-14 27-145,7-8-101,-11 24 0,12-16-526,0-1-931,2-3-1434,1-3 2891,1-3 0,1-8 0,1-3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2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27034,'41'-20'1031,"-3"4"-1031,-16 12-235,-2 2-561,-4 2-795,-2 0-3575,-5 5 5166,-2 2 0,-4-1 0,-2 0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22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70 26440,'-33'35'459,"6"-4"-223,26-15 55,6 0-33,4-3 11,8-3-79,5-5-55,3-2 100,0-7-77,-2-3-158,-3-7 0,-3-5 0,-5-3 0,-4-1 0,-4-1 0,-2 2 0,-6 2 0,-2 4 0,-4 4 0,0 3-449,0 5-672,0 1-582,0 3-3552,0 4 5255,1 3 0,4-2 0,2 1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2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36 21958,'-3'0'3709,"1"0"-1378,2 0-1895,-2-6-199,7 3-237,0-6 0,8 5 0,0-1 0,0 3 0,-1-1 0,0 2 0,-1-1 0,0 2 0,-1 0 0,-1 0-853,-1 0-827,-2 0-1234,-2 0 2914,0 4 0,-3-2 0,0 2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2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24524,'-2'0'2936,"0"1"-1725,2-1-1211,8 0 0,0 0 0,7 0 0,-3-1 0,0 1-326,-2-1-1041,-1 0-1210,0 1-7254,-2 0 9271,0 0 1,-4 0 0,0 0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26541,'-19'37'1076,"3"-4"-718,16-22-44,4 2-157,3-1-113,6-1-10,3-2-23,0-4-11,1-2 11,-3-2-11,0-2 34,-2-4 44,-2-2-65,-2-5-13,-2-1 0,-2-1 0,-2 0 0,-1 1 0,-1 1 0,-2 2 0,-2 3 0,-4 2 0,-1 3 0,-1 0 0,1 2 0,0-1 0,3 1 0,2-1-248,1 1-2295,1 0-605,1 0 3148,0 1 0,1 0 0,0 0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3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28671,'-5'46'0,"1"-2"0,-2-14 0,1-1 0,1-1 0,1-3 0,0-4 0,1-4-281,1-2-1053,0-4-985,1-2-6499,0-2 8818,0-3 0,0-2 0,0-1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24950,'0'-3'2700,"0"1"-2453,0 2-404,26-12-504,-13 8-739,21-9-1592,-20 11 2992,-1 0 0,-6 0 0,-1 1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4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28671,'37'-9'0,"-5"1"0,-16 4 0,0 1 0,-2-1 0,1-1-57,-2-1 1,-1 0 11,-1 0 22,-4 2 46,-1 0-23,-1 1 33,-2 1-21,0 1 55,-2 1-21,1 0-46,-1 0 0,0 1 0,0 1 0,0 3 0,-1 3 0,0 3 0,0 2 0,0 2 0,0 1 0,-1 3 0,0 0 0,-2 1 0,0-2 0,1-1 0,0-3-573,0-1-1734,0-3-6299,-1 1 8606,-2 0 0,2-4 0,0-2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4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25364,'0'-4'3014,"0"1"-2721,0 3-293,0 0 0,3 25 0,-3-12 0,3 21 0,-3-19-808,0-2-570,-1-1-1815,-1-2 3193,-2-3 0,2-3 0,0-1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4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41 23874,'-3'0'4504,"1"0"-4211,2 0-293,26-10 0,-9 6 0,32-9 0,-24 10 0,7 0 0,-10 1 0,0 1 0,1 0 0,0-1 0,-1 1-718,-1 0-2308,-5 1 3026,-4 0 0,-6 0 0,-3 0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6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45 25521,'-36'15'953,"7"0"-752,23-4-66,3 2 89,2-2-33,1 1 33,5-1 11,2-2-22,6-3-12,4-2-89,2-2-11,2-3 34,-2-3-23,-2-2-12,-2-5-87,-4-1-13,-1-1 0,-4-2 0,-1 0 0,-3-3 0,-1 2 0,-1 1 0,0 3 0,0 4 0,-1 4 0,-2 1-237,0 2-401,-4 1-483,1 1-918,-1 3-3474,1 2 5513,-1 4 0,4-5 0,0 1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6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28671,'33'-14'0,"1"1"0,-2 7 0,0 0 0,-2 1 0,-3 2 0,0 0 0,-1 2 0,-3 1 0,0-1 0,-4 0 0,-4 1 0,-4-1-1110,-6 1-728,-2 0-3305,-2 1 5143,-3 2 0,2-2 0,-1 2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6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 25084,'-2'-1'2858,"0"0"-2129,2 1-729,-17 28 0,10-10 0,-14 24 0,15-17 0,2-3 0,1-3-125,2-4-983,0-3-573,4-3-1950,3-3 3631,5-2 0,-4-2 0,1-2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7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42 27270,'-36'21'616,"6"-1"-482,25-5-11,2 0 34,1 1 11,3-2-22,5 0-89,3-4-57,6-1 0,3-5 0,0-2 0,2-2 0,-2-4 0,0-5 0,-1-6 0,-2-3 0,-1-3 0,-3 1 0,-1 0 0,-4 2 0,-1 1 0,-3 4 0,-1 4 0,-1 2 0,0 1 0,-1 4-998,-4 0-739,-4 1-1894,-3 3 3631,-3 5 0,7-3 0,2 3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28671,'23'4'0,"-3"-1"0,13-4 0,-6-2 0,0 0 0,0-1 0,1 1 0,-1-1 0,-1 0 0,-1 0 0,-2 0 0,0 2-3392,-2 0 3392,-1 1 0,-1 0 0,-1 1 0,-3 0 0,-3 0 0,-3 0-1345,-3 0 2786,-3 0-6035,-1 0 4594,-2 0 0,0 0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7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28671,'-1'31'0,"0"-3"0,1-14 0,-1-1-405,0-2-782,-2-2-718,1 1-2880,1-3 4785,0 0 0,1-4 0,0-1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37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24871,'1'-3'2992,"0"1"-2184,-1 2-808,1 30 0,-1-12 0,0 23 0,0-19 0,-1-3-214,0-3-1310,0-1-1198,-1-4 2722,0 0 0,1-5 0,1-2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43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25824,'18'-13'370,"3"3"-370,3 6 33,1 2-33,0 1-33,-3 1-12,-5 0-123,-6 1 134,-5 4 23,-4 2 22,-7 5-3403,-17 11 3460,4-8-35,-11 7 79,14-12 45,2 0 89,0 0 57,1 0-34,2-2-11,1 0 3403,3-3-3549,1-1 212,3 1-178,1-2 56,0 1 23,1-1-225,3 0 0,1 0 0,3-1 0,4 0 0,11-1 0,-2-1 0,9 0 0,-8-2 0,-2 0-169,-2-1-705,-3 1-415,-4 1-929,-3 0-7613,-4 2 8958,-1 2 0,-2-2 0,0 3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44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28546,'36'-20'125,"-3"3"-125,-14 15 0,0 1 0,-2 1 0,0 0 0,1 0 0,2 0 0,2 0 0,0 0 0,-3 0-1021,-1 0-883,-4 0-2769,-4 1 4673,-2 1 0,-5-1 0,-1 1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4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25118,'24'2'493,"-3"0"-381,-12 1-44,-2 0 55,-4 0-34,-1 1 79,-1 0 45,-3 2-22,-4 1 55,-2 1 45,-6 1 12,1-1 33,0 1-11,2 0 33,1 0-121,3 1-237,0 0 0,4-1 0,1 1 0,1 0 0,3 0 0,4-1 0,6-1 0,7-2 0,7-3 0,3-2 0,3-4-3048,11-10-6783,-10 1 9226,5-7 1,-24 12 0,-4 2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49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4 23504,'1'-2'3003,"-1"1"-1524,0 1-1243,-9 27-80,-1-7-21,-10 26-135,1-13 11,-2 0-11,0 1-224,-1-1-291,2-2-427,1-3-537,5-6-672,4-6-5031,6-7 7182,3-6 0,1-3 0,0 0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49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23796,'2'-3'3418,"-1"0"-2892,-1 3 124,0 0-639,15 26-22,-8-13-68,12 21-402,-13-20-349,1-2-783,-1-2-2074,-1-2 3687,1-4 0,-3-1 0,1-3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0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27202,'-2'53'964,"-1"-5"-964,-1-16-124,-1-2-525,1-4-606,1-3-1300,1-4-7276,1-4 8039,1-2 0,0-7 1,0-1-1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27359,'37'-10'-22,"-5"2"-640,-18 8-783,-4 2-8386,-4 11 8767,-2-1 1,-3 2 0,-1-6-1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0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2 24076,'-3'-1'2420,"1"1"-2084,2 0-168,-25 15-112,10-3 11,-20 14-67,18-8-67,1 1-190,3-3-359,2 0-248,2-3-715,2-3-3934,2-2 5513,2-4 0,1-1 0,1-2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0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27101,'44'3'941,"-6"8"-941,-29 0 0,-2 5-291,-6-6-235,-1 1-505,0-2-1211,0 0-7589,0-3 9000,1-3 0,0-2 1,0-1-1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0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23325,'-3'0'2566,"0"0"-2252,-18 27-314,9-12-280,-17 22-852,15-18-1748,3-1-6951,2-5 8689,5-2 0,2-7 1,2-1-1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24188,'0'-2'2163,"0"0"-1917,0 2-201,0 28-45,1-14-45,2 21-481,4-25-1290,2-4-5232,5-3 7048,3-5 0,-6 1 0,-1-1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1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26765,'-28'42'874,"6"-5"-683,22-19 44,6-1-112,2-3-78,4-2 33,0-4-78,2-4 34,-1-2-23,1-6 11,-1-4-22,0-5 12,-3-4-1,-2 1 0,-5-1-11,-2 1 0,-6 1 0,-3 3-45,-6 2 0,-3 5-123,-1 2-224,0 3-247,2 3-537,0 1-538,3 4-3485,4 0 5199,4 0 0,3-4 0,1-1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1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27751,'39'0'863,"-6"0"-852,-22 0-11,-1 0-303,-2 0-469,-1 0-707,-2 0-1905,-1-1 3384,0-2 0,-2 0 0,0 1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1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27930,'-12'46'741,"1"-2"-741,1-15 0,0 2 0,3-4 0,1-2-909,3-4-1230,2-5-3587,0-4 5726,8-4 0,-6-5 0,6-2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2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18 25331,'-43'20'1894,"6"1"-1614,22-5-23,4 1-77,4 1-12,4 1-12,2-1-55,8-1 101,2-3-100,9-5-102,1-4 0,3-2 0,-1-7 0,-2-3 0,-1-6 0,-5-5 0,-2-2 0,-5-1 0,-3 0 0,-2 1 0,-1 0 0,-1 3 0,-3 2 0,-1 5-382,-4 4-1041,-3 4-1042,-5 8-7366,-4 7 9218,-2 9 1,9-7 0,3-1-1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2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23616,'3'0'4169,"0"0"-3408,-3 0-636,0 0-125,2 30 0,-4-10 0,-2 25 0,-5-18 0,0-3 0,2-2 0,2-4-158,3-2-1601,1-4-2252,0-4 4011,3-4 0,-1-3 0,1-1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2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28311,'6'37'-941,"-2"-6"-638,-4-18 1579,-7 5 0,6-9 0,-6 3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2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28671,'66'-9'0,"-2"2"0,-10 5 0,3 2 0,0 5 0,-2 1 0,-2 5 0,-6 1 0,-4-1-2847,-5-1 2847,-8 1 0,-13-5 0,-7-2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8:55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1087 22597,'0'-1'3821,"-7"33"-3384,0-6-180,-8 29 80,5-16 66,3-2 23,3-5-33,6-9-393,13-10 0,15-16 0,19-19 0,15-22-1696,-26 12 0,1-3 1696,4-8 0,1-2 0,3-8 0,0-3-605,4-7 1,1-2 604,3-7 0,1-1-398,2-5 0,0-1-779,2 0 0,-1 0-1764,-2 2 0,-1 2 2941,-1 3 0,-5 5 0,7-9 0,-16 21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 19717,'-2'0'4706,"1"0"-2230,1 0-2274,8-3-45,1 0-134,11-2 78,1 1-101,2-1 0,1 1 11,-1 0 0,-1 2-11,-3 1 0,-4 1 0,-3 0 0,-3 0 34,-3 0 33,-2 0 112,-1 1-89,-1 1 78,-1 2 22,0 1-44,-1 3 66,0 2-55,-3 4-133,-2 3-24,-2 2 0,-2 3 0,0 1 0,1 0 0,-1 1 0,-1 5 0,2-7 0,0 2 0,4-9-214,1-3-257,0-1-1512,1 2-269,0-3-5155,0 1 7407,2-4 0,-1-3 0,1-1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0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26653,'43'-3'291,"-3"2"-291,-22 1-179,3 0-482,0 0-605,2 0-1816,-2-1-6749,-1 0 8616,-3-2 1,-7 2-1,-3-1 1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21779,'0'-2'3563,"0"1"-2644,0 1-583,-5 29-90,1-11-100,-4 26-90,4-19-56,1-1-11,1-2-213,1-3-303,0-3-414,1-3-695,2-4-3249,3 0 4885,3-3 0,-3-3 0,0-1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1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30 25051,'-14'37'548,"4"-5"-390,18-20-91,6-2 90,8-3 11,2-4-67,1-1-12,-2-5 23,-2-3 79,-3-4 33,-2-4-123,-4-1 33,-3 1-77,-4-1-35,-3 2-11,-1 1-11,-2 2-90,-3 2-22,-1 2-190,-4 2-90,0 2-269,0 1-482,0 1-1558,-1 1-7130,0 4 8678,1 2 0,3-2 0,2 0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1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27000,'23'0'1054,"2"0"-909,1-1-10,3-1-91,2-2-44,-1 0-11,-2 0-101,-3 1-11,-4 0-213,-3 2-123,-4 0-203,-5 0-526,-2 1-447,-5 0-3766,0 2 5401,-2 1 0,0-1 0,0 1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2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20042,'-3'0'4034,"0"0"-3507,3 0-203,-11 32-122,7-17 11,-8 25-157,11-23-45,1-1-11,-1-2-101,1 0-190,0-3-538,3-3-1278,4-3-3966,5-2 6073,6-4 0,-7 1 0,-1-1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2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26720,'40'-5'953,"-5"1"-953,-19 4 0,-1 0-112,0 0-314,-2 0-269,-1-1-762,-1 1-2374,-4 0 3831,-2 0 0,-2 0 0,-3 0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2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24603,'-19'46'896,"3"-5"-638,10-23-45,0-1-23,3-2 34,1-3-22,2-3 11,1-1 44,2-2 24,1 0-24,4-2 12,0 0-56,0-1-79,0-1-66,0 0-46,1-1 0,1-1-22,1 0 0,0 0-22,0 0-202,-1 0-202,-2 0-313,2-3-595,0-2-851,1-4-7646,2-2 9322,0 0 0,-6 4 1,-1 3-1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26093,'0'54'549,"-1"-7"-549,1-22-258,-2-2-4767,1-2 3400,0-3-3319,0-2 4944,1-2 0,-1-7 0,1-2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3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26866,'40'-4'246,"-5"0"-727,-17 4-842,0 3-2016,0 2 3339,2 1 0,-9-1 0,-2-3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3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27650,'50'-9'549,"-11"1"-549,-8 8-89,-12 0-303,-3 0-303,-3 0-785,-5 1-816,-3 2-7535,-4 2 9692,-1 4 0,0-3 0,0-2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9:54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23 24681,'-5'-4'2734,"1"1"-2319,4 3 122,0 0-447,29-6-45,-12 3-45,26-3-258,-20 6-403,-1 0-560,0 1-1256,-2 3 2477,1 3 0,-9-1 0,-3-1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3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25454,'-38'1'493,"6"2"-448,22 8 45,0 2-1,2 0-55,2 1 78,1 1-22,3-1 55,1-1 46,1-2-169,0-3-22,2-4-34,2-2-78,5-2 56,1-3-89,2-3-1,0-4 79,-1-2 22,-2 1 23,-2 3-12,-3 2-22,-1 3 45,-2 2-11,2 3 10,-3 2 24,2 4 44,-2 2 33,0 1 12,0 0-34,1-2-67,0 0-22,5 0-213,0-2-315,4-1-536,-2-4-1279,3-1-4324,0-1 6689,2-1 0,-6 0 0,-1 0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4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25095,'-5'46'606,"0"-4"-539,0-17-22,0-1-45,1-4-67,1-4 33,1-4-33,1-5-46,-1-4 102,1-2 11,-1-1 11,-1-1 45,-2-2 57,-2 0 145,-4-1 33,-3 2 34,-1 2 89,-2 2-77,3 3-46,2 2-45,3 2-78,2 1 11,4 0-55,1 0-46,2-1-56,3-1-22,2-1-78,4-3-292,4-1-302,3-2-437,1-1-930,2-2-5301,1-3 7340,1-4 0,-10 3 0,-2 1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4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27158,'-1'42'436,"1"-5"-402,0-18-34,0-2-11,0-3-12,0-3-89,0-4 12,0-4 32,0-1 46,0-2 22,-4-4 11,-3 1 23,-4-1 55,-4 2 79,-2 3 68,1 4 10,-1 3 34,1 4-56,2 1-133,2 0-91,3 0 0,4 0 0,2 0 0,4 0 0,6-3-528,5-2-682,7-4-1501,4-2 2711,3-2 0,-11 0 0,-3 0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5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26317,'8'40'314,"3"-7"-270,3-26 1,2-2-45,0-3 0,-2-1 45,0-3-11,-1-5 78,-1-3 33,-2-7 80,-1-2 44,-3-2-57,-1-1 68,-3 0-89,-1 3-46,-1 3 23,-4 3-56,-3 4-112,-5 4 13,-2 3-13,0 2-147,1 6-368,3 4-449,3 6-549,3 3-3047,3 1 4560,2 0 0,-1-8 0,1-4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5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26407,'-11'59'582,"1"-7"-380,2-24-112,2-3-23,0-5-56,3-5-11,1-6 0,1-5 34,0-3-23,3-8 34,4-3-34,4-8-11,5-1 34,0-1-23,1 3 11,-3 2 45,-3 3 68,-1 4 122,-2 4-10,-1 2-68,0 1 0,0 3-99,1 3-80,-1 2 0,-1 2 0,-1 0 0,0 0 0,0 0 0,2 0 0,1-2 0,8 2 0,-3-4-483,5-1-996,-5-2-919,1-2-7433,2 1 8991,-1-1 1,-5 0 0,-2 0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83 24502,'33'-19'56,"-7"2"-56,-23 9 22,-2-2-11,-5 1 1,-2 0 167,-4 3 90,-5 3 190,0 2 191,-3 6-56,1 3 157,-1 7-113,3 0-235,4 1-278,4-2-125,4-1 0,3-1 0,5-2 0,4-1-214,8-1-861,5-2-943,5-2-3136,4-3 5154,2 0 0,-14-1 0,-3 0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 28031,'-11'-3'415,"3"2"-190,13 16-225,-1-1 0,-2 1 0,-1 0 0,-2 0 0,-4 0 0,-2 2 0,-6-1 0,-1 0 0,0-1 0,1-2 0,3-2 0,2-4 0,5-2 0,1-4-2936,2 0-3777,8-9 6713,3-2 0,0 1 0,-2 1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6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28401,'-19'66'270,"5"-14"-270,1-1 0,7-17 0,0-4-864,1-4-772,0-6-1602,-1-3 3238,2-6 0,1-4 0,1-4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26631,'38'-21'-2443,"-4"4"-5165,-18 15 7608,0 1 0,-6 1 0,-3-1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6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24289,'0'-3'3563,"0"0"-2744,0 3-819,-4 27 0,1-9 0,-4 21-24,5-16-1398,0-3-1234,2-1-7175,5-3 8756,4-3 1,-2-5-1,1-4 1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7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27942,'-41'18'729,"7"3"-729,23-1 0,4 2 0,3-2 0,2-2 0,2-2-371,1-4-1007,5 0-1356,5-4-7097,6-3 7675,3-2 0,-7-3 1,-3 0-1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7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27785,'-36'25'593,"9"-3"-469,25-12-80,1-2-32,4-3-12,1-2 0,5-2-12,2-2-66,2-3-101,-2-3-34,0-5 0,-2 0 157,-2 2 34,-3 2 22,0 3 0,-2 3 45,0 1-23,-2 1 146,1 4 22,-1 2-55,0 5 22,0 3-68,0 2-9,0-1-80,0-1 0,0-2 0,1-3 0,2-3 0,0-4 0,3-1-494,0-1-402,2-4-684,1-1-1693,-1-5 3273,1 1 0,-4 3 0,-1 3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7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26115,'-3'41'1569,"0"-6"-1323,1-22-134,1-4-112,1-3 0,0-3-11,0-2-11,4-2-1,2-4-77,3-2-158,1-5-123,1 1-471,0 1-952,1 1-2442,0 3 4246,1 3 0,-5 1 0,-2 2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08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125 105 21286,'24'-38'1109,"-6"5"-100,-16 21-158,-4 3 124,-3 2-90,-3 3-179,-6 3-78,-3 2 55,-3 6-157,-2 3-513,-2 8-13,3 2 0,4 1 0,6 0 0,6-2 0,3-1 0,6-1 0,4-2 0,7-3 0,5-2 0,1-3 0,0-2 0,-3-2-1189,-2 0-1276,-3 0-7366,-2 0 8935,-4 2 1,-3-3 0,-2 1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2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23695,'-37'12'1378,"3"1"-6826,17 0 5751,1 1 1386,3 2-1453,1 0 937,1 0-938,3 1-56,2 0-11,2 1 3314,2 0-3370,1-1 45,1 1-123,1-2 44,3-3-67,2-3-11,5-4 0,0-3 0,1-2-67,0-1 22,-1-3-11,-2-1 23,0-3 33,-3-2-123,3-8-46,-1-3 169,-1 1 0,-4 2 11,-2 8 79,-1 2 34,-2 2 133,-1-1-111,-1 2 89,-1 0-11,1 2-101,2-1 68,0 2 90,2 1-281,3 0 0,2 0 0,3 0 0,0 0 0,2 0 0,0 0 0,2 0 0,1 0 0,2-1-931,2-2-974,1-1-2398,1-2 4303,2 0 0,-9 3 0,-3 0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25431,'-33'39'1457,"2"6"-1019,24-24-2,1 6-279,5-14-90,1-4-55,2-5 10,2-2 12,4-9-34,3-5-135,2-7-10,0-2 21,-2 2 124,-2 3 0,-3 6 12,-2 5 77,-1 3-78,-2 4 113,2 6 21,-2 4-78,-1 9 68,1 0-90,-1 0-45,3-2 0,0-5-247,2-3-380,1-6-494,1-2-806,2-6-2633,3-6 4560,4-7 0,-7 5 0,-1 0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2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27067,'-9'42'1087,"2"-3"-963,5-13-124,2 1-303,0-2-526,-1-1-650,1-3-807,-2-4-7545,1-4 9311,0-4 0,0-4 0,1-2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2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26272,'32'-16'-691,"-11"4"0,-13 11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2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26541,'-13'48'997,"1"-3"-952,7-12-45,-1 0-325,1-4-482,0-1-974,-2-3-2432,1-4 4213,-1-5 0,3-8 0,2-3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3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26003,'37'1'-7653,"-2"0"7653,-16 3 0,-8-2 0,-2-1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3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30 26642,'-18'37'1042,"3"-4"-628,15-19-100,3-3-135,2-5-99,5-2-80,3-3 0,0-7 0,-1-1 0,-2-8 0,-2-1 0,-4 0 0,-2 0 0,-1 1 0,-3 2 0,-3 1 0,-3 4 0,-3 1 0,-2 4-629,-2 2-973,0 0-2185,0 2 3787,0 2 0,7-1 0,2 2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25454,'-40'3'1434,"5"1"-1164,22 2-2,2 2-66,2 0 67,0 1-90,1 2-45,0 1 57,1 2-191,1 0 11,2 0-11,2 0-11,2-1-12,2-3-122,3 0-370,4-3-169,4-1-615,2-3-248,4-2-1871,1-3-6413,3-2 9420,0-2 1,-9 2-1,-4 1 1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26160,'-35'16'639,"7"0"-583,22-4 89,4 0-55,1-1 0,1 0 134,1-1-179,4-1 0,2-5-45,3-2 11,2-2 0,-1-3-11,1-3 0,-1-3 11,-2-2 12,-1 1-23,-3-1 0,-2 2 33,-1-1-33,-1 2 0,1 1 0,-2 1 90,2 2-68,-2 2 135,0 1-11,0 0-102,0 0 192,1 1-113,-1-1-101,2 1 68,-1 0 55,0 0-132,0 4-13,1 0 0,0 4 0,-1 1 0,1 0 0,0 0 0,1-1 0,1 0 0,0-2 0,2-1-584,-1-1-738,-1-1-1042,1-2-7467,-1 0 9336,1-1 0,-3 0 0,1 0 1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23471,'4'-3'2700,"-2"0"-2352,-2 3 88,-3 26-177,-1-11-147,-3 20-23,1-21-89,2-4-11,1-4 11,2-4 0,2-3 22,5-7-22,2-4 0,4-4 56,0 1-44,-1 2 77,-4 5 90,-1 3-55,-1 3 77,-1 2-22,1 1-33,-1 2 78,0 3-189,0 4-35,0 0 0,0 1-80,0-2-155,2 0-583,0-1-717,1-2-1535,3-2 3070,3-2 0,-6-2 0,0 0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0:28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69 21611,'21'-35'2252,"-5"7"-1524,-21 24 34,-3 2-324,-7 2-2,-3 6 12,-3 2 12,1 9 291,0 1-158,2 3-401,4 0-192,3 1 0,6-1 0,3-1 0,6-2 0,5-1 0,8-2 0,4-5-1077,4-3-1276,4-4-4235,2-1 6588,4 1 0,-15-2 0,-4 2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6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28356,'0'23'315,"0"-2"-5976,0-6 5661,0 0 484,0 2-484,0-2 975,0 0-1054,0-1-548,0-3-438,0-2 2532,0-3-4392,0-2-6867,1-2 9792,2-2 0,-2 0 0,1 0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6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26227,'18'-4'437,"-2"4"-302,-9 11-46,-1 3-55,0 1 179,-2 1-123,-1 0 100,-2 0-22,0 0-33,-3 1 178,-4 0-66,-2-2-124,-2-1 45,0-3-101,2-2-32,2-3-35,2-1 0,0-3 0,2 0 0,-1-1 0,0-1-80,0 0-401,1 0-292,0 0-303,1 0-4236,0 0 5312,3 0 0,-2 0 0,2 0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6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26295,'-11'42'1165,"1"-4"-874,5-20-224,2-1-67,1-2-134,1-3-595,1-2-750,0-3-2050,-1-1 3529,1-1 0,0-2 0,0-1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7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27247,'-20'27'963,"2"-3"-806,15-10 67,0 0-144,3-1-80,-1 0 0,1 0 0,2-3 0,2-1 0,2-1 0,3-2 0,2 0 0,1-2 0,0 0 0,2-3 0,1 0 0,-1-1 0,2 0 0,-1-3-561,0-2-3081,5-8-6189,-5 0 9641,5-3 1,-13 8 0,0 2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3 23448,'0'-2'2992,"0"1"-2566,0 1-112,-24 27-135,12-13-44,-19 22-3527,18-19 3347,1-1-281,0 0-525,1-1-673,2-2-2398,1-2 3922,4-3 0,1-3 0,2-3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7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24412,'4'0'3014,"0"0"-2577,-4 0-67,20 7-113,-9-2-133,17 6-67,-15-5-57,0 1 0,0-1 0,-3 0-237,-1-2-535,-2 0-349,-1-2-1019,-1-1-4213,-2 1 6353,-1 0 0,-1-1 0,-1-1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28647,'29'2'24,"-2"0"-24,-8-2 0,-1-1-505,-1-1-728,-2-2-1321,-2 2-7277,-1 0 9504,-2 0 0,-5 1 0,-1 1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8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27023,'-13'37'627,"3"3"-1277,9-21-705,0 1-2209,5-10 3564,2-4 0,-1-3 0,1-2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8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25656,'-31'39'1378,"5"-6"-1019,17-18-169,3-2 79,2-2 33,3-1-134,0-1 45,1-1-77,0-2-136,2 0 0,3-2 0,5-2 0,4 0 0,3-2 0,1 0 0,0-2 0,-1-1 0,-1-2 0,-1-1 0,5-2-617,-6 3-750,2-1-829,-9 4-3877,-4 1 6073,-2 1 0,-1 0 0,0 0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9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28671,'26'-2'0,"-1"-1"0,-4-3 0,-1 0 0,0 0 0,-1 1-3392,0-1 3392,0 2 0,-3 1 0,-3 1 0,-3 2-1716,-3-1-1118,-4 3 2834,-1 3 0,-2-2 0,0 1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2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22564,'-2'0'3607,"0"0"-2060,2 0-1178,-11 26-89,5-13 24,-8 21-304,10-21 0,2 0 0,0-1 0,2 0 0,0-1 0,3-1 0,1-2 0,4-1 0,1-1 0,2-2 0,2-1 0,1-2 0,2-1-259,1-1-1097,0-2-873,0-1-5492,-1-2 7721,0 2 0,-7 2 0,-3 0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1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37 21073,'-2'0'4011,"0"0"-2151,2 0-1703,-6 0 247,7 0-359,4-1 67,7-1-79,9-1-22,-5-1-11,1-1 45,-1 0-67,-2 1 22,-3 0 0,-2 1 0,-2 1 11,-3 0-11,-1 1 0,-1 1 22,-1 0-55,0 0 33,-1 0 33,1 0-10,0 2-12,-1 0 45,1 4-11,-1 1 11,0 2 33,-1 1-44,0 2 34,-1 0-68,-1 0-11,0-2 0,1-1-146,-1-1-201,0-1-449,0-1-918,-1 0-2376,-1 1 4090,0-1 0,2-3 0,1 0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23527,'-2'0'2712,"0"0"-2175,2 0-346,-2 20-169,2-10-22,-2 15 0,2-16-381,0-1-504,0-1-605,0 0-2253,-2-2 3743,-1 0 0,2-2 0,-1-1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1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21611,'-3'0'4034,"1"0"-2129,2 0-1368,14-3-335,-2 3-12,14-2-145,-6 4-45,2 0-11,1 0-605,1-1-438,-1-1-1175,1 0-7602,2-3 9680,1-1 1,-12 0 0,-2 1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37 25342,'-33'-3'1849,"6"2"-1692,15 6 78,4 4-100,3 3-35,2 2 35,2 2-57,2 0 23,4 1-56,2-1 11,7-2-56,2-5 0,2-4 0,2-3 45,-1-5-23,0-4 23,-2-4 134,-4-5-112,-4-3 13,-5 0-80,-2 0 0,-4 0 0,-4 2 0,-4 4 0,-4 2 0,0 3-80,1 4-222,3 3-2062,1 8-236,5 2-7231,1 5 7927,9-2 0,-4-6 1,4-2-1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2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28671,'-4'46'0,"1"-6"0,0-20 0,1-1-528,1-3-783,1-1-941,0-3-4516,0-2 6768,0-2 0,0-4 0,0-1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2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27998,'33'-15'-314,"-4"3"-515,-16 12-662,-2 0-1680,-2 3 3171,-2 1 0,-4 0 0,-1 0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2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25129,'-1'0'2510,"0"0"-2263,1 0-247,20-12-404,-8 9-604,16-9-1043,-17 11-5557,-3 4 7608,-3 3 0,-4-2 0,0 1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3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87 26104,'-8'31'627,"6"-4"-335,16-20-57,4-3-22,1-2-67,1-3 100,-2-5 23,0-4-90,-4-6 124,-3-3-246,-4-1-57,-4 1 0,-3 1 0,-5 3 0,-3 1 0,-5 5 0,-2 2 0,2 4 0,0 3-237,3 0-827,4 3-852,3 2-1233,3 1 3149,8 1 0,-4-5 0,4 0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3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5 26496,'-34'1'1345,"6"3"-1054,17 5-78,3 3-12,3 1-76,3 2-125,1-1 0,1-1 0,3-2 0,2-2 0,4-3 0,1-3 0,1-2 0,-1-1 0,0-5 0,-2-3 0,-1-5 0,-1-1 0,-2-1 0,-2 1 0,0 2 0,-2 1 0,0 3 0,0 2 0,-1 1 0,-1 2-214,-1 1-973,0 2-741,0 0-3730,2 1 5658,0 1 0,1-1 0,0 1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3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28671,'0'48'0,"-2"-5"0,-2-19 0,1-1-505,1-4-2016,1-3 2521,5-3 0,-3-7 0,2-1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4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28546,'2'-8'125,"4"2"-125,9 4 0,2 1 0,3 0 0,1 1 0,1 0 0,0 0 0,-4 0-1021,-1 0-592,-6 1-852,-3 2-7366,-4 1 9263,-2 4 0,-2-4 1,0 0-1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4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28671,'8'-5'0,"2"0"0,6 3 0,3 0-371,1 1-1097,-1 0-918,-5 2-3575,-4 4 5961,-6 2 0,-2-1 0,-2-1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4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24 26575,'-20'31'1120,"6"-4"-817,19-18-79,4-2-101,5-4 45,1-1-10,2-3-158,-1-3 0,-2-1 0,-3-5 0,-3 0 0,-4 0 0,-2 0 0,-1 1 0,-3-1 0,-2 2 0,-1 1 0,-1 2-517,2 1-782,2 2-1088,1 1-5333,1 0 7720,2-1 0,-2 1 0,2-1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4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24379,'-1'0'3070,"-1"0"-2555,2 0-78,-8 28-180,4-10-244,-6 25-13,8-16 0,1 0 0,1-1-113,0-3-795,0-3-436,0-4-1077,0-3-7410,1-2 7907,-1-3 1,0-4 0,0-2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5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28671,'37'-8'-248,"-4"1"-771,-12 7-808,-1 0-2005,0 0 3832,-2 0 0,-7 0 0,-4 0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5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27830,'32'-15'403,"-2"2"-291,-15 4-34,2 2 12,0-1 22,-1 1-112,-2 1 46,-3 2-46,-2 0 0,-3 2 0,-1 0 0,-2 1 0,-1 0 0,-1 1 0,0 0 0,-1 0 0,0 3 0,0 2 0,-1 6 0,-1 2 0,-2 3 0,-1 2 0,1-1 0,1 1 0,1-3 0,0-2 0,1-3 0,0 0-864,-1-2-2161,-2 0 3025,-3 1 0,3-4 0,-1-1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5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28671,'6'18'0,"-1"-1"0,-4-1 0,1-1 0,-1 1 0,-1-1 0,0-1-1323,0-1-930,-1-2-5120,-2-1 7373,-2-2 0,1-4 0,1-2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5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23168,'0'-3'4572,"0"1"-3732,0 2-749,20-9-91,-7 6 0,19-7 0,-10 9 0,1 1 0,2 0 0,2 0-673,4 0-1714,1-1-3888,2 1 6275,0 0 0,-15 0 0,-5 0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26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26530,'28'-15'112,"-2"2"-67,-10 7 33,0 0-22,0 0-45,-2 1 124,-1 1-113,-2 2 23,-2 1 67,-3 0-56,-3 3 224,-1 3-78,-2 4-45,0 7 134,-3 4-291,-1 2 78,-4 3-78,-1 0 68,0 1-68,-1 0 0,1-1 0,1-2-23,0-2 12,2-2-67,1-4-169,2-2-257,0-4-12,1-3-1848,0-3-851,1-1 3215,1-3 0,-1 1 0,1-1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27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22216,'0'-4'2678,"0"0"-2320,0 4-145,20-5-202,-9 3 101,16-3-112,-14 4-45,-1 1-145,-2 0-852,-1 0-1333,-1 0-6186,0 0 8561,0 0 0,-3 0 0,-2 0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27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 22709,'0'-2'3026,"1"1"-2377,-1 1-402,-6 29-79,1-8-112,-5 25-45,2-17-22,1 0-415,2-1-773,3-1-1939,1-2 3138,3-4 0,-2-9 0,2-4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2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37 23392,'-31'-9'1681,"3"2"-1244,13 8-291,1 4 134,1 1-67,1 5-146,3 1 135,2 2-113,4 1 12,1 1 123,7 0-134,4 0 67,8-3-22,6-4-102,4-3 46,2-4-79,0-4 11,-3-4 78,-6-3-66,-4-5-23,-6-2 0,-5-2-67,-3-3 67,-1 1-191,-4 1-145,-1 3-269,-3 4-796,0 5-2016,0 4 3417,-2 4 0,4-1 0,0 2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2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26967,'46'0'100,"4"-3"-626,-27 2-1020,5-2-1883,-13 2 3429,-5 0 0,-4 1 0,-4 0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28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25039,'-20'54'1681,"5"-12"-2230,17-13-1064,4-12-4214,6-2 5827,3-6 0,-5-3 0,-3-4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2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50 23885,'-1'-4'2477,"1"1"-2175,0 3-235,26-10-67,-10 5-324,22-7-484,-19 8-491,-3 1-797,-3 0-2957,-5 1 5053,-3 0 0,-3 1 0,-1 0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29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2 24659,'-2'-2'2723,"-11"31"-2287,4-4-100,-10 28-246,7-10-34,1 1-112,-1 1-459,3-2-863,3-3-2825,2-5 4203,3-5 0,1-14 0,0-6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32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23415,'-33'0'1333,"4"2"-1131,19 9 22,-1 1-34,3 2-156,0 3 191,2 0-102,1 1-45,2 0 169,2 1-169,4-2 90,3-2-11,6-2-135,4-4 68,3-5-68,2-2-22,-1-7 56,1-3-45,-2-6-11,-4-3 0,-3-2 12,-6-10-12,-3 7-112,-7-4 11,0 13-504,-6 3-191,1 5-907,-3 5-3721,0 8 5424,-3 6 0,7-4 0,1 0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32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 22810,'0'-2'2981,"0"0"-2612,0 2-324,-2 22 22,-1-6-67,-1 17-515,-1-11-449,1-2-1949,1-1-6918,2-2 8571,0-5 1,1-5-1,0-4 1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3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24995,'-6'41'604,"1"-4"-906,3-16-818,1-2-3026,-1-4 4146,0-2 0,1-6 0,0-3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32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27527,'56'-22'1144,"2"4"-1144,-4 17 0,2 0 0,-1 2 0,-6 1 0,-5 2 0,-7 2-438,-7 0-750,-5 1-750,-5 0-3597,-4 3 5535,-5 0 0,-5-4 0,-2-1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58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2 214 26227,'-2'-42'931,"8"1"-864,11 12 11,9-1-55,3 4-23,-2 4 0,-3 8 22,-6 7-11,-5 5 34,-4 10 67,-4 7 67,-2 12-123,-1 7 11,-2 4-22,0 1-22,0-3 167,4-4 68,2-4 79,5-3-337,4-5 0,4-5 0,6-6 0,6-4 0,7-10 0,5-7 0,6-10 0,3-6 0,21-14-718,-20 13-761,12-5-1995,-28 19 3474,-3 4 0,-17 6 0,-3 1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5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72 25869,'-26'-13'2577,"6"3"-2352,18 7-225,12 1 0,10-1 0,17-1 0,11-2 0,5 0 0,2 0 0,-5 0 0,-3 1 0,-8 1 0,-6 2-315,-8 1-1332,-9 3-1020,-8 3 2667,-8 4 0,-1-2 0,-2-1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59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27112,'-28'22'1322,"3"3"-1085,20-1-237,0 4 0,2 2 0,1 1 0,1 2 0,1 0 0,2-2 0,3-3 0,5-4 0,5-4 0,4-7 0,5-5 0,3-4 0,2-3 0,0-6 0,0 0 0,-2-6 0,-2-1 0,-3 2 0,-4 0 0,-4 4-2085,-4 2-1736,-5 2 3821,-3 5 0,-2-2 0,0 2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59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27718,'-9'39'560,"1"-4"-538,8-19-22,2 0-370,1-2-212,0 0-919,-1-2-1301,-1 0 2802,-3-1 0,1-5 0,-1-1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59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28671,'48'-18'0,"2"2"0,-3 8 0,4 1 0,4 1 0,4 0 0,5 2-864,8 2-2139,2 0 3003,3 4 0,-34-2 0,-10 2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2:59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28671,'56'-4'0,"4"0"0,2 4 0,4 0 0,4 1-91,2 1-1500,-3 3-1322,-3 4 2913,-9 4 0,-25-5 0,-12-1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3:00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28671,'70'-11'-931,"4"0"-1041,3 1-5199,6-1 7171,-1 2 0,-36 3 0,-12 3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3:0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26082,'-41'15'1714,"7"1"-1445,19 2 44,7 3-167,4 1 1,10-1-147,5-2 0,8-5 0,4-6 0,2-4 0,1-7 0,-3-6 0,-2-5 0,-4-5 0,-4-2 0,-5 1 0,-3 1 0,-3 4 0,-1 4 0,-1 5 0,0 3 0,0 14 0,0 2 0,0 13 0,0-2 0,2-2 0,2-3 0,3-5-214,2-4-1041,2-6-941,2-2-3720,2-5 5916,0-4 0,-6 2 0,-1-2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3:00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26709,'-23'48'1737,"2"-6"-1512,11-20-225,2-5 0,3-6 0,3-5 0,5-5-13,5-7 13,5-3 0,4-6-11,-1 0 35,-3 2-24,-2 3 0,-3 6 0,-2 1 0,-2 5 0,-1 4 0,-1 5 0,-1 4 0,-1 2 0,0-1-808,0-1-1242,3-4-3855,5-2 5905,8-5 0,-6-1 0,0-3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3:01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26463,'-41'20'2208,"4"2"-2208,16 0 0,6 1 0,6 0 0,5-1 0,6-2 0,7-4 0,7-3 0,7-4 0,3-4 0,-1-3-80,-2-4-1286,-3-3-1032,-4-4-7433,-2-5 9347,0-3 0,-7 7 1,-1 1-1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3:01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26586,'-14'64'2085,"-2"0"-2085,-4-13 0,-2 2 0,0-2 0,3-5 0,3-6 0,3-8 0,6-9 0,3-11 0,4-6 0,7-9 0,5-8 0,8-8 0,4-6 0,0-1 0,-4 4 0,-5 6 0,-5 6 0,-6 6 0,-2 3 0,-2 5 0,0 6 0,-4 6 0,-2 5 0,-2 1 0,1-2 0,4-1-1211,1-5-2229,6-2 3440,6-5 0,-5-4 0,4-1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3:01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67 24625,'-2'-32'1938,"-3"7"-1287,-9 19-2,-3 3-10,-4 2-470,-3 6-169,-1 4 0,1 6 0,1 4 0,4 2 0,5 2 0,6 0 0,4 1 0,9-3 0,6-1 0,7-3 0,8-4 0,3-2 0,6-3 0,5-2-2231,6 0-4895,3 0 7126,-3 0 0,-20-2 0,-8 0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55 25364,'-15'-3'931,"3"1"-797,12 2-56,0-1-33,4-1 45,3-1-90,5-1 0,3-2 0,3 0 11,-2 0 34,0 0-45,-2 1 11,-1 1 79,-2 1-90,-1 1 44,-2 1 12,-1 1-44,-1 0 88,-2 0-44,-1 3 46,0 3 88,-2 4-100,0 2 89,-1 4-89,-3 0-57,-1 1 68,-2 1-101,1-2 0,-1 0 0,2-2-168,0 0-202,0-2-369,1-1-595,1-2-1287,1-2-6725,1-4 9346,5-1 0,-4-2 0,3 0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7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26552,'0'39'415,"0"-6"-415,0-16-426,0-2-661,0-2-1053,0-1-5793,0-3 7933,0-1 0,0-4 0,0-1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26082,'43'-15'-123,"-5"4"-976,-20 10-2262,-2 1 3361,-4 0 0,-6 0 0,-2 0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8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69 25375,'-9'32'1300,"7"-6"-952,18-22-101,5-2-158,3-4-22,1-5 124,-1-3-34,-4-3 55,-4-1 1,-5 2-34,-5 0 1,-3 1-80,-1 0-87,-4 0-13,-3 2 0,-2 1 0,-4 1-125,-3 4-255,0 1-124,0 2-359,2 0-762,3 2-2924,3 1 4549,3 2 0,2-2 0,1-1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8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23157,'-35'0'2106,"4"4"-1837,12 1 12,3 3-68,3 2-45,5 1 89,4 1 23,2 1 12,2 1-1,5 0-123,3-1 23,7-3-23,4-3-79,2-3 46,1-4-46,-1-5-33,-3-3-22,-3-6-12,-3-1-33,-5-2 11,-3 1-56,-2 1 11,-1 3-156,-3 2-191,0 3-370,-2 4-818,1 1-2667,1 2 4247,1 2 0,0-1 0,1 1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9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28671,'-5'43'0,"1"-3"0,3-20 0,0-2-382,1-2-806,1-1-683,0-2-2925,0-2 4796,-1-2 0,1-4 0,-1-2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9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27393,'37'-11'-3171,"-2"2"-6660,-8 6 9215,0 1 1,-13 1 0,-3 0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9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27 28401,'-7'-7'270,"8"0"-270,19 7 0,4-2 0,3 1 0,-1-1 0,-1 1 0,-3 0-91,-3-1-1029,-3 1-661,-3 0-3497,-2 0 5278,-3 1 0,-4-1 0,-2 1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49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27583,'-32'39'874,"4"-4"-852,17-15-22,-1 0-179,2-2-583,2-2-414,2-2-1020,3-4-5267,1-2 7463,1-4 0,1-1 0,0-3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50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28177,'28'13'235,"-5"0"-638,-18-1-527,0-1-1110,-1-3-4212,2-2 6252,3-3 0,-4-2 0,0-1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1:50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28671,'-1'48'0,"0"-4"0,-4-11 0,2-2 0,3-4-1749,1-3-3551,2-4 5300,2-1 0,-2-10 0,0-2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10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27460,'17'-1'750,"0"-1"-638,4-1-33,0 1-57,-1 0 1,-2 0-23,-2 2-45,-3-2-470,-2 2-371,-2-1-716,-3 0-1536,-2 0-6693,-2 1 8426,-1 1 0,-1-1 0,0 1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1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26519,'-24'35'863,"5"-4"-583,18-18-68,1 2-55,0-3-22,1 0-46,2-1-44,2-2 0,2-2-45,3-2 0,1-3-79,2-1-391,3-1-292,0-2-796,-1 1-1882,-2-1 3440,-4 1 0,-4 1 0,-2 0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10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25555,'10'37'-1110,"-2"-3"1,-8-26 0,0-2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11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28671,'49'-16'0,"-3"3"-438,-12 11-1792,-3 0-4538,-3 2 6768,-4-1 0,-12 1 0,-3 0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13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183 246 24804,'-47'10'1771,"4"-2"-1637,13-5 23,5-3-124,6-7 1,6-6-34,7-13 11,6-7 0,8-6-11,6 0-3380,5 3 3525,11 0 13,-7 16 189,15 2 101,-18 22-34,5 8-222,-13 10-192,-3 7 3392,-5 3-3392,-2 5 0,-7 2 0,-10 23 0,-3-14 0,-9 16 0,4-20 0,0-2 0,0-2 0,3-4 0,4-6 0,5-8-1738,6-4-4167,5-10 5905,6-3 0,-1-5 0,2 0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13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28524,'0'-2'147,"0"1"-147,0 1-2164,6 0 2164,1 0 0,1 0 0,-2 0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19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24580,'0'-2'2981,"0"0"-1871,0 2-1110,1 22 0,-1-6 0,2 22 0,-3-10 0,0 1 0,0-1-606,0-2-705,0-5-594,4-4-1961,2-8 3866,4-4 0,-3-5 0,-1 0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19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25735,'41'3'1265,"-5"5"-939,-20 6 32,-3 6 0,-4 2-78,-4 3-56,-2 3-99,-2 2-125,-3 1 0,-3-1 0,-4-3 0,-2-2 0,-2-5 0,-2-5 0,-1-4 0,-1-2 0,-2-4 0,2 0 0,2-3 0,2-1 0,2 0 0,3-1-24,1-1-1096,3-1-661,2-3-2511,8-3 4292,3-2 0,-1 4 0,0 0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0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 24939,'1'-3'3383,"0"1"-3034,-1 2-349,0 24 0,0-6 0,0 20 0,0-11 0,-1-1-483,-1-1-1948,-2 2-5805,-1 0 8236,-3 0 0,4-12 0,0-3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0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27326,'-30'42'896,"6"-5"-773,18-17-22,2-1 124,3-3-225,3-3 0,5-3 0,5-3 0,5-3 0,5-2 0,5-1 0,2-5-214,2-3-1097,1-5-1221,-2-2 2532,1-2 0,-15 6 0,-3 2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0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25028,'-2'0'2802,"0"0"-2343,-12 27-134,4-7-268,-12 24-57,8-13 0,2-2-91,-1-1-760,2-4-942,1-4-2017,3-4 3810,1-5 0,2-5 0,3-4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0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28289,'43'-1'382,"-4"2"-382,-17 4 0,-1 1 0,-2 0 0,-1 0-797,-2-1-738,-4 0-2275,-3-1 3810,-3 1 0,-4-3 0,-2 0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1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28671,'22'2'0,"1"0"0,3-3 0,2-2 0,-1 0 0,-2 0 0,-4 0-561,-5 2-1445,-5 0-2946,-5 1 4952,-3 3 0,-2-3 0,-1 3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1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28658,'-20'43'13,"5"-5"-13,13-19 0,1-1-1301,3-5-1522,5-4 2823,4-4 0,-3-3 0,0-2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1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26888,'-21'41'1783,"6"1"-1783,15-24 0,4 3 0,3-9 0,5-2 0,2-2 0,0-2 0,1-2 0,0-1 0,2-2 0,1-1 0,1-2 0,2-2-965,-2-2-950,0-2-2668,-4 1 4583,-6 2 0,-4 2 0,-4 2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28671,'-1'17'0,"6"-3"0,15-14 0,5-1 0,3-2 0,3-2 0,-1 0 0,-2 1 0,-3 2-953,-6 0-1053,-4 2-2689,-6 0 4695,-3 4 0,-3-3 0,-3 2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2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27314,'-32'31'1232,"4"-3"-1107,19-14-125,1 0 0,0 1 0,2 0 0,1 0 0,3-1 0,1 0 0,4-2 0,4-2 0,7-3 0,7-3 0,7-2 0,4-3 0,1-2 0,-2-2-24,-5-2-1668,-4 0-2419,-3 0 4111,-2 0 0,-9 3 0,-1 0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4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27326,'32'-3'425,"-2"1"-380,-1 1-11,-2 0-12,-2 1-22,-1 0 0,-4 0 45,-2 0 0,-3 0-45,-4-1 67,-2 1-22,-4-1 145,-2 1-33,-2 0-45,0 0 46,0 0-158,0 1 0,-1 3 0,1 5 0,-1 4 0,-2 5 0,0 1 0,-2 2 0,1 1 0,2-2 0,0 0 0,1-3 0,0-1-2634,0 4-1143,0-4 3777,-2 4 0,2-12 0,-2-2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23292,'0'-4'3036,"-1"1"-2476,1 3 169,0 0-561,-1 21-168,1-9 0,-1 17-101,1-15-347,1-1-337,1 0-1030,0 0-3507,-1-1 5322,0-1 0,-1-4 0,0-3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28671,'40'2'0,"0"-1"0,-6-1 0,0-1 0,0-1 0,-2 0 0,-1-2 0,-3 0-1144,0-2-1366,0-2-7321,0 0 9358,2-4 1,-14 6 0,-3 0-1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5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23572,'-57'12'2622,"7"0"-2219,18 3-45,7 1-99,6 0-13,8 1-156,5 3 10,3 1 12,6 1 68,6-1 144,7-4-66,10-4-111,7-6-147,3-3 0,0-5 0,-3-4 0,-6-5 0,-7-4 0,-5-3 0,-5-3 0,-4-1 0,-4 0 0,-4 1 0,-6 3 0,-5 2 0,-5 4 0,-1 4 0,-1 4 0,0 3-382,3 4-907,2 3-1064,7 3-5647,3-1 8000,11 0 0,-5-5 0,5-1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5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28513,'1'41'158,"-1"-3"-158,0-12 0,0 1 0,-2-1 0,0-1 0,-1-1-259,0-2-995,0-1-697,2-3-2318,0-4 4269,1-2 0,0-7 0,0-1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5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27494,'34'-10'582,"-2"2"-582,-16 7-146,-1 1-369,-3 2-605,-3 1-1009,-2 4-5603,-3 2 7732,-2 2 0,-1-5 0,-1 0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5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27807,'33'-8'-515,"-4"2"-964,-17 7-1692,-3 3 3171,-3 2 0,-3 0 0,-2-1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6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65 24300,'-26'29'807,"5"-3"-337,18-14 12,2 1-56,0 1 11,0-1-134,5 1-57,2-3-78,5-2-145,3-4 66,2-2 34,4-4-33,2-4 33,2-4-89,0-6 11,0-2 22,-3-2-34,-4-1 113,-4-1 78,-6 1-189,-4 0-35,-5 1 0,-6 2 0,-4 3 0,-8 4 0,-3 6 0,-2 2 0,-7 7 0,12 0-841,0 3-750,16-1-1166,3-1 2757,6 1 0,-3-3 0,3 0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6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24535,'-33'3'1491,"6"3"-1122,15 6-5671,2 5 5638,2 4 1376,3 3-1376,2 1 837,2 1-870,6 0-79,4-3-122,8-4 3290,6-4-3392,4-8 0,2-3 0,1-10 0,-1-3 0,-3-9 0,-4-4 0,-4-2 0,-6 0 0,-5 0 0,-3 2 0,-7 3 0,-4 3 0,-14 0 0,0 7 0,-7 2 0,8 5 0,4 6-315,3 1-974,5 4-795,5 3 2084,6 7 0,-2-10 0,3 4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7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28671,'0'54'0,"-2"-3"0,-1-15 0,-1-1 0,1-1 0,2-3-1032,1-4-1926,3-5 2958,4-5 0,-2-8 0,1-4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7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28378,'7'-30'293,"3"4"-293,10 20 0,4 1 0,3 2 0,1 0 0,-1 2 0,-3 0-920,-4 1-402,-4 3-1289,-6 3-7220,-4 5 9073,-6 4 0,-1-6 0,0-1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7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18 23392,'-2'0'3507,"0"0"-2420,2 0-874,-4-3 56,7 2-66,0-2-203,11 2 0,3-1 0,3 0 0,1-1 0,-1 2-539,-1 0-537,-3 0-840,-2 1-2857,-2 4 4773,-3 2 0,-4-1 0,-2 0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8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24894,'-27'20'717,"3"0"-627,17-3-45,0 2-34,4 1-11,1 1 34,4-1 44,4-1 213,5-3 112,4-2-33,1-4-112,2-5 11,1-2 89,0-7-33,2-4-67,-2-7-12,-2-4-222,-4-1-24,-4-2 0,-5 0 0,-2 2 0,-6 2 0,-2 4-125,-5 3-703,-1 5-539,1 2-1860,3 3 3227,5 1 0,1 0 0,2 0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8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28210,'0'41'461,"0"0"-461,0-9 0,0 2 0,-1-2 0,1-3 0,0-3-909,0-3-1265,0-4-2756,3-4 4930,-1-3 0,1-6 0,-2-2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8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28671,'46'-18'-57,"-2"3"-929,-17 13-459,0 1-1346,-3 0 2791,-3 1 0,-10 0 0,-3 0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9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26866,'41'-22'33,"-6"4"-33,-18 11 12,-2 2-12,-4 1 11,-1 1-11,-3 1 11,-1 0 45,-2 1 146,0 0 112,-1 0 123,0 1 33,-1-1-211,-1 1-259,-1 0 0,2 0 0,-2 4 0,1 3 0,-1 6 0,0 4 0,0 2 0,0 1 0,0-1 0,0-1 0,0-2 0,0-1 0,0-3-1222,-1 3-1949,-4-3 3171,-3 2 0,2-8 0,1-1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9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28401,'9'32'270,"-2"-3"-270,-6-11 0,0 0 0,-1-1-505,0-2-717,0-3-996,0-2-4931,-2-2 7149,-1-1 0,1-3 0,-1-1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2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28591,'40'-14'80,"-1"1"-80,-11 8 0,1 0 0,-2 2 0,-1 0 0,-1 1 0,1 0 0,3 1-987,1 0-2318,0 1 3305,-2 0 0,-13 0 0,-4 0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0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28671,'47'-12'0,"-3"0"0,-14 4 0,-2 2 0,-3 1 0,-5 3 0,-5 0 0,-4 2 0,-3 0 0,-4 1 0,-1 4 0,-3 4 0,0 5 0,-4 4 0,-2 3 0,-3 2 0,1 3 0,2 1 0,0 1 0,1-1 0,1 0 0,-1-3 0,2-1 0,0-4 0,1-3-181,1-5-4883,3-1 5064,4-6 0,-3-1 0,2-3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0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27606,'4'43'1065,"-1"-1"-1065,-5-10 0,-1 1 0,-2-1 0,1-1 0,2-5-785,1-2-1187,1-4-2611,2-4 4583,0-3 0,-1-6 0,1-3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1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27897,'41'-26'336,"-5"5"-493,-18 19-739,-3 1-1065,-3 5-4740,-4 4 6701,-3 6 0,-3-5 0,-1-1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1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91 25118,'-36'25'1546,"6"-1"-1255,21-9-10,3 1-158,4 1 168,6-1-22,4-1-45,6-1-11,5-5-191,4-4 12,4-5-34,1-8 22,0-6 12,-2-6 44,-7-4 47,-6-1-125,-6-1 0,-4 1 0,-5 0 0,-5 2 0,-4 3 0,-6 4 0,-1 5 0,-1 5 0,3 3 0,1 3-953,5 1-1042,5 2-2969,4 2 4964,10 1 0,-5-2 0,5-2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32 26709,'-35'-9'919,"7"8"-796,18 14 34,2 6 0,3 4-112,3 1 123,3 2 11,5-1-11,3-3-122,5-3-46,1-3 0,-1-5 0,0-4 0,-2-4 0,0-5 0,0-6 0,1-5 0,-1-8 0,-2-3 0,-3-3 0,-4-1 0,-1 1 0,-4 3 0,-2 2 0,-3 6 0,-3 6 0,-3 5 0,0 3 0,0 8 0,0 3 0,2 6-1278,3 2-874,5 0-2991,2-1 5143,6-2 0,-3-6 0,3-2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2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28671,'-6'41'0,"0"-2"0,-4-6 0,1 0 0,1 1 0,1-3 0,1-2 0,2-3-1581,2-3-1410,1-5 2991,1-3 0,0-7 0,0-3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2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25588,'0'-2'2421,"0"-1"-2343,0 3-33,20-5-45,-8 4-370,18-3-167,-14 4-304,1 2-336,0 0-2117,0 1 3294,1-2 0,-8 0 0,-2-1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2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28625,'34'-4'46,"0"0"-46,-7 3 0,1-1 0,-3 2 0,0 0 0,-3 0-942,-3 0-817,-5 2-2466,-4 2 4225,-6 3 0,-3-3 0,-1-1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2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27706,'-36'40'527,"5"-4"-460,20-12-67,1 0-123,1-1-303,1-3-549,2-2-694,1-4-1805,2-4 3474,2-4 0,1-4 0,0-1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3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27953,'22'27'-157,"-3"0"-459,-13-6-930,-1 0-1749,1-3 3295,-1-2 0,-2-8 0,0-2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3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23672,'0'-1'4012,"0"0"-3295,0 1-447,-3 31-270,1-11 0,-3 28 0,2-19 0,2-1 0,0-3-640,1-4-1690,1-3-5054,3-5 7384,1-2 0,0-6 0,-2-2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6.07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14 20 28244,'-10'-3'427,"7"-1"-427,12 2 0,8 0 0,5 0 0,16-1 0,-10 1 0,9 1 0,-17 0 0,-3 1 0,-4 0 0,-4 0 0,-3 1-91,-1 0-2228,-2 2-2858,-1 1 5177,-1 1 0,-1-2 0,0-1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6.47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40 0 27930,'-14'42'628,"1"-5"-528,8-18-87,1-1-13,2-1 0,1-3 0,1-1 0,0-2 0,1-1 0,1-3 0,2-1 0,2-2 0,1-1 0,0-2 0,4 0 0,3-1 0,2-1 0,3-2 0,0 0 0,-1-2 0,-1 0 0,-4 2 0,-4 0-841,-3 2-1198,-4 1-2747,-1 3 4786,-3 3 0,1-2 0,-1 1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6.72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7 24110,'0'-4'3092,"0"1"-2700,0 3 325,0 0-448,8 7-178,-6 1-91,6 7 0,-8 1-24,0 0-413,0 0-436,0 0-483,0-1-796,-1-1-6868,-1-1 9020,-1-1 0,1-6 0,0-2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37.02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 63 24255,'-3'-1'4146,"1"1"-3876,2 0-270,24-7 0,-1 3 0,27-6 0,-4 4 0,5-2 0,3 0 0,-3 0 0,-1 2 0,-3 3 0,-2 2 0,-4 3 0,-6 2 0,-5 4 0,-8 1-550,-8 0-5624,-7 1 6174,-10 1 0,2-5 0,-3-1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1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23672,'0'0'0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7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1 669 25443,'12'-65'1636,"2"-1"-1389,5 11 436,9-29-381,-6 19 58,4-19-360,-10 28 0,0 4 0,1 6 0,-3 7 0,0 10 0,-4 10 0,3 10 0,-2 13 0,4 12 0,-1 15 0,2 10 0,-1 10 0,-1 6 0,-3 6 0,-4 2 0,-3 22 0,-3-24 0,-1 10-57,0-36-1848,-2-9-1669,-1-10 3574,-2-7 0,2-5 0,0-5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7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28671,'41'-25'0,"0"2"0,-6 15 0,3 0-158,0 1-1646,0 2-2285,-7 2 4089,-5 5 0,-13-2 0,-6 2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8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1 559 26866,'6'-56'706,"2"1"-695,2 11 101,-1-3-11,-1-3 67,-1-3 112,-3 0-112,-1 2 34,-2 6-145,0 6-57,-1 10 0,0 9 0,0 9 0,0 6 0,0 6 0,1 10 0,1 10 0,3 12 0,0 9 0,0 6 0,1 4 0,-1 0 0,0-3 0,0-4 0,1-6 0,0-8 0,1-7 0,0-8 0,1-9 0,1-11 0,3-10 0,1-11 0,3-10 0,1-4 0,0-1 0,0 0 0,0 1 0,0 5 0,1 5 0,0 7-1065,1 8 1065,5 9 0,-13 3 0,3 3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15 26485,'-47'-12'2186,"5"10"-2186,16 14 0,2 10 0,4 8 0,4 3 0,5 4 0,4 3 0,4 0 0,5 1 0,4-2 0,3-3 0,5-4 0,1-5 0,2-7 0,0-7 0,2-7-1009,-1-5-1154,1-7-5322,-1-4 7485,1-7 0,-9 7 0,-2 1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8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28671,'-7'50'0,"-2"1"0,-1-6 0,-1 2 0,1 0 0,1-4-35,0-4-2026,2-6-2041,1-6 4102,3-8 0,1-9 0,1-5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9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27292,'36'-15'-1961,"-5"3"-3182,-17 11 5143,-3-1 0,-5 1 0,-1 0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4 25364,'0'-2'2813,"0"0"-2319,-6 29-494,0-1 0,-8 28 0,2-6 0,-1 4 0,-1-1 0,3-3 0,2-4-158,3-8-1713,3-7-1569,3-8 3440,5-8 0,-3-7 0,2-4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9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28009,'-19'62'662,"0"-2"-662,5-18 0,0 2 0,-1-1 0,1-2 0,2-4 0,1-3 0,3-6 0,2-7 0,3-7 0,2-5 0,1-4 0,0-4 0,0 0 0,0 0 0,2-1 0,2 1 0,4-1 0,2 0 0,1 0 0,2 0 0,1-1 0,2-1 0,0-2 0,1-2 0,0 1 0,0-1 0,-1 0 0,-1-1 0,-3-1-550,-2 0-1870,-4-2-4561,-1 1 6981,-2-1 0,-1 4 0,-1 2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49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24222,'0'-2'2140,"0"0"-1961,0 2-325,21-2-941,-13 2-1826,15-2 2913,-19 2 0,-2 0 0,-1 0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0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28558,'39'-19'113,"-4"4"-113,-9 11 0,-4 2 0,-2 2-1211,-3 0-1299,-3 0-7321,-2 0 8605,-1 2 0,-5-1 0,-3 0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0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25465,'-3'-2'2880,"1"0"-2554,2 2-326,0 0-147,10 8-872,-1-6-628,11 6-2040,-3-7 3687,-1-1 0,-6 0 0,-4 0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0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23762,'1'0'1770,"1"0"-1770,-2 0-1310,23 8-8521,-5-3 9297,25 6 0,-27-8 0,0 0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1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 22575,'2'-4'3596,"-1"1"-3092,-15 23-347,6-6-157,-11 16-325,11-14-683,4-1-1423,2-5-7400,5-3 9336,5-5 0,-3-1 0,3-1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1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26205,'-14'35'-1143,"3"-3"-4975,9-13 6118,3 0 0,-1-8 0,2-2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1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28671,'41'-5'0,"-3"-1"0,-16 4 0,-1 1-584,-2 0-1768,-5 0-5335,-5 5 7687,-5 4 0,-3-2 0,-1 0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1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28671,'45'-9'0,"-1"1"0,-7 0 0,2 1 0,-2-2 0,-3 3-1088,-5 2-3271,-6 5 4359,-4 6 0,-10-3 0,-2 4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4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28625,'59'-14'46,"-6"1"-46,-19 8 0,-3 0 0,-3 0 0,-3 1 0,-7 2 0,-4 1 0,-5 1 0,-4 1 0,-2 3 0,-2 5 0,-1 6 0,0 4 0,-2 5 0,-1 2 0,-2 4 0,-1 1 0,0 2 0,-2 2 0,0 0 0,-2 0 0,1-3 0,-2-2-752,0-5-1029,1-5-1749,1-6 3530,3-5 0,3-4 0,1-4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4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27919,'47'-22'583,"-4"5"-583,-14 15-392,-1 2-740,0 0-1143,-3 0-5019,-1 0 7294,-3 0 0,-9 0 0,-4 0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 24950,'0'-1'2969,"0"-1"-2454,0 2-278,-9 30-237,4-9 0,-7 26 0,8-16-427,1-1-817,2-1-1501,1-3 2745,4-5 0,-3-9 0,3-5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5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36 26250,'-31'5'1232,"6"4"-1019,19 7 11,4 3-45,3 2-55,5-2 32,7 0-21,5-4-68,5-3 24,2-3-91,-1-5 0,-3-2 0,-3-6 0,-4-2 0,-3-7 0,-3-4 0,-1-4 0,-1-2-57,-1 0-167,0 0-168,-2 3-258,-1 4-258,-2 5-784,0 5-3092,0 4 4784,-1 4 0,1-2 0,-2 2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5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34 25028,'-2'1'3014,"1"0"-2566,32 0-267,-9-1-181,26-3 0,-19 0 0,-2-3-57,-4 0-694,-6 1-358,-4 1-964,-5 1-2465,-2 1 4538,-3 0 0,-2 1 0,0 0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5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 23964,'-2'-2'3115,"1"0"-2600,-13 32-190,7-10-202,-10 25-123,13-18-112,2-3-717,1-3-997,5-5-3653,4-4 5479,5-4 0,-4-5 0,-1-2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24871,'-2'0'2667,"1"0"-2207,1 0-460,22 5-180,-11-4-604,18 4-796,-17-5-2476,-2-4 4056,-1-1 0,-4 1 0,-1 0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6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26664,'-9'40'1826,"0"1"-1645,0-5-181,0 2 0,1-1-360,3 0-962,2-3-997,2-3-6007,3-5 8326,4-3 0,-3-10 0,2-5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6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12 27426,'-34'19'1053,"6"1"-874,23 1-166,2 1-13,5 2 0,4 0 0,5-2 0,2-5 0,3-5 0,0-5 0,1-5 0,1-8 0,0-5 0,-1-9 0,-3-4 0,-2-2 0,-3-1 0,-3 2 0,-4 3-349,-2 4-255,-3 6-584,-3 5-1614,-6 4 2802,-3 6 0,6-3 0,1 3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6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28671,'-14'47'0,"3"-7"-438,4-13-1164,4-9-1390,0 1 2992,3-11 0,0-4 0,0-2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23628,'2'0'3215,"-1"0"-2811,2 23-236,-2-8-168,2 19-33,-3-15-405,0-2-1276,-3-3-3227,-4-3 4941,-4-1 0,3-5 0,1-2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4:57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28671,'42'4'0,"7"-1"0,9-1 0,1 0 0,-3-1 0,-6-1 0,-5 0 0,2 0 0,2 1 0,3 1-2085,-3 1-3843,-5 1 5928,-9 1 0,-17-3 0,-7 0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1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28177,'3'24'494,"1"11"-494,2 22 0,3 5 0,0 0 0,0-2 0,-4-3 0,-1-4 0,-3-5 0,-4-6 0,-2-7 0,-2-11 0,0-10 0,0-7 0,1-16 0,1-10 0,2-16 0,2-14 0,0-12 0,5-10 0,2-5 0,4 0 0,4 5 0,1 7 0,4 10 0,1 10 0,2 12 0,-1 12 0,-2 10 0,-1 7 0,-1 3 0,-1 6 0,8 15 0,-6 1 0,4 10 0,-11-8 0,-5-2 0,-3-1 0,-5-4 0,-11 5 0,-2-6 0,-10 2 0,5-6 0,2-3 0,2-1 0,4-3 0,3 1 0,4-2-3385,3 6-6446,8-3 9529,5 5 1,-3-8-1,1-1 1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1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28671,'-4'3'-125,"5"0"-2037,11 1-3070,4 1 5232,4-1 0,-9-1 0,-1-1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24008,'-43'8'2544,"6"2"-2230,17 4-90,5 3-67,8 2 11,4 3-33,8 0-12,6 1 90,9-2 111,7-3-44,5-5-99,4-6-181,1-4 0,-1-7 0,-4-3 0,-6-6 0,-8-4 0,-7-3 0,-6-1 0,-5-1 0,-7 1 0,-4 1 0,-6 5 0,-1 6 0,1 4-1155,2 5-1467,6 7 2622,4 3 0,4-2 0,1-1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8 25947,'-34'11'1636,"6"2"-1367,15 6 0,5 3-45,3 1-23,3 0-76,5-2-125,4-3 0,7-6 0,4-5-3392,4-5 3392,1-10 0,1-4 0,-2-8 0,-2-2 0,-4-1 0,-2 1 0,-3 2 3392,-3 3-3392,0 3 0,-3 4 0,-1 4 0,-2 3 0,-1 2 0,0 8 0,-3 4 0,-3 10 0,-3 5 0,-4 2 0,0 2 0,0-3 0,3-3 0,2-5-2444,4-1-3069,8-7 5513,4-3 0,-2-6 0,1-2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28 26653,'-32'11'1378,"4"3"-1154,14 4-45,3 1-78,4-1-45,3-3-22,4-3 12,6-6-46,5-3 0,5-4 0,3-7 0,0-4 0,1-6 0,-2-2 0,-2 0 0,0 1 0,-2 2 0,-3 4 0,-2 4 0,-4 4 0,-3 4 0,-1 5 0,-4 6 0,-3 9 0,-5 8 0,-3 4 0,0 3 0,0 1 0,2-1 0,1-3 0,2-3 0,2-5 0,2-5 0,2-4-2287,2-5-5108,0-5 7395,6-2 0,-4-2 0,4 0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28671,'37'-6'0,"-4"4"0,-14 9-1491,1 2-1703,-1 2 3194,-4 2 0,-6-5 0,-4-1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3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28671,'42'0'0,"-2"-2"0,-14 0-1110,2-2-1277,0 0-5535,4 2 7922,5 0 0,-16 2 0,-3 0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87 203 27617,'-34'3'1054,"6"-1"-1054,15-2 0,5-5 0,5-2 0,3-9 0,7-6 0,4-5 0,6-2 0,3 0 0,0 5 0,0 4 0,-2 6 0,-2 5 0,-2 5 0,-3 3 0,-2 2 0,-2 5 0,-1 3 0,-2 7 0,-2 4 0,-2 7 0,-3 5 0,-4 5 0,-5 3 0,-11 17 0,5-15 0,-6 11 0,9-21 0,3-3 0,3-6-1424,5 2-5019,4-9 6443,7 2 0,-4-12 0,3-2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4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28671,'14'-1'-9831,"-1"1"7373,-5 4 0,-3-1 1,-1 1-1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28031,'0'46'640,"0"1"-640,-2-4 0,0 2 0,-3-1 0,1-3 0,0-4-1222,-1-6-964,0-4-2788,0-7 4974,1-7 0,1-7 0,2-4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4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 24916,'40'-6'1894,"-5"8"-1255,-17 7 145,-2 9-346,-5 4-438,-5 5 0,-3 2 0,-8 1 0,-4 0 0,-7 0 0,-4-3 0,-3 0 0,0-3 0,0-2 0,4-2 0,4-3 0,4-2-561,5-3-952,3-4-1031,1-4-7287,3-1 9585,5-5 1,-4 2 0,4-2-1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5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28671,'5'53'-147,"-4"-3"-1063,-11-16-1569,-2 2 2779,-3 0 0,7-16 0,0-4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5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26160,'-21'31'1524,"5"-2"-1042,14-16-34,2 2-391,0-2-57,4 0 0,5-2 0,9-4 0,7-2-393,6-5-1277,4-6-1120,3-3 2790,2-7 0,-19 7 0,-2 1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27067,'-34'43'1604,"2"2"-1604,11-6 0,2 3 0,-1 0 0,2-2-393,1-5-1064,2-7-1265,2-4 2722,3-7 0,4-8 0,3-4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5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27214,'36'0'1457,"-2"2"-1457,-8 1 0,2 2 0,-1 1 0,-1 1 0,-2 0 0,-5 0-976,-3-1-928,-4-1-3632,-4 0 5536,-3 0 0,-2-2 0,-3-1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28031,'59'-20'640,"-14"5"-640,-3 9 0,-16 5-528,-4 0-917,-5 1-1401,-5 0 2846,-4 2 0,-5-1 0,-1 1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6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26832,'-10'41'628,"2"-6"-684,6-17-404,2-3-1467,4-3-6364,4-4 8291,9-5 0,-7-1 0,0-2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27023,'-38'61'1648,"10"-14"-1648,18-11 0,7-13 0,5-4 0,5-3 0,5-4 0,7-3 0,4-5 0,3-1 0,5-4 0,1-3 0,0-2-270,-4-2-1019,-4 2-896,-9 2-4448,-6 1 6633,-5 3 0,-3-1 0,-1 1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6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28671,'40'1'0,"-3"-1"0,-7-1-942,-4 1-515,-5 3-1064,-4 2-7310,-4 3 8820,-4 3 1,-4-5 0,-2 0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7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26440,'-31'34'2006,"1"-2"-1781,12-9-225,0 2 0,4 0 0,4-2 0,5-3 0,5-4 0,7-4 0,6-3 0,11-5 0,6-1 0,5-3 0,3-2 0,0 0 0,-1 0-1233,-2 1-930,2 1-7668,1 0 7666,3 0 1,-18 0 0,-4 1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8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27964,'47'-2'190,"-1"0"-190,-7-6 12,-1 2-1,-1 0 11,-3 1-22,-6 2 0,-6 0 23,-6 2 145,-5 0 89,-5 1-233,-3 1-24,-1 3 0,-2 3 0,0 3 0,0 1 0,0 3 0,-2 1 0,-1 2 0,-1 3 0,0 1 0,0 1-528,-1 0-962,1-2-2476,0-1 3966,0-2 0,2-8 0,1-2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26194,'5'31'-931,"-2"-4"-1029,-2-15-7284,-1 0 9244,0 0 0,0-6 0,0-1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28546,'38'4'125,"-3"-1"-125,-10-2 0,0 0-595,1-1-414,-2-3-817,0 0-3294,0-3 5120,2-2 0,-12 4 0,-1 0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9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12 22518,'0'-3'3429,"0"1"-2039,0 2-1009,-23-6-90,8 8-78,-20-1 55,11 12-87,0 5-181,-1 5 0,4 2 0,4 2 0,5 1 0,7-1 0,3-2 0,7-2 0,5-3 0,8-4 0,6-5 0,4-6 0,2-6 0,-1-6 0,-2-6 0,-5-9 0,-4-4 0,-5-3 0,-5-1 0,-4 1 0,-3 3 0,-5 5 0,-2 4-91,-3 5-738,0 5-504,2 4-1659,2 2 2992,3 4 0,1-2 0,1 3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28671,'-1'55'0,"-1"-4"0,-1-16 0,-1 1 0,1-3 0,1-4-505,2-6-1210,-1-5-1512,1-5 3227,1-5 0,-1-3 0,1-4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9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26496,'34'-20'662,"-4"5"-662,-11 14-23,-2 1-470,-3 0-908,-1 1-2375,-3 2 3776,-3 2 0,-3-2 0,-3 1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09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28671,'26'-21'0,"-1"4"0,-4 12 0,-1 1 0,-3 1 0,-3 3 0,-2-1-1009,-2 1-1826,-2 2 2835,-1 3 0,-4-2 0,-1 1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76 25028,'-34'31'707,"6"-3"-551,22-8 57,3 0 78,4-1 225,4-1-12,5-3 123,7-5-111,4-5-403,4-6-113,2-8 0,0-7 0,-3-7 0,-4-1 0,-8-1 0,-6 1 0,-6 0 0,-6 2 0,-4 3 0,-5 1 0,0 4 0,1 4 0,4 3 0,2 3 0,4 3-2836,3 0-750,10 3 3586,4 1 0,-2-1 0,-1 1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0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10 23986,'-38'-5'2913,"2"0"-2531,7 9-1,1 3-79,1 5-100,5 3-1,5 2-167,6 0 22,6 0 11,3 0-11,7-1 35,4-1-91,8-2 0,5-3 0,4-4 0,2-3 0,2-4 0,-4-4 0,-2-4 0,-6-3 0,-6-3 0,-2-2 0,-6-1 0,-1-1 0,-2 3-371,-4 3-817,-3 3-1142,-3 6 2330,-3 3 0,5 1 0,1 1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24311,'3'0'4023,"-1"0"-3686,-2 0-337,3 30 0,-3-9 0,0 26 0,-3-16 0,0-1 0,2-2-953,0-4-2028,4-3 2981,3-5 0,-2-7 0,1-3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28569,'51'-20'102,"-3"4"-102,-18 16 0,-1 0-606,-4 3-369,-4 1-706,-4 4-2644,-4 1 4325,-5 2 0,-4-5 0,-3-1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1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28580,'43'0'-224,"-3"0"-504,-14 0-572,-3 2-1020,-3 1-6924,-4 4 9244,-5 2 0,-5-3 0,-3-2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1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25588,'-32'36'953,"7"-2"-707,21-15-22,2 0 12,3-2 100,4-3 79,4-4-68,5-5-21,5-2-326,2-9 0,3-3 0,-1-8 0,-2-4 0,-3 0 0,-7 1 0,-4 2 0,-4 4 0,-2 3-808,-2 3-839,-2 4-2465,1 2 4112,0 2 0,0 0 0,2 0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27886,'-9'44'785,"1"-3"-785,-1-11 0,1-1-393,1-1-649,2-2-1020,2-1-5625,2-4 7687,1-2 0,0-9 0,0-4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2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27056,'41'-17'-694,"-8"5"-1289,-7 11-6522,-8 1 8505,-3 0 0,-6 1 0,-3-1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2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25746,'38'-16'325,"2"0"-314,-23 11 45,3 0 11,-9 2 34,-1 1 112,-2-1-23,-3 1 23,1 0 45,-3 0-34,0 0 90,-1 2 66,0 0-66,0 0-55,-1 0-259,0 2 0,0 2 0,0 5 0,-1 2 0,0 2 0,0 2 0,0 7 0,-1-7-696,-1 6-951,-1-8-2219,-2-1 3866,-2 1 0,3-6 0,-1-1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2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26619,'1'33'662,"0"-5"-662,2-15-23,-1-1-392,1-1-671,-2-2-797,0-1-3641,-1-1 5524,-3 0 0,3-4 0,-3 0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2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32 24188,'-2'-2'2633,"1"1"-1714,1 1-695,24-7-90,-6 4-122,21-5-12,-13 6-112,-1 1-314,-1-1-359,0 1-828,5 0-4830,4 0 6443,2 0 0,-14 0 0,-6 1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3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26675,'26'-3'224,"1"-1"-190,2-4 0,3-1-34,1-2 11,-1-1-22,-2 0 11,-3 2 0,-5 2 56,-6 3-12,-6 3 170,-5 2 111,-3 8-12,-6 18-167,-1 2-113,-4 13 12,1-9-45,-1 0-33,-1 0-158,0-2-212,1-2-236,0-3-571,2-3-8621,3-1 8829,7-10 0,-2-2 0,2-9 1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25039,'-11'48'1278,"0"-3"-1166,4-15-112,-1 1-45,1-1-638,1-2-1054,1-5-4101,2-4 5838,3-6 0,0-6 0,0-3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4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27180,'46'-25'314,"-5"4"-314,-18 19-325,-2 2-561,-3 2-1130,-4 5-4708,-5 3 6724,-4 5 0,-3-6 0,-1-2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4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39 110 25286,'-22'37'818,"5"-4"-471,19-15-22,4-2-45,5 0 23,8-3 33,4-4-22,3-5-124,3-7-44,-1-7-45,-1-8-23,-3-8 56,-3-3-121,-8-2-13,-6 2 0,-8 1 0,-9 4 0,-7 3 0,-9 4 0,-2 6 0,-2 5 0,3 4 0,5 5 0,7 3-371,7 3-1108,8 3-728,12-1-4741,9-2 6948,13-3 0,-14-2 0,-3-3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30 24939,'-48'-3'2286,"4"5"-1894,17 7-112,3 6-67,6 4-23,6 4-67,5-1-22,4 2 22,6-2-99,6 0-24,9-4 0,7-3 0,8-7 0,1-4 0,1-8 0,-5-5 0,-7-7 0,-6-6 0,-6-3 0,-5-1 0,-4-2 0,-14-9 0,0 12 0,-12-1 0,2 18 0,1 5-1065,0 7-918,7 5-3206,5 5 5189,8 2 0,1-7 0,2-2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28671,'-6'54'0,"0"-3"0,-4-17 0,1-1 0,2-2-427,2-5-1231,2-4-1312,3-6 2970,0-5 0,0-5 0,0-3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5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26384,'49'-7'-2555,"-4"1"-3058,-17 4 5613,2-1 0,-14 2 0,-3-1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5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56 25476,'-3'-3'2723,"0"1"-2376,3 2-222,0 0-125,28-18 0,-8 11 0,24-14 0,-17 18 0,-3 1-225,-6 2-638,-5 3-392,-5 1-1020,-4 4-7556,-2 0 9765,-1 0 0,-1-3 0,0-1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5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26821,'-26'35'1154,"2"-4"-952,11-13-146,0-1-56,1-1-191,2-1-436,2-4-594,2-2-920,4-3-5041,0-3 7182,3-2 0,-1-1 0,1 0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26048,'13'32'123,"-1"-5"-593,-5-17-908,1-2-4046,2-3 5424,2-3 0,-5-1 0,-1-1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6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28255,'7'41'416,"-3"-5"-416,-3-15-214,1-2-649,3-1-414,2-3-1121,3-1-7433,0-3 8778,2-2 1,-5-4 0,-3-3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9.22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25 3 19089,'49'-3'112,"-11"4"2419,-2 7-2598,-15 3 1431,-4 0-1442,-6 0 926,-5 0-848,-4-1 3392,-6 1-3369,-6-1-12,-9 0 22,-5 0 124,-2 0-34,1-2 23,3 0 33,5-1 90,4 0 45,2 1-89,2 2-225,1 1 0,1 3 0,2 0 0,2 0 0,2 0 0,5 0 0,6-2 0,10-2 0,8-2 0,8-4 0,25-2 0,-17-4-1211,12 0-672,-31 0-2745,-9 1 4628,-8 1 0,-5 0 0,-3 0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9.54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28 28671,'49'-5'0,"-1"0"0,-10 0 0,2-1 0,2 3 0,0 1 0,-2 1 0,-2 1-46,-4 0-1377,-5 0-908,-5 1-4346,-4 2 6677,-4 1 0,-8-2 0,-2 1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19.96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39 1 26048,'21'15'280,"-1"-2"-269,0-8 12,-2 1 10,-3-1 1,-3 1 44,-5 0 79,-2-1 146,-3 2 56,-6 0-1,-6 3 56,-8 1 23,-5 3-301,-3 0-136,1 1 0,4 0 0,5 0-3392,7-1 3392,4 0 0,3 0 0,5-1 0,4 1 0,6-3 0,7-1 0,6-2 0,7-4 3392,6-3-3392,3-4-864,1-2-1960,-3-3 2824,-6 0 0,-15 3 0,-8 1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4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27225,'39'4'291,"-1"-4"-280,-8-5 0,-1-1-11,-1 1 0,-4 3-11,-5 2 11,-4 5 56,-4 3-22,-5 8 44,-3 3 146,-2 4-45,-4 3-67,-4-1-56,-3 1-33,-2 0-23,1-1 0,1-1-224,0-1-291,1-2-281,2-1-426,2-2-1332,3-2-7277,1-2 8888,1-3 0,0-5 0,0-3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24614,'3'-1'2151,"-1"1"-1927,-2 0-683,24 0-852,-8 1-2006,22 1 3317,-12-1 0,-11 0 0,-2 0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5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25992,'-17'43'1199,"3"-2"-1199,6-10-56,2 1-628,3-2-1388,2-2-6198,8-4 8270,5-5 0,-3-8 0,0-5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5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23 26205,'-22'37'650,"5"-3"-527,23-15-67,4-2 11,8-5-67,2-4 22,1-5-10,1-2 11,-2-5-23,-1-3 22,-2-4 34,-4-3 0,-3-2-22,-4 0-34,-2-2 0,-3 1-135,-1 0-325,-4 3-806,-3 3-2185,-4 5 3451,-2 3 0,6 3 0,1 0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5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28671,'38'2'0,"-3"0"-24,-13 0-726,-2-1-606,-1 1-1064,-4-1-7411,-5 1 9260,-5 2 1,-2-3 0,-3 1-1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5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23584,'-11'45'392,"2"-5"809,9-21-2277,0-2-856,1-2 1932,4-4 0,-2-5 0,1-3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17890,'35'1'-1090,"-4"0"0,-20-1 1,-3 0-1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6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28244,'-13'44'427,"0"0"-427,4-6 0,0 2 0,3-2 0,3-3-1648,5-7-2274,8-5 3922,7-6 0,-5-8 0,-1-4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6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26754,'-36'6'1479,"-2"11"-1233,21 1-100,0 8-100,12-8-46,6 0 0,7-3 0,7-1 0,7-5 0,4-5 0,0-1 0,-3-4 0,-5-3 0,-3-4 0,-5-5 0,-2-5 0,-4-2 0,-1-1-1121,-3 1-638,-4 4-2332,-4 6 4091,-4 4 0,5 4 0,0 2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6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25118,'0'3'3283,"0"-1"-3013,0-2-270,-5 28 0,3-12 0,-3 23 0,2-22-707,2-1-806,0-3-2038,0-4 3551,2-3 0,-1-3 0,0-2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7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27258,'12'42'-426,"-1"-6"-930,-10-21-3069,0-3 4425,-1-1 0,0-7 0,0 0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7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27662,'41'-1'1009,"5"0"-1009,2 1 0,6 0 0,4 0 0,0 0 0,-4 0 0,-4 0 0,-3 0-4786,14 8 4786,-19-1 0,-4 1 0,-24-4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25623,'0'0'0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27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23583,'-8'25'0,"2"-4"0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0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28671,'4'39'0,"-1"-4"0,2-17 0,0-1 0,0 1-80,-1 0-1813,1 1-3698,-1 2 5591,0 3 0,-2-11 0,-1-1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0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27202,'16'-12'-2458,"-2"1"0,-9 4 1,-1 1-1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0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618 66 22227,'0'-2'3743,"0"1"-3038,0 1-99,-24-1-102,5 6 45,-25 3-212,9 8-337,-9 6 0,-6 4 0,-7 7 0,-4 4 0,0 5 0,3 2 0,8 1 0,9 0 0,11-1 0,8-2 0,9-4 0,7-2 0,3-2 0,8-1 0,5-1 0,8-2 0,9-3 0,9-4 0,9-4 0,10-3 0,8-5 0,-12-6 0,2-2 0,29 1 0,-26-2 0,-1-1 0,25 0 0,3-1 0,3 0 0,-30 0 0,-1 0 0,23-1 0,9-1 0,-48-3 0,-12-1 0,-10-1 0,-9-4 0,-5-5 0,-9-6 0,-3-7 0,-16-29 0,1 6 0,-9-23 0,6 14 0,-2-5 0,-2 1 0,-4 0 0,-3 4 0,-26-12 0,15 27 0,-15 0 0,27 33 0,5 8 0,8 6 0,5 5 0,6 5-1424,7 5-2274,4 3 3698,11 5 0,-6-11 0,5 0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0 670 28311,'2'-68'360,"2"0"-360,4 10 0,-1-7 0,-1-5 0,-2 0 0,-1 3 0,1 8 0,-1 9 0,1 11 0,-3 12 0,1 10 0,-2 9 0,2 5 0,0 12 0,3 9 0,0 19 0,1 13 0,0 13 0,-2 11 0,0 4 0,0 3 0,0-4 0,4-8 0,1-9 0,2-13 0,2-11 0,3-12 0,2-12 0,3-8 0,4-16 0,4-12 0,2-16 0,1-13 0,-1-9 0,-5-7 0,-6-3 0,-4 1 0,-6 7 0,-2 11 0,-2 13 0,-1 13-147,0 13-3114,-1 10 3261,3 13 0,-3-6 0,1 7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1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186 198 25645,'-46'6'2285,"4"7"-1971,15 13-101,3 11-45,4 7-122,5 5-46,7 0 0,4-4 0,11-6 0,6-8 0,10-8 0,7-9 0,4-7 0,2-7 0,-2-8 0,-1-7 0,-6-8 0,-4-6 0,-6-4 0,-5-6 0,-5-5 0,-4-5 0,-4-2 0,-6-1 0,-4 0 0,-6 2 0,-3 6 0,-1 6 0,-2 10 0,0 11 0,0 9 0,3 9-461,2 10-2026,6 10-7344,6 10 9039,6 5 0,1-14 1,2-3-1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2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68 28166,'-27'55'291,"3"1"-146,8-11-76,2 1-69,1 0 0,4-7 0,3-9 0,4-9 0,1-11 0,3-6 0,2-14 0,5-9 0,4-15 0,1-10 0,0-8 0,-2-1 0,-2 0 0,-3 4 0,-3 7 0,-3 10 0,0 11 0,-1 11 0,0 15 0,0 13 0,0 17 0,-3 14 0,-1 11 0,-2 4 0,1-1 0,3-6 0,3-11 0,7-12 0,5-13 0,7-11 0,3-9 0,2-14 0,2-10 0,0-14 0,-1-8 0,-1-6 0,-3-1 0,-4 5 0,-3 7 0,-3 9-673,-1 5-2431,-4 14 3104,0 3 0,-5 9 0,0 0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3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36 27146,'43'-20'1412,"-2"4"-1299,-12 22-113,-2 4 0,-1 9 0,-6 6 0,-6 2 0,-6 2 0,-4 0 0,-9 1 0,-8 2 0,-11-1 0,-8 0 0,-3-2 0,1-4 0,2-5 0,4-6 0,5-3 0,5-5 0,4-2 0,7-1 0,4-2 0,6-1 0,5 0 0,10 0 0,8 0 0,8 0 0,5-3 0,8-4 0,3-5 0,2-4 0,-2 0-1267,-4 1-3910,-5 5 5177,-2 5 0,-18 4 0,-5 1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28132,'-7'59'448,"-1"1"-357,1-4-91,-5 2 0,-5-1 0,-4-4 0,0-6 0,2-9 0,2-11 0,6-9 0,4-10 0,3-9 0,3-11 0,5-11 0,3-15 0,6-8 0,5-9 0,5-3 0,7 0 0,3 5 0,4 8 0,0 9 0,-3 12 0,7 8 0,-15 10 0,1 6 0,-17 8 0,-5 8 0,-4 5 0,-10 6 0,-5 3 0,-9 2 0,-15 10-169,9-12-1602,-5 3-2352,19-17 4123,7-4 0,5-6 0,3-3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4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18 22328,'-2'0'3271,"-12"20"-2553,6-4-147,-12 18-10,9-10-12,3-2-269,3-2-68,3-6-31,7-4-181,3-5 0,6-6 0,3-8 0,3-9 0,-1-8 0,-1-4 0,-3 0 0,-4 3 0,-2 5 0,-4 9 0,-1 7 0,-1 6 0,-2 8 0,0 6 0,0 8 0,-1 3-707,-2 0-1030,0-2-2487,-1-4 4224,2-4 0,1-8 0,0-3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26485,'-2'59'1333,"-4"-4"-862,-8-12-113,0-3-334,2-6-24,4-8 0,3-9 0,4-9 0,2-5 0,5-10 0,4-5 0,4-8 0,3-3 0,1-2 0,-2 2 0,0 2-987,-2 4-1579,-1 3-7265,-2 2 7988,0 2 1,-5 5 0,-1 2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5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28671,'-3'46'0,"-2"1"0,-5-5 0,-1 2 0,0-1 0,1-4 0,0-6-438,2-4-1433,-1-7-2298,0-5 4169,0-6 0,4-5 0,2-4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5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23236,'35'-20'-1421,"-2"3"1,-21 12 0,-3 1-1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5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28076,'-18'44'482,"1"-5"-494,5-15-436,2-2-403,3-4-942,3-1-2487,2-4 4280,4-2 0,-2-5 0,3-3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5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27695,'-36'-1'976,"4"4"-976,18 9 0,3 2 0,2 0 0,5-1 0,2-1-405,5-2-1141,3-1-986,3-2-7299,3 0 9585,0-2 1,-5-2-1,-2-2 1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22 180 25174,'43'-34'583,"-7"3"-527,-20 13-45,-4 0 34,-4 0 78,-5 1 146,-3 2 67,-5 3 101,-2 3 11,-4 4 23,-2 2-79,-2 8-66,0 5-326,-1 9 0,0 7 0,0 4 0,4 0 0,3-1 0,5-4 0,3-3 0,6-5-528,3-4-671,5-3-907,1-5-4751,2-3 6857,2-3 0,-8 0 0,-2 0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6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28671,'-32'36'0,"0"5"0,8 8 0,0 2 0,2 1 0,3-4 0,4-7 0,4-8 0,6-10-1009,5-10-325,9-7-145,8-13-863,10-8-1714,6-15 2375,2-9 1681,-1-7 1681,-5-3 885,-4 1-347,-6 2-785,-4 7-313,-4 8-304,-2 9-122,-5 8-224,-1 8-68,-2 7-11,-4 9-290,-2 8-102,-4 8 0,-1 5 0,1 0-360,2 0-569,4-1-1055,2-1-3092,1-2 5076,3-5 0,-3-9 0,3-5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6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144 159 23728,'27'-42'852,"-6"4"-5470,-19 16 5559,-6 4 1320,-4 1-1533,-7 5 659,-3 6-1387,-4 2 0,-2 12 0,0 5 3392,0 11-3392,4 5 0,3 0 0,6-1 0,5-5 0,5-2 0,8-3 0,6-3 0,9-2 0,5-2-819,3-2-2330,0-2 3149,-3-1 0,-12-3 0,-5-1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27314,'-11'51'1053,"-2"1"-941,-1-6-112,-2 2 0,-3 1-560,-1-2-762,1-6-1289,3-5 2611,7-10 0,4-12 0,4-6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7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24580,'-16'39'1759,"2"-3"-1669,2-13-90,5-5-112,3-5 11,5-6 34,6-4 67,4-6 22,7-2 79,1-4 101,1 0 33,-3 1 112,-3 4-10,-3 1-68,-4 3 11,-3 5-23,-2 3-178,-2 5-79,0 1-135,-1 1-649,1 0-807,-2-3-3115,4 0 4706,4-2 0,-4-5 0,4-1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7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27090,'-12'2'56,"4"3"12,17 9 200,-2 2 270,-2 1-79,-3 0-267,-2 0-192,-3-1-3392,-2-1 3392,-4-2 0,-2-2 0,1 0 0,0-4-57,2 0-1478,1-3-1165,2-2 3548,3-1 0,0-1 0,2 0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8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28558,'-16'52'-45,"1"-5"-840,4-20-1020,4-3-3507,2-3 5412,4-4 0,1-8 0,0-3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8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40 111 24636,'34'-14'79,"-6"1"-79,-24 4 78,-2-3 236,-4 0 44,-3-2 248,-3 2-2,-3 1-65,1 3 21,-2 4-23,1 2-177,0 8-360,-1 3 0,2 8 0,2 1 0,3 1 0,2-1 0,4-2-841,4-2-638,3-2-1368,6-2 2847,4-2 0,-8-4 0,-1-2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8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26754,'-33'34'1479,"4"-4"-1188,15-12-144,2-4-147,4-3 0,4-4 0,2-4 0,2-2 0,2-2 0,4-3 0,5-4 0,4-4 0,1-1 0,1 1 0,-1 1 0,0 4 0,-2 3 0,-1 2 0,-1 2 0,-1 3 0,0 0 0,0 3 0,1-1 0,0-1 0,-2-1 0,-1-2 0,-2 1 0,-2-1 0,-1 1 0,-3 0 0,0 2 0,-1 1 0,0 2 0,0 1 0,0-2-225,0 0-1422,0-2-3720,0 0 5367,0-2 0,0 0 0,0-1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9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123 107 25263,'3'-40'2421,"-4"6"-1615,-10 20-625,-2 4-181,-1 4 0,-1 3 0,1 8 0,-1 4 0,2 7 0,2 4 0,2 1 0,4-2 0,2 0 0,2-3 0,3-1 0,4-1 0,4-2 0,5-2 0,1-3-629,2-3-1331,2-2-2466,2-4 4426,0-5 0,-9 3 0,-2-2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9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28671,'0'34'0,"0"-2"0,0-5 0,0 3-1872,0 3-3663,0 3 5535,0 5 0,0-18 0,0-3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3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27762,'0'1'909,"0"1"-909,0-2 0,-3-2-1435,2 2 191,-1-1 0,3 1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0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455 0 24513,'-60'3'3350,"2"7"-2723,11 11-446,-1 10-181,0 10 0,1 10 0,3 9 0,4 8 0,9 5 0,10 3 0,10-1 0,14-3 0,10-7 0,11-9 0,9-13 0,6-14-685,5-15-1152,2-9-1289,2-12 3126,-4-2 0,-19 1 0,-7 1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24535,'-40'13'1670,"9"0"-1558,23-1-78,7 1 10,11 2 57,8 2 78,9 2 45,4 1 35,1-1-24,-5 0 90,-8-2 257,-9 0-211,-12 0-371,-10 0 0,-10 1 0,-7 1 0,-2 0 0,0-2 0,4-2 0,3-4 0,8-5-1166,7-2-1568,4-3-7097,13-1 9171,6-4 0,-3 3 0,1-3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1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26832,'-44'19'1839,"5"1"-1839,17-3 0,6 1 0,5 1 0,5-1 0,5 0 0,8-1 0,6-3 0,8-4-326,4-5-2172,5-2-6097,0-4 8595,1-3 0,-14 2 0,-4-2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1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56 118 25230,'4'-2'1434,"-1"0"-1434,18-16-33,-11 6-35,15-16 46,-20 11 44,-2 1 57,-4 5 167,-4 3 57,-4 5-34,-3 4-11,-3 6 10,0 5 91,-1 6-68,0 2-256,3 1-35,2 0 0,3-1 0,4 0 0,2-2-528,7-2-727,4-3-1322,9-3-7254,7-4 8935,5-3 1,-13-3 0,-1 0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2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41 174 26328,'-22'31'605,"4"-5"-549,19-22 11,5-2-56,3-2-11,4 0-22,3-4-101,0-1 100,-1-2-10,-2-1 66,-3 4-33,-2 2 68,-3 1 32,-2 5 58,-1 3-46,-2 6 11,0 2-78,-1 1-45,-1-1-280,-1-3-561,0-3-616,1-4-4705,1-2 3663,7-13-347,3-2 2846,6-13 437,2 0 2185,-1-5-448,0-1-225,-2-3-179,0 0-335,-1 3-404,-1 3-157,-3 7-67,-1 7-259,-4 7-88,-1 5 44,-2 6-213,-1 6-145,-4 8-68,-3 8-78,-4 4-100,0 2-561,0 0-751,3-2-1322,3-4 2734,3-5 0,1-9 0,1-5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2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27067,'-7'45'505,"0"-5"-807,-1-13-1357,3-2-5994,1-1 7653,3-4 0,1-8 0,0-4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2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24558,'-42'25'1703,"5"-1"-1468,15-6 12,4 0-12,6-2-134,4-3 11,4-1-45,3-4-44,5-3 10,4-2-33,7-4-191,6-6 35,3-4 55,2-7 101,-3-1 0,-3 3 45,-6 3 213,-5 6 11,-6 4 89,-1 7-56,-3 5-167,-2 8-57,-2 4-78,-4 1-481,-2 8-371,3-8-739,1 3-3899,5-11 5490,1-3 0,1-5 0,1-3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3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26183,'-23'42'896,"4"-3"-549,13-14-33,3-3-157,2-3-146,6-4-22,3-6-90,6-3-325,2-3-526,2-5-852,2-4-2353,-1-2 4157,0-4 0,-9 5 0,-3 2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5 100 23101,'39'-2'594,"-6"-3"-572,-18-5-22,-3-2 90,-5-1 314,-3-1 312,-4-1-88,-5 2-23,-2 4-190,-4 4-135,-3 3 56,1 10 45,-1 3-23,1 9 12,0 2-180,3 0-66,2-1-124,4-2-68,2-2-122,2-4-3706,4-2 3224,2-3-2527,6-3-4756,11-2 7955,-2-6 0,-2 2 0,-8-3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3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26597,'-12'45'997,"-1"0"-817,-2-4-147,1 2-33,1 0-78,1-4-393,3-5-470,3-9-1053,2-7-2859,3-8 4853,6-6 0,-3-3 0,3-1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3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46 26306,'13'-28'1893,"-3"11"-1714,-10 27-179,-4 10-78,-3 9-572,-3 6-672,-1 4-953,3 0-7556,4 0 9437,4-4 0,1-16 0,2-6 1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4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65 26261,'-28'38'1266,"7"-4"-1087,17-14-67,5-3-89,5-4 212,4-5 67,6-4-145,3-9-112,2-6-45,-1-9-22,-2-4-12,-7-2-145,-4 0-269,-6 2-393,-8 2-817,-2 4-3362,-7 5 5020,-2 6 0,8 5 0,2 2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23 27281,'-46'-12'1390,"4"2"-1390,17 15 0,1 4 0,1 8 0,3 3 0,5 3 0,5-1 0,4 0 0,3-2 0,3-3 0,3-3-416,3-3-984,5-5-673,2-3-2588,3-5 4661,3-6 0,-7 3 0,-2-2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5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24827,'-16'47'2387,"0"-3"-1917,1-11-224,2-3-178,3-6-68,5-7-213,3-6 213,3-7 0,3-4 11,3-5 23,3-3 10,0-3 192,0 1 66,-3 2-43,-2 3-259,-3 3 0,-1 1 0,1 2 0,0 3-270,0 3-559,0 3-549,0 0-830,2 1-5321,3-1 7529,2 1 0,-3-5 0,0-1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5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125 111 20938,'7'-40'4594,"-5"6"-3361,-9 18-314,-6 4-236,-3 6-379,-1 4-304,-1 9 0,1 6 0,1 8 0,3 5 0,4 1 0,4 0 0,2-3 0,5-4-57,4-5-1736,4-3-784,5-4-4852,3-3 7429,1 1 0,-9-3 0,-1-1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6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25532,'-30'51'1984,"3"0"-1883,11-5-79,4 5-44,5 0-213,4-1-505,3-2-885,0-6-4627,5-5 6252,1-7 0,0-13 0,-2-7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6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16109,'27'-16'0,"-6"3"0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6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25847,'-18'47'1187,"5"-4"-1434,10-18-861,9-1-1593,6-5 2701,11-4 0,-8-7 0,0-3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7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37 26496,'-15'64'571,"0"1"-436,2-7-90,-4 3 45,-1-3-90,0-4 0,0-7 11,4-10 0,2-11 56,5-12 90,2-7-78,2-14-1,2-9-67,1-15 23,6-12-1,5-12-21,7-7 122,5-3 112,3 2-55,3 8 79,0 11-270,10 3 0,-11 19 0,4 3 0,-16 15 0,-4 8 0,-6 4 0,-3 9 0,-6 6 0,-7 5 0,-5 2-259,-17 13-1422,10-12-2184,-5 6 3865,18-19 0,4-9 0,5-3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28233,'-11'41'347,"0"-1"-448,-1-10-660,0-1-931,6-4-3620,2-5 5312,10-6 0,-4-6 0,5-5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7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25375,'-26'37'1020,"3"-3"-818,15-15 56,4-3-23,2-4-134,1-6-11,4-2-90,2-4 33,4-7-33,4-3 12,1-6-24,1-3-10,-1 1 22,-4 2 34,-2 6 89,-3 4 146,-3 3-68,-2 5-78,0 5-33,-3 5-90,0 7-56,-3 1-168,3-1-302,0-2-573,3-3-996,3-4-4516,4-4 6611,7-3 0,-6-3 0,2 0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8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27650,'-32'-3'773,"4"4"-661,20 9 24,-1 4-136,3 2 0,1 2 0,3 0 0,1-1 0,1-2 0,4-3 0,3-3-920,4-3-1152,1-4-2231,3-2 4303,0 0 0,-6 0 0,-2 0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8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30 113 24401,'40'-14'840,"-5"1"-818,-21 5-22,-4-1 0,-5-1 180,-3-1 22,-5 0 134,-2-1 224,-5 1 11,-2 4-55,-1 2-46,-2 4-122,0 6-123,0 4-225,1 6 0,1 3 0,3 1 0,3 0 0,4-2 0,2 0-46,6-3-951,4-1-213,6-2-1042,4-1-7579,3-2 9263,1-2 0,-10-3 1,-1-1-1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28614,'-6'-3'-381,"2"1"-796,4 2-1041,0-1-5525,1 1 7743,1 3 0,0-3 0,-1 3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49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25543,'1'-3'1558,"-1"1"-5311,0 2 3753,2-2 0,-1 2 0,1-1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50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16 25869,'-9'36'582,"1"-4"-369,8-13-22,4 0-57,2-1-22,5-2 12,3-4-113,3-6 11,3-2-22,1-5 0,0-5-11,0-2 22,-4-4-11,-4 0 68,-4-1 122,-5 1 90,-2 0-45,-6 0-89,-2-1-1,-6 0-100,-3 0-11,-1-1 11,-2 1-45,-1 3 134,-2 2-43,-1 5-91,-2 1 0,-2 2 0,2 2 0,0 0-69,6 1-715,6-1-459,7 0-1245,5-1-7343,6 2 9005,6 0 1,-4-1 0,0 1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5:50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27729,'24'56'942,"-6"5"-942,-14 1 0,-3 9 0,-9 4 0,-5 1 0,-9-2 0,-5-4 0,-3-6 0,1-9 0,3-11-797,4-13-7404,2-12 8201,3-10 0,8-6 0,2-3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38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0 160 23538,'74'-13'1233,"18"1"-965,-34 9 1,4 1-17,15-2 1,5-1-7,14-1 1,6-1-1359,-26 1 0,2 1 0,2-1 1194,6 0 0,2 0 1,0-1-432,7 0 0,1 1 1,0-1 370,4 1 0,-1 0 1,2 0 2,-25 2 0,2 0 0,-1 0 1,0 1-12,1 0 0,0 0 0,-1 1 0,1 0-23,-2 0 1,1 0-1,-1 1 1,-1 0 8,24 0 0,-1 0 0,-1 1-45,-5 0 0,-2 0 1,-1 1 6,-6 0 1,-2 0-1,-2 1-127,-7 0 1,-3 0 0,-1 1 18,20 2 0,-5 1-510,-14-1 1,-4 1-2617,34 5 3272,-33-3 0,-33-3 0,-17-3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45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17 19034,'-6'0'4067,"1"0"-3462,77 0-100,-23 0-315,7 0 0,2 0 158,16 0-102,-2 0-78,-3 0-45,-3 0-56,0 0-22,4 0-22,6 0 0,6-1-350,9-2 327,6-1-17,-46 2 0,0 0-5,49-1-102,-4 2-100,-14 1-156,-14 0-131,-16 0-4139,-2 7-4426,-20 0 9076,0 6 0,-22-6 0,-3-3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52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27146,'62'-28'236,"-8"5"-158,-31 15-56,-2 3 57,-5 2 22,-4 2-1,-3 1 35,-3 0 22,-2 0-1,-2 2 46,-2 2-101,0 3-12,0 2-33,0 2-43,0 1-13,0 4 0,0 2 0,0 3 0,-1 0-24,0-1-189,-1-1-459,0-2-426,-1-1-863,-3-1-5871,-2-1 7832,-2 1 0,5-7 0,0-2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53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7 102 24468,'-4'0'2723,"1"0"-2331,3 0 168,0 0-493,43 0-55,-19-4-12,35-3-359,-28-4-257,1-3-437,1 0-897,2 0-2846,-2 0 4796,1 2 0,-15 5 0,-5 3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53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25073,'56'-42'515,"-6"10"-480,-25 30 54,-4 5-44,-3 4-34,-5 4 0,-3 4 1,-5 1 21,-2 0 90,-6 4 45,-9 1 101,-7 4-11,-7 0 11,-1 0 78,5-3-55,5-4 21,5-4 68,4-1-112,2-1-111,1-2-158,3 2 0,0-2 0,2 0 0,7-1 0,2-3 0,9-3-259,2-1-615,1-2-425,1-4-729,-1-4-4662,2-4 6690,-1-4 0,-10 7 0,-2 1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53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26955,'-5'62'-212,"1"-9"-696,1-35-1008,1-4-6264,2-6 8180,5-3 0,-3-4 0,2 0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54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25757,'55'-44'56,"-4"6"-56,-20 24 45,-2 1 168,-2 5 100,-6 3-10,-5 2 44,-5 2 23,-4 2-56,-2 4-23,-3 3 78,0 14-268,-2-5-90,0 9-11,-2-7-33,-1 1-202,-4 2-325,0 0-180,-3 2-717,1-2-1848,-2-1 3305,4-5 0,2-7 0,2-3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54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24166,'-3'0'2117,"0"0"-2061,3 0-660,-2 33-842,-2-19-2610,-5 28 4056,-5-26 0,6-6 0,0-2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27:54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28143,'65'3'-437,"-15"0"-448,-10-2-1266,-17-3-4471,-2-2 6622,-4-2 0,-8 1 0,-4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1A2F1-9184-454E-9FDB-69E1E6D065B0}" type="datetimeFigureOut">
              <a:rPr lang="it-IT" smtClean="0"/>
              <a:t>10/11/25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2DDAB-673A-DD49-AAC8-AA912985D2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954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63290C-F16A-45F0-81B2-4DE28627E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2C9D073-4B1A-4730-9E39-C80FC834D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EC1B03-3F84-40B9-926B-249DA591E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BF4F8D-A8BD-4594-8247-2B902A85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9BF8F2-7B0E-4019-A146-08112CB9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77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E9EC9C-1063-4517-BCAE-1C28B840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74A801-B43F-464F-8B0A-53CAE0E36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AE44A6-BD81-44EA-B089-F903AECC5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16F30-F39C-4DF0-AD2F-C38F064E0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D94EA8-2E00-4437-8751-43FF1D02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20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850BA8-EC2E-4BC9-BD2C-365D8E88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B797A5-302B-4C1A-9F78-E987CEC41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E736A0-D38F-4131-A99F-EE7E9535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0BD0C1-A7CC-434B-A5B7-0E7F9EAD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45F6F5-33F5-4458-910A-9DFAE796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788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46FCC7-1741-4977-8AAB-4A3D54FC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2BB389-52B2-4753-B87E-F0988FB0B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29214A-EA57-4E6A-B8BB-7C3E640A0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06848AE-8310-4771-8FFB-BDB688C9F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9C48DF-12EE-4FFA-A20F-8179EA468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5CEAC3-4F49-4961-AC8B-C2D44C67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99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7C2347-D261-4CE1-B581-51DE50F88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FAC09E-00E5-40F4-A483-209C4CA51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B152720-8900-46E4-940B-5D5CBD6E5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9FC5ED5-6A19-4C69-93F1-BE24F7463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6442DF-9E96-4E7E-890C-A6FEBBA355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17FFECE-CE10-46C6-A566-4485E09C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70E1443-ABAA-4AAD-B616-9CFF9B895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EC0F65-4AC2-4351-BA6A-F4ACEFCE7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2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E31AA0-14C7-4299-ACA1-3776AF99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46A7C95-E2AF-4106-B4CF-8B0EF186D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CF1113C-0711-4941-B805-5DC67CCB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64ABFE-9320-4CF0-9C7E-CCE1D63E8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59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4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bg1"/>
                </a:solidFill>
              </a:rPr>
              <a:t>ⓒSaebyeol Yu.</a:t>
            </a:r>
            <a:r>
              <a:rPr lang="ko-KR" altLang="en-US" sz="900" dirty="0">
                <a:solidFill>
                  <a:schemeClr val="bg1"/>
                </a:solidFill>
              </a:rPr>
              <a:t> </a:t>
            </a:r>
            <a:r>
              <a:rPr lang="en-US" altLang="ko-KR" sz="900" dirty="0" err="1">
                <a:solidFill>
                  <a:schemeClr val="bg1"/>
                </a:solidFill>
              </a:rPr>
              <a:t>Saebyeol’s</a:t>
            </a:r>
            <a:r>
              <a:rPr lang="ko-KR" altLang="en-US" sz="900" dirty="0">
                <a:solidFill>
                  <a:schemeClr val="bg1"/>
                </a:solidFill>
              </a:rPr>
              <a:t> </a:t>
            </a:r>
            <a:r>
              <a:rPr lang="en-US" altLang="ko-KR" sz="900" dirty="0">
                <a:solidFill>
                  <a:schemeClr val="bg1"/>
                </a:solidFill>
              </a:rPr>
              <a:t>PowerPoint</a:t>
            </a:r>
            <a:endParaRPr lang="ko-KR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507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FE536F9-7C92-48B8-88EF-E8EA308D28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9" y="3271"/>
            <a:ext cx="12185664" cy="6854436"/>
          </a:xfrm>
          <a:prstGeom prst="rect">
            <a:avLst/>
          </a:prstGeom>
        </p:spPr>
      </p:pic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BFA8DFE-CDE2-4FBF-B505-F0FF6A0CC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422165B-13DA-4CF9-BC0A-878B54AC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6625B0-C311-4E8D-8E91-6961DCC8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50AFC-B112-40FD-8959-75975A0B93F8}"/>
              </a:ext>
            </a:extLst>
          </p:cNvPr>
          <p:cNvSpPr txBox="1"/>
          <p:nvPr userDrawn="1"/>
        </p:nvSpPr>
        <p:spPr>
          <a:xfrm>
            <a:off x="10015001" y="6502160"/>
            <a:ext cx="21964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7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EEB536-ABD3-42A0-ADE1-9C927041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5D548E-1BC8-4CE5-9124-F7168BF17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9A19B86-3C3A-4FDF-85F3-A6A060E90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0B4483-9CF2-4E96-9A56-DD8DCD39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D5BCC6-55D9-4BCD-9A96-E1F31465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5BA71E-6904-4F40-BA29-DECF5E12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493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997A09-5515-4BE0-AB47-1BB07A52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30A6685-DEE9-439C-85D2-7E8F282FE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A9C4D8-BB78-4F52-8481-F990EDB33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5E4FF5C-280C-4BD0-9543-1512D39B0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E0253EC-8A40-4A9C-8733-B801E2C6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8F88AA6-E5B6-41F1-8C20-55F6BF015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964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80FE59-97BC-40F4-8746-846251C8E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D0D1066-B8BB-4EA3-A940-74918407B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29E8E5D-E9DA-47C3-84F9-DD028E5B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D5C7AB-92A0-4AF6-820B-CDDE6137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C488DE-59F4-4026-A2C3-7A64317E9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6248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6073809-4982-49CC-9BE3-619C3CE07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9291590-A676-4060-BCC1-C36BA5582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47FB7D-6E37-467B-A205-5C3CA7DD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D6FC79-B08D-4B43-B286-7287B9968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14A6E8-6B53-4616-A8D0-23B11FE7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301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2F64A0E-E64A-402F-9E54-3567C3E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203911A-456D-4824-A32B-B27A7FAAD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46EE0E-DA2A-4F93-8CE0-9EB756A9C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F38DF-60A3-478F-9DDE-E65F6DB377A6}" type="datetimeFigureOut">
              <a:rPr lang="ko-KR" altLang="en-US" smtClean="0"/>
              <a:t>2025. 11. 10.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2F4081-D286-49EF-AA82-77E249348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68ED41-EECB-4B58-AA13-0775E21AC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C9817-7312-48AA-8152-19BA16947046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841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.xml"/><Relationship Id="rId21" Type="http://schemas.openxmlformats.org/officeDocument/2006/relationships/image" Target="../media/image12.png"/><Relationship Id="rId42" Type="http://schemas.openxmlformats.org/officeDocument/2006/relationships/customXml" Target="../ink/ink19.xml"/><Relationship Id="rId47" Type="http://schemas.openxmlformats.org/officeDocument/2006/relationships/image" Target="../media/image25.png"/><Relationship Id="rId63" Type="http://schemas.openxmlformats.org/officeDocument/2006/relationships/image" Target="../media/image33.png"/><Relationship Id="rId68" Type="http://schemas.openxmlformats.org/officeDocument/2006/relationships/customXml" Target="../ink/ink32.xml"/><Relationship Id="rId16" Type="http://schemas.openxmlformats.org/officeDocument/2006/relationships/customXml" Target="../ink/ink6.xml"/><Relationship Id="rId11" Type="http://schemas.openxmlformats.org/officeDocument/2006/relationships/image" Target="../media/image7.png"/><Relationship Id="rId32" Type="http://schemas.openxmlformats.org/officeDocument/2006/relationships/customXml" Target="../ink/ink14.xml"/><Relationship Id="rId37" Type="http://schemas.openxmlformats.org/officeDocument/2006/relationships/image" Target="../media/image20.png"/><Relationship Id="rId53" Type="http://schemas.openxmlformats.org/officeDocument/2006/relationships/image" Target="../media/image28.png"/><Relationship Id="rId58" Type="http://schemas.openxmlformats.org/officeDocument/2006/relationships/customXml" Target="../ink/ink27.xml"/><Relationship Id="rId74" Type="http://schemas.openxmlformats.org/officeDocument/2006/relationships/customXml" Target="../ink/ink35.xml"/><Relationship Id="rId79" Type="http://schemas.openxmlformats.org/officeDocument/2006/relationships/image" Target="../media/image41.png"/><Relationship Id="rId5" Type="http://schemas.openxmlformats.org/officeDocument/2006/relationships/customXml" Target="../ink/ink1.xml"/><Relationship Id="rId61" Type="http://schemas.openxmlformats.org/officeDocument/2006/relationships/image" Target="../media/image32.png"/><Relationship Id="rId82" Type="http://schemas.openxmlformats.org/officeDocument/2006/relationships/customXml" Target="../ink/ink39.xml"/><Relationship Id="rId19" Type="http://schemas.openxmlformats.org/officeDocument/2006/relationships/image" Target="../media/image11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15.png"/><Relationship Id="rId30" Type="http://schemas.openxmlformats.org/officeDocument/2006/relationships/customXml" Target="../ink/ink13.xml"/><Relationship Id="rId35" Type="http://schemas.openxmlformats.org/officeDocument/2006/relationships/image" Target="../media/image19.png"/><Relationship Id="rId43" Type="http://schemas.openxmlformats.org/officeDocument/2006/relationships/image" Target="../media/image23.png"/><Relationship Id="rId48" Type="http://schemas.openxmlformats.org/officeDocument/2006/relationships/customXml" Target="../ink/ink22.xml"/><Relationship Id="rId56" Type="http://schemas.openxmlformats.org/officeDocument/2006/relationships/customXml" Target="../ink/ink26.xml"/><Relationship Id="rId64" Type="http://schemas.openxmlformats.org/officeDocument/2006/relationships/customXml" Target="../ink/ink30.xml"/><Relationship Id="rId69" Type="http://schemas.openxmlformats.org/officeDocument/2006/relationships/image" Target="../media/image36.png"/><Relationship Id="rId77" Type="http://schemas.openxmlformats.org/officeDocument/2006/relationships/image" Target="../media/image40.png"/><Relationship Id="rId8" Type="http://schemas.openxmlformats.org/officeDocument/2006/relationships/image" Target="../media/image2480.png"/><Relationship Id="rId51" Type="http://schemas.openxmlformats.org/officeDocument/2006/relationships/image" Target="../media/image27.png"/><Relationship Id="rId72" Type="http://schemas.openxmlformats.org/officeDocument/2006/relationships/customXml" Target="../ink/ink34.xml"/><Relationship Id="rId80" Type="http://schemas.openxmlformats.org/officeDocument/2006/relationships/customXml" Target="../ink/ink38.xml"/><Relationship Id="rId3" Type="http://schemas.openxmlformats.org/officeDocument/2006/relationships/image" Target="../media/image3.png"/><Relationship Id="rId12" Type="http://schemas.openxmlformats.org/officeDocument/2006/relationships/customXml" Target="../ink/ink4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33" Type="http://schemas.openxmlformats.org/officeDocument/2006/relationships/image" Target="../media/image18.png"/><Relationship Id="rId38" Type="http://schemas.openxmlformats.org/officeDocument/2006/relationships/customXml" Target="../ink/ink17.xml"/><Relationship Id="rId46" Type="http://schemas.openxmlformats.org/officeDocument/2006/relationships/customXml" Target="../ink/ink21.xml"/><Relationship Id="rId59" Type="http://schemas.openxmlformats.org/officeDocument/2006/relationships/image" Target="../media/image31.png"/><Relationship Id="rId67" Type="http://schemas.openxmlformats.org/officeDocument/2006/relationships/image" Target="../media/image35.png"/><Relationship Id="rId20" Type="http://schemas.openxmlformats.org/officeDocument/2006/relationships/customXml" Target="../ink/ink8.xml"/><Relationship Id="rId41" Type="http://schemas.openxmlformats.org/officeDocument/2006/relationships/image" Target="../media/image22.png"/><Relationship Id="rId54" Type="http://schemas.openxmlformats.org/officeDocument/2006/relationships/customXml" Target="../ink/ink25.xml"/><Relationship Id="rId62" Type="http://schemas.openxmlformats.org/officeDocument/2006/relationships/customXml" Target="../ink/ink29.xml"/><Relationship Id="rId70" Type="http://schemas.openxmlformats.org/officeDocument/2006/relationships/customXml" Target="../ink/ink33.xml"/><Relationship Id="rId75" Type="http://schemas.openxmlformats.org/officeDocument/2006/relationships/image" Target="../media/image39.png"/><Relationship Id="rId83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70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49" Type="http://schemas.openxmlformats.org/officeDocument/2006/relationships/image" Target="../media/image26.png"/><Relationship Id="rId57" Type="http://schemas.openxmlformats.org/officeDocument/2006/relationships/image" Target="../media/image30.png"/><Relationship Id="rId10" Type="http://schemas.openxmlformats.org/officeDocument/2006/relationships/customXml" Target="../ink/ink3.xml"/><Relationship Id="rId31" Type="http://schemas.openxmlformats.org/officeDocument/2006/relationships/image" Target="../media/image17.png"/><Relationship Id="rId44" Type="http://schemas.openxmlformats.org/officeDocument/2006/relationships/customXml" Target="../ink/ink20.xml"/><Relationship Id="rId52" Type="http://schemas.openxmlformats.org/officeDocument/2006/relationships/customXml" Target="../ink/ink24.xml"/><Relationship Id="rId60" Type="http://schemas.openxmlformats.org/officeDocument/2006/relationships/customXml" Target="../ink/ink28.xml"/><Relationship Id="rId65" Type="http://schemas.openxmlformats.org/officeDocument/2006/relationships/image" Target="../media/image34.png"/><Relationship Id="rId73" Type="http://schemas.openxmlformats.org/officeDocument/2006/relationships/image" Target="../media/image38.png"/><Relationship Id="rId78" Type="http://schemas.openxmlformats.org/officeDocument/2006/relationships/customXml" Target="../ink/ink37.xml"/><Relationship Id="rId81" Type="http://schemas.openxmlformats.org/officeDocument/2006/relationships/image" Target="../media/image42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13" Type="http://schemas.openxmlformats.org/officeDocument/2006/relationships/image" Target="../media/image8.png"/><Relationship Id="rId18" Type="http://schemas.openxmlformats.org/officeDocument/2006/relationships/customXml" Target="../ink/ink7.xml"/><Relationship Id="rId39" Type="http://schemas.openxmlformats.org/officeDocument/2006/relationships/image" Target="../media/image21.png"/><Relationship Id="rId34" Type="http://schemas.openxmlformats.org/officeDocument/2006/relationships/customXml" Target="../ink/ink15.xml"/><Relationship Id="rId50" Type="http://schemas.openxmlformats.org/officeDocument/2006/relationships/customXml" Target="../ink/ink23.xml"/><Relationship Id="rId55" Type="http://schemas.openxmlformats.org/officeDocument/2006/relationships/image" Target="../media/image29.png"/><Relationship Id="rId76" Type="http://schemas.openxmlformats.org/officeDocument/2006/relationships/customXml" Target="../ink/ink36.xml"/><Relationship Id="rId7" Type="http://schemas.openxmlformats.org/officeDocument/2006/relationships/customXml" Target="../ink/ink2.xml"/><Relationship Id="rId71" Type="http://schemas.openxmlformats.org/officeDocument/2006/relationships/image" Target="../media/image37.png"/><Relationship Id="rId2" Type="http://schemas.openxmlformats.org/officeDocument/2006/relationships/image" Target="../media/image4.jpeg"/><Relationship Id="rId29" Type="http://schemas.openxmlformats.org/officeDocument/2006/relationships/image" Target="../media/image16.png"/><Relationship Id="rId24" Type="http://schemas.openxmlformats.org/officeDocument/2006/relationships/customXml" Target="../ink/ink10.xml"/><Relationship Id="rId40" Type="http://schemas.openxmlformats.org/officeDocument/2006/relationships/customXml" Target="../ink/ink18.xml"/><Relationship Id="rId45" Type="http://schemas.openxmlformats.org/officeDocument/2006/relationships/image" Target="../media/image24.png"/><Relationship Id="rId66" Type="http://schemas.openxmlformats.org/officeDocument/2006/relationships/customXml" Target="../ink/ink31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5.png"/><Relationship Id="rId21" Type="http://schemas.openxmlformats.org/officeDocument/2006/relationships/customXml" Target="../ink/ink48.xml"/><Relationship Id="rId42" Type="http://schemas.openxmlformats.org/officeDocument/2006/relationships/image" Target="../media/image63.png"/><Relationship Id="rId47" Type="http://schemas.openxmlformats.org/officeDocument/2006/relationships/customXml" Target="../ink/ink61.xml"/><Relationship Id="rId63" Type="http://schemas.openxmlformats.org/officeDocument/2006/relationships/customXml" Target="../ink/ink69.xml"/><Relationship Id="rId68" Type="http://schemas.openxmlformats.org/officeDocument/2006/relationships/image" Target="../media/image76.png"/><Relationship Id="rId84" Type="http://schemas.openxmlformats.org/officeDocument/2006/relationships/image" Target="../media/image84.png"/><Relationship Id="rId89" Type="http://schemas.openxmlformats.org/officeDocument/2006/relationships/customXml" Target="../ink/ink82.xml"/><Relationship Id="rId16" Type="http://schemas.openxmlformats.org/officeDocument/2006/relationships/image" Target="../media/image50.png"/><Relationship Id="rId11" Type="http://schemas.openxmlformats.org/officeDocument/2006/relationships/customXml" Target="../ink/ink43.xml"/><Relationship Id="rId32" Type="http://schemas.openxmlformats.org/officeDocument/2006/relationships/image" Target="../media/image58.png"/><Relationship Id="rId37" Type="http://schemas.openxmlformats.org/officeDocument/2006/relationships/customXml" Target="../ink/ink56.xml"/><Relationship Id="rId53" Type="http://schemas.openxmlformats.org/officeDocument/2006/relationships/customXml" Target="../ink/ink64.xml"/><Relationship Id="rId58" Type="http://schemas.openxmlformats.org/officeDocument/2006/relationships/image" Target="../media/image71.png"/><Relationship Id="rId74" Type="http://schemas.openxmlformats.org/officeDocument/2006/relationships/image" Target="../media/image79.png"/><Relationship Id="rId79" Type="http://schemas.openxmlformats.org/officeDocument/2006/relationships/customXml" Target="../ink/ink77.xml"/><Relationship Id="rId5" Type="http://schemas.openxmlformats.org/officeDocument/2006/relationships/customXml" Target="../ink/ink40.xml"/><Relationship Id="rId90" Type="http://schemas.openxmlformats.org/officeDocument/2006/relationships/image" Target="../media/image87.png"/><Relationship Id="rId95" Type="http://schemas.openxmlformats.org/officeDocument/2006/relationships/customXml" Target="../ink/ink85.xml"/><Relationship Id="rId22" Type="http://schemas.openxmlformats.org/officeDocument/2006/relationships/image" Target="../media/image53.png"/><Relationship Id="rId27" Type="http://schemas.openxmlformats.org/officeDocument/2006/relationships/customXml" Target="../ink/ink51.xml"/><Relationship Id="rId43" Type="http://schemas.openxmlformats.org/officeDocument/2006/relationships/customXml" Target="../ink/ink59.xml"/><Relationship Id="rId48" Type="http://schemas.openxmlformats.org/officeDocument/2006/relationships/image" Target="../media/image66.png"/><Relationship Id="rId64" Type="http://schemas.openxmlformats.org/officeDocument/2006/relationships/image" Target="../media/image74.png"/><Relationship Id="rId69" Type="http://schemas.openxmlformats.org/officeDocument/2006/relationships/customXml" Target="../ink/ink72.xml"/><Relationship Id="rId80" Type="http://schemas.openxmlformats.org/officeDocument/2006/relationships/image" Target="../media/image82.png"/><Relationship Id="rId85" Type="http://schemas.openxmlformats.org/officeDocument/2006/relationships/customXml" Target="../ink/ink80.xml"/><Relationship Id="rId3" Type="http://schemas.openxmlformats.org/officeDocument/2006/relationships/image" Target="../media/image5.png"/><Relationship Id="rId12" Type="http://schemas.openxmlformats.org/officeDocument/2006/relationships/image" Target="../media/image48.png"/><Relationship Id="rId17" Type="http://schemas.openxmlformats.org/officeDocument/2006/relationships/customXml" Target="../ink/ink46.xml"/><Relationship Id="rId25" Type="http://schemas.openxmlformats.org/officeDocument/2006/relationships/customXml" Target="../ink/ink50.xml"/><Relationship Id="rId33" Type="http://schemas.openxmlformats.org/officeDocument/2006/relationships/customXml" Target="../ink/ink54.xml"/><Relationship Id="rId38" Type="http://schemas.openxmlformats.org/officeDocument/2006/relationships/image" Target="../media/image61.png"/><Relationship Id="rId46" Type="http://schemas.openxmlformats.org/officeDocument/2006/relationships/image" Target="../media/image65.png"/><Relationship Id="rId59" Type="http://schemas.openxmlformats.org/officeDocument/2006/relationships/customXml" Target="../ink/ink67.xml"/><Relationship Id="rId67" Type="http://schemas.openxmlformats.org/officeDocument/2006/relationships/customXml" Target="../ink/ink71.xml"/><Relationship Id="rId20" Type="http://schemas.openxmlformats.org/officeDocument/2006/relationships/image" Target="../media/image52.png"/><Relationship Id="rId41" Type="http://schemas.openxmlformats.org/officeDocument/2006/relationships/customXml" Target="../ink/ink58.xml"/><Relationship Id="rId54" Type="http://schemas.openxmlformats.org/officeDocument/2006/relationships/image" Target="../media/image69.png"/><Relationship Id="rId62" Type="http://schemas.openxmlformats.org/officeDocument/2006/relationships/image" Target="../media/image73.png"/><Relationship Id="rId70" Type="http://schemas.openxmlformats.org/officeDocument/2006/relationships/image" Target="../media/image77.png"/><Relationship Id="rId75" Type="http://schemas.openxmlformats.org/officeDocument/2006/relationships/customXml" Target="../ink/ink75.xml"/><Relationship Id="rId83" Type="http://schemas.openxmlformats.org/officeDocument/2006/relationships/customXml" Target="../ink/ink79.xml"/><Relationship Id="rId88" Type="http://schemas.openxmlformats.org/officeDocument/2006/relationships/image" Target="../media/image86.png"/><Relationship Id="rId91" Type="http://schemas.openxmlformats.org/officeDocument/2006/relationships/customXml" Target="../ink/ink83.xml"/><Relationship Id="rId96" Type="http://schemas.openxmlformats.org/officeDocument/2006/relationships/image" Target="../media/image9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15" Type="http://schemas.openxmlformats.org/officeDocument/2006/relationships/customXml" Target="../ink/ink45.xml"/><Relationship Id="rId23" Type="http://schemas.openxmlformats.org/officeDocument/2006/relationships/customXml" Target="../ink/ink49.xml"/><Relationship Id="rId28" Type="http://schemas.openxmlformats.org/officeDocument/2006/relationships/image" Target="../media/image56.png"/><Relationship Id="rId36" Type="http://schemas.openxmlformats.org/officeDocument/2006/relationships/image" Target="../media/image60.png"/><Relationship Id="rId49" Type="http://schemas.openxmlformats.org/officeDocument/2006/relationships/customXml" Target="../ink/ink62.xml"/><Relationship Id="rId57" Type="http://schemas.openxmlformats.org/officeDocument/2006/relationships/customXml" Target="../ink/ink66.xml"/><Relationship Id="rId10" Type="http://schemas.openxmlformats.org/officeDocument/2006/relationships/image" Target="../media/image47.png"/><Relationship Id="rId31" Type="http://schemas.openxmlformats.org/officeDocument/2006/relationships/customXml" Target="../ink/ink53.xml"/><Relationship Id="rId44" Type="http://schemas.openxmlformats.org/officeDocument/2006/relationships/image" Target="../media/image64.png"/><Relationship Id="rId52" Type="http://schemas.openxmlformats.org/officeDocument/2006/relationships/image" Target="../media/image68.png"/><Relationship Id="rId60" Type="http://schemas.openxmlformats.org/officeDocument/2006/relationships/image" Target="../media/image72.png"/><Relationship Id="rId65" Type="http://schemas.openxmlformats.org/officeDocument/2006/relationships/customXml" Target="../ink/ink70.xml"/><Relationship Id="rId73" Type="http://schemas.openxmlformats.org/officeDocument/2006/relationships/customXml" Target="../ink/ink74.xml"/><Relationship Id="rId78" Type="http://schemas.openxmlformats.org/officeDocument/2006/relationships/image" Target="../media/image81.png"/><Relationship Id="rId81" Type="http://schemas.openxmlformats.org/officeDocument/2006/relationships/customXml" Target="../ink/ink78.xml"/><Relationship Id="rId86" Type="http://schemas.openxmlformats.org/officeDocument/2006/relationships/image" Target="../media/image85.png"/><Relationship Id="rId94" Type="http://schemas.openxmlformats.org/officeDocument/2006/relationships/image" Target="../media/image89.png"/><Relationship Id="rId4" Type="http://schemas.openxmlformats.org/officeDocument/2006/relationships/image" Target="../media/image44.png"/><Relationship Id="rId9" Type="http://schemas.openxmlformats.org/officeDocument/2006/relationships/customXml" Target="../ink/ink42.xml"/><Relationship Id="rId13" Type="http://schemas.openxmlformats.org/officeDocument/2006/relationships/customXml" Target="../ink/ink44.xml"/><Relationship Id="rId18" Type="http://schemas.openxmlformats.org/officeDocument/2006/relationships/image" Target="../media/image51.png"/><Relationship Id="rId39" Type="http://schemas.openxmlformats.org/officeDocument/2006/relationships/customXml" Target="../ink/ink57.xml"/><Relationship Id="rId34" Type="http://schemas.openxmlformats.org/officeDocument/2006/relationships/image" Target="../media/image59.png"/><Relationship Id="rId50" Type="http://schemas.openxmlformats.org/officeDocument/2006/relationships/image" Target="../media/image67.png"/><Relationship Id="rId55" Type="http://schemas.openxmlformats.org/officeDocument/2006/relationships/customXml" Target="../ink/ink65.xml"/><Relationship Id="rId76" Type="http://schemas.openxmlformats.org/officeDocument/2006/relationships/image" Target="../media/image80.png"/><Relationship Id="rId97" Type="http://schemas.openxmlformats.org/officeDocument/2006/relationships/customXml" Target="../ink/ink86.xml"/><Relationship Id="rId7" Type="http://schemas.openxmlformats.org/officeDocument/2006/relationships/customXml" Target="../ink/ink41.xml"/><Relationship Id="rId71" Type="http://schemas.openxmlformats.org/officeDocument/2006/relationships/customXml" Target="../ink/ink73.xml"/><Relationship Id="rId92" Type="http://schemas.openxmlformats.org/officeDocument/2006/relationships/image" Target="../media/image88.png"/><Relationship Id="rId2" Type="http://schemas.openxmlformats.org/officeDocument/2006/relationships/image" Target="../media/image3.png"/><Relationship Id="rId29" Type="http://schemas.openxmlformats.org/officeDocument/2006/relationships/customXml" Target="../ink/ink52.xml"/><Relationship Id="rId24" Type="http://schemas.openxmlformats.org/officeDocument/2006/relationships/image" Target="../media/image54.png"/><Relationship Id="rId40" Type="http://schemas.openxmlformats.org/officeDocument/2006/relationships/image" Target="../media/image62.png"/><Relationship Id="rId45" Type="http://schemas.openxmlformats.org/officeDocument/2006/relationships/customXml" Target="../ink/ink60.xml"/><Relationship Id="rId66" Type="http://schemas.openxmlformats.org/officeDocument/2006/relationships/image" Target="../media/image75.png"/><Relationship Id="rId87" Type="http://schemas.openxmlformats.org/officeDocument/2006/relationships/customXml" Target="../ink/ink81.xml"/><Relationship Id="rId61" Type="http://schemas.openxmlformats.org/officeDocument/2006/relationships/customXml" Target="../ink/ink68.xml"/><Relationship Id="rId82" Type="http://schemas.openxmlformats.org/officeDocument/2006/relationships/image" Target="../media/image83.png"/><Relationship Id="rId19" Type="http://schemas.openxmlformats.org/officeDocument/2006/relationships/customXml" Target="../ink/ink47.xml"/><Relationship Id="rId14" Type="http://schemas.openxmlformats.org/officeDocument/2006/relationships/image" Target="../media/image49.png"/><Relationship Id="rId30" Type="http://schemas.openxmlformats.org/officeDocument/2006/relationships/image" Target="../media/image57.png"/><Relationship Id="rId35" Type="http://schemas.openxmlformats.org/officeDocument/2006/relationships/customXml" Target="../ink/ink55.xml"/><Relationship Id="rId56" Type="http://schemas.openxmlformats.org/officeDocument/2006/relationships/image" Target="../media/image70.png"/><Relationship Id="rId77" Type="http://schemas.openxmlformats.org/officeDocument/2006/relationships/customXml" Target="../ink/ink76.xml"/><Relationship Id="rId8" Type="http://schemas.openxmlformats.org/officeDocument/2006/relationships/image" Target="../media/image46.png"/><Relationship Id="rId51" Type="http://schemas.openxmlformats.org/officeDocument/2006/relationships/customXml" Target="../ink/ink63.xml"/><Relationship Id="rId72" Type="http://schemas.openxmlformats.org/officeDocument/2006/relationships/image" Target="../media/image78.png"/><Relationship Id="rId93" Type="http://schemas.openxmlformats.org/officeDocument/2006/relationships/customXml" Target="../ink/ink84.xml"/><Relationship Id="rId98" Type="http://schemas.openxmlformats.org/officeDocument/2006/relationships/image" Target="../media/image91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6.png"/><Relationship Id="rId18" Type="http://schemas.openxmlformats.org/officeDocument/2006/relationships/customXml" Target="../ink/ink93.xml"/><Relationship Id="rId26" Type="http://schemas.openxmlformats.org/officeDocument/2006/relationships/customXml" Target="../ink/ink97.xml"/><Relationship Id="rId39" Type="http://schemas.openxmlformats.org/officeDocument/2006/relationships/image" Target="../media/image109.png"/><Relationship Id="rId21" Type="http://schemas.openxmlformats.org/officeDocument/2006/relationships/image" Target="../media/image100.png"/><Relationship Id="rId34" Type="http://schemas.openxmlformats.org/officeDocument/2006/relationships/customXml" Target="../ink/ink101.xml"/><Relationship Id="rId42" Type="http://schemas.openxmlformats.org/officeDocument/2006/relationships/customXml" Target="../ink/ink105.xml"/><Relationship Id="rId47" Type="http://schemas.openxmlformats.org/officeDocument/2006/relationships/image" Target="../media/image113.png"/><Relationship Id="rId50" Type="http://schemas.openxmlformats.org/officeDocument/2006/relationships/customXml" Target="../ink/ink109.xml"/><Relationship Id="rId55" Type="http://schemas.openxmlformats.org/officeDocument/2006/relationships/image" Target="../media/image117.png"/><Relationship Id="rId7" Type="http://schemas.openxmlformats.org/officeDocument/2006/relationships/image" Target="../media/image93.png"/><Relationship Id="rId2" Type="http://schemas.openxmlformats.org/officeDocument/2006/relationships/image" Target="../media/image4.jpeg"/><Relationship Id="rId16" Type="http://schemas.openxmlformats.org/officeDocument/2006/relationships/customXml" Target="../ink/ink92.xml"/><Relationship Id="rId29" Type="http://schemas.openxmlformats.org/officeDocument/2006/relationships/image" Target="../media/image104.png"/><Relationship Id="rId11" Type="http://schemas.openxmlformats.org/officeDocument/2006/relationships/image" Target="../media/image95.png"/><Relationship Id="rId24" Type="http://schemas.openxmlformats.org/officeDocument/2006/relationships/customXml" Target="../ink/ink96.xml"/><Relationship Id="rId32" Type="http://schemas.openxmlformats.org/officeDocument/2006/relationships/customXml" Target="../ink/ink100.xml"/><Relationship Id="rId37" Type="http://schemas.openxmlformats.org/officeDocument/2006/relationships/image" Target="../media/image108.png"/><Relationship Id="rId40" Type="http://schemas.openxmlformats.org/officeDocument/2006/relationships/customXml" Target="../ink/ink104.xml"/><Relationship Id="rId45" Type="http://schemas.openxmlformats.org/officeDocument/2006/relationships/image" Target="../media/image112.png"/><Relationship Id="rId53" Type="http://schemas.openxmlformats.org/officeDocument/2006/relationships/image" Target="../media/image116.png"/><Relationship Id="rId58" Type="http://schemas.openxmlformats.org/officeDocument/2006/relationships/customXml" Target="../ink/ink113.xml"/><Relationship Id="rId5" Type="http://schemas.openxmlformats.org/officeDocument/2006/relationships/image" Target="../media/image92.png"/><Relationship Id="rId61" Type="http://schemas.openxmlformats.org/officeDocument/2006/relationships/image" Target="../media/image120.png"/><Relationship Id="rId19" Type="http://schemas.openxmlformats.org/officeDocument/2006/relationships/image" Target="../media/image99.png"/><Relationship Id="rId14" Type="http://schemas.openxmlformats.org/officeDocument/2006/relationships/customXml" Target="../ink/ink91.xml"/><Relationship Id="rId22" Type="http://schemas.openxmlformats.org/officeDocument/2006/relationships/customXml" Target="../ink/ink95.xml"/><Relationship Id="rId27" Type="http://schemas.openxmlformats.org/officeDocument/2006/relationships/image" Target="../media/image103.png"/><Relationship Id="rId30" Type="http://schemas.openxmlformats.org/officeDocument/2006/relationships/customXml" Target="../ink/ink99.xml"/><Relationship Id="rId35" Type="http://schemas.openxmlformats.org/officeDocument/2006/relationships/image" Target="../media/image107.png"/><Relationship Id="rId43" Type="http://schemas.openxmlformats.org/officeDocument/2006/relationships/image" Target="../media/image111.png"/><Relationship Id="rId48" Type="http://schemas.openxmlformats.org/officeDocument/2006/relationships/customXml" Target="../ink/ink108.xml"/><Relationship Id="rId56" Type="http://schemas.openxmlformats.org/officeDocument/2006/relationships/customXml" Target="../ink/ink112.xml"/><Relationship Id="rId8" Type="http://schemas.openxmlformats.org/officeDocument/2006/relationships/customXml" Target="../ink/ink88.xml"/><Relationship Id="rId51" Type="http://schemas.openxmlformats.org/officeDocument/2006/relationships/image" Target="../media/image115.png"/><Relationship Id="rId3" Type="http://schemas.openxmlformats.org/officeDocument/2006/relationships/image" Target="../media/image3.png"/><Relationship Id="rId12" Type="http://schemas.openxmlformats.org/officeDocument/2006/relationships/customXml" Target="../ink/ink90.xml"/><Relationship Id="rId17" Type="http://schemas.openxmlformats.org/officeDocument/2006/relationships/image" Target="../media/image98.png"/><Relationship Id="rId25" Type="http://schemas.openxmlformats.org/officeDocument/2006/relationships/image" Target="../media/image102.png"/><Relationship Id="rId33" Type="http://schemas.openxmlformats.org/officeDocument/2006/relationships/image" Target="../media/image106.png"/><Relationship Id="rId38" Type="http://schemas.openxmlformats.org/officeDocument/2006/relationships/customXml" Target="../ink/ink103.xml"/><Relationship Id="rId46" Type="http://schemas.openxmlformats.org/officeDocument/2006/relationships/customXml" Target="../ink/ink107.xml"/><Relationship Id="rId59" Type="http://schemas.openxmlformats.org/officeDocument/2006/relationships/image" Target="../media/image119.png"/><Relationship Id="rId20" Type="http://schemas.openxmlformats.org/officeDocument/2006/relationships/customXml" Target="../ink/ink94.xml"/><Relationship Id="rId41" Type="http://schemas.openxmlformats.org/officeDocument/2006/relationships/image" Target="../media/image110.png"/><Relationship Id="rId54" Type="http://schemas.openxmlformats.org/officeDocument/2006/relationships/customXml" Target="../ink/ink111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87.xml"/><Relationship Id="rId15" Type="http://schemas.openxmlformats.org/officeDocument/2006/relationships/image" Target="../media/image97.png"/><Relationship Id="rId23" Type="http://schemas.openxmlformats.org/officeDocument/2006/relationships/image" Target="../media/image101.png"/><Relationship Id="rId28" Type="http://schemas.openxmlformats.org/officeDocument/2006/relationships/customXml" Target="../ink/ink98.xml"/><Relationship Id="rId36" Type="http://schemas.openxmlformats.org/officeDocument/2006/relationships/customXml" Target="../ink/ink102.xml"/><Relationship Id="rId49" Type="http://schemas.openxmlformats.org/officeDocument/2006/relationships/image" Target="../media/image114.png"/><Relationship Id="rId57" Type="http://schemas.openxmlformats.org/officeDocument/2006/relationships/image" Target="../media/image118.png"/><Relationship Id="rId10" Type="http://schemas.openxmlformats.org/officeDocument/2006/relationships/customXml" Target="../ink/ink89.xml"/><Relationship Id="rId31" Type="http://schemas.openxmlformats.org/officeDocument/2006/relationships/image" Target="../media/image105.png"/><Relationship Id="rId44" Type="http://schemas.openxmlformats.org/officeDocument/2006/relationships/customXml" Target="../ink/ink106.xml"/><Relationship Id="rId52" Type="http://schemas.openxmlformats.org/officeDocument/2006/relationships/customXml" Target="../ink/ink110.xml"/><Relationship Id="rId60" Type="http://schemas.openxmlformats.org/officeDocument/2006/relationships/customXml" Target="../ink/ink114.xml"/><Relationship Id="rId4" Type="http://schemas.openxmlformats.org/officeDocument/2006/relationships/image" Target="../media/image5.png"/><Relationship Id="rId9" Type="http://schemas.openxmlformats.org/officeDocument/2006/relationships/image" Target="../media/image94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71.xml"/><Relationship Id="rId21" Type="http://schemas.openxmlformats.org/officeDocument/2006/relationships/customXml" Target="../ink/ink123.xml"/><Relationship Id="rId42" Type="http://schemas.openxmlformats.org/officeDocument/2006/relationships/image" Target="../media/image140.png"/><Relationship Id="rId63" Type="http://schemas.openxmlformats.org/officeDocument/2006/relationships/customXml" Target="../ink/ink144.xml"/><Relationship Id="rId84" Type="http://schemas.openxmlformats.org/officeDocument/2006/relationships/image" Target="../media/image161.png"/><Relationship Id="rId138" Type="http://schemas.openxmlformats.org/officeDocument/2006/relationships/image" Target="../media/image188.png"/><Relationship Id="rId159" Type="http://schemas.openxmlformats.org/officeDocument/2006/relationships/customXml" Target="../ink/ink192.xml"/><Relationship Id="rId170" Type="http://schemas.openxmlformats.org/officeDocument/2006/relationships/image" Target="../media/image204.png"/><Relationship Id="rId191" Type="http://schemas.openxmlformats.org/officeDocument/2006/relationships/customXml" Target="../ink/ink208.xml"/><Relationship Id="rId205" Type="http://schemas.openxmlformats.org/officeDocument/2006/relationships/customXml" Target="../ink/ink215.xml"/><Relationship Id="rId226" Type="http://schemas.openxmlformats.org/officeDocument/2006/relationships/image" Target="../media/image232.png"/><Relationship Id="rId107" Type="http://schemas.openxmlformats.org/officeDocument/2006/relationships/customXml" Target="../ink/ink166.xml"/><Relationship Id="rId11" Type="http://schemas.openxmlformats.org/officeDocument/2006/relationships/customXml" Target="../ink/ink118.xml"/><Relationship Id="rId32" Type="http://schemas.openxmlformats.org/officeDocument/2006/relationships/image" Target="../media/image135.png"/><Relationship Id="rId53" Type="http://schemas.openxmlformats.org/officeDocument/2006/relationships/customXml" Target="../ink/ink139.xml"/><Relationship Id="rId74" Type="http://schemas.openxmlformats.org/officeDocument/2006/relationships/image" Target="../media/image156.png"/><Relationship Id="rId128" Type="http://schemas.openxmlformats.org/officeDocument/2006/relationships/image" Target="../media/image183.png"/><Relationship Id="rId149" Type="http://schemas.openxmlformats.org/officeDocument/2006/relationships/customXml" Target="../ink/ink187.xml"/><Relationship Id="rId5" Type="http://schemas.openxmlformats.org/officeDocument/2006/relationships/customXml" Target="../ink/ink115.xml"/><Relationship Id="rId95" Type="http://schemas.openxmlformats.org/officeDocument/2006/relationships/customXml" Target="../ink/ink160.xml"/><Relationship Id="rId160" Type="http://schemas.openxmlformats.org/officeDocument/2006/relationships/image" Target="../media/image199.png"/><Relationship Id="rId181" Type="http://schemas.openxmlformats.org/officeDocument/2006/relationships/customXml" Target="../ink/ink203.xml"/><Relationship Id="rId216" Type="http://schemas.openxmlformats.org/officeDocument/2006/relationships/image" Target="../media/image227.png"/><Relationship Id="rId237" Type="http://schemas.openxmlformats.org/officeDocument/2006/relationships/customXml" Target="../ink/ink231.xml"/><Relationship Id="rId22" Type="http://schemas.openxmlformats.org/officeDocument/2006/relationships/image" Target="../media/image130.png"/><Relationship Id="rId43" Type="http://schemas.openxmlformats.org/officeDocument/2006/relationships/customXml" Target="../ink/ink134.xml"/><Relationship Id="rId64" Type="http://schemas.openxmlformats.org/officeDocument/2006/relationships/image" Target="../media/image151.png"/><Relationship Id="rId118" Type="http://schemas.openxmlformats.org/officeDocument/2006/relationships/image" Target="../media/image178.png"/><Relationship Id="rId139" Type="http://schemas.openxmlformats.org/officeDocument/2006/relationships/customXml" Target="../ink/ink182.xml"/><Relationship Id="rId85" Type="http://schemas.openxmlformats.org/officeDocument/2006/relationships/customXml" Target="../ink/ink155.xml"/><Relationship Id="rId150" Type="http://schemas.openxmlformats.org/officeDocument/2006/relationships/image" Target="../media/image194.png"/><Relationship Id="rId171" Type="http://schemas.openxmlformats.org/officeDocument/2006/relationships/customXml" Target="../ink/ink198.xml"/><Relationship Id="rId192" Type="http://schemas.openxmlformats.org/officeDocument/2006/relationships/image" Target="../media/image215.png"/><Relationship Id="rId206" Type="http://schemas.openxmlformats.org/officeDocument/2006/relationships/image" Target="../media/image222.png"/><Relationship Id="rId227" Type="http://schemas.openxmlformats.org/officeDocument/2006/relationships/customXml" Target="../ink/ink226.xml"/><Relationship Id="rId12" Type="http://schemas.openxmlformats.org/officeDocument/2006/relationships/image" Target="../media/image125.png"/><Relationship Id="rId33" Type="http://schemas.openxmlformats.org/officeDocument/2006/relationships/customXml" Target="../ink/ink129.xml"/><Relationship Id="rId108" Type="http://schemas.openxmlformats.org/officeDocument/2006/relationships/image" Target="../media/image173.png"/><Relationship Id="rId129" Type="http://schemas.openxmlformats.org/officeDocument/2006/relationships/customXml" Target="../ink/ink177.xml"/><Relationship Id="rId54" Type="http://schemas.openxmlformats.org/officeDocument/2006/relationships/image" Target="../media/image146.png"/><Relationship Id="rId75" Type="http://schemas.openxmlformats.org/officeDocument/2006/relationships/customXml" Target="../ink/ink150.xml"/><Relationship Id="rId96" Type="http://schemas.openxmlformats.org/officeDocument/2006/relationships/image" Target="../media/image167.png"/><Relationship Id="rId140" Type="http://schemas.openxmlformats.org/officeDocument/2006/relationships/image" Target="../media/image189.png"/><Relationship Id="rId161" Type="http://schemas.openxmlformats.org/officeDocument/2006/relationships/customXml" Target="../ink/ink193.xml"/><Relationship Id="rId182" Type="http://schemas.openxmlformats.org/officeDocument/2006/relationships/image" Target="../media/image210.png"/><Relationship Id="rId217" Type="http://schemas.openxmlformats.org/officeDocument/2006/relationships/customXml" Target="../ink/ink221.xml"/><Relationship Id="rId6" Type="http://schemas.openxmlformats.org/officeDocument/2006/relationships/image" Target="../media/image122.png"/><Relationship Id="rId238" Type="http://schemas.openxmlformats.org/officeDocument/2006/relationships/image" Target="../media/image238.png"/><Relationship Id="rId23" Type="http://schemas.openxmlformats.org/officeDocument/2006/relationships/customXml" Target="../ink/ink124.xml"/><Relationship Id="rId119" Type="http://schemas.openxmlformats.org/officeDocument/2006/relationships/customXml" Target="../ink/ink172.xml"/><Relationship Id="rId44" Type="http://schemas.openxmlformats.org/officeDocument/2006/relationships/image" Target="../media/image141.png"/><Relationship Id="rId65" Type="http://schemas.openxmlformats.org/officeDocument/2006/relationships/customXml" Target="../ink/ink145.xml"/><Relationship Id="rId86" Type="http://schemas.openxmlformats.org/officeDocument/2006/relationships/image" Target="../media/image162.png"/><Relationship Id="rId130" Type="http://schemas.openxmlformats.org/officeDocument/2006/relationships/image" Target="../media/image184.png"/><Relationship Id="rId151" Type="http://schemas.openxmlformats.org/officeDocument/2006/relationships/customXml" Target="../ink/ink188.xml"/><Relationship Id="rId172" Type="http://schemas.openxmlformats.org/officeDocument/2006/relationships/image" Target="../media/image205.png"/><Relationship Id="rId193" Type="http://schemas.openxmlformats.org/officeDocument/2006/relationships/customXml" Target="../ink/ink209.xml"/><Relationship Id="rId207" Type="http://schemas.openxmlformats.org/officeDocument/2006/relationships/customXml" Target="../ink/ink216.xml"/><Relationship Id="rId228" Type="http://schemas.openxmlformats.org/officeDocument/2006/relationships/image" Target="../media/image233.png"/><Relationship Id="rId13" Type="http://schemas.openxmlformats.org/officeDocument/2006/relationships/customXml" Target="../ink/ink119.xml"/><Relationship Id="rId109" Type="http://schemas.openxmlformats.org/officeDocument/2006/relationships/customXml" Target="../ink/ink167.xml"/><Relationship Id="rId34" Type="http://schemas.openxmlformats.org/officeDocument/2006/relationships/image" Target="../media/image136.png"/><Relationship Id="rId55" Type="http://schemas.openxmlformats.org/officeDocument/2006/relationships/customXml" Target="../ink/ink140.xml"/><Relationship Id="rId76" Type="http://schemas.openxmlformats.org/officeDocument/2006/relationships/image" Target="../media/image157.png"/><Relationship Id="rId97" Type="http://schemas.openxmlformats.org/officeDocument/2006/relationships/customXml" Target="../ink/ink161.xml"/><Relationship Id="rId120" Type="http://schemas.openxmlformats.org/officeDocument/2006/relationships/image" Target="../media/image179.png"/><Relationship Id="rId141" Type="http://schemas.openxmlformats.org/officeDocument/2006/relationships/customXml" Target="../ink/ink183.xml"/><Relationship Id="rId7" Type="http://schemas.openxmlformats.org/officeDocument/2006/relationships/customXml" Target="../ink/ink116.xml"/><Relationship Id="rId162" Type="http://schemas.openxmlformats.org/officeDocument/2006/relationships/image" Target="../media/image200.png"/><Relationship Id="rId183" Type="http://schemas.openxmlformats.org/officeDocument/2006/relationships/customXml" Target="../ink/ink204.xml"/><Relationship Id="rId218" Type="http://schemas.openxmlformats.org/officeDocument/2006/relationships/image" Target="../media/image228.png"/><Relationship Id="rId24" Type="http://schemas.openxmlformats.org/officeDocument/2006/relationships/image" Target="../media/image131.png"/><Relationship Id="rId45" Type="http://schemas.openxmlformats.org/officeDocument/2006/relationships/customXml" Target="../ink/ink135.xml"/><Relationship Id="rId66" Type="http://schemas.openxmlformats.org/officeDocument/2006/relationships/image" Target="../media/image152.png"/><Relationship Id="rId87" Type="http://schemas.openxmlformats.org/officeDocument/2006/relationships/customXml" Target="../ink/ink156.xml"/><Relationship Id="rId110" Type="http://schemas.openxmlformats.org/officeDocument/2006/relationships/image" Target="../media/image174.png"/><Relationship Id="rId131" Type="http://schemas.openxmlformats.org/officeDocument/2006/relationships/customXml" Target="../ink/ink178.xml"/><Relationship Id="rId152" Type="http://schemas.openxmlformats.org/officeDocument/2006/relationships/image" Target="../media/image195.png"/><Relationship Id="rId173" Type="http://schemas.openxmlformats.org/officeDocument/2006/relationships/customXml" Target="../ink/ink199.xml"/><Relationship Id="rId194" Type="http://schemas.openxmlformats.org/officeDocument/2006/relationships/image" Target="../media/image216.png"/><Relationship Id="rId208" Type="http://schemas.openxmlformats.org/officeDocument/2006/relationships/image" Target="../media/image223.png"/><Relationship Id="rId229" Type="http://schemas.openxmlformats.org/officeDocument/2006/relationships/customXml" Target="../ink/ink227.xml"/><Relationship Id="rId14" Type="http://schemas.openxmlformats.org/officeDocument/2006/relationships/image" Target="../media/image126.png"/><Relationship Id="rId35" Type="http://schemas.openxmlformats.org/officeDocument/2006/relationships/customXml" Target="../ink/ink130.xml"/><Relationship Id="rId56" Type="http://schemas.openxmlformats.org/officeDocument/2006/relationships/image" Target="../media/image147.png"/><Relationship Id="rId77" Type="http://schemas.openxmlformats.org/officeDocument/2006/relationships/customXml" Target="../ink/ink151.xml"/><Relationship Id="rId100" Type="http://schemas.openxmlformats.org/officeDocument/2006/relationships/image" Target="../media/image169.png"/><Relationship Id="rId8" Type="http://schemas.openxmlformats.org/officeDocument/2006/relationships/image" Target="../media/image123.png"/><Relationship Id="rId98" Type="http://schemas.openxmlformats.org/officeDocument/2006/relationships/image" Target="../media/image168.png"/><Relationship Id="rId121" Type="http://schemas.openxmlformats.org/officeDocument/2006/relationships/customXml" Target="../ink/ink173.xml"/><Relationship Id="rId142" Type="http://schemas.openxmlformats.org/officeDocument/2006/relationships/image" Target="../media/image190.png"/><Relationship Id="rId163" Type="http://schemas.openxmlformats.org/officeDocument/2006/relationships/customXml" Target="../ink/ink194.xml"/><Relationship Id="rId184" Type="http://schemas.openxmlformats.org/officeDocument/2006/relationships/image" Target="../media/image211.png"/><Relationship Id="rId219" Type="http://schemas.openxmlformats.org/officeDocument/2006/relationships/customXml" Target="../ink/ink222.xml"/><Relationship Id="rId230" Type="http://schemas.openxmlformats.org/officeDocument/2006/relationships/image" Target="../media/image234.png"/><Relationship Id="rId25" Type="http://schemas.openxmlformats.org/officeDocument/2006/relationships/customXml" Target="../ink/ink125.xml"/><Relationship Id="rId46" Type="http://schemas.openxmlformats.org/officeDocument/2006/relationships/image" Target="../media/image142.png"/><Relationship Id="rId67" Type="http://schemas.openxmlformats.org/officeDocument/2006/relationships/customXml" Target="../ink/ink146.xml"/><Relationship Id="rId88" Type="http://schemas.openxmlformats.org/officeDocument/2006/relationships/image" Target="../media/image163.png"/><Relationship Id="rId111" Type="http://schemas.openxmlformats.org/officeDocument/2006/relationships/customXml" Target="../ink/ink168.xml"/><Relationship Id="rId132" Type="http://schemas.openxmlformats.org/officeDocument/2006/relationships/image" Target="../media/image185.png"/><Relationship Id="rId153" Type="http://schemas.openxmlformats.org/officeDocument/2006/relationships/customXml" Target="../ink/ink189.xml"/><Relationship Id="rId174" Type="http://schemas.openxmlformats.org/officeDocument/2006/relationships/image" Target="../media/image206.png"/><Relationship Id="rId195" Type="http://schemas.openxmlformats.org/officeDocument/2006/relationships/customXml" Target="../ink/ink210.xml"/><Relationship Id="rId209" Type="http://schemas.openxmlformats.org/officeDocument/2006/relationships/customXml" Target="../ink/ink217.xml"/><Relationship Id="rId190" Type="http://schemas.openxmlformats.org/officeDocument/2006/relationships/image" Target="../media/image214.png"/><Relationship Id="rId204" Type="http://schemas.openxmlformats.org/officeDocument/2006/relationships/image" Target="../media/image221.png"/><Relationship Id="rId220" Type="http://schemas.openxmlformats.org/officeDocument/2006/relationships/image" Target="../media/image229.png"/><Relationship Id="rId225" Type="http://schemas.openxmlformats.org/officeDocument/2006/relationships/customXml" Target="../ink/ink225.xml"/><Relationship Id="rId15" Type="http://schemas.openxmlformats.org/officeDocument/2006/relationships/customXml" Target="../ink/ink120.xml"/><Relationship Id="rId36" Type="http://schemas.openxmlformats.org/officeDocument/2006/relationships/image" Target="../media/image137.png"/><Relationship Id="rId57" Type="http://schemas.openxmlformats.org/officeDocument/2006/relationships/customXml" Target="../ink/ink141.xml"/><Relationship Id="rId106" Type="http://schemas.openxmlformats.org/officeDocument/2006/relationships/image" Target="../media/image172.png"/><Relationship Id="rId127" Type="http://schemas.openxmlformats.org/officeDocument/2006/relationships/customXml" Target="../ink/ink176.xml"/><Relationship Id="rId10" Type="http://schemas.openxmlformats.org/officeDocument/2006/relationships/image" Target="../media/image124.png"/><Relationship Id="rId31" Type="http://schemas.openxmlformats.org/officeDocument/2006/relationships/customXml" Target="../ink/ink128.xml"/><Relationship Id="rId52" Type="http://schemas.openxmlformats.org/officeDocument/2006/relationships/image" Target="../media/image145.png"/><Relationship Id="rId73" Type="http://schemas.openxmlformats.org/officeDocument/2006/relationships/customXml" Target="../ink/ink149.xml"/><Relationship Id="rId78" Type="http://schemas.openxmlformats.org/officeDocument/2006/relationships/image" Target="../media/image158.png"/><Relationship Id="rId94" Type="http://schemas.openxmlformats.org/officeDocument/2006/relationships/image" Target="../media/image166.png"/><Relationship Id="rId99" Type="http://schemas.openxmlformats.org/officeDocument/2006/relationships/customXml" Target="../ink/ink162.xml"/><Relationship Id="rId101" Type="http://schemas.openxmlformats.org/officeDocument/2006/relationships/customXml" Target="../ink/ink163.xml"/><Relationship Id="rId122" Type="http://schemas.openxmlformats.org/officeDocument/2006/relationships/image" Target="../media/image180.png"/><Relationship Id="rId143" Type="http://schemas.openxmlformats.org/officeDocument/2006/relationships/customXml" Target="../ink/ink184.xml"/><Relationship Id="rId148" Type="http://schemas.openxmlformats.org/officeDocument/2006/relationships/image" Target="../media/image193.png"/><Relationship Id="rId164" Type="http://schemas.openxmlformats.org/officeDocument/2006/relationships/image" Target="../media/image201.png"/><Relationship Id="rId169" Type="http://schemas.openxmlformats.org/officeDocument/2006/relationships/customXml" Target="../ink/ink197.xml"/><Relationship Id="rId185" Type="http://schemas.openxmlformats.org/officeDocument/2006/relationships/customXml" Target="../ink/ink205.xml"/><Relationship Id="rId4" Type="http://schemas.openxmlformats.org/officeDocument/2006/relationships/image" Target="../media/image121.png"/><Relationship Id="rId9" Type="http://schemas.openxmlformats.org/officeDocument/2006/relationships/customXml" Target="../ink/ink117.xml"/><Relationship Id="rId180" Type="http://schemas.openxmlformats.org/officeDocument/2006/relationships/image" Target="../media/image209.png"/><Relationship Id="rId210" Type="http://schemas.openxmlformats.org/officeDocument/2006/relationships/image" Target="../media/image224.png"/><Relationship Id="rId215" Type="http://schemas.openxmlformats.org/officeDocument/2006/relationships/customXml" Target="../ink/ink220.xml"/><Relationship Id="rId236" Type="http://schemas.openxmlformats.org/officeDocument/2006/relationships/image" Target="../media/image237.png"/><Relationship Id="rId26" Type="http://schemas.openxmlformats.org/officeDocument/2006/relationships/image" Target="../media/image132.png"/><Relationship Id="rId231" Type="http://schemas.openxmlformats.org/officeDocument/2006/relationships/customXml" Target="../ink/ink228.xml"/><Relationship Id="rId47" Type="http://schemas.openxmlformats.org/officeDocument/2006/relationships/customXml" Target="../ink/ink136.xml"/><Relationship Id="rId68" Type="http://schemas.openxmlformats.org/officeDocument/2006/relationships/image" Target="../media/image153.png"/><Relationship Id="rId89" Type="http://schemas.openxmlformats.org/officeDocument/2006/relationships/customXml" Target="../ink/ink157.xml"/><Relationship Id="rId112" Type="http://schemas.openxmlformats.org/officeDocument/2006/relationships/image" Target="../media/image175.png"/><Relationship Id="rId133" Type="http://schemas.openxmlformats.org/officeDocument/2006/relationships/customXml" Target="../ink/ink179.xml"/><Relationship Id="rId154" Type="http://schemas.openxmlformats.org/officeDocument/2006/relationships/image" Target="../media/image196.png"/><Relationship Id="rId175" Type="http://schemas.openxmlformats.org/officeDocument/2006/relationships/customXml" Target="../ink/ink200.xml"/><Relationship Id="rId196" Type="http://schemas.openxmlformats.org/officeDocument/2006/relationships/image" Target="../media/image217.png"/><Relationship Id="rId200" Type="http://schemas.openxmlformats.org/officeDocument/2006/relationships/image" Target="../media/image219.png"/><Relationship Id="rId16" Type="http://schemas.openxmlformats.org/officeDocument/2006/relationships/image" Target="../media/image127.png"/><Relationship Id="rId221" Type="http://schemas.openxmlformats.org/officeDocument/2006/relationships/customXml" Target="../ink/ink223.xml"/><Relationship Id="rId37" Type="http://schemas.openxmlformats.org/officeDocument/2006/relationships/customXml" Target="../ink/ink131.xml"/><Relationship Id="rId58" Type="http://schemas.openxmlformats.org/officeDocument/2006/relationships/image" Target="../media/image148.png"/><Relationship Id="rId79" Type="http://schemas.openxmlformats.org/officeDocument/2006/relationships/customXml" Target="../ink/ink152.xml"/><Relationship Id="rId102" Type="http://schemas.openxmlformats.org/officeDocument/2006/relationships/image" Target="../media/image170.png"/><Relationship Id="rId123" Type="http://schemas.openxmlformats.org/officeDocument/2006/relationships/customXml" Target="../ink/ink174.xml"/><Relationship Id="rId144" Type="http://schemas.openxmlformats.org/officeDocument/2006/relationships/image" Target="../media/image191.png"/><Relationship Id="rId90" Type="http://schemas.openxmlformats.org/officeDocument/2006/relationships/image" Target="../media/image164.png"/><Relationship Id="rId165" Type="http://schemas.openxmlformats.org/officeDocument/2006/relationships/customXml" Target="../ink/ink195.xml"/><Relationship Id="rId186" Type="http://schemas.openxmlformats.org/officeDocument/2006/relationships/image" Target="../media/image212.png"/><Relationship Id="rId211" Type="http://schemas.openxmlformats.org/officeDocument/2006/relationships/customXml" Target="../ink/ink218.xml"/><Relationship Id="rId232" Type="http://schemas.openxmlformats.org/officeDocument/2006/relationships/image" Target="../media/image235.png"/><Relationship Id="rId27" Type="http://schemas.openxmlformats.org/officeDocument/2006/relationships/customXml" Target="../ink/ink126.xml"/><Relationship Id="rId48" Type="http://schemas.openxmlformats.org/officeDocument/2006/relationships/image" Target="../media/image143.png"/><Relationship Id="rId69" Type="http://schemas.openxmlformats.org/officeDocument/2006/relationships/customXml" Target="../ink/ink147.xml"/><Relationship Id="rId113" Type="http://schemas.openxmlformats.org/officeDocument/2006/relationships/customXml" Target="../ink/ink169.xml"/><Relationship Id="rId134" Type="http://schemas.openxmlformats.org/officeDocument/2006/relationships/image" Target="../media/image186.png"/><Relationship Id="rId80" Type="http://schemas.openxmlformats.org/officeDocument/2006/relationships/image" Target="../media/image159.png"/><Relationship Id="rId155" Type="http://schemas.openxmlformats.org/officeDocument/2006/relationships/customXml" Target="../ink/ink190.xml"/><Relationship Id="rId176" Type="http://schemas.openxmlformats.org/officeDocument/2006/relationships/image" Target="../media/image207.png"/><Relationship Id="rId197" Type="http://schemas.openxmlformats.org/officeDocument/2006/relationships/customXml" Target="../ink/ink211.xml"/><Relationship Id="rId201" Type="http://schemas.openxmlformats.org/officeDocument/2006/relationships/customXml" Target="../ink/ink213.xml"/><Relationship Id="rId222" Type="http://schemas.openxmlformats.org/officeDocument/2006/relationships/image" Target="../media/image230.png"/><Relationship Id="rId17" Type="http://schemas.openxmlformats.org/officeDocument/2006/relationships/customXml" Target="../ink/ink121.xml"/><Relationship Id="rId38" Type="http://schemas.openxmlformats.org/officeDocument/2006/relationships/image" Target="../media/image138.png"/><Relationship Id="rId59" Type="http://schemas.openxmlformats.org/officeDocument/2006/relationships/customXml" Target="../ink/ink142.xml"/><Relationship Id="rId103" Type="http://schemas.openxmlformats.org/officeDocument/2006/relationships/customXml" Target="../ink/ink164.xml"/><Relationship Id="rId124" Type="http://schemas.openxmlformats.org/officeDocument/2006/relationships/image" Target="../media/image181.png"/><Relationship Id="rId70" Type="http://schemas.openxmlformats.org/officeDocument/2006/relationships/image" Target="../media/image154.png"/><Relationship Id="rId91" Type="http://schemas.openxmlformats.org/officeDocument/2006/relationships/customXml" Target="../ink/ink158.xml"/><Relationship Id="rId145" Type="http://schemas.openxmlformats.org/officeDocument/2006/relationships/customXml" Target="../ink/ink185.xml"/><Relationship Id="rId166" Type="http://schemas.openxmlformats.org/officeDocument/2006/relationships/image" Target="../media/image202.png"/><Relationship Id="rId187" Type="http://schemas.openxmlformats.org/officeDocument/2006/relationships/customXml" Target="../ink/ink206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225.png"/><Relationship Id="rId233" Type="http://schemas.openxmlformats.org/officeDocument/2006/relationships/customXml" Target="../ink/ink229.xml"/><Relationship Id="rId28" Type="http://schemas.openxmlformats.org/officeDocument/2006/relationships/image" Target="../media/image133.png"/><Relationship Id="rId49" Type="http://schemas.openxmlformats.org/officeDocument/2006/relationships/customXml" Target="../ink/ink137.xml"/><Relationship Id="rId114" Type="http://schemas.openxmlformats.org/officeDocument/2006/relationships/image" Target="../media/image176.png"/><Relationship Id="rId60" Type="http://schemas.openxmlformats.org/officeDocument/2006/relationships/image" Target="../media/image149.png"/><Relationship Id="rId81" Type="http://schemas.openxmlformats.org/officeDocument/2006/relationships/customXml" Target="../ink/ink153.xml"/><Relationship Id="rId135" Type="http://schemas.openxmlformats.org/officeDocument/2006/relationships/customXml" Target="../ink/ink180.xml"/><Relationship Id="rId156" Type="http://schemas.openxmlformats.org/officeDocument/2006/relationships/image" Target="../media/image197.png"/><Relationship Id="rId177" Type="http://schemas.openxmlformats.org/officeDocument/2006/relationships/customXml" Target="../ink/ink201.xml"/><Relationship Id="rId198" Type="http://schemas.openxmlformats.org/officeDocument/2006/relationships/image" Target="../media/image218.png"/><Relationship Id="rId202" Type="http://schemas.openxmlformats.org/officeDocument/2006/relationships/image" Target="../media/image220.png"/><Relationship Id="rId223" Type="http://schemas.openxmlformats.org/officeDocument/2006/relationships/customXml" Target="../ink/ink224.xml"/><Relationship Id="rId18" Type="http://schemas.openxmlformats.org/officeDocument/2006/relationships/image" Target="../media/image128.png"/><Relationship Id="rId39" Type="http://schemas.openxmlformats.org/officeDocument/2006/relationships/customXml" Target="../ink/ink132.xml"/><Relationship Id="rId50" Type="http://schemas.openxmlformats.org/officeDocument/2006/relationships/image" Target="../media/image144.png"/><Relationship Id="rId104" Type="http://schemas.openxmlformats.org/officeDocument/2006/relationships/image" Target="../media/image171.png"/><Relationship Id="rId125" Type="http://schemas.openxmlformats.org/officeDocument/2006/relationships/customXml" Target="../ink/ink175.xml"/><Relationship Id="rId146" Type="http://schemas.openxmlformats.org/officeDocument/2006/relationships/image" Target="../media/image192.png"/><Relationship Id="rId167" Type="http://schemas.openxmlformats.org/officeDocument/2006/relationships/customXml" Target="../ink/ink196.xml"/><Relationship Id="rId188" Type="http://schemas.openxmlformats.org/officeDocument/2006/relationships/image" Target="../media/image213.png"/><Relationship Id="rId71" Type="http://schemas.openxmlformats.org/officeDocument/2006/relationships/customXml" Target="../ink/ink148.xml"/><Relationship Id="rId92" Type="http://schemas.openxmlformats.org/officeDocument/2006/relationships/image" Target="../media/image165.png"/><Relationship Id="rId213" Type="http://schemas.openxmlformats.org/officeDocument/2006/relationships/customXml" Target="../ink/ink219.xml"/><Relationship Id="rId234" Type="http://schemas.openxmlformats.org/officeDocument/2006/relationships/image" Target="../media/image236.png"/><Relationship Id="rId2" Type="http://schemas.openxmlformats.org/officeDocument/2006/relationships/image" Target="../media/image5.png"/><Relationship Id="rId29" Type="http://schemas.openxmlformats.org/officeDocument/2006/relationships/customXml" Target="../ink/ink127.xml"/><Relationship Id="rId40" Type="http://schemas.openxmlformats.org/officeDocument/2006/relationships/image" Target="../media/image139.png"/><Relationship Id="rId115" Type="http://schemas.openxmlformats.org/officeDocument/2006/relationships/customXml" Target="../ink/ink170.xml"/><Relationship Id="rId136" Type="http://schemas.openxmlformats.org/officeDocument/2006/relationships/image" Target="../media/image187.png"/><Relationship Id="rId157" Type="http://schemas.openxmlformats.org/officeDocument/2006/relationships/customXml" Target="../ink/ink191.xml"/><Relationship Id="rId178" Type="http://schemas.openxmlformats.org/officeDocument/2006/relationships/image" Target="../media/image208.png"/><Relationship Id="rId61" Type="http://schemas.openxmlformats.org/officeDocument/2006/relationships/customXml" Target="../ink/ink143.xml"/><Relationship Id="rId82" Type="http://schemas.openxmlformats.org/officeDocument/2006/relationships/image" Target="../media/image160.png"/><Relationship Id="rId199" Type="http://schemas.openxmlformats.org/officeDocument/2006/relationships/customXml" Target="../ink/ink212.xml"/><Relationship Id="rId203" Type="http://schemas.openxmlformats.org/officeDocument/2006/relationships/customXml" Target="../ink/ink214.xml"/><Relationship Id="rId19" Type="http://schemas.openxmlformats.org/officeDocument/2006/relationships/customXml" Target="../ink/ink122.xml"/><Relationship Id="rId224" Type="http://schemas.openxmlformats.org/officeDocument/2006/relationships/image" Target="../media/image231.png"/><Relationship Id="rId30" Type="http://schemas.openxmlformats.org/officeDocument/2006/relationships/image" Target="../media/image134.png"/><Relationship Id="rId105" Type="http://schemas.openxmlformats.org/officeDocument/2006/relationships/customXml" Target="../ink/ink165.xml"/><Relationship Id="rId126" Type="http://schemas.openxmlformats.org/officeDocument/2006/relationships/image" Target="../media/image182.png"/><Relationship Id="rId147" Type="http://schemas.openxmlformats.org/officeDocument/2006/relationships/customXml" Target="../ink/ink186.xml"/><Relationship Id="rId168" Type="http://schemas.openxmlformats.org/officeDocument/2006/relationships/image" Target="../media/image203.png"/><Relationship Id="rId51" Type="http://schemas.openxmlformats.org/officeDocument/2006/relationships/customXml" Target="../ink/ink138.xml"/><Relationship Id="rId72" Type="http://schemas.openxmlformats.org/officeDocument/2006/relationships/image" Target="../media/image155.png"/><Relationship Id="rId93" Type="http://schemas.openxmlformats.org/officeDocument/2006/relationships/customXml" Target="../ink/ink159.xml"/><Relationship Id="rId189" Type="http://schemas.openxmlformats.org/officeDocument/2006/relationships/customXml" Target="../ink/ink207.xml"/><Relationship Id="rId3" Type="http://schemas.openxmlformats.org/officeDocument/2006/relationships/image" Target="../media/image3.png"/><Relationship Id="rId214" Type="http://schemas.openxmlformats.org/officeDocument/2006/relationships/image" Target="../media/image226.png"/><Relationship Id="rId235" Type="http://schemas.openxmlformats.org/officeDocument/2006/relationships/customXml" Target="../ink/ink230.xml"/><Relationship Id="rId116" Type="http://schemas.openxmlformats.org/officeDocument/2006/relationships/image" Target="../media/image177.png"/><Relationship Id="rId137" Type="http://schemas.openxmlformats.org/officeDocument/2006/relationships/customXml" Target="../ink/ink181.xml"/><Relationship Id="rId158" Type="http://schemas.openxmlformats.org/officeDocument/2006/relationships/image" Target="../media/image198.png"/><Relationship Id="rId20" Type="http://schemas.openxmlformats.org/officeDocument/2006/relationships/image" Target="../media/image129.png"/><Relationship Id="rId41" Type="http://schemas.openxmlformats.org/officeDocument/2006/relationships/customXml" Target="../ink/ink133.xml"/><Relationship Id="rId62" Type="http://schemas.openxmlformats.org/officeDocument/2006/relationships/image" Target="../media/image150.png"/><Relationship Id="rId83" Type="http://schemas.openxmlformats.org/officeDocument/2006/relationships/customXml" Target="../ink/ink154.xml"/><Relationship Id="rId179" Type="http://schemas.openxmlformats.org/officeDocument/2006/relationships/customXml" Target="../ink/ink202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42.xml"/><Relationship Id="rId21" Type="http://schemas.openxmlformats.org/officeDocument/2006/relationships/image" Target="../media/image247.png"/><Relationship Id="rId42" Type="http://schemas.openxmlformats.org/officeDocument/2006/relationships/customXml" Target="../ink/ink250.xml"/><Relationship Id="rId47" Type="http://schemas.openxmlformats.org/officeDocument/2006/relationships/image" Target="../media/image260.png"/><Relationship Id="rId63" Type="http://schemas.openxmlformats.org/officeDocument/2006/relationships/image" Target="../media/image268.png"/><Relationship Id="rId68" Type="http://schemas.openxmlformats.org/officeDocument/2006/relationships/customXml" Target="../ink/ink263.xml"/><Relationship Id="rId84" Type="http://schemas.openxmlformats.org/officeDocument/2006/relationships/customXml" Target="../ink/ink271.xml"/><Relationship Id="rId89" Type="http://schemas.openxmlformats.org/officeDocument/2006/relationships/image" Target="../media/image281.png"/><Relationship Id="rId16" Type="http://schemas.openxmlformats.org/officeDocument/2006/relationships/customXml" Target="../ink/ink237.xml"/><Relationship Id="rId11" Type="http://schemas.openxmlformats.org/officeDocument/2006/relationships/image" Target="../media/image242.png"/><Relationship Id="rId32" Type="http://schemas.openxmlformats.org/officeDocument/2006/relationships/customXml" Target="../ink/ink245.xml"/><Relationship Id="rId37" Type="http://schemas.openxmlformats.org/officeDocument/2006/relationships/image" Target="../media/image255.png"/><Relationship Id="rId53" Type="http://schemas.openxmlformats.org/officeDocument/2006/relationships/image" Target="../media/image263.png"/><Relationship Id="rId58" Type="http://schemas.openxmlformats.org/officeDocument/2006/relationships/customXml" Target="../ink/ink258.xml"/><Relationship Id="rId74" Type="http://schemas.openxmlformats.org/officeDocument/2006/relationships/customXml" Target="../ink/ink266.xml"/><Relationship Id="rId79" Type="http://schemas.openxmlformats.org/officeDocument/2006/relationships/image" Target="../media/image276.png"/><Relationship Id="rId5" Type="http://schemas.openxmlformats.org/officeDocument/2006/relationships/image" Target="../media/image239.png"/><Relationship Id="rId90" Type="http://schemas.openxmlformats.org/officeDocument/2006/relationships/customXml" Target="../ink/ink274.xml"/><Relationship Id="rId95" Type="http://schemas.openxmlformats.org/officeDocument/2006/relationships/image" Target="../media/image284.png"/><Relationship Id="rId22" Type="http://schemas.openxmlformats.org/officeDocument/2006/relationships/customXml" Target="../ink/ink240.xml"/><Relationship Id="rId27" Type="http://schemas.openxmlformats.org/officeDocument/2006/relationships/image" Target="../media/image250.png"/><Relationship Id="rId43" Type="http://schemas.openxmlformats.org/officeDocument/2006/relationships/image" Target="../media/image258.png"/><Relationship Id="rId48" Type="http://schemas.openxmlformats.org/officeDocument/2006/relationships/customXml" Target="../ink/ink253.xml"/><Relationship Id="rId64" Type="http://schemas.openxmlformats.org/officeDocument/2006/relationships/customXml" Target="../ink/ink261.xml"/><Relationship Id="rId69" Type="http://schemas.openxmlformats.org/officeDocument/2006/relationships/image" Target="../media/image271.png"/><Relationship Id="rId80" Type="http://schemas.openxmlformats.org/officeDocument/2006/relationships/customXml" Target="../ink/ink269.xml"/><Relationship Id="rId85" Type="http://schemas.openxmlformats.org/officeDocument/2006/relationships/image" Target="../media/image279.png"/><Relationship Id="rId12" Type="http://schemas.openxmlformats.org/officeDocument/2006/relationships/customXml" Target="../ink/ink235.xml"/><Relationship Id="rId17" Type="http://schemas.openxmlformats.org/officeDocument/2006/relationships/image" Target="../media/image245.png"/><Relationship Id="rId25" Type="http://schemas.openxmlformats.org/officeDocument/2006/relationships/image" Target="../media/image249.png"/><Relationship Id="rId33" Type="http://schemas.openxmlformats.org/officeDocument/2006/relationships/image" Target="../media/image253.png"/><Relationship Id="rId38" Type="http://schemas.openxmlformats.org/officeDocument/2006/relationships/customXml" Target="../ink/ink248.xml"/><Relationship Id="rId46" Type="http://schemas.openxmlformats.org/officeDocument/2006/relationships/customXml" Target="../ink/ink252.xml"/><Relationship Id="rId59" Type="http://schemas.openxmlformats.org/officeDocument/2006/relationships/image" Target="../media/image266.png"/><Relationship Id="rId67" Type="http://schemas.openxmlformats.org/officeDocument/2006/relationships/image" Target="../media/image270.png"/><Relationship Id="rId20" Type="http://schemas.openxmlformats.org/officeDocument/2006/relationships/customXml" Target="../ink/ink239.xml"/><Relationship Id="rId41" Type="http://schemas.openxmlformats.org/officeDocument/2006/relationships/image" Target="../media/image257.png"/><Relationship Id="rId54" Type="http://schemas.openxmlformats.org/officeDocument/2006/relationships/customXml" Target="../ink/ink256.xml"/><Relationship Id="rId62" Type="http://schemas.openxmlformats.org/officeDocument/2006/relationships/customXml" Target="../ink/ink260.xml"/><Relationship Id="rId70" Type="http://schemas.openxmlformats.org/officeDocument/2006/relationships/customXml" Target="../ink/ink264.xml"/><Relationship Id="rId75" Type="http://schemas.openxmlformats.org/officeDocument/2006/relationships/image" Target="../media/image274.png"/><Relationship Id="rId83" Type="http://schemas.openxmlformats.org/officeDocument/2006/relationships/image" Target="../media/image278.png"/><Relationship Id="rId88" Type="http://schemas.openxmlformats.org/officeDocument/2006/relationships/customXml" Target="../ink/ink273.xml"/><Relationship Id="rId91" Type="http://schemas.openxmlformats.org/officeDocument/2006/relationships/image" Target="../media/image282.png"/><Relationship Id="rId96" Type="http://schemas.openxmlformats.org/officeDocument/2006/relationships/customXml" Target="../ink/ink277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32.xml"/><Relationship Id="rId15" Type="http://schemas.openxmlformats.org/officeDocument/2006/relationships/image" Target="../media/image244.png"/><Relationship Id="rId23" Type="http://schemas.openxmlformats.org/officeDocument/2006/relationships/image" Target="../media/image248.png"/><Relationship Id="rId28" Type="http://schemas.openxmlformats.org/officeDocument/2006/relationships/customXml" Target="../ink/ink243.xml"/><Relationship Id="rId36" Type="http://schemas.openxmlformats.org/officeDocument/2006/relationships/customXml" Target="../ink/ink247.xml"/><Relationship Id="rId49" Type="http://schemas.openxmlformats.org/officeDocument/2006/relationships/image" Target="../media/image261.png"/><Relationship Id="rId57" Type="http://schemas.openxmlformats.org/officeDocument/2006/relationships/image" Target="../media/image265.png"/><Relationship Id="rId10" Type="http://schemas.openxmlformats.org/officeDocument/2006/relationships/customXml" Target="../ink/ink234.xml"/><Relationship Id="rId31" Type="http://schemas.openxmlformats.org/officeDocument/2006/relationships/image" Target="../media/image252.png"/><Relationship Id="rId44" Type="http://schemas.openxmlformats.org/officeDocument/2006/relationships/customXml" Target="../ink/ink251.xml"/><Relationship Id="rId52" Type="http://schemas.openxmlformats.org/officeDocument/2006/relationships/customXml" Target="../ink/ink255.xml"/><Relationship Id="rId60" Type="http://schemas.openxmlformats.org/officeDocument/2006/relationships/customXml" Target="../ink/ink259.xml"/><Relationship Id="rId65" Type="http://schemas.openxmlformats.org/officeDocument/2006/relationships/image" Target="../media/image269.png"/><Relationship Id="rId73" Type="http://schemas.openxmlformats.org/officeDocument/2006/relationships/image" Target="../media/image273.png"/><Relationship Id="rId78" Type="http://schemas.openxmlformats.org/officeDocument/2006/relationships/customXml" Target="../ink/ink268.xml"/><Relationship Id="rId81" Type="http://schemas.openxmlformats.org/officeDocument/2006/relationships/image" Target="../media/image277.png"/><Relationship Id="rId86" Type="http://schemas.openxmlformats.org/officeDocument/2006/relationships/customXml" Target="../ink/ink272.xml"/><Relationship Id="rId94" Type="http://schemas.openxmlformats.org/officeDocument/2006/relationships/customXml" Target="../ink/ink276.xml"/><Relationship Id="rId99" Type="http://schemas.openxmlformats.org/officeDocument/2006/relationships/image" Target="../media/image286.png"/><Relationship Id="rId101" Type="http://schemas.openxmlformats.org/officeDocument/2006/relationships/image" Target="../media/image287.png"/><Relationship Id="rId4" Type="http://schemas.openxmlformats.org/officeDocument/2006/relationships/image" Target="../media/image5.png"/><Relationship Id="rId9" Type="http://schemas.openxmlformats.org/officeDocument/2006/relationships/image" Target="../media/image241.png"/><Relationship Id="rId13" Type="http://schemas.openxmlformats.org/officeDocument/2006/relationships/image" Target="../media/image243.png"/><Relationship Id="rId18" Type="http://schemas.openxmlformats.org/officeDocument/2006/relationships/customXml" Target="../ink/ink238.xml"/><Relationship Id="rId39" Type="http://schemas.openxmlformats.org/officeDocument/2006/relationships/image" Target="../media/image256.png"/><Relationship Id="rId34" Type="http://schemas.openxmlformats.org/officeDocument/2006/relationships/customXml" Target="../ink/ink246.xml"/><Relationship Id="rId50" Type="http://schemas.openxmlformats.org/officeDocument/2006/relationships/customXml" Target="../ink/ink254.xml"/><Relationship Id="rId55" Type="http://schemas.openxmlformats.org/officeDocument/2006/relationships/image" Target="../media/image264.png"/><Relationship Id="rId76" Type="http://schemas.openxmlformats.org/officeDocument/2006/relationships/customXml" Target="../ink/ink267.xml"/><Relationship Id="rId97" Type="http://schemas.openxmlformats.org/officeDocument/2006/relationships/image" Target="../media/image285.png"/><Relationship Id="rId7" Type="http://schemas.openxmlformats.org/officeDocument/2006/relationships/image" Target="../media/image240.png"/><Relationship Id="rId71" Type="http://schemas.openxmlformats.org/officeDocument/2006/relationships/image" Target="../media/image272.png"/><Relationship Id="rId92" Type="http://schemas.openxmlformats.org/officeDocument/2006/relationships/customXml" Target="../ink/ink275.xml"/><Relationship Id="rId2" Type="http://schemas.openxmlformats.org/officeDocument/2006/relationships/image" Target="../media/image4.jpeg"/><Relationship Id="rId29" Type="http://schemas.openxmlformats.org/officeDocument/2006/relationships/image" Target="../media/image251.png"/><Relationship Id="rId24" Type="http://schemas.openxmlformats.org/officeDocument/2006/relationships/customXml" Target="../ink/ink241.xml"/><Relationship Id="rId40" Type="http://schemas.openxmlformats.org/officeDocument/2006/relationships/customXml" Target="../ink/ink249.xml"/><Relationship Id="rId45" Type="http://schemas.openxmlformats.org/officeDocument/2006/relationships/image" Target="../media/image259.png"/><Relationship Id="rId66" Type="http://schemas.openxmlformats.org/officeDocument/2006/relationships/customXml" Target="../ink/ink262.xml"/><Relationship Id="rId87" Type="http://schemas.openxmlformats.org/officeDocument/2006/relationships/image" Target="../media/image280.png"/><Relationship Id="rId61" Type="http://schemas.openxmlformats.org/officeDocument/2006/relationships/image" Target="../media/image267.png"/><Relationship Id="rId82" Type="http://schemas.openxmlformats.org/officeDocument/2006/relationships/customXml" Target="../ink/ink270.xml"/><Relationship Id="rId19" Type="http://schemas.openxmlformats.org/officeDocument/2006/relationships/image" Target="../media/image246.png"/><Relationship Id="rId14" Type="http://schemas.openxmlformats.org/officeDocument/2006/relationships/customXml" Target="../ink/ink236.xml"/><Relationship Id="rId30" Type="http://schemas.openxmlformats.org/officeDocument/2006/relationships/customXml" Target="../ink/ink244.xml"/><Relationship Id="rId35" Type="http://schemas.openxmlformats.org/officeDocument/2006/relationships/image" Target="../media/image254.png"/><Relationship Id="rId56" Type="http://schemas.openxmlformats.org/officeDocument/2006/relationships/customXml" Target="../ink/ink257.xml"/><Relationship Id="rId77" Type="http://schemas.openxmlformats.org/officeDocument/2006/relationships/image" Target="../media/image275.png"/><Relationship Id="rId100" Type="http://schemas.openxmlformats.org/officeDocument/2006/relationships/customXml" Target="../ink/ink279.xml"/><Relationship Id="rId8" Type="http://schemas.openxmlformats.org/officeDocument/2006/relationships/customXml" Target="../ink/ink233.xml"/><Relationship Id="rId51" Type="http://schemas.openxmlformats.org/officeDocument/2006/relationships/image" Target="../media/image262.png"/><Relationship Id="rId72" Type="http://schemas.openxmlformats.org/officeDocument/2006/relationships/customXml" Target="../ink/ink265.xml"/><Relationship Id="rId93" Type="http://schemas.openxmlformats.org/officeDocument/2006/relationships/image" Target="../media/image283.png"/><Relationship Id="rId98" Type="http://schemas.openxmlformats.org/officeDocument/2006/relationships/customXml" Target="../ink/ink278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2.png"/><Relationship Id="rId18" Type="http://schemas.openxmlformats.org/officeDocument/2006/relationships/customXml" Target="../ink/ink286.xml"/><Relationship Id="rId26" Type="http://schemas.openxmlformats.org/officeDocument/2006/relationships/customXml" Target="../ink/ink290.xml"/><Relationship Id="rId39" Type="http://schemas.openxmlformats.org/officeDocument/2006/relationships/image" Target="../media/image305.png"/><Relationship Id="rId21" Type="http://schemas.openxmlformats.org/officeDocument/2006/relationships/image" Target="../media/image296.png"/><Relationship Id="rId34" Type="http://schemas.openxmlformats.org/officeDocument/2006/relationships/customXml" Target="../ink/ink294.xml"/><Relationship Id="rId42" Type="http://schemas.openxmlformats.org/officeDocument/2006/relationships/customXml" Target="../ink/ink298.xml"/><Relationship Id="rId47" Type="http://schemas.openxmlformats.org/officeDocument/2006/relationships/image" Target="../media/image309.png"/><Relationship Id="rId50" Type="http://schemas.openxmlformats.org/officeDocument/2006/relationships/customXml" Target="../ink/ink302.xml"/><Relationship Id="rId7" Type="http://schemas.openxmlformats.org/officeDocument/2006/relationships/image" Target="../media/image289.png"/><Relationship Id="rId2" Type="http://schemas.openxmlformats.org/officeDocument/2006/relationships/image" Target="../media/image4.jpeg"/><Relationship Id="rId16" Type="http://schemas.openxmlformats.org/officeDocument/2006/relationships/customXml" Target="../ink/ink285.xml"/><Relationship Id="rId29" Type="http://schemas.openxmlformats.org/officeDocument/2006/relationships/image" Target="../media/image300.png"/><Relationship Id="rId11" Type="http://schemas.openxmlformats.org/officeDocument/2006/relationships/image" Target="../media/image291.png"/><Relationship Id="rId24" Type="http://schemas.openxmlformats.org/officeDocument/2006/relationships/customXml" Target="../ink/ink289.xml"/><Relationship Id="rId32" Type="http://schemas.openxmlformats.org/officeDocument/2006/relationships/customXml" Target="../ink/ink293.xml"/><Relationship Id="rId37" Type="http://schemas.openxmlformats.org/officeDocument/2006/relationships/image" Target="../media/image304.png"/><Relationship Id="rId40" Type="http://schemas.openxmlformats.org/officeDocument/2006/relationships/customXml" Target="../ink/ink297.xml"/><Relationship Id="rId45" Type="http://schemas.openxmlformats.org/officeDocument/2006/relationships/image" Target="../media/image308.png"/><Relationship Id="rId53" Type="http://schemas.openxmlformats.org/officeDocument/2006/relationships/image" Target="../media/image312.png"/><Relationship Id="rId5" Type="http://schemas.openxmlformats.org/officeDocument/2006/relationships/image" Target="../media/image288.png"/><Relationship Id="rId10" Type="http://schemas.openxmlformats.org/officeDocument/2006/relationships/customXml" Target="../ink/ink282.xml"/><Relationship Id="rId19" Type="http://schemas.openxmlformats.org/officeDocument/2006/relationships/image" Target="../media/image295.png"/><Relationship Id="rId31" Type="http://schemas.openxmlformats.org/officeDocument/2006/relationships/image" Target="../media/image301.png"/><Relationship Id="rId44" Type="http://schemas.openxmlformats.org/officeDocument/2006/relationships/customXml" Target="../ink/ink299.xml"/><Relationship Id="rId52" Type="http://schemas.openxmlformats.org/officeDocument/2006/relationships/customXml" Target="../ink/ink303.xml"/><Relationship Id="rId4" Type="http://schemas.openxmlformats.org/officeDocument/2006/relationships/image" Target="../media/image5.png"/><Relationship Id="rId9" Type="http://schemas.openxmlformats.org/officeDocument/2006/relationships/image" Target="../media/image290.png"/><Relationship Id="rId14" Type="http://schemas.openxmlformats.org/officeDocument/2006/relationships/customXml" Target="../ink/ink284.xml"/><Relationship Id="rId22" Type="http://schemas.openxmlformats.org/officeDocument/2006/relationships/customXml" Target="../ink/ink288.xml"/><Relationship Id="rId27" Type="http://schemas.openxmlformats.org/officeDocument/2006/relationships/image" Target="../media/image299.png"/><Relationship Id="rId30" Type="http://schemas.openxmlformats.org/officeDocument/2006/relationships/customXml" Target="../ink/ink292.xml"/><Relationship Id="rId35" Type="http://schemas.openxmlformats.org/officeDocument/2006/relationships/image" Target="../media/image303.png"/><Relationship Id="rId43" Type="http://schemas.openxmlformats.org/officeDocument/2006/relationships/image" Target="../media/image307.png"/><Relationship Id="rId48" Type="http://schemas.openxmlformats.org/officeDocument/2006/relationships/customXml" Target="../ink/ink301.xml"/><Relationship Id="rId8" Type="http://schemas.openxmlformats.org/officeDocument/2006/relationships/customXml" Target="../ink/ink281.xml"/><Relationship Id="rId51" Type="http://schemas.openxmlformats.org/officeDocument/2006/relationships/image" Target="../media/image311.png"/><Relationship Id="rId3" Type="http://schemas.openxmlformats.org/officeDocument/2006/relationships/image" Target="../media/image3.png"/><Relationship Id="rId12" Type="http://schemas.openxmlformats.org/officeDocument/2006/relationships/customXml" Target="../ink/ink283.xml"/><Relationship Id="rId17" Type="http://schemas.openxmlformats.org/officeDocument/2006/relationships/image" Target="../media/image294.png"/><Relationship Id="rId25" Type="http://schemas.openxmlformats.org/officeDocument/2006/relationships/image" Target="../media/image298.png"/><Relationship Id="rId33" Type="http://schemas.openxmlformats.org/officeDocument/2006/relationships/image" Target="../media/image302.png"/><Relationship Id="rId38" Type="http://schemas.openxmlformats.org/officeDocument/2006/relationships/customXml" Target="../ink/ink296.xml"/><Relationship Id="rId46" Type="http://schemas.openxmlformats.org/officeDocument/2006/relationships/customXml" Target="../ink/ink300.xml"/><Relationship Id="rId20" Type="http://schemas.openxmlformats.org/officeDocument/2006/relationships/customXml" Target="../ink/ink287.xml"/><Relationship Id="rId41" Type="http://schemas.openxmlformats.org/officeDocument/2006/relationships/image" Target="../media/image306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80.xml"/><Relationship Id="rId15" Type="http://schemas.openxmlformats.org/officeDocument/2006/relationships/image" Target="../media/image293.png"/><Relationship Id="rId23" Type="http://schemas.openxmlformats.org/officeDocument/2006/relationships/image" Target="../media/image297.png"/><Relationship Id="rId28" Type="http://schemas.openxmlformats.org/officeDocument/2006/relationships/customXml" Target="../ink/ink291.xml"/><Relationship Id="rId36" Type="http://schemas.openxmlformats.org/officeDocument/2006/relationships/customXml" Target="../ink/ink295.xml"/><Relationship Id="rId49" Type="http://schemas.openxmlformats.org/officeDocument/2006/relationships/image" Target="../media/image3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5.xml"/><Relationship Id="rId13" Type="http://schemas.openxmlformats.org/officeDocument/2006/relationships/image" Target="../media/image317.png"/><Relationship Id="rId18" Type="http://schemas.openxmlformats.org/officeDocument/2006/relationships/customXml" Target="../ink/ink310.xml"/><Relationship Id="rId3" Type="http://schemas.openxmlformats.org/officeDocument/2006/relationships/image" Target="../media/image3.png"/><Relationship Id="rId21" Type="http://schemas.openxmlformats.org/officeDocument/2006/relationships/image" Target="../media/image321.png"/><Relationship Id="rId7" Type="http://schemas.openxmlformats.org/officeDocument/2006/relationships/image" Target="../media/image314.png"/><Relationship Id="rId12" Type="http://schemas.openxmlformats.org/officeDocument/2006/relationships/customXml" Target="../ink/ink307.xml"/><Relationship Id="rId17" Type="http://schemas.openxmlformats.org/officeDocument/2006/relationships/image" Target="../media/image319.png"/><Relationship Id="rId25" Type="http://schemas.openxmlformats.org/officeDocument/2006/relationships/image" Target="../media/image323.png"/><Relationship Id="rId2" Type="http://schemas.openxmlformats.org/officeDocument/2006/relationships/image" Target="../media/image4.jpeg"/><Relationship Id="rId16" Type="http://schemas.openxmlformats.org/officeDocument/2006/relationships/customXml" Target="../ink/ink309.xml"/><Relationship Id="rId20" Type="http://schemas.openxmlformats.org/officeDocument/2006/relationships/customXml" Target="../ink/ink311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304.xml"/><Relationship Id="rId11" Type="http://schemas.openxmlformats.org/officeDocument/2006/relationships/image" Target="../media/image316.png"/><Relationship Id="rId24" Type="http://schemas.openxmlformats.org/officeDocument/2006/relationships/customXml" Target="../ink/ink313.xml"/><Relationship Id="rId5" Type="http://schemas.openxmlformats.org/officeDocument/2006/relationships/image" Target="../media/image313.png"/><Relationship Id="rId15" Type="http://schemas.openxmlformats.org/officeDocument/2006/relationships/image" Target="../media/image318.png"/><Relationship Id="rId23" Type="http://schemas.openxmlformats.org/officeDocument/2006/relationships/image" Target="../media/image322.png"/><Relationship Id="rId10" Type="http://schemas.openxmlformats.org/officeDocument/2006/relationships/customXml" Target="../ink/ink306.xml"/><Relationship Id="rId19" Type="http://schemas.openxmlformats.org/officeDocument/2006/relationships/image" Target="../media/image320.png"/><Relationship Id="rId4" Type="http://schemas.openxmlformats.org/officeDocument/2006/relationships/image" Target="../media/image5.png"/><Relationship Id="rId9" Type="http://schemas.openxmlformats.org/officeDocument/2006/relationships/image" Target="../media/image315.png"/><Relationship Id="rId14" Type="http://schemas.openxmlformats.org/officeDocument/2006/relationships/customXml" Target="../ink/ink308.xml"/><Relationship Id="rId22" Type="http://schemas.openxmlformats.org/officeDocument/2006/relationships/customXml" Target="../ink/ink3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5.xml"/><Relationship Id="rId13" Type="http://schemas.openxmlformats.org/officeDocument/2006/relationships/image" Target="../media/image328.png"/><Relationship Id="rId18" Type="http://schemas.openxmlformats.org/officeDocument/2006/relationships/customXml" Target="../ink/ink320.xml"/><Relationship Id="rId3" Type="http://schemas.openxmlformats.org/officeDocument/2006/relationships/image" Target="../media/image3.png"/><Relationship Id="rId7" Type="http://schemas.openxmlformats.org/officeDocument/2006/relationships/image" Target="../media/image325.png"/><Relationship Id="rId12" Type="http://schemas.openxmlformats.org/officeDocument/2006/relationships/customXml" Target="../ink/ink317.xml"/><Relationship Id="rId17" Type="http://schemas.openxmlformats.org/officeDocument/2006/relationships/image" Target="../media/image330.png"/><Relationship Id="rId2" Type="http://schemas.openxmlformats.org/officeDocument/2006/relationships/image" Target="../media/image4.jpeg"/><Relationship Id="rId16" Type="http://schemas.openxmlformats.org/officeDocument/2006/relationships/customXml" Target="../ink/ink319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314.xml"/><Relationship Id="rId11" Type="http://schemas.openxmlformats.org/officeDocument/2006/relationships/image" Target="../media/image327.png"/><Relationship Id="rId5" Type="http://schemas.openxmlformats.org/officeDocument/2006/relationships/image" Target="../media/image324.png"/><Relationship Id="rId15" Type="http://schemas.openxmlformats.org/officeDocument/2006/relationships/image" Target="../media/image329.png"/><Relationship Id="rId10" Type="http://schemas.openxmlformats.org/officeDocument/2006/relationships/customXml" Target="../ink/ink316.xml"/><Relationship Id="rId19" Type="http://schemas.openxmlformats.org/officeDocument/2006/relationships/image" Target="../media/image331.png"/><Relationship Id="rId4" Type="http://schemas.openxmlformats.org/officeDocument/2006/relationships/image" Target="../media/image5.png"/><Relationship Id="rId9" Type="http://schemas.openxmlformats.org/officeDocument/2006/relationships/image" Target="../media/image326.png"/><Relationship Id="rId14" Type="http://schemas.openxmlformats.org/officeDocument/2006/relationships/customXml" Target="../ink/ink318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76.xml"/><Relationship Id="rId21" Type="http://schemas.openxmlformats.org/officeDocument/2006/relationships/customXml" Target="../ink/ink328.xml"/><Relationship Id="rId63" Type="http://schemas.openxmlformats.org/officeDocument/2006/relationships/customXml" Target="../ink/ink349.xml"/><Relationship Id="rId159" Type="http://schemas.openxmlformats.org/officeDocument/2006/relationships/customXml" Target="../ink/ink397.xml"/><Relationship Id="rId170" Type="http://schemas.openxmlformats.org/officeDocument/2006/relationships/image" Target="../media/image415.png"/><Relationship Id="rId226" Type="http://schemas.openxmlformats.org/officeDocument/2006/relationships/image" Target="../media/image443.png"/><Relationship Id="rId268" Type="http://schemas.openxmlformats.org/officeDocument/2006/relationships/image" Target="../media/image464.png"/><Relationship Id="rId32" Type="http://schemas.openxmlformats.org/officeDocument/2006/relationships/image" Target="../media/image346.png"/><Relationship Id="rId74" Type="http://schemas.openxmlformats.org/officeDocument/2006/relationships/image" Target="../media/image367.png"/><Relationship Id="rId128" Type="http://schemas.openxmlformats.org/officeDocument/2006/relationships/image" Target="../media/image394.png"/><Relationship Id="rId5" Type="http://schemas.openxmlformats.org/officeDocument/2006/relationships/image" Target="../media/image332.png"/><Relationship Id="rId95" Type="http://schemas.openxmlformats.org/officeDocument/2006/relationships/customXml" Target="../ink/ink365.xml"/><Relationship Id="rId160" Type="http://schemas.openxmlformats.org/officeDocument/2006/relationships/image" Target="../media/image410.png"/><Relationship Id="rId181" Type="http://schemas.openxmlformats.org/officeDocument/2006/relationships/customXml" Target="../ink/ink408.xml"/><Relationship Id="rId216" Type="http://schemas.openxmlformats.org/officeDocument/2006/relationships/image" Target="../media/image438.png"/><Relationship Id="rId237" Type="http://schemas.openxmlformats.org/officeDocument/2006/relationships/customXml" Target="../ink/ink436.xml"/><Relationship Id="rId258" Type="http://schemas.openxmlformats.org/officeDocument/2006/relationships/image" Target="../media/image459.png"/><Relationship Id="rId22" Type="http://schemas.openxmlformats.org/officeDocument/2006/relationships/image" Target="../media/image341.png"/><Relationship Id="rId43" Type="http://schemas.openxmlformats.org/officeDocument/2006/relationships/customXml" Target="../ink/ink339.xml"/><Relationship Id="rId64" Type="http://schemas.openxmlformats.org/officeDocument/2006/relationships/image" Target="../media/image362.png"/><Relationship Id="rId118" Type="http://schemas.openxmlformats.org/officeDocument/2006/relationships/image" Target="../media/image389.png"/><Relationship Id="rId139" Type="http://schemas.openxmlformats.org/officeDocument/2006/relationships/customXml" Target="../ink/ink387.xml"/><Relationship Id="rId85" Type="http://schemas.openxmlformats.org/officeDocument/2006/relationships/customXml" Target="../ink/ink360.xml"/><Relationship Id="rId150" Type="http://schemas.openxmlformats.org/officeDocument/2006/relationships/image" Target="../media/image405.png"/><Relationship Id="rId171" Type="http://schemas.openxmlformats.org/officeDocument/2006/relationships/customXml" Target="../ink/ink403.xml"/><Relationship Id="rId192" Type="http://schemas.openxmlformats.org/officeDocument/2006/relationships/image" Target="../media/image426.png"/><Relationship Id="rId206" Type="http://schemas.openxmlformats.org/officeDocument/2006/relationships/image" Target="../media/image433.png"/><Relationship Id="rId227" Type="http://schemas.openxmlformats.org/officeDocument/2006/relationships/customXml" Target="../ink/ink431.xml"/><Relationship Id="rId248" Type="http://schemas.openxmlformats.org/officeDocument/2006/relationships/image" Target="../media/image454.png"/><Relationship Id="rId269" Type="http://schemas.openxmlformats.org/officeDocument/2006/relationships/customXml" Target="../ink/ink452.xml"/><Relationship Id="rId12" Type="http://schemas.openxmlformats.org/officeDocument/2006/relationships/image" Target="../media/image336.png"/><Relationship Id="rId33" Type="http://schemas.openxmlformats.org/officeDocument/2006/relationships/customXml" Target="../ink/ink334.xml"/><Relationship Id="rId108" Type="http://schemas.openxmlformats.org/officeDocument/2006/relationships/image" Target="../media/image384.png"/><Relationship Id="rId129" Type="http://schemas.openxmlformats.org/officeDocument/2006/relationships/customXml" Target="../ink/ink382.xml"/><Relationship Id="rId54" Type="http://schemas.openxmlformats.org/officeDocument/2006/relationships/image" Target="../media/image357.png"/><Relationship Id="rId75" Type="http://schemas.openxmlformats.org/officeDocument/2006/relationships/customXml" Target="../ink/ink355.xml"/><Relationship Id="rId96" Type="http://schemas.openxmlformats.org/officeDocument/2006/relationships/image" Target="../media/image378.png"/><Relationship Id="rId140" Type="http://schemas.openxmlformats.org/officeDocument/2006/relationships/image" Target="../media/image400.png"/><Relationship Id="rId161" Type="http://schemas.openxmlformats.org/officeDocument/2006/relationships/customXml" Target="../ink/ink398.xml"/><Relationship Id="rId182" Type="http://schemas.openxmlformats.org/officeDocument/2006/relationships/image" Target="../media/image421.png"/><Relationship Id="rId217" Type="http://schemas.openxmlformats.org/officeDocument/2006/relationships/customXml" Target="../ink/ink426.xml"/><Relationship Id="rId6" Type="http://schemas.openxmlformats.org/officeDocument/2006/relationships/image" Target="../media/image333.png"/><Relationship Id="rId238" Type="http://schemas.openxmlformats.org/officeDocument/2006/relationships/image" Target="../media/image449.png"/><Relationship Id="rId259" Type="http://schemas.openxmlformats.org/officeDocument/2006/relationships/customXml" Target="../ink/ink447.xml"/><Relationship Id="rId23" Type="http://schemas.openxmlformats.org/officeDocument/2006/relationships/customXml" Target="../ink/ink329.xml"/><Relationship Id="rId119" Type="http://schemas.openxmlformats.org/officeDocument/2006/relationships/customXml" Target="../ink/ink377.xml"/><Relationship Id="rId270" Type="http://schemas.openxmlformats.org/officeDocument/2006/relationships/image" Target="../media/image465.png"/><Relationship Id="rId44" Type="http://schemas.openxmlformats.org/officeDocument/2006/relationships/image" Target="../media/image352.png"/><Relationship Id="rId65" Type="http://schemas.openxmlformats.org/officeDocument/2006/relationships/customXml" Target="../ink/ink350.xml"/><Relationship Id="rId86" Type="http://schemas.openxmlformats.org/officeDocument/2006/relationships/image" Target="../media/image373.png"/><Relationship Id="rId130" Type="http://schemas.openxmlformats.org/officeDocument/2006/relationships/image" Target="../media/image395.png"/><Relationship Id="rId151" Type="http://schemas.openxmlformats.org/officeDocument/2006/relationships/customXml" Target="../ink/ink393.xml"/><Relationship Id="rId172" Type="http://schemas.openxmlformats.org/officeDocument/2006/relationships/image" Target="../media/image416.png"/><Relationship Id="rId193" Type="http://schemas.openxmlformats.org/officeDocument/2006/relationships/customXml" Target="../ink/ink414.xml"/><Relationship Id="rId207" Type="http://schemas.openxmlformats.org/officeDocument/2006/relationships/customXml" Target="../ink/ink421.xml"/><Relationship Id="rId228" Type="http://schemas.openxmlformats.org/officeDocument/2006/relationships/image" Target="../media/image444.png"/><Relationship Id="rId249" Type="http://schemas.openxmlformats.org/officeDocument/2006/relationships/customXml" Target="../ink/ink442.xml"/><Relationship Id="rId13" Type="http://schemas.openxmlformats.org/officeDocument/2006/relationships/customXml" Target="../ink/ink324.xml"/><Relationship Id="rId109" Type="http://schemas.openxmlformats.org/officeDocument/2006/relationships/customXml" Target="../ink/ink372.xml"/><Relationship Id="rId260" Type="http://schemas.openxmlformats.org/officeDocument/2006/relationships/image" Target="../media/image460.png"/><Relationship Id="rId34" Type="http://schemas.openxmlformats.org/officeDocument/2006/relationships/image" Target="../media/image347.png"/><Relationship Id="rId55" Type="http://schemas.openxmlformats.org/officeDocument/2006/relationships/customXml" Target="../ink/ink345.xml"/><Relationship Id="rId76" Type="http://schemas.openxmlformats.org/officeDocument/2006/relationships/image" Target="../media/image368.png"/><Relationship Id="rId97" Type="http://schemas.openxmlformats.org/officeDocument/2006/relationships/customXml" Target="../ink/ink366.xml"/><Relationship Id="rId120" Type="http://schemas.openxmlformats.org/officeDocument/2006/relationships/image" Target="../media/image390.png"/><Relationship Id="rId141" Type="http://schemas.openxmlformats.org/officeDocument/2006/relationships/customXml" Target="../ink/ink388.xml"/><Relationship Id="rId7" Type="http://schemas.openxmlformats.org/officeDocument/2006/relationships/customXml" Target="../ink/ink321.xml"/><Relationship Id="rId162" Type="http://schemas.openxmlformats.org/officeDocument/2006/relationships/image" Target="../media/image411.png"/><Relationship Id="rId183" Type="http://schemas.openxmlformats.org/officeDocument/2006/relationships/customXml" Target="../ink/ink409.xml"/><Relationship Id="rId218" Type="http://schemas.openxmlformats.org/officeDocument/2006/relationships/image" Target="../media/image439.png"/><Relationship Id="rId239" Type="http://schemas.openxmlformats.org/officeDocument/2006/relationships/customXml" Target="../ink/ink437.xml"/><Relationship Id="rId250" Type="http://schemas.openxmlformats.org/officeDocument/2006/relationships/image" Target="../media/image455.png"/><Relationship Id="rId271" Type="http://schemas.openxmlformats.org/officeDocument/2006/relationships/customXml" Target="../ink/ink453.xml"/><Relationship Id="rId24" Type="http://schemas.openxmlformats.org/officeDocument/2006/relationships/image" Target="../media/image342.png"/><Relationship Id="rId45" Type="http://schemas.openxmlformats.org/officeDocument/2006/relationships/customXml" Target="../ink/ink340.xml"/><Relationship Id="rId66" Type="http://schemas.openxmlformats.org/officeDocument/2006/relationships/image" Target="../media/image363.png"/><Relationship Id="rId87" Type="http://schemas.openxmlformats.org/officeDocument/2006/relationships/customXml" Target="../ink/ink361.xml"/><Relationship Id="rId110" Type="http://schemas.openxmlformats.org/officeDocument/2006/relationships/image" Target="../media/image385.png"/><Relationship Id="rId131" Type="http://schemas.openxmlformats.org/officeDocument/2006/relationships/customXml" Target="../ink/ink383.xml"/><Relationship Id="rId152" Type="http://schemas.openxmlformats.org/officeDocument/2006/relationships/image" Target="../media/image406.png"/><Relationship Id="rId173" Type="http://schemas.openxmlformats.org/officeDocument/2006/relationships/customXml" Target="../ink/ink404.xml"/><Relationship Id="rId194" Type="http://schemas.openxmlformats.org/officeDocument/2006/relationships/image" Target="../media/image427.png"/><Relationship Id="rId208" Type="http://schemas.openxmlformats.org/officeDocument/2006/relationships/image" Target="../media/image434.png"/><Relationship Id="rId229" Type="http://schemas.openxmlformats.org/officeDocument/2006/relationships/customXml" Target="../ink/ink432.xml"/><Relationship Id="rId240" Type="http://schemas.openxmlformats.org/officeDocument/2006/relationships/image" Target="../media/image450.png"/><Relationship Id="rId261" Type="http://schemas.openxmlformats.org/officeDocument/2006/relationships/customXml" Target="../ink/ink448.xml"/><Relationship Id="rId14" Type="http://schemas.openxmlformats.org/officeDocument/2006/relationships/image" Target="../media/image337.png"/><Relationship Id="rId35" Type="http://schemas.openxmlformats.org/officeDocument/2006/relationships/customXml" Target="../ink/ink335.xml"/><Relationship Id="rId56" Type="http://schemas.openxmlformats.org/officeDocument/2006/relationships/image" Target="../media/image358.png"/><Relationship Id="rId77" Type="http://schemas.openxmlformats.org/officeDocument/2006/relationships/customXml" Target="../ink/ink356.xml"/><Relationship Id="rId100" Type="http://schemas.openxmlformats.org/officeDocument/2006/relationships/image" Target="../media/image380.png"/><Relationship Id="rId8" Type="http://schemas.openxmlformats.org/officeDocument/2006/relationships/image" Target="../media/image334.png"/><Relationship Id="rId98" Type="http://schemas.openxmlformats.org/officeDocument/2006/relationships/image" Target="../media/image379.png"/><Relationship Id="rId121" Type="http://schemas.openxmlformats.org/officeDocument/2006/relationships/customXml" Target="../ink/ink378.xml"/><Relationship Id="rId142" Type="http://schemas.openxmlformats.org/officeDocument/2006/relationships/image" Target="../media/image401.png"/><Relationship Id="rId163" Type="http://schemas.openxmlformats.org/officeDocument/2006/relationships/customXml" Target="../ink/ink399.xml"/><Relationship Id="rId184" Type="http://schemas.openxmlformats.org/officeDocument/2006/relationships/image" Target="../media/image422.png"/><Relationship Id="rId219" Type="http://schemas.openxmlformats.org/officeDocument/2006/relationships/customXml" Target="../ink/ink427.xml"/><Relationship Id="rId230" Type="http://schemas.openxmlformats.org/officeDocument/2006/relationships/image" Target="../media/image445.png"/><Relationship Id="rId251" Type="http://schemas.openxmlformats.org/officeDocument/2006/relationships/customXml" Target="../ink/ink443.xml"/><Relationship Id="rId25" Type="http://schemas.openxmlformats.org/officeDocument/2006/relationships/customXml" Target="../ink/ink330.xml"/><Relationship Id="rId46" Type="http://schemas.openxmlformats.org/officeDocument/2006/relationships/image" Target="../media/image353.png"/><Relationship Id="rId67" Type="http://schemas.openxmlformats.org/officeDocument/2006/relationships/customXml" Target="../ink/ink351.xml"/><Relationship Id="rId272" Type="http://schemas.openxmlformats.org/officeDocument/2006/relationships/image" Target="../media/image466.png"/><Relationship Id="rId88" Type="http://schemas.openxmlformats.org/officeDocument/2006/relationships/image" Target="../media/image374.png"/><Relationship Id="rId111" Type="http://schemas.openxmlformats.org/officeDocument/2006/relationships/customXml" Target="../ink/ink373.xml"/><Relationship Id="rId132" Type="http://schemas.openxmlformats.org/officeDocument/2006/relationships/image" Target="../media/image396.png"/><Relationship Id="rId153" Type="http://schemas.openxmlformats.org/officeDocument/2006/relationships/customXml" Target="../ink/ink394.xml"/><Relationship Id="rId174" Type="http://schemas.openxmlformats.org/officeDocument/2006/relationships/image" Target="../media/image417.png"/><Relationship Id="rId195" Type="http://schemas.openxmlformats.org/officeDocument/2006/relationships/customXml" Target="../ink/ink415.xml"/><Relationship Id="rId209" Type="http://schemas.openxmlformats.org/officeDocument/2006/relationships/customXml" Target="../ink/ink422.xml"/><Relationship Id="rId220" Type="http://schemas.openxmlformats.org/officeDocument/2006/relationships/image" Target="../media/image440.png"/><Relationship Id="rId241" Type="http://schemas.openxmlformats.org/officeDocument/2006/relationships/customXml" Target="../ink/ink438.xml"/><Relationship Id="rId15" Type="http://schemas.openxmlformats.org/officeDocument/2006/relationships/customXml" Target="../ink/ink325.xml"/><Relationship Id="rId36" Type="http://schemas.openxmlformats.org/officeDocument/2006/relationships/image" Target="../media/image348.png"/><Relationship Id="rId57" Type="http://schemas.openxmlformats.org/officeDocument/2006/relationships/customXml" Target="../ink/ink346.xml"/><Relationship Id="rId262" Type="http://schemas.openxmlformats.org/officeDocument/2006/relationships/image" Target="../media/image461.png"/><Relationship Id="rId78" Type="http://schemas.openxmlformats.org/officeDocument/2006/relationships/image" Target="../media/image369.png"/><Relationship Id="rId99" Type="http://schemas.openxmlformats.org/officeDocument/2006/relationships/customXml" Target="../ink/ink367.xml"/><Relationship Id="rId101" Type="http://schemas.openxmlformats.org/officeDocument/2006/relationships/customXml" Target="../ink/ink368.xml"/><Relationship Id="rId122" Type="http://schemas.openxmlformats.org/officeDocument/2006/relationships/image" Target="../media/image391.png"/><Relationship Id="rId143" Type="http://schemas.openxmlformats.org/officeDocument/2006/relationships/customXml" Target="../ink/ink389.xml"/><Relationship Id="rId164" Type="http://schemas.openxmlformats.org/officeDocument/2006/relationships/image" Target="../media/image412.png"/><Relationship Id="rId185" Type="http://schemas.openxmlformats.org/officeDocument/2006/relationships/customXml" Target="../ink/ink410.xml"/><Relationship Id="rId9" Type="http://schemas.openxmlformats.org/officeDocument/2006/relationships/customXml" Target="../ink/ink322.xml"/><Relationship Id="rId210" Type="http://schemas.openxmlformats.org/officeDocument/2006/relationships/image" Target="../media/image435.png"/><Relationship Id="rId26" Type="http://schemas.openxmlformats.org/officeDocument/2006/relationships/image" Target="../media/image343.png"/><Relationship Id="rId231" Type="http://schemas.openxmlformats.org/officeDocument/2006/relationships/customXml" Target="../ink/ink433.xml"/><Relationship Id="rId252" Type="http://schemas.openxmlformats.org/officeDocument/2006/relationships/image" Target="../media/image456.png"/><Relationship Id="rId273" Type="http://schemas.openxmlformats.org/officeDocument/2006/relationships/customXml" Target="../ink/ink454.xml"/><Relationship Id="rId47" Type="http://schemas.openxmlformats.org/officeDocument/2006/relationships/customXml" Target="../ink/ink341.xml"/><Relationship Id="rId68" Type="http://schemas.openxmlformats.org/officeDocument/2006/relationships/image" Target="../media/image364.png"/><Relationship Id="rId89" Type="http://schemas.openxmlformats.org/officeDocument/2006/relationships/customXml" Target="../ink/ink362.xml"/><Relationship Id="rId112" Type="http://schemas.openxmlformats.org/officeDocument/2006/relationships/image" Target="../media/image386.png"/><Relationship Id="rId133" Type="http://schemas.openxmlformats.org/officeDocument/2006/relationships/customXml" Target="../ink/ink384.xml"/><Relationship Id="rId154" Type="http://schemas.openxmlformats.org/officeDocument/2006/relationships/image" Target="../media/image407.png"/><Relationship Id="rId175" Type="http://schemas.openxmlformats.org/officeDocument/2006/relationships/customXml" Target="../ink/ink405.xml"/><Relationship Id="rId196" Type="http://schemas.openxmlformats.org/officeDocument/2006/relationships/image" Target="../media/image428.png"/><Relationship Id="rId200" Type="http://schemas.openxmlformats.org/officeDocument/2006/relationships/image" Target="../media/image430.png"/><Relationship Id="rId16" Type="http://schemas.openxmlformats.org/officeDocument/2006/relationships/image" Target="../media/image338.png"/><Relationship Id="rId221" Type="http://schemas.openxmlformats.org/officeDocument/2006/relationships/customXml" Target="../ink/ink428.xml"/><Relationship Id="rId242" Type="http://schemas.openxmlformats.org/officeDocument/2006/relationships/image" Target="../media/image451.png"/><Relationship Id="rId263" Type="http://schemas.openxmlformats.org/officeDocument/2006/relationships/customXml" Target="../ink/ink449.xml"/><Relationship Id="rId37" Type="http://schemas.openxmlformats.org/officeDocument/2006/relationships/customXml" Target="../ink/ink336.xml"/><Relationship Id="rId58" Type="http://schemas.openxmlformats.org/officeDocument/2006/relationships/image" Target="../media/image359.png"/><Relationship Id="rId79" Type="http://schemas.openxmlformats.org/officeDocument/2006/relationships/customXml" Target="../ink/ink357.xml"/><Relationship Id="rId102" Type="http://schemas.openxmlformats.org/officeDocument/2006/relationships/image" Target="../media/image381.png"/><Relationship Id="rId123" Type="http://schemas.openxmlformats.org/officeDocument/2006/relationships/customXml" Target="../ink/ink379.xml"/><Relationship Id="rId144" Type="http://schemas.openxmlformats.org/officeDocument/2006/relationships/image" Target="../media/image402.png"/><Relationship Id="rId90" Type="http://schemas.openxmlformats.org/officeDocument/2006/relationships/image" Target="../media/image375.png"/><Relationship Id="rId165" Type="http://schemas.openxmlformats.org/officeDocument/2006/relationships/customXml" Target="../ink/ink400.xml"/><Relationship Id="rId186" Type="http://schemas.openxmlformats.org/officeDocument/2006/relationships/image" Target="../media/image423.png"/><Relationship Id="rId211" Type="http://schemas.openxmlformats.org/officeDocument/2006/relationships/customXml" Target="../ink/ink423.xml"/><Relationship Id="rId232" Type="http://schemas.openxmlformats.org/officeDocument/2006/relationships/image" Target="../media/image446.png"/><Relationship Id="rId253" Type="http://schemas.openxmlformats.org/officeDocument/2006/relationships/customXml" Target="../ink/ink444.xml"/><Relationship Id="rId274" Type="http://schemas.openxmlformats.org/officeDocument/2006/relationships/image" Target="../media/image467.png"/><Relationship Id="rId27" Type="http://schemas.openxmlformats.org/officeDocument/2006/relationships/customXml" Target="../ink/ink331.xml"/><Relationship Id="rId48" Type="http://schemas.openxmlformats.org/officeDocument/2006/relationships/image" Target="../media/image354.png"/><Relationship Id="rId69" Type="http://schemas.openxmlformats.org/officeDocument/2006/relationships/customXml" Target="../ink/ink352.xml"/><Relationship Id="rId113" Type="http://schemas.openxmlformats.org/officeDocument/2006/relationships/customXml" Target="../ink/ink374.xml"/><Relationship Id="rId134" Type="http://schemas.openxmlformats.org/officeDocument/2006/relationships/image" Target="../media/image397.png"/><Relationship Id="rId80" Type="http://schemas.openxmlformats.org/officeDocument/2006/relationships/image" Target="../media/image370.png"/><Relationship Id="rId155" Type="http://schemas.openxmlformats.org/officeDocument/2006/relationships/customXml" Target="../ink/ink395.xml"/><Relationship Id="rId176" Type="http://schemas.openxmlformats.org/officeDocument/2006/relationships/image" Target="../media/image418.png"/><Relationship Id="rId197" Type="http://schemas.openxmlformats.org/officeDocument/2006/relationships/customXml" Target="../ink/ink416.xml"/><Relationship Id="rId201" Type="http://schemas.openxmlformats.org/officeDocument/2006/relationships/customXml" Target="../ink/ink418.xml"/><Relationship Id="rId222" Type="http://schemas.openxmlformats.org/officeDocument/2006/relationships/image" Target="../media/image441.png"/><Relationship Id="rId243" Type="http://schemas.openxmlformats.org/officeDocument/2006/relationships/customXml" Target="../ink/ink439.xml"/><Relationship Id="rId264" Type="http://schemas.openxmlformats.org/officeDocument/2006/relationships/image" Target="../media/image462.png"/><Relationship Id="rId17" Type="http://schemas.openxmlformats.org/officeDocument/2006/relationships/customXml" Target="../ink/ink326.xml"/><Relationship Id="rId38" Type="http://schemas.openxmlformats.org/officeDocument/2006/relationships/image" Target="../media/image349.png"/><Relationship Id="rId59" Type="http://schemas.openxmlformats.org/officeDocument/2006/relationships/customXml" Target="../ink/ink347.xml"/><Relationship Id="rId103" Type="http://schemas.openxmlformats.org/officeDocument/2006/relationships/customXml" Target="../ink/ink369.xml"/><Relationship Id="rId124" Type="http://schemas.openxmlformats.org/officeDocument/2006/relationships/image" Target="../media/image392.png"/><Relationship Id="rId70" Type="http://schemas.openxmlformats.org/officeDocument/2006/relationships/image" Target="../media/image365.png"/><Relationship Id="rId91" Type="http://schemas.openxmlformats.org/officeDocument/2006/relationships/customXml" Target="../ink/ink363.xml"/><Relationship Id="rId145" Type="http://schemas.openxmlformats.org/officeDocument/2006/relationships/customXml" Target="../ink/ink390.xml"/><Relationship Id="rId166" Type="http://schemas.openxmlformats.org/officeDocument/2006/relationships/image" Target="../media/image413.png"/><Relationship Id="rId187" Type="http://schemas.openxmlformats.org/officeDocument/2006/relationships/customXml" Target="../ink/ink411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436.png"/><Relationship Id="rId233" Type="http://schemas.openxmlformats.org/officeDocument/2006/relationships/customXml" Target="../ink/ink434.xml"/><Relationship Id="rId254" Type="http://schemas.openxmlformats.org/officeDocument/2006/relationships/image" Target="../media/image457.png"/><Relationship Id="rId28" Type="http://schemas.openxmlformats.org/officeDocument/2006/relationships/image" Target="../media/image344.png"/><Relationship Id="rId49" Type="http://schemas.openxmlformats.org/officeDocument/2006/relationships/customXml" Target="../ink/ink342.xml"/><Relationship Id="rId114" Type="http://schemas.openxmlformats.org/officeDocument/2006/relationships/image" Target="../media/image387.png"/><Relationship Id="rId275" Type="http://schemas.openxmlformats.org/officeDocument/2006/relationships/customXml" Target="../ink/ink455.xml"/><Relationship Id="rId60" Type="http://schemas.openxmlformats.org/officeDocument/2006/relationships/image" Target="../media/image360.png"/><Relationship Id="rId81" Type="http://schemas.openxmlformats.org/officeDocument/2006/relationships/customXml" Target="../ink/ink358.xml"/><Relationship Id="rId135" Type="http://schemas.openxmlformats.org/officeDocument/2006/relationships/customXml" Target="../ink/ink385.xml"/><Relationship Id="rId156" Type="http://schemas.openxmlformats.org/officeDocument/2006/relationships/image" Target="../media/image408.png"/><Relationship Id="rId177" Type="http://schemas.openxmlformats.org/officeDocument/2006/relationships/customXml" Target="../ink/ink406.xml"/><Relationship Id="rId198" Type="http://schemas.openxmlformats.org/officeDocument/2006/relationships/image" Target="../media/image429.png"/><Relationship Id="rId202" Type="http://schemas.openxmlformats.org/officeDocument/2006/relationships/image" Target="../media/image431.png"/><Relationship Id="rId223" Type="http://schemas.openxmlformats.org/officeDocument/2006/relationships/customXml" Target="../ink/ink429.xml"/><Relationship Id="rId244" Type="http://schemas.openxmlformats.org/officeDocument/2006/relationships/image" Target="../media/image452.png"/><Relationship Id="rId18" Type="http://schemas.openxmlformats.org/officeDocument/2006/relationships/image" Target="../media/image339.png"/><Relationship Id="rId39" Type="http://schemas.openxmlformats.org/officeDocument/2006/relationships/customXml" Target="../ink/ink337.xml"/><Relationship Id="rId265" Type="http://schemas.openxmlformats.org/officeDocument/2006/relationships/customXml" Target="../ink/ink450.xml"/><Relationship Id="rId50" Type="http://schemas.openxmlformats.org/officeDocument/2006/relationships/image" Target="../media/image355.png"/><Relationship Id="rId104" Type="http://schemas.openxmlformats.org/officeDocument/2006/relationships/image" Target="../media/image382.png"/><Relationship Id="rId125" Type="http://schemas.openxmlformats.org/officeDocument/2006/relationships/customXml" Target="../ink/ink380.xml"/><Relationship Id="rId146" Type="http://schemas.openxmlformats.org/officeDocument/2006/relationships/image" Target="../media/image403.png"/><Relationship Id="rId167" Type="http://schemas.openxmlformats.org/officeDocument/2006/relationships/customXml" Target="../ink/ink401.xml"/><Relationship Id="rId188" Type="http://schemas.openxmlformats.org/officeDocument/2006/relationships/image" Target="../media/image424.png"/><Relationship Id="rId71" Type="http://schemas.openxmlformats.org/officeDocument/2006/relationships/customXml" Target="../ink/ink353.xml"/><Relationship Id="rId92" Type="http://schemas.openxmlformats.org/officeDocument/2006/relationships/image" Target="../media/image376.png"/><Relationship Id="rId213" Type="http://schemas.openxmlformats.org/officeDocument/2006/relationships/customXml" Target="../ink/ink424.xml"/><Relationship Id="rId234" Type="http://schemas.openxmlformats.org/officeDocument/2006/relationships/image" Target="../media/image447.png"/><Relationship Id="rId2" Type="http://schemas.openxmlformats.org/officeDocument/2006/relationships/image" Target="../media/image4.jpeg"/><Relationship Id="rId29" Type="http://schemas.openxmlformats.org/officeDocument/2006/relationships/customXml" Target="../ink/ink332.xml"/><Relationship Id="rId255" Type="http://schemas.openxmlformats.org/officeDocument/2006/relationships/customXml" Target="../ink/ink445.xml"/><Relationship Id="rId276" Type="http://schemas.openxmlformats.org/officeDocument/2006/relationships/image" Target="../media/image468.png"/><Relationship Id="rId40" Type="http://schemas.openxmlformats.org/officeDocument/2006/relationships/image" Target="../media/image350.png"/><Relationship Id="rId115" Type="http://schemas.openxmlformats.org/officeDocument/2006/relationships/customXml" Target="../ink/ink375.xml"/><Relationship Id="rId136" Type="http://schemas.openxmlformats.org/officeDocument/2006/relationships/image" Target="../media/image398.png"/><Relationship Id="rId157" Type="http://schemas.openxmlformats.org/officeDocument/2006/relationships/customXml" Target="../ink/ink396.xml"/><Relationship Id="rId178" Type="http://schemas.openxmlformats.org/officeDocument/2006/relationships/image" Target="../media/image419.png"/><Relationship Id="rId61" Type="http://schemas.openxmlformats.org/officeDocument/2006/relationships/customXml" Target="../ink/ink348.xml"/><Relationship Id="rId82" Type="http://schemas.openxmlformats.org/officeDocument/2006/relationships/image" Target="../media/image371.png"/><Relationship Id="rId199" Type="http://schemas.openxmlformats.org/officeDocument/2006/relationships/customXml" Target="../ink/ink417.xml"/><Relationship Id="rId203" Type="http://schemas.openxmlformats.org/officeDocument/2006/relationships/customXml" Target="../ink/ink419.xml"/><Relationship Id="rId19" Type="http://schemas.openxmlformats.org/officeDocument/2006/relationships/customXml" Target="../ink/ink327.xml"/><Relationship Id="rId224" Type="http://schemas.openxmlformats.org/officeDocument/2006/relationships/image" Target="../media/image442.png"/><Relationship Id="rId245" Type="http://schemas.openxmlformats.org/officeDocument/2006/relationships/customXml" Target="../ink/ink440.xml"/><Relationship Id="rId266" Type="http://schemas.openxmlformats.org/officeDocument/2006/relationships/image" Target="../media/image463.png"/><Relationship Id="rId30" Type="http://schemas.openxmlformats.org/officeDocument/2006/relationships/image" Target="../media/image345.png"/><Relationship Id="rId105" Type="http://schemas.openxmlformats.org/officeDocument/2006/relationships/customXml" Target="../ink/ink370.xml"/><Relationship Id="rId126" Type="http://schemas.openxmlformats.org/officeDocument/2006/relationships/image" Target="../media/image393.png"/><Relationship Id="rId147" Type="http://schemas.openxmlformats.org/officeDocument/2006/relationships/customXml" Target="../ink/ink391.xml"/><Relationship Id="rId168" Type="http://schemas.openxmlformats.org/officeDocument/2006/relationships/image" Target="../media/image414.png"/><Relationship Id="rId51" Type="http://schemas.openxmlformats.org/officeDocument/2006/relationships/customXml" Target="../ink/ink343.xml"/><Relationship Id="rId72" Type="http://schemas.openxmlformats.org/officeDocument/2006/relationships/image" Target="../media/image366.png"/><Relationship Id="rId93" Type="http://schemas.openxmlformats.org/officeDocument/2006/relationships/customXml" Target="../ink/ink364.xml"/><Relationship Id="rId189" Type="http://schemas.openxmlformats.org/officeDocument/2006/relationships/customXml" Target="../ink/ink412.xml"/><Relationship Id="rId3" Type="http://schemas.openxmlformats.org/officeDocument/2006/relationships/image" Target="../media/image5.png"/><Relationship Id="rId214" Type="http://schemas.openxmlformats.org/officeDocument/2006/relationships/image" Target="../media/image437.png"/><Relationship Id="rId235" Type="http://schemas.openxmlformats.org/officeDocument/2006/relationships/customXml" Target="../ink/ink435.xml"/><Relationship Id="rId256" Type="http://schemas.openxmlformats.org/officeDocument/2006/relationships/image" Target="../media/image458.png"/><Relationship Id="rId116" Type="http://schemas.openxmlformats.org/officeDocument/2006/relationships/image" Target="../media/image388.png"/><Relationship Id="rId137" Type="http://schemas.openxmlformats.org/officeDocument/2006/relationships/customXml" Target="../ink/ink386.xml"/><Relationship Id="rId158" Type="http://schemas.openxmlformats.org/officeDocument/2006/relationships/image" Target="../media/image409.png"/><Relationship Id="rId20" Type="http://schemas.openxmlformats.org/officeDocument/2006/relationships/image" Target="../media/image340.png"/><Relationship Id="rId41" Type="http://schemas.openxmlformats.org/officeDocument/2006/relationships/customXml" Target="../ink/ink338.xml"/><Relationship Id="rId62" Type="http://schemas.openxmlformats.org/officeDocument/2006/relationships/image" Target="../media/image361.png"/><Relationship Id="rId83" Type="http://schemas.openxmlformats.org/officeDocument/2006/relationships/customXml" Target="../ink/ink359.xml"/><Relationship Id="rId179" Type="http://schemas.openxmlformats.org/officeDocument/2006/relationships/customXml" Target="../ink/ink407.xml"/><Relationship Id="rId190" Type="http://schemas.openxmlformats.org/officeDocument/2006/relationships/image" Target="../media/image425.png"/><Relationship Id="rId204" Type="http://schemas.openxmlformats.org/officeDocument/2006/relationships/image" Target="../media/image432.png"/><Relationship Id="rId225" Type="http://schemas.openxmlformats.org/officeDocument/2006/relationships/customXml" Target="../ink/ink430.xml"/><Relationship Id="rId246" Type="http://schemas.openxmlformats.org/officeDocument/2006/relationships/image" Target="../media/image453.png"/><Relationship Id="rId267" Type="http://schemas.openxmlformats.org/officeDocument/2006/relationships/customXml" Target="../ink/ink451.xml"/><Relationship Id="rId106" Type="http://schemas.openxmlformats.org/officeDocument/2006/relationships/image" Target="../media/image383.png"/><Relationship Id="rId127" Type="http://schemas.openxmlformats.org/officeDocument/2006/relationships/customXml" Target="../ink/ink381.xml"/><Relationship Id="rId10" Type="http://schemas.openxmlformats.org/officeDocument/2006/relationships/image" Target="../media/image335.png"/><Relationship Id="rId31" Type="http://schemas.openxmlformats.org/officeDocument/2006/relationships/customXml" Target="../ink/ink333.xml"/><Relationship Id="rId52" Type="http://schemas.openxmlformats.org/officeDocument/2006/relationships/image" Target="../media/image356.png"/><Relationship Id="rId73" Type="http://schemas.openxmlformats.org/officeDocument/2006/relationships/customXml" Target="../ink/ink354.xml"/><Relationship Id="rId94" Type="http://schemas.openxmlformats.org/officeDocument/2006/relationships/image" Target="../media/image377.png"/><Relationship Id="rId148" Type="http://schemas.openxmlformats.org/officeDocument/2006/relationships/image" Target="../media/image404.png"/><Relationship Id="rId169" Type="http://schemas.openxmlformats.org/officeDocument/2006/relationships/customXml" Target="../ink/ink402.xml"/><Relationship Id="rId4" Type="http://schemas.openxmlformats.org/officeDocument/2006/relationships/image" Target="../media/image3.png"/><Relationship Id="rId180" Type="http://schemas.openxmlformats.org/officeDocument/2006/relationships/image" Target="../media/image420.png"/><Relationship Id="rId215" Type="http://schemas.openxmlformats.org/officeDocument/2006/relationships/customXml" Target="../ink/ink425.xml"/><Relationship Id="rId236" Type="http://schemas.openxmlformats.org/officeDocument/2006/relationships/image" Target="../media/image448.png"/><Relationship Id="rId257" Type="http://schemas.openxmlformats.org/officeDocument/2006/relationships/customXml" Target="../ink/ink446.xml"/><Relationship Id="rId42" Type="http://schemas.openxmlformats.org/officeDocument/2006/relationships/image" Target="../media/image351.png"/><Relationship Id="rId84" Type="http://schemas.openxmlformats.org/officeDocument/2006/relationships/image" Target="../media/image372.png"/><Relationship Id="rId138" Type="http://schemas.openxmlformats.org/officeDocument/2006/relationships/image" Target="../media/image399.png"/><Relationship Id="rId191" Type="http://schemas.openxmlformats.org/officeDocument/2006/relationships/customXml" Target="../ink/ink413.xml"/><Relationship Id="rId205" Type="http://schemas.openxmlformats.org/officeDocument/2006/relationships/customXml" Target="../ink/ink420.xml"/><Relationship Id="rId247" Type="http://schemas.openxmlformats.org/officeDocument/2006/relationships/customXml" Target="../ink/ink441.xml"/><Relationship Id="rId107" Type="http://schemas.openxmlformats.org/officeDocument/2006/relationships/customXml" Target="../ink/ink371.xml"/><Relationship Id="rId11" Type="http://schemas.openxmlformats.org/officeDocument/2006/relationships/customXml" Target="../ink/ink323.xml"/><Relationship Id="rId53" Type="http://schemas.openxmlformats.org/officeDocument/2006/relationships/customXml" Target="../ink/ink344.xml"/><Relationship Id="rId149" Type="http://schemas.openxmlformats.org/officeDocument/2006/relationships/customXml" Target="../ink/ink39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3.png"/><Relationship Id="rId18" Type="http://schemas.openxmlformats.org/officeDocument/2006/relationships/customXml" Target="../ink/ink462.xml"/><Relationship Id="rId26" Type="http://schemas.openxmlformats.org/officeDocument/2006/relationships/customXml" Target="../ink/ink466.xml"/><Relationship Id="rId39" Type="http://schemas.openxmlformats.org/officeDocument/2006/relationships/image" Target="../media/image486.png"/><Relationship Id="rId21" Type="http://schemas.openxmlformats.org/officeDocument/2006/relationships/image" Target="../media/image477.png"/><Relationship Id="rId34" Type="http://schemas.openxmlformats.org/officeDocument/2006/relationships/customXml" Target="../ink/ink470.xml"/><Relationship Id="rId42" Type="http://schemas.openxmlformats.org/officeDocument/2006/relationships/customXml" Target="../ink/ink474.xml"/><Relationship Id="rId47" Type="http://schemas.openxmlformats.org/officeDocument/2006/relationships/image" Target="../media/image490.png"/><Relationship Id="rId50" Type="http://schemas.openxmlformats.org/officeDocument/2006/relationships/customXml" Target="../ink/ink478.xml"/><Relationship Id="rId55" Type="http://schemas.openxmlformats.org/officeDocument/2006/relationships/image" Target="../media/image493.png"/><Relationship Id="rId7" Type="http://schemas.openxmlformats.org/officeDocument/2006/relationships/image" Target="../media/image470.png"/><Relationship Id="rId2" Type="http://schemas.openxmlformats.org/officeDocument/2006/relationships/image" Target="../media/image4.jpeg"/><Relationship Id="rId16" Type="http://schemas.openxmlformats.org/officeDocument/2006/relationships/customXml" Target="../ink/ink461.xml"/><Relationship Id="rId29" Type="http://schemas.openxmlformats.org/officeDocument/2006/relationships/image" Target="../media/image481.png"/><Relationship Id="rId11" Type="http://schemas.openxmlformats.org/officeDocument/2006/relationships/image" Target="../media/image472.png"/><Relationship Id="rId24" Type="http://schemas.openxmlformats.org/officeDocument/2006/relationships/customXml" Target="../ink/ink465.xml"/><Relationship Id="rId32" Type="http://schemas.openxmlformats.org/officeDocument/2006/relationships/customXml" Target="../ink/ink469.xml"/><Relationship Id="rId37" Type="http://schemas.openxmlformats.org/officeDocument/2006/relationships/image" Target="../media/image485.png"/><Relationship Id="rId40" Type="http://schemas.openxmlformats.org/officeDocument/2006/relationships/customXml" Target="../ink/ink473.xml"/><Relationship Id="rId45" Type="http://schemas.openxmlformats.org/officeDocument/2006/relationships/image" Target="../media/image489.png"/><Relationship Id="rId53" Type="http://schemas.openxmlformats.org/officeDocument/2006/relationships/image" Target="../media/image492.png"/><Relationship Id="rId58" Type="http://schemas.openxmlformats.org/officeDocument/2006/relationships/customXml" Target="../ink/ink483.xml"/><Relationship Id="rId5" Type="http://schemas.openxmlformats.org/officeDocument/2006/relationships/image" Target="../media/image469.png"/><Relationship Id="rId61" Type="http://schemas.openxmlformats.org/officeDocument/2006/relationships/image" Target="../media/image496.png"/><Relationship Id="rId19" Type="http://schemas.openxmlformats.org/officeDocument/2006/relationships/image" Target="../media/image476.png"/><Relationship Id="rId14" Type="http://schemas.openxmlformats.org/officeDocument/2006/relationships/customXml" Target="../ink/ink460.xml"/><Relationship Id="rId22" Type="http://schemas.openxmlformats.org/officeDocument/2006/relationships/customXml" Target="../ink/ink464.xml"/><Relationship Id="rId27" Type="http://schemas.openxmlformats.org/officeDocument/2006/relationships/image" Target="../media/image480.png"/><Relationship Id="rId30" Type="http://schemas.openxmlformats.org/officeDocument/2006/relationships/customXml" Target="../ink/ink468.xml"/><Relationship Id="rId35" Type="http://schemas.openxmlformats.org/officeDocument/2006/relationships/image" Target="../media/image484.png"/><Relationship Id="rId43" Type="http://schemas.openxmlformats.org/officeDocument/2006/relationships/image" Target="../media/image488.png"/><Relationship Id="rId48" Type="http://schemas.openxmlformats.org/officeDocument/2006/relationships/customXml" Target="../ink/ink477.xml"/><Relationship Id="rId56" Type="http://schemas.openxmlformats.org/officeDocument/2006/relationships/customXml" Target="../ink/ink482.xml"/><Relationship Id="rId8" Type="http://schemas.openxmlformats.org/officeDocument/2006/relationships/customXml" Target="../ink/ink457.xml"/><Relationship Id="rId51" Type="http://schemas.openxmlformats.org/officeDocument/2006/relationships/customXml" Target="../ink/ink479.xml"/><Relationship Id="rId3" Type="http://schemas.openxmlformats.org/officeDocument/2006/relationships/image" Target="../media/image5.png"/><Relationship Id="rId12" Type="http://schemas.openxmlformats.org/officeDocument/2006/relationships/customXml" Target="../ink/ink459.xml"/><Relationship Id="rId17" Type="http://schemas.openxmlformats.org/officeDocument/2006/relationships/image" Target="../media/image475.png"/><Relationship Id="rId25" Type="http://schemas.openxmlformats.org/officeDocument/2006/relationships/image" Target="../media/image479.png"/><Relationship Id="rId33" Type="http://schemas.openxmlformats.org/officeDocument/2006/relationships/image" Target="../media/image483.png"/><Relationship Id="rId38" Type="http://schemas.openxmlformats.org/officeDocument/2006/relationships/customXml" Target="../ink/ink472.xml"/><Relationship Id="rId46" Type="http://schemas.openxmlformats.org/officeDocument/2006/relationships/customXml" Target="../ink/ink476.xml"/><Relationship Id="rId59" Type="http://schemas.openxmlformats.org/officeDocument/2006/relationships/image" Target="../media/image495.png"/><Relationship Id="rId20" Type="http://schemas.openxmlformats.org/officeDocument/2006/relationships/customXml" Target="../ink/ink463.xml"/><Relationship Id="rId41" Type="http://schemas.openxmlformats.org/officeDocument/2006/relationships/image" Target="../media/image487.png"/><Relationship Id="rId54" Type="http://schemas.openxmlformats.org/officeDocument/2006/relationships/customXml" Target="../ink/ink481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456.xml"/><Relationship Id="rId15" Type="http://schemas.openxmlformats.org/officeDocument/2006/relationships/image" Target="../media/image474.png"/><Relationship Id="rId23" Type="http://schemas.openxmlformats.org/officeDocument/2006/relationships/image" Target="../media/image478.png"/><Relationship Id="rId28" Type="http://schemas.openxmlformats.org/officeDocument/2006/relationships/customXml" Target="../ink/ink467.xml"/><Relationship Id="rId36" Type="http://schemas.openxmlformats.org/officeDocument/2006/relationships/customXml" Target="../ink/ink471.xml"/><Relationship Id="rId49" Type="http://schemas.openxmlformats.org/officeDocument/2006/relationships/image" Target="../media/image491.png"/><Relationship Id="rId57" Type="http://schemas.openxmlformats.org/officeDocument/2006/relationships/image" Target="../media/image494.png"/><Relationship Id="rId10" Type="http://schemas.openxmlformats.org/officeDocument/2006/relationships/customXml" Target="../ink/ink458.xml"/><Relationship Id="rId31" Type="http://schemas.openxmlformats.org/officeDocument/2006/relationships/image" Target="../media/image482.png"/><Relationship Id="rId44" Type="http://schemas.openxmlformats.org/officeDocument/2006/relationships/customXml" Target="../ink/ink475.xml"/><Relationship Id="rId52" Type="http://schemas.openxmlformats.org/officeDocument/2006/relationships/customXml" Target="../ink/ink480.xml"/><Relationship Id="rId60" Type="http://schemas.openxmlformats.org/officeDocument/2006/relationships/customXml" Target="../ink/ink484.xml"/><Relationship Id="rId4" Type="http://schemas.openxmlformats.org/officeDocument/2006/relationships/image" Target="../media/image3.png"/><Relationship Id="rId9" Type="http://schemas.openxmlformats.org/officeDocument/2006/relationships/image" Target="../media/image471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3.png"/><Relationship Id="rId299" Type="http://schemas.openxmlformats.org/officeDocument/2006/relationships/image" Target="../media/image644.png"/><Relationship Id="rId21" Type="http://schemas.openxmlformats.org/officeDocument/2006/relationships/image" Target="../media/image505.png"/><Relationship Id="rId63" Type="http://schemas.openxmlformats.org/officeDocument/2006/relationships/image" Target="../media/image526.png"/><Relationship Id="rId159" Type="http://schemas.openxmlformats.org/officeDocument/2006/relationships/image" Target="../media/image574.png"/><Relationship Id="rId170" Type="http://schemas.openxmlformats.org/officeDocument/2006/relationships/customXml" Target="../ink/ink567.xml"/><Relationship Id="rId226" Type="http://schemas.openxmlformats.org/officeDocument/2006/relationships/customXml" Target="../ink/ink595.xml"/><Relationship Id="rId268" Type="http://schemas.openxmlformats.org/officeDocument/2006/relationships/customXml" Target="../ink/ink616.xml"/><Relationship Id="rId32" Type="http://schemas.openxmlformats.org/officeDocument/2006/relationships/customXml" Target="../ink/ink498.xml"/><Relationship Id="rId74" Type="http://schemas.openxmlformats.org/officeDocument/2006/relationships/customXml" Target="../ink/ink519.xml"/><Relationship Id="rId128" Type="http://schemas.openxmlformats.org/officeDocument/2006/relationships/customXml" Target="../ink/ink546.xml"/><Relationship Id="rId5" Type="http://schemas.openxmlformats.org/officeDocument/2006/relationships/image" Target="../media/image497.png"/><Relationship Id="rId181" Type="http://schemas.openxmlformats.org/officeDocument/2006/relationships/image" Target="../media/image585.png"/><Relationship Id="rId237" Type="http://schemas.openxmlformats.org/officeDocument/2006/relationships/image" Target="../media/image613.png"/><Relationship Id="rId279" Type="http://schemas.openxmlformats.org/officeDocument/2006/relationships/image" Target="../media/image634.png"/><Relationship Id="rId43" Type="http://schemas.openxmlformats.org/officeDocument/2006/relationships/image" Target="../media/image516.png"/><Relationship Id="rId139" Type="http://schemas.openxmlformats.org/officeDocument/2006/relationships/image" Target="../media/image564.png"/><Relationship Id="rId290" Type="http://schemas.openxmlformats.org/officeDocument/2006/relationships/customXml" Target="../ink/ink627.xml"/><Relationship Id="rId304" Type="http://schemas.openxmlformats.org/officeDocument/2006/relationships/customXml" Target="../ink/ink634.xml"/><Relationship Id="rId85" Type="http://schemas.openxmlformats.org/officeDocument/2006/relationships/image" Target="../media/image537.png"/><Relationship Id="rId150" Type="http://schemas.openxmlformats.org/officeDocument/2006/relationships/customXml" Target="../ink/ink557.xml"/><Relationship Id="rId192" Type="http://schemas.openxmlformats.org/officeDocument/2006/relationships/customXml" Target="../ink/ink578.xml"/><Relationship Id="rId206" Type="http://schemas.openxmlformats.org/officeDocument/2006/relationships/customXml" Target="../ink/ink585.xml"/><Relationship Id="rId248" Type="http://schemas.openxmlformats.org/officeDocument/2006/relationships/customXml" Target="../ink/ink606.xml"/><Relationship Id="rId12" Type="http://schemas.openxmlformats.org/officeDocument/2006/relationships/customXml" Target="../ink/ink488.xml"/><Relationship Id="rId108" Type="http://schemas.openxmlformats.org/officeDocument/2006/relationships/customXml" Target="../ink/ink536.xml"/><Relationship Id="rId54" Type="http://schemas.openxmlformats.org/officeDocument/2006/relationships/customXml" Target="../ink/ink509.xml"/><Relationship Id="rId96" Type="http://schemas.openxmlformats.org/officeDocument/2006/relationships/customXml" Target="../ink/ink530.xml"/><Relationship Id="rId161" Type="http://schemas.openxmlformats.org/officeDocument/2006/relationships/image" Target="../media/image575.png"/><Relationship Id="rId217" Type="http://schemas.openxmlformats.org/officeDocument/2006/relationships/image" Target="../media/image603.png"/><Relationship Id="rId259" Type="http://schemas.openxmlformats.org/officeDocument/2006/relationships/image" Target="../media/image624.png"/><Relationship Id="rId23" Type="http://schemas.openxmlformats.org/officeDocument/2006/relationships/image" Target="../media/image506.png"/><Relationship Id="rId119" Type="http://schemas.openxmlformats.org/officeDocument/2006/relationships/image" Target="../media/image554.png"/><Relationship Id="rId270" Type="http://schemas.openxmlformats.org/officeDocument/2006/relationships/customXml" Target="../ink/ink617.xml"/><Relationship Id="rId65" Type="http://schemas.openxmlformats.org/officeDocument/2006/relationships/image" Target="../media/image527.png"/><Relationship Id="rId130" Type="http://schemas.openxmlformats.org/officeDocument/2006/relationships/customXml" Target="../ink/ink547.xml"/><Relationship Id="rId172" Type="http://schemas.openxmlformats.org/officeDocument/2006/relationships/customXml" Target="../ink/ink568.xml"/><Relationship Id="rId193" Type="http://schemas.openxmlformats.org/officeDocument/2006/relationships/image" Target="../media/image591.png"/><Relationship Id="rId207" Type="http://schemas.openxmlformats.org/officeDocument/2006/relationships/image" Target="../media/image598.png"/><Relationship Id="rId228" Type="http://schemas.openxmlformats.org/officeDocument/2006/relationships/customXml" Target="../ink/ink596.xml"/><Relationship Id="rId249" Type="http://schemas.openxmlformats.org/officeDocument/2006/relationships/image" Target="../media/image619.png"/><Relationship Id="rId13" Type="http://schemas.openxmlformats.org/officeDocument/2006/relationships/image" Target="../media/image501.png"/><Relationship Id="rId109" Type="http://schemas.openxmlformats.org/officeDocument/2006/relationships/image" Target="../media/image549.png"/><Relationship Id="rId260" Type="http://schemas.openxmlformats.org/officeDocument/2006/relationships/customXml" Target="../ink/ink612.xml"/><Relationship Id="rId281" Type="http://schemas.openxmlformats.org/officeDocument/2006/relationships/image" Target="../media/image635.png"/><Relationship Id="rId34" Type="http://schemas.openxmlformats.org/officeDocument/2006/relationships/customXml" Target="../ink/ink499.xml"/><Relationship Id="rId55" Type="http://schemas.openxmlformats.org/officeDocument/2006/relationships/image" Target="../media/image522.png"/><Relationship Id="rId76" Type="http://schemas.openxmlformats.org/officeDocument/2006/relationships/customXml" Target="../ink/ink520.xml"/><Relationship Id="rId97" Type="http://schemas.openxmlformats.org/officeDocument/2006/relationships/image" Target="../media/image543.png"/><Relationship Id="rId120" Type="http://schemas.openxmlformats.org/officeDocument/2006/relationships/customXml" Target="../ink/ink542.xml"/><Relationship Id="rId141" Type="http://schemas.openxmlformats.org/officeDocument/2006/relationships/image" Target="../media/image565.png"/><Relationship Id="rId7" Type="http://schemas.openxmlformats.org/officeDocument/2006/relationships/image" Target="../media/image498.png"/><Relationship Id="rId162" Type="http://schemas.openxmlformats.org/officeDocument/2006/relationships/customXml" Target="../ink/ink563.xml"/><Relationship Id="rId183" Type="http://schemas.openxmlformats.org/officeDocument/2006/relationships/image" Target="../media/image586.png"/><Relationship Id="rId218" Type="http://schemas.openxmlformats.org/officeDocument/2006/relationships/customXml" Target="../ink/ink591.xml"/><Relationship Id="rId239" Type="http://schemas.openxmlformats.org/officeDocument/2006/relationships/image" Target="../media/image614.png"/><Relationship Id="rId250" Type="http://schemas.openxmlformats.org/officeDocument/2006/relationships/customXml" Target="../ink/ink607.xml"/><Relationship Id="rId271" Type="http://schemas.openxmlformats.org/officeDocument/2006/relationships/image" Target="../media/image630.png"/><Relationship Id="rId292" Type="http://schemas.openxmlformats.org/officeDocument/2006/relationships/customXml" Target="../ink/ink628.xml"/><Relationship Id="rId306" Type="http://schemas.openxmlformats.org/officeDocument/2006/relationships/customXml" Target="../ink/ink635.xml"/><Relationship Id="rId24" Type="http://schemas.openxmlformats.org/officeDocument/2006/relationships/customXml" Target="../ink/ink494.xml"/><Relationship Id="rId45" Type="http://schemas.openxmlformats.org/officeDocument/2006/relationships/image" Target="../media/image517.png"/><Relationship Id="rId66" Type="http://schemas.openxmlformats.org/officeDocument/2006/relationships/customXml" Target="../ink/ink515.xml"/><Relationship Id="rId87" Type="http://schemas.openxmlformats.org/officeDocument/2006/relationships/image" Target="../media/image538.png"/><Relationship Id="rId110" Type="http://schemas.openxmlformats.org/officeDocument/2006/relationships/customXml" Target="../ink/ink537.xml"/><Relationship Id="rId131" Type="http://schemas.openxmlformats.org/officeDocument/2006/relationships/image" Target="../media/image560.png"/><Relationship Id="rId152" Type="http://schemas.openxmlformats.org/officeDocument/2006/relationships/customXml" Target="../ink/ink558.xml"/><Relationship Id="rId173" Type="http://schemas.openxmlformats.org/officeDocument/2006/relationships/image" Target="../media/image581.png"/><Relationship Id="rId194" Type="http://schemas.openxmlformats.org/officeDocument/2006/relationships/customXml" Target="../ink/ink579.xml"/><Relationship Id="rId208" Type="http://schemas.openxmlformats.org/officeDocument/2006/relationships/customXml" Target="../ink/ink586.xml"/><Relationship Id="rId229" Type="http://schemas.openxmlformats.org/officeDocument/2006/relationships/image" Target="../media/image609.png"/><Relationship Id="rId240" Type="http://schemas.openxmlformats.org/officeDocument/2006/relationships/customXml" Target="../ink/ink602.xml"/><Relationship Id="rId261" Type="http://schemas.openxmlformats.org/officeDocument/2006/relationships/image" Target="../media/image625.png"/><Relationship Id="rId14" Type="http://schemas.openxmlformats.org/officeDocument/2006/relationships/customXml" Target="../ink/ink489.xml"/><Relationship Id="rId35" Type="http://schemas.openxmlformats.org/officeDocument/2006/relationships/image" Target="../media/image512.png"/><Relationship Id="rId56" Type="http://schemas.openxmlformats.org/officeDocument/2006/relationships/customXml" Target="../ink/ink510.xml"/><Relationship Id="rId77" Type="http://schemas.openxmlformats.org/officeDocument/2006/relationships/image" Target="../media/image533.png"/><Relationship Id="rId100" Type="http://schemas.openxmlformats.org/officeDocument/2006/relationships/customXml" Target="../ink/ink532.xml"/><Relationship Id="rId282" Type="http://schemas.openxmlformats.org/officeDocument/2006/relationships/customXml" Target="../ink/ink623.xml"/><Relationship Id="rId8" Type="http://schemas.openxmlformats.org/officeDocument/2006/relationships/customXml" Target="../ink/ink486.xml"/><Relationship Id="rId98" Type="http://schemas.openxmlformats.org/officeDocument/2006/relationships/customXml" Target="../ink/ink531.xml"/><Relationship Id="rId121" Type="http://schemas.openxmlformats.org/officeDocument/2006/relationships/image" Target="../media/image555.png"/><Relationship Id="rId142" Type="http://schemas.openxmlformats.org/officeDocument/2006/relationships/customXml" Target="../ink/ink553.xml"/><Relationship Id="rId163" Type="http://schemas.openxmlformats.org/officeDocument/2006/relationships/image" Target="../media/image576.png"/><Relationship Id="rId184" Type="http://schemas.openxmlformats.org/officeDocument/2006/relationships/customXml" Target="../ink/ink574.xml"/><Relationship Id="rId219" Type="http://schemas.openxmlformats.org/officeDocument/2006/relationships/image" Target="../media/image604.png"/><Relationship Id="rId230" Type="http://schemas.openxmlformats.org/officeDocument/2006/relationships/customXml" Target="../ink/ink597.xml"/><Relationship Id="rId251" Type="http://schemas.openxmlformats.org/officeDocument/2006/relationships/image" Target="../media/image620.png"/><Relationship Id="rId25" Type="http://schemas.openxmlformats.org/officeDocument/2006/relationships/image" Target="../media/image507.png"/><Relationship Id="rId46" Type="http://schemas.openxmlformats.org/officeDocument/2006/relationships/customXml" Target="../ink/ink505.xml"/><Relationship Id="rId67" Type="http://schemas.openxmlformats.org/officeDocument/2006/relationships/image" Target="../media/image528.png"/><Relationship Id="rId272" Type="http://schemas.openxmlformats.org/officeDocument/2006/relationships/customXml" Target="../ink/ink618.xml"/><Relationship Id="rId293" Type="http://schemas.openxmlformats.org/officeDocument/2006/relationships/image" Target="../media/image641.png"/><Relationship Id="rId307" Type="http://schemas.openxmlformats.org/officeDocument/2006/relationships/image" Target="../media/image648.png"/><Relationship Id="rId88" Type="http://schemas.openxmlformats.org/officeDocument/2006/relationships/customXml" Target="../ink/ink526.xml"/><Relationship Id="rId111" Type="http://schemas.openxmlformats.org/officeDocument/2006/relationships/image" Target="../media/image550.png"/><Relationship Id="rId132" Type="http://schemas.openxmlformats.org/officeDocument/2006/relationships/customXml" Target="../ink/ink548.xml"/><Relationship Id="rId153" Type="http://schemas.openxmlformats.org/officeDocument/2006/relationships/image" Target="../media/image571.png"/><Relationship Id="rId174" Type="http://schemas.openxmlformats.org/officeDocument/2006/relationships/customXml" Target="../ink/ink569.xml"/><Relationship Id="rId195" Type="http://schemas.openxmlformats.org/officeDocument/2006/relationships/image" Target="../media/image592.png"/><Relationship Id="rId209" Type="http://schemas.openxmlformats.org/officeDocument/2006/relationships/image" Target="../media/image599.png"/><Relationship Id="rId220" Type="http://schemas.openxmlformats.org/officeDocument/2006/relationships/customXml" Target="../ink/ink592.xml"/><Relationship Id="rId241" Type="http://schemas.openxmlformats.org/officeDocument/2006/relationships/image" Target="../media/image615.png"/><Relationship Id="rId15" Type="http://schemas.openxmlformats.org/officeDocument/2006/relationships/image" Target="../media/image502.png"/><Relationship Id="rId36" Type="http://schemas.openxmlformats.org/officeDocument/2006/relationships/customXml" Target="../ink/ink500.xml"/><Relationship Id="rId57" Type="http://schemas.openxmlformats.org/officeDocument/2006/relationships/image" Target="../media/image523.png"/><Relationship Id="rId262" Type="http://schemas.openxmlformats.org/officeDocument/2006/relationships/customXml" Target="../ink/ink613.xml"/><Relationship Id="rId283" Type="http://schemas.openxmlformats.org/officeDocument/2006/relationships/image" Target="../media/image636.png"/><Relationship Id="rId78" Type="http://schemas.openxmlformats.org/officeDocument/2006/relationships/customXml" Target="../ink/ink521.xml"/><Relationship Id="rId99" Type="http://schemas.openxmlformats.org/officeDocument/2006/relationships/image" Target="../media/image544.png"/><Relationship Id="rId101" Type="http://schemas.openxmlformats.org/officeDocument/2006/relationships/image" Target="../media/image545.png"/><Relationship Id="rId122" Type="http://schemas.openxmlformats.org/officeDocument/2006/relationships/customXml" Target="../ink/ink543.xml"/><Relationship Id="rId143" Type="http://schemas.openxmlformats.org/officeDocument/2006/relationships/image" Target="../media/image566.png"/><Relationship Id="rId164" Type="http://schemas.openxmlformats.org/officeDocument/2006/relationships/customXml" Target="../ink/ink564.xml"/><Relationship Id="rId185" Type="http://schemas.openxmlformats.org/officeDocument/2006/relationships/image" Target="../media/image587.png"/><Relationship Id="rId9" Type="http://schemas.openxmlformats.org/officeDocument/2006/relationships/image" Target="../media/image499.png"/><Relationship Id="rId210" Type="http://schemas.openxmlformats.org/officeDocument/2006/relationships/customXml" Target="../ink/ink587.xml"/><Relationship Id="rId26" Type="http://schemas.openxmlformats.org/officeDocument/2006/relationships/customXml" Target="../ink/ink495.xml"/><Relationship Id="rId231" Type="http://schemas.openxmlformats.org/officeDocument/2006/relationships/image" Target="../media/image610.png"/><Relationship Id="rId252" Type="http://schemas.openxmlformats.org/officeDocument/2006/relationships/customXml" Target="../ink/ink608.xml"/><Relationship Id="rId273" Type="http://schemas.openxmlformats.org/officeDocument/2006/relationships/image" Target="../media/image631.png"/><Relationship Id="rId294" Type="http://schemas.openxmlformats.org/officeDocument/2006/relationships/customXml" Target="../ink/ink629.xml"/><Relationship Id="rId308" Type="http://schemas.openxmlformats.org/officeDocument/2006/relationships/customXml" Target="../ink/ink636.xml"/><Relationship Id="rId47" Type="http://schemas.openxmlformats.org/officeDocument/2006/relationships/image" Target="../media/image518.png"/><Relationship Id="rId68" Type="http://schemas.openxmlformats.org/officeDocument/2006/relationships/customXml" Target="../ink/ink516.xml"/><Relationship Id="rId89" Type="http://schemas.openxmlformats.org/officeDocument/2006/relationships/image" Target="../media/image539.png"/><Relationship Id="rId112" Type="http://schemas.openxmlformats.org/officeDocument/2006/relationships/customXml" Target="../ink/ink538.xml"/><Relationship Id="rId133" Type="http://schemas.openxmlformats.org/officeDocument/2006/relationships/image" Target="../media/image561.png"/><Relationship Id="rId154" Type="http://schemas.openxmlformats.org/officeDocument/2006/relationships/customXml" Target="../ink/ink559.xml"/><Relationship Id="rId175" Type="http://schemas.openxmlformats.org/officeDocument/2006/relationships/image" Target="../media/image582.png"/><Relationship Id="rId196" Type="http://schemas.openxmlformats.org/officeDocument/2006/relationships/customXml" Target="../ink/ink580.xml"/><Relationship Id="rId200" Type="http://schemas.openxmlformats.org/officeDocument/2006/relationships/customXml" Target="../ink/ink582.xml"/><Relationship Id="rId16" Type="http://schemas.openxmlformats.org/officeDocument/2006/relationships/customXml" Target="../ink/ink490.xml"/><Relationship Id="rId221" Type="http://schemas.openxmlformats.org/officeDocument/2006/relationships/image" Target="../media/image605.png"/><Relationship Id="rId242" Type="http://schemas.openxmlformats.org/officeDocument/2006/relationships/customXml" Target="../ink/ink603.xml"/><Relationship Id="rId263" Type="http://schemas.openxmlformats.org/officeDocument/2006/relationships/image" Target="../media/image626.png"/><Relationship Id="rId284" Type="http://schemas.openxmlformats.org/officeDocument/2006/relationships/customXml" Target="../ink/ink624.xml"/><Relationship Id="rId37" Type="http://schemas.openxmlformats.org/officeDocument/2006/relationships/image" Target="../media/image513.png"/><Relationship Id="rId58" Type="http://schemas.openxmlformats.org/officeDocument/2006/relationships/customXml" Target="../ink/ink511.xml"/><Relationship Id="rId79" Type="http://schemas.openxmlformats.org/officeDocument/2006/relationships/image" Target="../media/image534.png"/><Relationship Id="rId102" Type="http://schemas.openxmlformats.org/officeDocument/2006/relationships/customXml" Target="../ink/ink533.xml"/><Relationship Id="rId123" Type="http://schemas.openxmlformats.org/officeDocument/2006/relationships/image" Target="../media/image556.png"/><Relationship Id="rId144" Type="http://schemas.openxmlformats.org/officeDocument/2006/relationships/customXml" Target="../ink/ink554.xml"/><Relationship Id="rId90" Type="http://schemas.openxmlformats.org/officeDocument/2006/relationships/customXml" Target="../ink/ink527.xml"/><Relationship Id="rId165" Type="http://schemas.openxmlformats.org/officeDocument/2006/relationships/image" Target="../media/image577.png"/><Relationship Id="rId186" Type="http://schemas.openxmlformats.org/officeDocument/2006/relationships/customXml" Target="../ink/ink575.xml"/><Relationship Id="rId211" Type="http://schemas.openxmlformats.org/officeDocument/2006/relationships/image" Target="../media/image600.png"/><Relationship Id="rId232" Type="http://schemas.openxmlformats.org/officeDocument/2006/relationships/customXml" Target="../ink/ink598.xml"/><Relationship Id="rId253" Type="http://schemas.openxmlformats.org/officeDocument/2006/relationships/image" Target="../media/image621.png"/><Relationship Id="rId274" Type="http://schemas.openxmlformats.org/officeDocument/2006/relationships/customXml" Target="../ink/ink619.xml"/><Relationship Id="rId295" Type="http://schemas.openxmlformats.org/officeDocument/2006/relationships/image" Target="../media/image642.png"/><Relationship Id="rId309" Type="http://schemas.openxmlformats.org/officeDocument/2006/relationships/image" Target="../media/image649.png"/><Relationship Id="rId27" Type="http://schemas.openxmlformats.org/officeDocument/2006/relationships/image" Target="../media/image508.png"/><Relationship Id="rId48" Type="http://schemas.openxmlformats.org/officeDocument/2006/relationships/customXml" Target="../ink/ink506.xml"/><Relationship Id="rId69" Type="http://schemas.openxmlformats.org/officeDocument/2006/relationships/image" Target="../media/image529.png"/><Relationship Id="rId113" Type="http://schemas.openxmlformats.org/officeDocument/2006/relationships/image" Target="../media/image551.png"/><Relationship Id="rId134" Type="http://schemas.openxmlformats.org/officeDocument/2006/relationships/customXml" Target="../ink/ink549.xml"/><Relationship Id="rId80" Type="http://schemas.openxmlformats.org/officeDocument/2006/relationships/customXml" Target="../ink/ink522.xml"/><Relationship Id="rId155" Type="http://schemas.openxmlformats.org/officeDocument/2006/relationships/image" Target="../media/image572.png"/><Relationship Id="rId176" Type="http://schemas.openxmlformats.org/officeDocument/2006/relationships/customXml" Target="../ink/ink570.xml"/><Relationship Id="rId197" Type="http://schemas.openxmlformats.org/officeDocument/2006/relationships/image" Target="../media/image593.png"/><Relationship Id="rId201" Type="http://schemas.openxmlformats.org/officeDocument/2006/relationships/image" Target="../media/image595.png"/><Relationship Id="rId222" Type="http://schemas.openxmlformats.org/officeDocument/2006/relationships/customXml" Target="../ink/ink593.xml"/><Relationship Id="rId243" Type="http://schemas.openxmlformats.org/officeDocument/2006/relationships/image" Target="../media/image616.png"/><Relationship Id="rId264" Type="http://schemas.openxmlformats.org/officeDocument/2006/relationships/customXml" Target="../ink/ink614.xml"/><Relationship Id="rId285" Type="http://schemas.openxmlformats.org/officeDocument/2006/relationships/image" Target="../media/image637.png"/><Relationship Id="rId17" Type="http://schemas.openxmlformats.org/officeDocument/2006/relationships/image" Target="../media/image503.png"/><Relationship Id="rId38" Type="http://schemas.openxmlformats.org/officeDocument/2006/relationships/customXml" Target="../ink/ink501.xml"/><Relationship Id="rId59" Type="http://schemas.openxmlformats.org/officeDocument/2006/relationships/image" Target="../media/image524.png"/><Relationship Id="rId103" Type="http://schemas.openxmlformats.org/officeDocument/2006/relationships/image" Target="../media/image546.png"/><Relationship Id="rId124" Type="http://schemas.openxmlformats.org/officeDocument/2006/relationships/customXml" Target="../ink/ink544.xml"/><Relationship Id="rId310" Type="http://schemas.openxmlformats.org/officeDocument/2006/relationships/customXml" Target="../ink/ink637.xml"/><Relationship Id="rId70" Type="http://schemas.openxmlformats.org/officeDocument/2006/relationships/customXml" Target="../ink/ink517.xml"/><Relationship Id="rId91" Type="http://schemas.openxmlformats.org/officeDocument/2006/relationships/image" Target="../media/image540.png"/><Relationship Id="rId145" Type="http://schemas.openxmlformats.org/officeDocument/2006/relationships/image" Target="../media/image567.png"/><Relationship Id="rId166" Type="http://schemas.openxmlformats.org/officeDocument/2006/relationships/customXml" Target="../ink/ink565.xml"/><Relationship Id="rId187" Type="http://schemas.openxmlformats.org/officeDocument/2006/relationships/image" Target="../media/image588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588.xml"/><Relationship Id="rId233" Type="http://schemas.openxmlformats.org/officeDocument/2006/relationships/image" Target="../media/image611.png"/><Relationship Id="rId254" Type="http://schemas.openxmlformats.org/officeDocument/2006/relationships/customXml" Target="../ink/ink609.xml"/><Relationship Id="rId28" Type="http://schemas.openxmlformats.org/officeDocument/2006/relationships/customXml" Target="../ink/ink496.xml"/><Relationship Id="rId49" Type="http://schemas.openxmlformats.org/officeDocument/2006/relationships/image" Target="../media/image519.png"/><Relationship Id="rId114" Type="http://schemas.openxmlformats.org/officeDocument/2006/relationships/customXml" Target="../ink/ink539.xml"/><Relationship Id="rId275" Type="http://schemas.openxmlformats.org/officeDocument/2006/relationships/image" Target="../media/image632.png"/><Relationship Id="rId296" Type="http://schemas.openxmlformats.org/officeDocument/2006/relationships/customXml" Target="../ink/ink630.xml"/><Relationship Id="rId300" Type="http://schemas.openxmlformats.org/officeDocument/2006/relationships/customXml" Target="../ink/ink632.xml"/><Relationship Id="rId60" Type="http://schemas.openxmlformats.org/officeDocument/2006/relationships/customXml" Target="../ink/ink512.xml"/><Relationship Id="rId81" Type="http://schemas.openxmlformats.org/officeDocument/2006/relationships/image" Target="../media/image535.png"/><Relationship Id="rId135" Type="http://schemas.openxmlformats.org/officeDocument/2006/relationships/image" Target="../media/image562.png"/><Relationship Id="rId156" Type="http://schemas.openxmlformats.org/officeDocument/2006/relationships/customXml" Target="../ink/ink560.xml"/><Relationship Id="rId177" Type="http://schemas.openxmlformats.org/officeDocument/2006/relationships/image" Target="../media/image583.png"/><Relationship Id="rId198" Type="http://schemas.openxmlformats.org/officeDocument/2006/relationships/customXml" Target="../ink/ink581.xml"/><Relationship Id="rId202" Type="http://schemas.openxmlformats.org/officeDocument/2006/relationships/customXml" Target="../ink/ink583.xml"/><Relationship Id="rId223" Type="http://schemas.openxmlformats.org/officeDocument/2006/relationships/image" Target="../media/image606.png"/><Relationship Id="rId244" Type="http://schemas.openxmlformats.org/officeDocument/2006/relationships/customXml" Target="../ink/ink604.xml"/><Relationship Id="rId18" Type="http://schemas.openxmlformats.org/officeDocument/2006/relationships/customXml" Target="../ink/ink491.xml"/><Relationship Id="rId39" Type="http://schemas.openxmlformats.org/officeDocument/2006/relationships/image" Target="../media/image514.png"/><Relationship Id="rId265" Type="http://schemas.openxmlformats.org/officeDocument/2006/relationships/image" Target="../media/image627.png"/><Relationship Id="rId286" Type="http://schemas.openxmlformats.org/officeDocument/2006/relationships/customXml" Target="../ink/ink625.xml"/><Relationship Id="rId50" Type="http://schemas.openxmlformats.org/officeDocument/2006/relationships/customXml" Target="../ink/ink507.xml"/><Relationship Id="rId104" Type="http://schemas.openxmlformats.org/officeDocument/2006/relationships/customXml" Target="../ink/ink534.xml"/><Relationship Id="rId125" Type="http://schemas.openxmlformats.org/officeDocument/2006/relationships/image" Target="../media/image557.png"/><Relationship Id="rId146" Type="http://schemas.openxmlformats.org/officeDocument/2006/relationships/customXml" Target="../ink/ink555.xml"/><Relationship Id="rId167" Type="http://schemas.openxmlformats.org/officeDocument/2006/relationships/image" Target="../media/image578.png"/><Relationship Id="rId188" Type="http://schemas.openxmlformats.org/officeDocument/2006/relationships/customXml" Target="../ink/ink576.xml"/><Relationship Id="rId311" Type="http://schemas.openxmlformats.org/officeDocument/2006/relationships/image" Target="../media/image650.png"/><Relationship Id="rId71" Type="http://schemas.openxmlformats.org/officeDocument/2006/relationships/image" Target="../media/image530.png"/><Relationship Id="rId92" Type="http://schemas.openxmlformats.org/officeDocument/2006/relationships/customXml" Target="../ink/ink528.xml"/><Relationship Id="rId213" Type="http://schemas.openxmlformats.org/officeDocument/2006/relationships/image" Target="../media/image601.png"/><Relationship Id="rId234" Type="http://schemas.openxmlformats.org/officeDocument/2006/relationships/customXml" Target="../ink/ink599.xml"/><Relationship Id="rId2" Type="http://schemas.openxmlformats.org/officeDocument/2006/relationships/image" Target="../media/image4.jpeg"/><Relationship Id="rId29" Type="http://schemas.openxmlformats.org/officeDocument/2006/relationships/image" Target="../media/image509.png"/><Relationship Id="rId255" Type="http://schemas.openxmlformats.org/officeDocument/2006/relationships/image" Target="../media/image622.png"/><Relationship Id="rId276" Type="http://schemas.openxmlformats.org/officeDocument/2006/relationships/customXml" Target="../ink/ink620.xml"/><Relationship Id="rId297" Type="http://schemas.openxmlformats.org/officeDocument/2006/relationships/image" Target="../media/image643.png"/><Relationship Id="rId40" Type="http://schemas.openxmlformats.org/officeDocument/2006/relationships/customXml" Target="../ink/ink502.xml"/><Relationship Id="rId115" Type="http://schemas.openxmlformats.org/officeDocument/2006/relationships/image" Target="../media/image552.png"/><Relationship Id="rId136" Type="http://schemas.openxmlformats.org/officeDocument/2006/relationships/customXml" Target="../ink/ink550.xml"/><Relationship Id="rId157" Type="http://schemas.openxmlformats.org/officeDocument/2006/relationships/image" Target="../media/image573.png"/><Relationship Id="rId178" Type="http://schemas.openxmlformats.org/officeDocument/2006/relationships/customXml" Target="../ink/ink571.xml"/><Relationship Id="rId301" Type="http://schemas.openxmlformats.org/officeDocument/2006/relationships/image" Target="../media/image645.png"/><Relationship Id="rId61" Type="http://schemas.openxmlformats.org/officeDocument/2006/relationships/image" Target="../media/image525.png"/><Relationship Id="rId82" Type="http://schemas.openxmlformats.org/officeDocument/2006/relationships/customXml" Target="../ink/ink523.xml"/><Relationship Id="rId199" Type="http://schemas.openxmlformats.org/officeDocument/2006/relationships/image" Target="../media/image594.png"/><Relationship Id="rId203" Type="http://schemas.openxmlformats.org/officeDocument/2006/relationships/image" Target="../media/image596.png"/><Relationship Id="rId19" Type="http://schemas.openxmlformats.org/officeDocument/2006/relationships/image" Target="../media/image504.png"/><Relationship Id="rId224" Type="http://schemas.openxmlformats.org/officeDocument/2006/relationships/customXml" Target="../ink/ink594.xml"/><Relationship Id="rId245" Type="http://schemas.openxmlformats.org/officeDocument/2006/relationships/image" Target="../media/image617.png"/><Relationship Id="rId266" Type="http://schemas.openxmlformats.org/officeDocument/2006/relationships/customXml" Target="../ink/ink615.xml"/><Relationship Id="rId287" Type="http://schemas.openxmlformats.org/officeDocument/2006/relationships/image" Target="../media/image638.png"/><Relationship Id="rId30" Type="http://schemas.openxmlformats.org/officeDocument/2006/relationships/customXml" Target="../ink/ink497.xml"/><Relationship Id="rId105" Type="http://schemas.openxmlformats.org/officeDocument/2006/relationships/image" Target="../media/image547.png"/><Relationship Id="rId126" Type="http://schemas.openxmlformats.org/officeDocument/2006/relationships/customXml" Target="../ink/ink545.xml"/><Relationship Id="rId147" Type="http://schemas.openxmlformats.org/officeDocument/2006/relationships/image" Target="../media/image568.png"/><Relationship Id="rId168" Type="http://schemas.openxmlformats.org/officeDocument/2006/relationships/customXml" Target="../ink/ink566.xml"/><Relationship Id="rId312" Type="http://schemas.openxmlformats.org/officeDocument/2006/relationships/customXml" Target="../ink/ink638.xml"/><Relationship Id="rId51" Type="http://schemas.openxmlformats.org/officeDocument/2006/relationships/image" Target="../media/image520.png"/><Relationship Id="rId72" Type="http://schemas.openxmlformats.org/officeDocument/2006/relationships/customXml" Target="../ink/ink518.xml"/><Relationship Id="rId93" Type="http://schemas.openxmlformats.org/officeDocument/2006/relationships/image" Target="../media/image541.png"/><Relationship Id="rId189" Type="http://schemas.openxmlformats.org/officeDocument/2006/relationships/image" Target="../media/image589.png"/><Relationship Id="rId3" Type="http://schemas.openxmlformats.org/officeDocument/2006/relationships/image" Target="../media/image3.png"/><Relationship Id="rId214" Type="http://schemas.openxmlformats.org/officeDocument/2006/relationships/customXml" Target="../ink/ink589.xml"/><Relationship Id="rId235" Type="http://schemas.openxmlformats.org/officeDocument/2006/relationships/image" Target="../media/image612.png"/><Relationship Id="rId256" Type="http://schemas.openxmlformats.org/officeDocument/2006/relationships/customXml" Target="../ink/ink610.xml"/><Relationship Id="rId277" Type="http://schemas.openxmlformats.org/officeDocument/2006/relationships/image" Target="../media/image633.png"/><Relationship Id="rId298" Type="http://schemas.openxmlformats.org/officeDocument/2006/relationships/customXml" Target="../ink/ink631.xml"/><Relationship Id="rId116" Type="http://schemas.openxmlformats.org/officeDocument/2006/relationships/customXml" Target="../ink/ink540.xml"/><Relationship Id="rId137" Type="http://schemas.openxmlformats.org/officeDocument/2006/relationships/image" Target="../media/image563.png"/><Relationship Id="rId158" Type="http://schemas.openxmlformats.org/officeDocument/2006/relationships/customXml" Target="../ink/ink561.xml"/><Relationship Id="rId302" Type="http://schemas.openxmlformats.org/officeDocument/2006/relationships/customXml" Target="../ink/ink633.xml"/><Relationship Id="rId20" Type="http://schemas.openxmlformats.org/officeDocument/2006/relationships/customXml" Target="../ink/ink492.xml"/><Relationship Id="rId41" Type="http://schemas.openxmlformats.org/officeDocument/2006/relationships/image" Target="../media/image515.png"/><Relationship Id="rId62" Type="http://schemas.openxmlformats.org/officeDocument/2006/relationships/customXml" Target="../ink/ink513.xml"/><Relationship Id="rId83" Type="http://schemas.openxmlformats.org/officeDocument/2006/relationships/image" Target="../media/image536.png"/><Relationship Id="rId179" Type="http://schemas.openxmlformats.org/officeDocument/2006/relationships/image" Target="../media/image584.png"/><Relationship Id="rId190" Type="http://schemas.openxmlformats.org/officeDocument/2006/relationships/customXml" Target="../ink/ink577.xml"/><Relationship Id="rId204" Type="http://schemas.openxmlformats.org/officeDocument/2006/relationships/customXml" Target="../ink/ink584.xml"/><Relationship Id="rId225" Type="http://schemas.openxmlformats.org/officeDocument/2006/relationships/image" Target="../media/image607.png"/><Relationship Id="rId246" Type="http://schemas.openxmlformats.org/officeDocument/2006/relationships/customXml" Target="../ink/ink605.xml"/><Relationship Id="rId267" Type="http://schemas.openxmlformats.org/officeDocument/2006/relationships/image" Target="../media/image628.png"/><Relationship Id="rId288" Type="http://schemas.openxmlformats.org/officeDocument/2006/relationships/customXml" Target="../ink/ink626.xml"/><Relationship Id="rId106" Type="http://schemas.openxmlformats.org/officeDocument/2006/relationships/customXml" Target="../ink/ink535.xml"/><Relationship Id="rId127" Type="http://schemas.openxmlformats.org/officeDocument/2006/relationships/image" Target="../media/image558.png"/><Relationship Id="rId313" Type="http://schemas.openxmlformats.org/officeDocument/2006/relationships/image" Target="../media/image651.png"/><Relationship Id="rId10" Type="http://schemas.openxmlformats.org/officeDocument/2006/relationships/customXml" Target="../ink/ink487.xml"/><Relationship Id="rId31" Type="http://schemas.openxmlformats.org/officeDocument/2006/relationships/image" Target="../media/image510.png"/><Relationship Id="rId52" Type="http://schemas.openxmlformats.org/officeDocument/2006/relationships/customXml" Target="../ink/ink508.xml"/><Relationship Id="rId73" Type="http://schemas.openxmlformats.org/officeDocument/2006/relationships/image" Target="../media/image531.png"/><Relationship Id="rId94" Type="http://schemas.openxmlformats.org/officeDocument/2006/relationships/customXml" Target="../ink/ink529.xml"/><Relationship Id="rId148" Type="http://schemas.openxmlformats.org/officeDocument/2006/relationships/customXml" Target="../ink/ink556.xml"/><Relationship Id="rId169" Type="http://schemas.openxmlformats.org/officeDocument/2006/relationships/image" Target="../media/image579.png"/><Relationship Id="rId4" Type="http://schemas.openxmlformats.org/officeDocument/2006/relationships/image" Target="../media/image5.png"/><Relationship Id="rId180" Type="http://schemas.openxmlformats.org/officeDocument/2006/relationships/customXml" Target="../ink/ink572.xml"/><Relationship Id="rId215" Type="http://schemas.openxmlformats.org/officeDocument/2006/relationships/image" Target="../media/image602.png"/><Relationship Id="rId236" Type="http://schemas.openxmlformats.org/officeDocument/2006/relationships/customXml" Target="../ink/ink600.xml"/><Relationship Id="rId257" Type="http://schemas.openxmlformats.org/officeDocument/2006/relationships/image" Target="../media/image623.png"/><Relationship Id="rId278" Type="http://schemas.openxmlformats.org/officeDocument/2006/relationships/customXml" Target="../ink/ink621.xml"/><Relationship Id="rId303" Type="http://schemas.openxmlformats.org/officeDocument/2006/relationships/image" Target="../media/image646.png"/><Relationship Id="rId42" Type="http://schemas.openxmlformats.org/officeDocument/2006/relationships/customXml" Target="../ink/ink503.xml"/><Relationship Id="rId84" Type="http://schemas.openxmlformats.org/officeDocument/2006/relationships/customXml" Target="../ink/ink524.xml"/><Relationship Id="rId138" Type="http://schemas.openxmlformats.org/officeDocument/2006/relationships/customXml" Target="../ink/ink551.xml"/><Relationship Id="rId191" Type="http://schemas.openxmlformats.org/officeDocument/2006/relationships/image" Target="../media/image590.png"/><Relationship Id="rId205" Type="http://schemas.openxmlformats.org/officeDocument/2006/relationships/image" Target="../media/image597.png"/><Relationship Id="rId247" Type="http://schemas.openxmlformats.org/officeDocument/2006/relationships/image" Target="../media/image618.png"/><Relationship Id="rId107" Type="http://schemas.openxmlformats.org/officeDocument/2006/relationships/image" Target="../media/image548.png"/><Relationship Id="rId289" Type="http://schemas.openxmlformats.org/officeDocument/2006/relationships/image" Target="../media/image639.png"/><Relationship Id="rId11" Type="http://schemas.openxmlformats.org/officeDocument/2006/relationships/image" Target="../media/image500.png"/><Relationship Id="rId53" Type="http://schemas.openxmlformats.org/officeDocument/2006/relationships/image" Target="../media/image521.png"/><Relationship Id="rId149" Type="http://schemas.openxmlformats.org/officeDocument/2006/relationships/image" Target="../media/image569.png"/><Relationship Id="rId95" Type="http://schemas.openxmlformats.org/officeDocument/2006/relationships/image" Target="../media/image542.png"/><Relationship Id="rId160" Type="http://schemas.openxmlformats.org/officeDocument/2006/relationships/customXml" Target="../ink/ink562.xml"/><Relationship Id="rId216" Type="http://schemas.openxmlformats.org/officeDocument/2006/relationships/customXml" Target="../ink/ink590.xml"/><Relationship Id="rId258" Type="http://schemas.openxmlformats.org/officeDocument/2006/relationships/customXml" Target="../ink/ink611.xml"/><Relationship Id="rId22" Type="http://schemas.openxmlformats.org/officeDocument/2006/relationships/customXml" Target="../ink/ink493.xml"/><Relationship Id="rId64" Type="http://schemas.openxmlformats.org/officeDocument/2006/relationships/customXml" Target="../ink/ink514.xml"/><Relationship Id="rId118" Type="http://schemas.openxmlformats.org/officeDocument/2006/relationships/customXml" Target="../ink/ink541.xml"/><Relationship Id="rId171" Type="http://schemas.openxmlformats.org/officeDocument/2006/relationships/image" Target="../media/image580.png"/><Relationship Id="rId227" Type="http://schemas.openxmlformats.org/officeDocument/2006/relationships/image" Target="../media/image608.png"/><Relationship Id="rId269" Type="http://schemas.openxmlformats.org/officeDocument/2006/relationships/image" Target="../media/image629.png"/><Relationship Id="rId33" Type="http://schemas.openxmlformats.org/officeDocument/2006/relationships/image" Target="../media/image511.png"/><Relationship Id="rId129" Type="http://schemas.openxmlformats.org/officeDocument/2006/relationships/image" Target="../media/image559.png"/><Relationship Id="rId280" Type="http://schemas.openxmlformats.org/officeDocument/2006/relationships/customXml" Target="../ink/ink622.xml"/><Relationship Id="rId75" Type="http://schemas.openxmlformats.org/officeDocument/2006/relationships/image" Target="../media/image532.png"/><Relationship Id="rId140" Type="http://schemas.openxmlformats.org/officeDocument/2006/relationships/customXml" Target="../ink/ink552.xml"/><Relationship Id="rId182" Type="http://schemas.openxmlformats.org/officeDocument/2006/relationships/customXml" Target="../ink/ink573.xml"/><Relationship Id="rId6" Type="http://schemas.openxmlformats.org/officeDocument/2006/relationships/customXml" Target="../ink/ink485.xml"/><Relationship Id="rId238" Type="http://schemas.openxmlformats.org/officeDocument/2006/relationships/customXml" Target="../ink/ink601.xml"/><Relationship Id="rId291" Type="http://schemas.openxmlformats.org/officeDocument/2006/relationships/image" Target="../media/image640.png"/><Relationship Id="rId305" Type="http://schemas.openxmlformats.org/officeDocument/2006/relationships/image" Target="../media/image647.png"/><Relationship Id="rId44" Type="http://schemas.openxmlformats.org/officeDocument/2006/relationships/customXml" Target="../ink/ink504.xml"/><Relationship Id="rId86" Type="http://schemas.openxmlformats.org/officeDocument/2006/relationships/customXml" Target="../ink/ink525.xml"/><Relationship Id="rId151" Type="http://schemas.openxmlformats.org/officeDocument/2006/relationships/image" Target="../media/image570.png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49.xml"/><Relationship Id="rId21" Type="http://schemas.openxmlformats.org/officeDocument/2006/relationships/image" Target="../media/image660.png"/><Relationship Id="rId42" Type="http://schemas.openxmlformats.org/officeDocument/2006/relationships/customXml" Target="../ink/ink657.xml"/><Relationship Id="rId47" Type="http://schemas.openxmlformats.org/officeDocument/2006/relationships/image" Target="../media/image672.png"/><Relationship Id="rId63" Type="http://schemas.openxmlformats.org/officeDocument/2006/relationships/image" Target="../media/image680.png"/><Relationship Id="rId68" Type="http://schemas.openxmlformats.org/officeDocument/2006/relationships/customXml" Target="../ink/ink670.xml"/><Relationship Id="rId84" Type="http://schemas.openxmlformats.org/officeDocument/2006/relationships/customXml" Target="../ink/ink678.xml"/><Relationship Id="rId89" Type="http://schemas.openxmlformats.org/officeDocument/2006/relationships/image" Target="../media/image693.png"/><Relationship Id="rId16" Type="http://schemas.openxmlformats.org/officeDocument/2006/relationships/customXml" Target="../ink/ink644.xml"/><Relationship Id="rId11" Type="http://schemas.openxmlformats.org/officeDocument/2006/relationships/image" Target="../media/image655.png"/><Relationship Id="rId32" Type="http://schemas.openxmlformats.org/officeDocument/2006/relationships/customXml" Target="../ink/ink652.xml"/><Relationship Id="rId37" Type="http://schemas.openxmlformats.org/officeDocument/2006/relationships/image" Target="../media/image667.png"/><Relationship Id="rId53" Type="http://schemas.openxmlformats.org/officeDocument/2006/relationships/image" Target="../media/image675.png"/><Relationship Id="rId58" Type="http://schemas.openxmlformats.org/officeDocument/2006/relationships/customXml" Target="../ink/ink665.xml"/><Relationship Id="rId74" Type="http://schemas.openxmlformats.org/officeDocument/2006/relationships/customXml" Target="../ink/ink673.xml"/><Relationship Id="rId79" Type="http://schemas.openxmlformats.org/officeDocument/2006/relationships/image" Target="../media/image688.png"/><Relationship Id="rId5" Type="http://schemas.openxmlformats.org/officeDocument/2006/relationships/image" Target="../media/image652.png"/><Relationship Id="rId14" Type="http://schemas.openxmlformats.org/officeDocument/2006/relationships/customXml" Target="../ink/ink643.xml"/><Relationship Id="rId22" Type="http://schemas.openxmlformats.org/officeDocument/2006/relationships/customXml" Target="../ink/ink647.xml"/><Relationship Id="rId27" Type="http://schemas.openxmlformats.org/officeDocument/2006/relationships/image" Target="../media/image663.png"/><Relationship Id="rId30" Type="http://schemas.openxmlformats.org/officeDocument/2006/relationships/customXml" Target="../ink/ink651.xml"/><Relationship Id="rId35" Type="http://schemas.openxmlformats.org/officeDocument/2006/relationships/image" Target="../media/image666.png"/><Relationship Id="rId43" Type="http://schemas.openxmlformats.org/officeDocument/2006/relationships/image" Target="../media/image670.png"/><Relationship Id="rId48" Type="http://schemas.openxmlformats.org/officeDocument/2006/relationships/customXml" Target="../ink/ink660.xml"/><Relationship Id="rId56" Type="http://schemas.openxmlformats.org/officeDocument/2006/relationships/customXml" Target="../ink/ink664.xml"/><Relationship Id="rId64" Type="http://schemas.openxmlformats.org/officeDocument/2006/relationships/customXml" Target="../ink/ink668.xml"/><Relationship Id="rId69" Type="http://schemas.openxmlformats.org/officeDocument/2006/relationships/image" Target="../media/image683.png"/><Relationship Id="rId77" Type="http://schemas.openxmlformats.org/officeDocument/2006/relationships/image" Target="../media/image687.png"/><Relationship Id="rId8" Type="http://schemas.openxmlformats.org/officeDocument/2006/relationships/customXml" Target="../ink/ink640.xml"/><Relationship Id="rId51" Type="http://schemas.openxmlformats.org/officeDocument/2006/relationships/image" Target="../media/image674.png"/><Relationship Id="rId72" Type="http://schemas.openxmlformats.org/officeDocument/2006/relationships/customXml" Target="../ink/ink672.xml"/><Relationship Id="rId80" Type="http://schemas.openxmlformats.org/officeDocument/2006/relationships/customXml" Target="../ink/ink676.xml"/><Relationship Id="rId85" Type="http://schemas.openxmlformats.org/officeDocument/2006/relationships/image" Target="../media/image691.png"/><Relationship Id="rId3" Type="http://schemas.openxmlformats.org/officeDocument/2006/relationships/image" Target="../media/image5.png"/><Relationship Id="rId12" Type="http://schemas.openxmlformats.org/officeDocument/2006/relationships/customXml" Target="../ink/ink642.xml"/><Relationship Id="rId17" Type="http://schemas.openxmlformats.org/officeDocument/2006/relationships/image" Target="../media/image658.png"/><Relationship Id="rId25" Type="http://schemas.openxmlformats.org/officeDocument/2006/relationships/image" Target="../media/image662.png"/><Relationship Id="rId33" Type="http://schemas.openxmlformats.org/officeDocument/2006/relationships/image" Target="../media/image665.png"/><Relationship Id="rId38" Type="http://schemas.openxmlformats.org/officeDocument/2006/relationships/customXml" Target="../ink/ink655.xml"/><Relationship Id="rId46" Type="http://schemas.openxmlformats.org/officeDocument/2006/relationships/customXml" Target="../ink/ink659.xml"/><Relationship Id="rId59" Type="http://schemas.openxmlformats.org/officeDocument/2006/relationships/image" Target="../media/image678.png"/><Relationship Id="rId67" Type="http://schemas.openxmlformats.org/officeDocument/2006/relationships/image" Target="../media/image682.png"/><Relationship Id="rId20" Type="http://schemas.openxmlformats.org/officeDocument/2006/relationships/customXml" Target="../ink/ink646.xml"/><Relationship Id="rId41" Type="http://schemas.openxmlformats.org/officeDocument/2006/relationships/image" Target="../media/image669.png"/><Relationship Id="rId54" Type="http://schemas.openxmlformats.org/officeDocument/2006/relationships/customXml" Target="../ink/ink663.xml"/><Relationship Id="rId62" Type="http://schemas.openxmlformats.org/officeDocument/2006/relationships/customXml" Target="../ink/ink667.xml"/><Relationship Id="rId70" Type="http://schemas.openxmlformats.org/officeDocument/2006/relationships/customXml" Target="../ink/ink671.xml"/><Relationship Id="rId75" Type="http://schemas.openxmlformats.org/officeDocument/2006/relationships/image" Target="../media/image686.png"/><Relationship Id="rId83" Type="http://schemas.openxmlformats.org/officeDocument/2006/relationships/image" Target="../media/image690.png"/><Relationship Id="rId88" Type="http://schemas.openxmlformats.org/officeDocument/2006/relationships/customXml" Target="../ink/ink680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639.xml"/><Relationship Id="rId15" Type="http://schemas.openxmlformats.org/officeDocument/2006/relationships/image" Target="../media/image657.png"/><Relationship Id="rId23" Type="http://schemas.openxmlformats.org/officeDocument/2006/relationships/image" Target="../media/image661.png"/><Relationship Id="rId28" Type="http://schemas.openxmlformats.org/officeDocument/2006/relationships/customXml" Target="../ink/ink650.xml"/><Relationship Id="rId36" Type="http://schemas.openxmlformats.org/officeDocument/2006/relationships/customXml" Target="../ink/ink654.xml"/><Relationship Id="rId49" Type="http://schemas.openxmlformats.org/officeDocument/2006/relationships/image" Target="../media/image673.png"/><Relationship Id="rId57" Type="http://schemas.openxmlformats.org/officeDocument/2006/relationships/image" Target="../media/image677.png"/><Relationship Id="rId10" Type="http://schemas.openxmlformats.org/officeDocument/2006/relationships/customXml" Target="../ink/ink641.xml"/><Relationship Id="rId31" Type="http://schemas.openxmlformats.org/officeDocument/2006/relationships/image" Target="../media/image664.png"/><Relationship Id="rId44" Type="http://schemas.openxmlformats.org/officeDocument/2006/relationships/customXml" Target="../ink/ink658.xml"/><Relationship Id="rId52" Type="http://schemas.openxmlformats.org/officeDocument/2006/relationships/customXml" Target="../ink/ink662.xml"/><Relationship Id="rId60" Type="http://schemas.openxmlformats.org/officeDocument/2006/relationships/customXml" Target="../ink/ink666.xml"/><Relationship Id="rId65" Type="http://schemas.openxmlformats.org/officeDocument/2006/relationships/image" Target="../media/image681.png"/><Relationship Id="rId73" Type="http://schemas.openxmlformats.org/officeDocument/2006/relationships/image" Target="../media/image685.png"/><Relationship Id="rId78" Type="http://schemas.openxmlformats.org/officeDocument/2006/relationships/customXml" Target="../ink/ink675.xml"/><Relationship Id="rId81" Type="http://schemas.openxmlformats.org/officeDocument/2006/relationships/image" Target="../media/image689.png"/><Relationship Id="rId86" Type="http://schemas.openxmlformats.org/officeDocument/2006/relationships/customXml" Target="../ink/ink679.xml"/><Relationship Id="rId4" Type="http://schemas.openxmlformats.org/officeDocument/2006/relationships/image" Target="../media/image3.png"/><Relationship Id="rId9" Type="http://schemas.openxmlformats.org/officeDocument/2006/relationships/image" Target="../media/image654.png"/><Relationship Id="rId13" Type="http://schemas.openxmlformats.org/officeDocument/2006/relationships/image" Target="../media/image656.png"/><Relationship Id="rId18" Type="http://schemas.openxmlformats.org/officeDocument/2006/relationships/customXml" Target="../ink/ink645.xml"/><Relationship Id="rId39" Type="http://schemas.openxmlformats.org/officeDocument/2006/relationships/image" Target="../media/image668.png"/><Relationship Id="rId34" Type="http://schemas.openxmlformats.org/officeDocument/2006/relationships/customXml" Target="../ink/ink653.xml"/><Relationship Id="rId50" Type="http://schemas.openxmlformats.org/officeDocument/2006/relationships/customXml" Target="../ink/ink661.xml"/><Relationship Id="rId55" Type="http://schemas.openxmlformats.org/officeDocument/2006/relationships/image" Target="../media/image676.png"/><Relationship Id="rId76" Type="http://schemas.openxmlformats.org/officeDocument/2006/relationships/customXml" Target="../ink/ink674.xml"/><Relationship Id="rId7" Type="http://schemas.openxmlformats.org/officeDocument/2006/relationships/image" Target="../media/image653.png"/><Relationship Id="rId71" Type="http://schemas.openxmlformats.org/officeDocument/2006/relationships/image" Target="../media/image684.png"/><Relationship Id="rId2" Type="http://schemas.openxmlformats.org/officeDocument/2006/relationships/image" Target="../media/image4.jpeg"/><Relationship Id="rId29" Type="http://schemas.openxmlformats.org/officeDocument/2006/relationships/image" Target="../media/image491.png"/><Relationship Id="rId24" Type="http://schemas.openxmlformats.org/officeDocument/2006/relationships/customXml" Target="../ink/ink648.xml"/><Relationship Id="rId40" Type="http://schemas.openxmlformats.org/officeDocument/2006/relationships/customXml" Target="../ink/ink656.xml"/><Relationship Id="rId45" Type="http://schemas.openxmlformats.org/officeDocument/2006/relationships/image" Target="../media/image671.png"/><Relationship Id="rId66" Type="http://schemas.openxmlformats.org/officeDocument/2006/relationships/customXml" Target="../ink/ink669.xml"/><Relationship Id="rId87" Type="http://schemas.openxmlformats.org/officeDocument/2006/relationships/image" Target="../media/image692.png"/><Relationship Id="rId61" Type="http://schemas.openxmlformats.org/officeDocument/2006/relationships/image" Target="../media/image679.png"/><Relationship Id="rId82" Type="http://schemas.openxmlformats.org/officeDocument/2006/relationships/customXml" Target="../ink/ink677.xml"/><Relationship Id="rId19" Type="http://schemas.openxmlformats.org/officeDocument/2006/relationships/image" Target="../media/image659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05.png"/><Relationship Id="rId21" Type="http://schemas.openxmlformats.org/officeDocument/2006/relationships/customXml" Target="../ink/ink688.xml"/><Relationship Id="rId42" Type="http://schemas.openxmlformats.org/officeDocument/2006/relationships/image" Target="../media/image713.png"/><Relationship Id="rId47" Type="http://schemas.openxmlformats.org/officeDocument/2006/relationships/customXml" Target="../ink/ink701.xml"/><Relationship Id="rId63" Type="http://schemas.openxmlformats.org/officeDocument/2006/relationships/customXml" Target="../ink/ink709.xml"/><Relationship Id="rId68" Type="http://schemas.openxmlformats.org/officeDocument/2006/relationships/image" Target="../media/image726.png"/><Relationship Id="rId84" Type="http://schemas.openxmlformats.org/officeDocument/2006/relationships/image" Target="../media/image734.png"/><Relationship Id="rId89" Type="http://schemas.openxmlformats.org/officeDocument/2006/relationships/customXml" Target="../ink/ink722.xml"/><Relationship Id="rId16" Type="http://schemas.openxmlformats.org/officeDocument/2006/relationships/image" Target="../media/image700.png"/><Relationship Id="rId107" Type="http://schemas.openxmlformats.org/officeDocument/2006/relationships/customXml" Target="../ink/ink731.xml"/><Relationship Id="rId11" Type="http://schemas.openxmlformats.org/officeDocument/2006/relationships/customXml" Target="../ink/ink683.xml"/><Relationship Id="rId32" Type="http://schemas.openxmlformats.org/officeDocument/2006/relationships/image" Target="../media/image708.png"/><Relationship Id="rId37" Type="http://schemas.openxmlformats.org/officeDocument/2006/relationships/customXml" Target="../ink/ink696.xml"/><Relationship Id="rId53" Type="http://schemas.openxmlformats.org/officeDocument/2006/relationships/customXml" Target="../ink/ink704.xml"/><Relationship Id="rId58" Type="http://schemas.openxmlformats.org/officeDocument/2006/relationships/image" Target="../media/image721.png"/><Relationship Id="rId74" Type="http://schemas.openxmlformats.org/officeDocument/2006/relationships/image" Target="../media/image729.png"/><Relationship Id="rId79" Type="http://schemas.openxmlformats.org/officeDocument/2006/relationships/customXml" Target="../ink/ink717.xml"/><Relationship Id="rId102" Type="http://schemas.openxmlformats.org/officeDocument/2006/relationships/image" Target="../media/image743.png"/><Relationship Id="rId5" Type="http://schemas.openxmlformats.org/officeDocument/2006/relationships/image" Target="../media/image694.png"/><Relationship Id="rId90" Type="http://schemas.openxmlformats.org/officeDocument/2006/relationships/image" Target="../media/image737.png"/><Relationship Id="rId95" Type="http://schemas.openxmlformats.org/officeDocument/2006/relationships/customXml" Target="../ink/ink725.xml"/><Relationship Id="rId22" Type="http://schemas.openxmlformats.org/officeDocument/2006/relationships/image" Target="../media/image703.png"/><Relationship Id="rId27" Type="http://schemas.openxmlformats.org/officeDocument/2006/relationships/customXml" Target="../ink/ink691.xml"/><Relationship Id="rId43" Type="http://schemas.openxmlformats.org/officeDocument/2006/relationships/customXml" Target="../ink/ink699.xml"/><Relationship Id="rId48" Type="http://schemas.openxmlformats.org/officeDocument/2006/relationships/image" Target="../media/image716.png"/><Relationship Id="rId64" Type="http://schemas.openxmlformats.org/officeDocument/2006/relationships/image" Target="../media/image724.png"/><Relationship Id="rId69" Type="http://schemas.openxmlformats.org/officeDocument/2006/relationships/customXml" Target="../ink/ink712.xml"/><Relationship Id="rId80" Type="http://schemas.openxmlformats.org/officeDocument/2006/relationships/image" Target="../media/image732.png"/><Relationship Id="rId85" Type="http://schemas.openxmlformats.org/officeDocument/2006/relationships/customXml" Target="../ink/ink720.xml"/><Relationship Id="rId12" Type="http://schemas.openxmlformats.org/officeDocument/2006/relationships/image" Target="../media/image698.png"/><Relationship Id="rId17" Type="http://schemas.openxmlformats.org/officeDocument/2006/relationships/customXml" Target="../ink/ink686.xml"/><Relationship Id="rId33" Type="http://schemas.openxmlformats.org/officeDocument/2006/relationships/customXml" Target="../ink/ink694.xml"/><Relationship Id="rId38" Type="http://schemas.openxmlformats.org/officeDocument/2006/relationships/image" Target="../media/image711.png"/><Relationship Id="rId59" Type="http://schemas.openxmlformats.org/officeDocument/2006/relationships/customXml" Target="../ink/ink707.xml"/><Relationship Id="rId103" Type="http://schemas.openxmlformats.org/officeDocument/2006/relationships/customXml" Target="../ink/ink729.xml"/><Relationship Id="rId108" Type="http://schemas.openxmlformats.org/officeDocument/2006/relationships/image" Target="../media/image746.png"/><Relationship Id="rId20" Type="http://schemas.openxmlformats.org/officeDocument/2006/relationships/image" Target="../media/image702.png"/><Relationship Id="rId41" Type="http://schemas.openxmlformats.org/officeDocument/2006/relationships/customXml" Target="../ink/ink698.xml"/><Relationship Id="rId54" Type="http://schemas.openxmlformats.org/officeDocument/2006/relationships/image" Target="../media/image719.png"/><Relationship Id="rId62" Type="http://schemas.openxmlformats.org/officeDocument/2006/relationships/image" Target="../media/image723.png"/><Relationship Id="rId70" Type="http://schemas.openxmlformats.org/officeDocument/2006/relationships/image" Target="../media/image727.png"/><Relationship Id="rId75" Type="http://schemas.openxmlformats.org/officeDocument/2006/relationships/customXml" Target="../ink/ink715.xml"/><Relationship Id="rId83" Type="http://schemas.openxmlformats.org/officeDocument/2006/relationships/customXml" Target="../ink/ink719.xml"/><Relationship Id="rId88" Type="http://schemas.openxmlformats.org/officeDocument/2006/relationships/image" Target="../media/image736.png"/><Relationship Id="rId91" Type="http://schemas.openxmlformats.org/officeDocument/2006/relationships/customXml" Target="../ink/ink723.xml"/><Relationship Id="rId96" Type="http://schemas.openxmlformats.org/officeDocument/2006/relationships/image" Target="../media/image74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95.png"/><Relationship Id="rId15" Type="http://schemas.openxmlformats.org/officeDocument/2006/relationships/customXml" Target="../ink/ink685.xml"/><Relationship Id="rId23" Type="http://schemas.openxmlformats.org/officeDocument/2006/relationships/customXml" Target="../ink/ink689.xml"/><Relationship Id="rId28" Type="http://schemas.openxmlformats.org/officeDocument/2006/relationships/image" Target="../media/image706.png"/><Relationship Id="rId36" Type="http://schemas.openxmlformats.org/officeDocument/2006/relationships/image" Target="../media/image710.png"/><Relationship Id="rId49" Type="http://schemas.openxmlformats.org/officeDocument/2006/relationships/customXml" Target="../ink/ink702.xml"/><Relationship Id="rId57" Type="http://schemas.openxmlformats.org/officeDocument/2006/relationships/customXml" Target="../ink/ink706.xml"/><Relationship Id="rId106" Type="http://schemas.openxmlformats.org/officeDocument/2006/relationships/image" Target="../media/image745.png"/><Relationship Id="rId10" Type="http://schemas.openxmlformats.org/officeDocument/2006/relationships/image" Target="../media/image697.png"/><Relationship Id="rId31" Type="http://schemas.openxmlformats.org/officeDocument/2006/relationships/customXml" Target="../ink/ink693.xml"/><Relationship Id="rId44" Type="http://schemas.openxmlformats.org/officeDocument/2006/relationships/image" Target="../media/image714.png"/><Relationship Id="rId52" Type="http://schemas.openxmlformats.org/officeDocument/2006/relationships/image" Target="../media/image718.png"/><Relationship Id="rId60" Type="http://schemas.openxmlformats.org/officeDocument/2006/relationships/image" Target="../media/image722.png"/><Relationship Id="rId65" Type="http://schemas.openxmlformats.org/officeDocument/2006/relationships/customXml" Target="../ink/ink710.xml"/><Relationship Id="rId73" Type="http://schemas.openxmlformats.org/officeDocument/2006/relationships/customXml" Target="../ink/ink714.xml"/><Relationship Id="rId78" Type="http://schemas.openxmlformats.org/officeDocument/2006/relationships/image" Target="../media/image731.png"/><Relationship Id="rId81" Type="http://schemas.openxmlformats.org/officeDocument/2006/relationships/customXml" Target="../ink/ink718.xml"/><Relationship Id="rId86" Type="http://schemas.openxmlformats.org/officeDocument/2006/relationships/image" Target="../media/image735.png"/><Relationship Id="rId94" Type="http://schemas.openxmlformats.org/officeDocument/2006/relationships/image" Target="../media/image739.png"/><Relationship Id="rId99" Type="http://schemas.openxmlformats.org/officeDocument/2006/relationships/customXml" Target="../ink/ink727.xml"/><Relationship Id="rId101" Type="http://schemas.openxmlformats.org/officeDocument/2006/relationships/customXml" Target="../ink/ink728.xml"/><Relationship Id="rId4" Type="http://schemas.openxmlformats.org/officeDocument/2006/relationships/image" Target="../media/image3.png"/><Relationship Id="rId9" Type="http://schemas.openxmlformats.org/officeDocument/2006/relationships/customXml" Target="../ink/ink682.xml"/><Relationship Id="rId13" Type="http://schemas.openxmlformats.org/officeDocument/2006/relationships/customXml" Target="../ink/ink684.xml"/><Relationship Id="rId18" Type="http://schemas.openxmlformats.org/officeDocument/2006/relationships/image" Target="../media/image701.png"/><Relationship Id="rId39" Type="http://schemas.openxmlformats.org/officeDocument/2006/relationships/customXml" Target="../ink/ink697.xml"/><Relationship Id="rId34" Type="http://schemas.openxmlformats.org/officeDocument/2006/relationships/image" Target="../media/image709.png"/><Relationship Id="rId50" Type="http://schemas.openxmlformats.org/officeDocument/2006/relationships/image" Target="../media/image717.png"/><Relationship Id="rId55" Type="http://schemas.openxmlformats.org/officeDocument/2006/relationships/customXml" Target="../ink/ink705.xml"/><Relationship Id="rId76" Type="http://schemas.openxmlformats.org/officeDocument/2006/relationships/image" Target="../media/image730.png"/><Relationship Id="rId97" Type="http://schemas.openxmlformats.org/officeDocument/2006/relationships/customXml" Target="../ink/ink726.xml"/><Relationship Id="rId104" Type="http://schemas.openxmlformats.org/officeDocument/2006/relationships/image" Target="../media/image744.png"/><Relationship Id="rId7" Type="http://schemas.openxmlformats.org/officeDocument/2006/relationships/customXml" Target="../ink/ink681.xml"/><Relationship Id="rId71" Type="http://schemas.openxmlformats.org/officeDocument/2006/relationships/customXml" Target="../ink/ink713.xml"/><Relationship Id="rId92" Type="http://schemas.openxmlformats.org/officeDocument/2006/relationships/image" Target="../media/image738.png"/><Relationship Id="rId2" Type="http://schemas.openxmlformats.org/officeDocument/2006/relationships/image" Target="../media/image4.jpeg"/><Relationship Id="rId29" Type="http://schemas.openxmlformats.org/officeDocument/2006/relationships/customXml" Target="../ink/ink692.xml"/><Relationship Id="rId24" Type="http://schemas.openxmlformats.org/officeDocument/2006/relationships/image" Target="../media/image704.png"/><Relationship Id="rId40" Type="http://schemas.openxmlformats.org/officeDocument/2006/relationships/image" Target="../media/image712.png"/><Relationship Id="rId45" Type="http://schemas.openxmlformats.org/officeDocument/2006/relationships/customXml" Target="../ink/ink700.xml"/><Relationship Id="rId66" Type="http://schemas.openxmlformats.org/officeDocument/2006/relationships/image" Target="../media/image725.png"/><Relationship Id="rId87" Type="http://schemas.openxmlformats.org/officeDocument/2006/relationships/customXml" Target="../ink/ink721.xml"/><Relationship Id="rId61" Type="http://schemas.openxmlformats.org/officeDocument/2006/relationships/customXml" Target="../ink/ink708.xml"/><Relationship Id="rId82" Type="http://schemas.openxmlformats.org/officeDocument/2006/relationships/image" Target="../media/image733.png"/><Relationship Id="rId19" Type="http://schemas.openxmlformats.org/officeDocument/2006/relationships/customXml" Target="../ink/ink687.xml"/><Relationship Id="rId14" Type="http://schemas.openxmlformats.org/officeDocument/2006/relationships/image" Target="../media/image699.png"/><Relationship Id="rId30" Type="http://schemas.openxmlformats.org/officeDocument/2006/relationships/image" Target="../media/image707.png"/><Relationship Id="rId35" Type="http://schemas.openxmlformats.org/officeDocument/2006/relationships/customXml" Target="../ink/ink695.xml"/><Relationship Id="rId56" Type="http://schemas.openxmlformats.org/officeDocument/2006/relationships/image" Target="../media/image720.png"/><Relationship Id="rId77" Type="http://schemas.openxmlformats.org/officeDocument/2006/relationships/customXml" Target="../ink/ink716.xml"/><Relationship Id="rId100" Type="http://schemas.openxmlformats.org/officeDocument/2006/relationships/image" Target="../media/image742.png"/><Relationship Id="rId105" Type="http://schemas.openxmlformats.org/officeDocument/2006/relationships/customXml" Target="../ink/ink730.xml"/><Relationship Id="rId8" Type="http://schemas.openxmlformats.org/officeDocument/2006/relationships/image" Target="../media/image696.png"/><Relationship Id="rId51" Type="http://schemas.openxmlformats.org/officeDocument/2006/relationships/customXml" Target="../ink/ink703.xml"/><Relationship Id="rId72" Type="http://schemas.openxmlformats.org/officeDocument/2006/relationships/image" Target="../media/image728.png"/><Relationship Id="rId93" Type="http://schemas.openxmlformats.org/officeDocument/2006/relationships/customXml" Target="../ink/ink724.xml"/><Relationship Id="rId98" Type="http://schemas.openxmlformats.org/officeDocument/2006/relationships/image" Target="../media/image741.png"/><Relationship Id="rId3" Type="http://schemas.openxmlformats.org/officeDocument/2006/relationships/image" Target="../media/image5.png"/><Relationship Id="rId25" Type="http://schemas.openxmlformats.org/officeDocument/2006/relationships/customXml" Target="../ink/ink690.xml"/><Relationship Id="rId46" Type="http://schemas.openxmlformats.org/officeDocument/2006/relationships/image" Target="../media/image715.png"/><Relationship Id="rId67" Type="http://schemas.openxmlformats.org/officeDocument/2006/relationships/customXml" Target="../ink/ink711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51.png"/><Relationship Id="rId18" Type="http://schemas.openxmlformats.org/officeDocument/2006/relationships/customXml" Target="../ink/ink738.xml"/><Relationship Id="rId26" Type="http://schemas.openxmlformats.org/officeDocument/2006/relationships/customXml" Target="../ink/ink742.xml"/><Relationship Id="rId39" Type="http://schemas.openxmlformats.org/officeDocument/2006/relationships/image" Target="../media/image764.png"/><Relationship Id="rId21" Type="http://schemas.openxmlformats.org/officeDocument/2006/relationships/image" Target="../media/image755.png"/><Relationship Id="rId34" Type="http://schemas.openxmlformats.org/officeDocument/2006/relationships/customXml" Target="../ink/ink746.xml"/><Relationship Id="rId7" Type="http://schemas.openxmlformats.org/officeDocument/2006/relationships/image" Target="../media/image748.png"/><Relationship Id="rId2" Type="http://schemas.openxmlformats.org/officeDocument/2006/relationships/image" Target="../media/image4.jpeg"/><Relationship Id="rId16" Type="http://schemas.openxmlformats.org/officeDocument/2006/relationships/customXml" Target="../ink/ink737.xml"/><Relationship Id="rId20" Type="http://schemas.openxmlformats.org/officeDocument/2006/relationships/customXml" Target="../ink/ink739.xml"/><Relationship Id="rId29" Type="http://schemas.openxmlformats.org/officeDocument/2006/relationships/image" Target="../media/image759.png"/><Relationship Id="rId41" Type="http://schemas.openxmlformats.org/officeDocument/2006/relationships/image" Target="../media/image765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732.xml"/><Relationship Id="rId11" Type="http://schemas.openxmlformats.org/officeDocument/2006/relationships/image" Target="../media/image750.png"/><Relationship Id="rId24" Type="http://schemas.openxmlformats.org/officeDocument/2006/relationships/customXml" Target="../ink/ink741.xml"/><Relationship Id="rId32" Type="http://schemas.openxmlformats.org/officeDocument/2006/relationships/customXml" Target="../ink/ink745.xml"/><Relationship Id="rId37" Type="http://schemas.openxmlformats.org/officeDocument/2006/relationships/image" Target="../media/image763.png"/><Relationship Id="rId40" Type="http://schemas.openxmlformats.org/officeDocument/2006/relationships/customXml" Target="../ink/ink749.xml"/><Relationship Id="rId5" Type="http://schemas.openxmlformats.org/officeDocument/2006/relationships/image" Target="../media/image747.png"/><Relationship Id="rId15" Type="http://schemas.openxmlformats.org/officeDocument/2006/relationships/image" Target="../media/image752.png"/><Relationship Id="rId23" Type="http://schemas.openxmlformats.org/officeDocument/2006/relationships/image" Target="../media/image756.png"/><Relationship Id="rId28" Type="http://schemas.openxmlformats.org/officeDocument/2006/relationships/customXml" Target="../ink/ink743.xml"/><Relationship Id="rId36" Type="http://schemas.openxmlformats.org/officeDocument/2006/relationships/customXml" Target="../ink/ink747.xml"/><Relationship Id="rId10" Type="http://schemas.openxmlformats.org/officeDocument/2006/relationships/customXml" Target="../ink/ink734.xml"/><Relationship Id="rId19" Type="http://schemas.openxmlformats.org/officeDocument/2006/relationships/image" Target="../media/image754.png"/><Relationship Id="rId31" Type="http://schemas.openxmlformats.org/officeDocument/2006/relationships/image" Target="../media/image760.png"/><Relationship Id="rId4" Type="http://schemas.openxmlformats.org/officeDocument/2006/relationships/image" Target="../media/image5.png"/><Relationship Id="rId9" Type="http://schemas.openxmlformats.org/officeDocument/2006/relationships/image" Target="../media/image749.png"/><Relationship Id="rId14" Type="http://schemas.openxmlformats.org/officeDocument/2006/relationships/customXml" Target="../ink/ink736.xml"/><Relationship Id="rId22" Type="http://schemas.openxmlformats.org/officeDocument/2006/relationships/customXml" Target="../ink/ink740.xml"/><Relationship Id="rId27" Type="http://schemas.openxmlformats.org/officeDocument/2006/relationships/image" Target="../media/image758.png"/><Relationship Id="rId30" Type="http://schemas.openxmlformats.org/officeDocument/2006/relationships/customXml" Target="../ink/ink744.xml"/><Relationship Id="rId35" Type="http://schemas.openxmlformats.org/officeDocument/2006/relationships/image" Target="../media/image762.png"/><Relationship Id="rId8" Type="http://schemas.openxmlformats.org/officeDocument/2006/relationships/customXml" Target="../ink/ink733.xml"/><Relationship Id="rId3" Type="http://schemas.openxmlformats.org/officeDocument/2006/relationships/image" Target="../media/image3.png"/><Relationship Id="rId12" Type="http://schemas.openxmlformats.org/officeDocument/2006/relationships/customXml" Target="../ink/ink735.xml"/><Relationship Id="rId17" Type="http://schemas.openxmlformats.org/officeDocument/2006/relationships/image" Target="../media/image753.png"/><Relationship Id="rId25" Type="http://schemas.openxmlformats.org/officeDocument/2006/relationships/image" Target="../media/image757.png"/><Relationship Id="rId33" Type="http://schemas.openxmlformats.org/officeDocument/2006/relationships/image" Target="../media/image761.png"/><Relationship Id="rId38" Type="http://schemas.openxmlformats.org/officeDocument/2006/relationships/customXml" Target="../ink/ink748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06.xml"/><Relationship Id="rId21" Type="http://schemas.openxmlformats.org/officeDocument/2006/relationships/customXml" Target="../ink/ink758.xml"/><Relationship Id="rId42" Type="http://schemas.openxmlformats.org/officeDocument/2006/relationships/image" Target="../media/image785.png"/><Relationship Id="rId63" Type="http://schemas.openxmlformats.org/officeDocument/2006/relationships/customXml" Target="../ink/ink779.xml"/><Relationship Id="rId84" Type="http://schemas.openxmlformats.org/officeDocument/2006/relationships/image" Target="../media/image806.png"/><Relationship Id="rId138" Type="http://schemas.openxmlformats.org/officeDocument/2006/relationships/image" Target="../media/image833.png"/><Relationship Id="rId159" Type="http://schemas.openxmlformats.org/officeDocument/2006/relationships/customXml" Target="../ink/ink827.xml"/><Relationship Id="rId170" Type="http://schemas.openxmlformats.org/officeDocument/2006/relationships/image" Target="../media/image849.png"/><Relationship Id="rId107" Type="http://schemas.openxmlformats.org/officeDocument/2006/relationships/customXml" Target="../ink/ink801.xml"/><Relationship Id="rId11" Type="http://schemas.openxmlformats.org/officeDocument/2006/relationships/customXml" Target="../ink/ink753.xml"/><Relationship Id="rId32" Type="http://schemas.openxmlformats.org/officeDocument/2006/relationships/image" Target="../media/image780.png"/><Relationship Id="rId53" Type="http://schemas.openxmlformats.org/officeDocument/2006/relationships/customXml" Target="../ink/ink774.xml"/><Relationship Id="rId74" Type="http://schemas.openxmlformats.org/officeDocument/2006/relationships/image" Target="../media/image801.png"/><Relationship Id="rId128" Type="http://schemas.openxmlformats.org/officeDocument/2006/relationships/image" Target="../media/image828.png"/><Relationship Id="rId149" Type="http://schemas.openxmlformats.org/officeDocument/2006/relationships/customXml" Target="../ink/ink822.xml"/><Relationship Id="rId5" Type="http://schemas.openxmlformats.org/officeDocument/2006/relationships/customXml" Target="../ink/ink750.xml"/><Relationship Id="rId95" Type="http://schemas.openxmlformats.org/officeDocument/2006/relationships/customXml" Target="../ink/ink795.xml"/><Relationship Id="rId160" Type="http://schemas.openxmlformats.org/officeDocument/2006/relationships/image" Target="../media/image844.png"/><Relationship Id="rId22" Type="http://schemas.openxmlformats.org/officeDocument/2006/relationships/image" Target="../media/image775.png"/><Relationship Id="rId43" Type="http://schemas.openxmlformats.org/officeDocument/2006/relationships/customXml" Target="../ink/ink769.xml"/><Relationship Id="rId64" Type="http://schemas.openxmlformats.org/officeDocument/2006/relationships/image" Target="../media/image796.png"/><Relationship Id="rId118" Type="http://schemas.openxmlformats.org/officeDocument/2006/relationships/image" Target="../media/image823.png"/><Relationship Id="rId139" Type="http://schemas.openxmlformats.org/officeDocument/2006/relationships/customXml" Target="../ink/ink817.xml"/><Relationship Id="rId85" Type="http://schemas.openxmlformats.org/officeDocument/2006/relationships/customXml" Target="../ink/ink790.xml"/><Relationship Id="rId150" Type="http://schemas.openxmlformats.org/officeDocument/2006/relationships/image" Target="../media/image839.png"/><Relationship Id="rId12" Type="http://schemas.openxmlformats.org/officeDocument/2006/relationships/image" Target="../media/image770.png"/><Relationship Id="rId33" Type="http://schemas.openxmlformats.org/officeDocument/2006/relationships/customXml" Target="../ink/ink764.xml"/><Relationship Id="rId108" Type="http://schemas.openxmlformats.org/officeDocument/2006/relationships/image" Target="../media/image818.png"/><Relationship Id="rId129" Type="http://schemas.openxmlformats.org/officeDocument/2006/relationships/customXml" Target="../ink/ink812.xml"/><Relationship Id="rId54" Type="http://schemas.openxmlformats.org/officeDocument/2006/relationships/image" Target="../media/image791.png"/><Relationship Id="rId70" Type="http://schemas.openxmlformats.org/officeDocument/2006/relationships/image" Target="../media/image799.png"/><Relationship Id="rId75" Type="http://schemas.openxmlformats.org/officeDocument/2006/relationships/customXml" Target="../ink/ink785.xml"/><Relationship Id="rId91" Type="http://schemas.openxmlformats.org/officeDocument/2006/relationships/customXml" Target="../ink/ink793.xml"/><Relationship Id="rId96" Type="http://schemas.openxmlformats.org/officeDocument/2006/relationships/image" Target="../media/image812.png"/><Relationship Id="rId140" Type="http://schemas.openxmlformats.org/officeDocument/2006/relationships/image" Target="../media/image834.png"/><Relationship Id="rId145" Type="http://schemas.openxmlformats.org/officeDocument/2006/relationships/customXml" Target="../ink/ink820.xml"/><Relationship Id="rId161" Type="http://schemas.openxmlformats.org/officeDocument/2006/relationships/customXml" Target="../ink/ink828.xml"/><Relationship Id="rId166" Type="http://schemas.openxmlformats.org/officeDocument/2006/relationships/image" Target="../media/image8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67.png"/><Relationship Id="rId23" Type="http://schemas.openxmlformats.org/officeDocument/2006/relationships/customXml" Target="../ink/ink759.xml"/><Relationship Id="rId28" Type="http://schemas.openxmlformats.org/officeDocument/2006/relationships/image" Target="../media/image778.png"/><Relationship Id="rId49" Type="http://schemas.openxmlformats.org/officeDocument/2006/relationships/customXml" Target="../ink/ink772.xml"/><Relationship Id="rId114" Type="http://schemas.openxmlformats.org/officeDocument/2006/relationships/image" Target="../media/image821.png"/><Relationship Id="rId119" Type="http://schemas.openxmlformats.org/officeDocument/2006/relationships/customXml" Target="../ink/ink807.xml"/><Relationship Id="rId44" Type="http://schemas.openxmlformats.org/officeDocument/2006/relationships/image" Target="../media/image786.png"/><Relationship Id="rId60" Type="http://schemas.openxmlformats.org/officeDocument/2006/relationships/image" Target="../media/image794.png"/><Relationship Id="rId65" Type="http://schemas.openxmlformats.org/officeDocument/2006/relationships/customXml" Target="../ink/ink780.xml"/><Relationship Id="rId81" Type="http://schemas.openxmlformats.org/officeDocument/2006/relationships/customXml" Target="../ink/ink788.xml"/><Relationship Id="rId86" Type="http://schemas.openxmlformats.org/officeDocument/2006/relationships/image" Target="../media/image807.png"/><Relationship Id="rId130" Type="http://schemas.openxmlformats.org/officeDocument/2006/relationships/image" Target="../media/image829.png"/><Relationship Id="rId135" Type="http://schemas.openxmlformats.org/officeDocument/2006/relationships/customXml" Target="../ink/ink815.xml"/><Relationship Id="rId151" Type="http://schemas.openxmlformats.org/officeDocument/2006/relationships/customXml" Target="../ink/ink823.xml"/><Relationship Id="rId156" Type="http://schemas.openxmlformats.org/officeDocument/2006/relationships/image" Target="../media/image842.png"/><Relationship Id="rId13" Type="http://schemas.openxmlformats.org/officeDocument/2006/relationships/customXml" Target="../ink/ink754.xml"/><Relationship Id="rId18" Type="http://schemas.openxmlformats.org/officeDocument/2006/relationships/image" Target="../media/image773.png"/><Relationship Id="rId39" Type="http://schemas.openxmlformats.org/officeDocument/2006/relationships/customXml" Target="../ink/ink767.xml"/><Relationship Id="rId109" Type="http://schemas.openxmlformats.org/officeDocument/2006/relationships/customXml" Target="../ink/ink802.xml"/><Relationship Id="rId34" Type="http://schemas.openxmlformats.org/officeDocument/2006/relationships/image" Target="../media/image781.png"/><Relationship Id="rId50" Type="http://schemas.openxmlformats.org/officeDocument/2006/relationships/image" Target="../media/image789.png"/><Relationship Id="rId55" Type="http://schemas.openxmlformats.org/officeDocument/2006/relationships/customXml" Target="../ink/ink775.xml"/><Relationship Id="rId76" Type="http://schemas.openxmlformats.org/officeDocument/2006/relationships/image" Target="../media/image802.png"/><Relationship Id="rId97" Type="http://schemas.openxmlformats.org/officeDocument/2006/relationships/customXml" Target="../ink/ink796.xml"/><Relationship Id="rId104" Type="http://schemas.openxmlformats.org/officeDocument/2006/relationships/image" Target="../media/image816.png"/><Relationship Id="rId120" Type="http://schemas.openxmlformats.org/officeDocument/2006/relationships/image" Target="../media/image824.png"/><Relationship Id="rId125" Type="http://schemas.openxmlformats.org/officeDocument/2006/relationships/customXml" Target="../ink/ink810.xml"/><Relationship Id="rId141" Type="http://schemas.openxmlformats.org/officeDocument/2006/relationships/customXml" Target="../ink/ink818.xml"/><Relationship Id="rId146" Type="http://schemas.openxmlformats.org/officeDocument/2006/relationships/image" Target="../media/image837.png"/><Relationship Id="rId167" Type="http://schemas.openxmlformats.org/officeDocument/2006/relationships/customXml" Target="../ink/ink831.xml"/><Relationship Id="rId7" Type="http://schemas.openxmlformats.org/officeDocument/2006/relationships/customXml" Target="../ink/ink751.xml"/><Relationship Id="rId71" Type="http://schemas.openxmlformats.org/officeDocument/2006/relationships/customXml" Target="../ink/ink783.xml"/><Relationship Id="rId92" Type="http://schemas.openxmlformats.org/officeDocument/2006/relationships/image" Target="../media/image810.png"/><Relationship Id="rId162" Type="http://schemas.openxmlformats.org/officeDocument/2006/relationships/image" Target="../media/image845.png"/><Relationship Id="rId2" Type="http://schemas.openxmlformats.org/officeDocument/2006/relationships/image" Target="../media/image5.png"/><Relationship Id="rId29" Type="http://schemas.openxmlformats.org/officeDocument/2006/relationships/customXml" Target="../ink/ink762.xml"/><Relationship Id="rId24" Type="http://schemas.openxmlformats.org/officeDocument/2006/relationships/image" Target="../media/image776.png"/><Relationship Id="rId40" Type="http://schemas.openxmlformats.org/officeDocument/2006/relationships/image" Target="../media/image784.png"/><Relationship Id="rId45" Type="http://schemas.openxmlformats.org/officeDocument/2006/relationships/customXml" Target="../ink/ink770.xml"/><Relationship Id="rId66" Type="http://schemas.openxmlformats.org/officeDocument/2006/relationships/image" Target="../media/image797.png"/><Relationship Id="rId87" Type="http://schemas.openxmlformats.org/officeDocument/2006/relationships/customXml" Target="../ink/ink791.xml"/><Relationship Id="rId110" Type="http://schemas.openxmlformats.org/officeDocument/2006/relationships/image" Target="../media/image819.png"/><Relationship Id="rId115" Type="http://schemas.openxmlformats.org/officeDocument/2006/relationships/customXml" Target="../ink/ink805.xml"/><Relationship Id="rId131" Type="http://schemas.openxmlformats.org/officeDocument/2006/relationships/customXml" Target="../ink/ink813.xml"/><Relationship Id="rId136" Type="http://schemas.openxmlformats.org/officeDocument/2006/relationships/image" Target="../media/image832.png"/><Relationship Id="rId157" Type="http://schemas.openxmlformats.org/officeDocument/2006/relationships/customXml" Target="../ink/ink826.xml"/><Relationship Id="rId61" Type="http://schemas.openxmlformats.org/officeDocument/2006/relationships/customXml" Target="../ink/ink778.xml"/><Relationship Id="rId82" Type="http://schemas.openxmlformats.org/officeDocument/2006/relationships/image" Target="../media/image805.png"/><Relationship Id="rId152" Type="http://schemas.openxmlformats.org/officeDocument/2006/relationships/image" Target="../media/image840.png"/><Relationship Id="rId19" Type="http://schemas.openxmlformats.org/officeDocument/2006/relationships/customXml" Target="../ink/ink757.xml"/><Relationship Id="rId14" Type="http://schemas.openxmlformats.org/officeDocument/2006/relationships/image" Target="../media/image771.png"/><Relationship Id="rId30" Type="http://schemas.openxmlformats.org/officeDocument/2006/relationships/image" Target="../media/image779.png"/><Relationship Id="rId35" Type="http://schemas.openxmlformats.org/officeDocument/2006/relationships/customXml" Target="../ink/ink765.xml"/><Relationship Id="rId56" Type="http://schemas.openxmlformats.org/officeDocument/2006/relationships/image" Target="../media/image792.png"/><Relationship Id="rId77" Type="http://schemas.openxmlformats.org/officeDocument/2006/relationships/customXml" Target="../ink/ink786.xml"/><Relationship Id="rId100" Type="http://schemas.openxmlformats.org/officeDocument/2006/relationships/image" Target="../media/image814.png"/><Relationship Id="rId105" Type="http://schemas.openxmlformats.org/officeDocument/2006/relationships/customXml" Target="../ink/ink800.xml"/><Relationship Id="rId126" Type="http://schemas.openxmlformats.org/officeDocument/2006/relationships/image" Target="../media/image827.png"/><Relationship Id="rId147" Type="http://schemas.openxmlformats.org/officeDocument/2006/relationships/customXml" Target="../ink/ink821.xml"/><Relationship Id="rId168" Type="http://schemas.openxmlformats.org/officeDocument/2006/relationships/image" Target="../media/image848.png"/><Relationship Id="rId8" Type="http://schemas.openxmlformats.org/officeDocument/2006/relationships/image" Target="../media/image768.png"/><Relationship Id="rId51" Type="http://schemas.openxmlformats.org/officeDocument/2006/relationships/customXml" Target="../ink/ink773.xml"/><Relationship Id="rId72" Type="http://schemas.openxmlformats.org/officeDocument/2006/relationships/image" Target="../media/image800.png"/><Relationship Id="rId93" Type="http://schemas.openxmlformats.org/officeDocument/2006/relationships/customXml" Target="../ink/ink794.xml"/><Relationship Id="rId98" Type="http://schemas.openxmlformats.org/officeDocument/2006/relationships/image" Target="../media/image813.png"/><Relationship Id="rId121" Type="http://schemas.openxmlformats.org/officeDocument/2006/relationships/customXml" Target="../ink/ink808.xml"/><Relationship Id="rId142" Type="http://schemas.openxmlformats.org/officeDocument/2006/relationships/image" Target="../media/image835.png"/><Relationship Id="rId163" Type="http://schemas.openxmlformats.org/officeDocument/2006/relationships/customXml" Target="../ink/ink829.xml"/><Relationship Id="rId3" Type="http://schemas.openxmlformats.org/officeDocument/2006/relationships/image" Target="../media/image3.png"/><Relationship Id="rId25" Type="http://schemas.openxmlformats.org/officeDocument/2006/relationships/customXml" Target="../ink/ink760.xml"/><Relationship Id="rId46" Type="http://schemas.openxmlformats.org/officeDocument/2006/relationships/image" Target="../media/image787.png"/><Relationship Id="rId67" Type="http://schemas.openxmlformats.org/officeDocument/2006/relationships/customXml" Target="../ink/ink781.xml"/><Relationship Id="rId116" Type="http://schemas.openxmlformats.org/officeDocument/2006/relationships/image" Target="../media/image822.png"/><Relationship Id="rId137" Type="http://schemas.openxmlformats.org/officeDocument/2006/relationships/customXml" Target="../ink/ink816.xml"/><Relationship Id="rId158" Type="http://schemas.openxmlformats.org/officeDocument/2006/relationships/image" Target="../media/image843.png"/><Relationship Id="rId20" Type="http://schemas.openxmlformats.org/officeDocument/2006/relationships/image" Target="../media/image774.png"/><Relationship Id="rId41" Type="http://schemas.openxmlformats.org/officeDocument/2006/relationships/customXml" Target="../ink/ink768.xml"/><Relationship Id="rId62" Type="http://schemas.openxmlformats.org/officeDocument/2006/relationships/image" Target="../media/image795.png"/><Relationship Id="rId83" Type="http://schemas.openxmlformats.org/officeDocument/2006/relationships/customXml" Target="../ink/ink789.xml"/><Relationship Id="rId88" Type="http://schemas.openxmlformats.org/officeDocument/2006/relationships/image" Target="../media/image808.png"/><Relationship Id="rId111" Type="http://schemas.openxmlformats.org/officeDocument/2006/relationships/customXml" Target="../ink/ink803.xml"/><Relationship Id="rId132" Type="http://schemas.openxmlformats.org/officeDocument/2006/relationships/image" Target="../media/image830.png"/><Relationship Id="rId153" Type="http://schemas.openxmlformats.org/officeDocument/2006/relationships/customXml" Target="../ink/ink824.xml"/><Relationship Id="rId15" Type="http://schemas.openxmlformats.org/officeDocument/2006/relationships/customXml" Target="../ink/ink755.xml"/><Relationship Id="rId36" Type="http://schemas.openxmlformats.org/officeDocument/2006/relationships/image" Target="../media/image782.png"/><Relationship Id="rId57" Type="http://schemas.openxmlformats.org/officeDocument/2006/relationships/customXml" Target="../ink/ink776.xml"/><Relationship Id="rId106" Type="http://schemas.openxmlformats.org/officeDocument/2006/relationships/image" Target="../media/image817.png"/><Relationship Id="rId127" Type="http://schemas.openxmlformats.org/officeDocument/2006/relationships/customXml" Target="../ink/ink811.xml"/><Relationship Id="rId10" Type="http://schemas.openxmlformats.org/officeDocument/2006/relationships/image" Target="../media/image769.png"/><Relationship Id="rId31" Type="http://schemas.openxmlformats.org/officeDocument/2006/relationships/customXml" Target="../ink/ink763.xml"/><Relationship Id="rId52" Type="http://schemas.openxmlformats.org/officeDocument/2006/relationships/image" Target="../media/image790.png"/><Relationship Id="rId73" Type="http://schemas.openxmlformats.org/officeDocument/2006/relationships/customXml" Target="../ink/ink784.xml"/><Relationship Id="rId78" Type="http://schemas.openxmlformats.org/officeDocument/2006/relationships/image" Target="../media/image803.png"/><Relationship Id="rId94" Type="http://schemas.openxmlformats.org/officeDocument/2006/relationships/image" Target="../media/image811.png"/><Relationship Id="rId99" Type="http://schemas.openxmlformats.org/officeDocument/2006/relationships/customXml" Target="../ink/ink797.xml"/><Relationship Id="rId101" Type="http://schemas.openxmlformats.org/officeDocument/2006/relationships/customXml" Target="../ink/ink798.xml"/><Relationship Id="rId122" Type="http://schemas.openxmlformats.org/officeDocument/2006/relationships/image" Target="../media/image825.png"/><Relationship Id="rId143" Type="http://schemas.openxmlformats.org/officeDocument/2006/relationships/customXml" Target="../ink/ink819.xml"/><Relationship Id="rId148" Type="http://schemas.openxmlformats.org/officeDocument/2006/relationships/image" Target="../media/image838.png"/><Relationship Id="rId164" Type="http://schemas.openxmlformats.org/officeDocument/2006/relationships/image" Target="../media/image846.png"/><Relationship Id="rId169" Type="http://schemas.openxmlformats.org/officeDocument/2006/relationships/customXml" Target="../ink/ink832.xml"/><Relationship Id="rId4" Type="http://schemas.openxmlformats.org/officeDocument/2006/relationships/image" Target="../media/image766.png"/><Relationship Id="rId9" Type="http://schemas.openxmlformats.org/officeDocument/2006/relationships/customXml" Target="../ink/ink752.xml"/><Relationship Id="rId26" Type="http://schemas.openxmlformats.org/officeDocument/2006/relationships/image" Target="../media/image777.png"/><Relationship Id="rId47" Type="http://schemas.openxmlformats.org/officeDocument/2006/relationships/customXml" Target="../ink/ink771.xml"/><Relationship Id="rId68" Type="http://schemas.openxmlformats.org/officeDocument/2006/relationships/image" Target="../media/image798.png"/><Relationship Id="rId89" Type="http://schemas.openxmlformats.org/officeDocument/2006/relationships/customXml" Target="../ink/ink792.xml"/><Relationship Id="rId112" Type="http://schemas.openxmlformats.org/officeDocument/2006/relationships/image" Target="../media/image820.png"/><Relationship Id="rId133" Type="http://schemas.openxmlformats.org/officeDocument/2006/relationships/customXml" Target="../ink/ink814.xml"/><Relationship Id="rId154" Type="http://schemas.openxmlformats.org/officeDocument/2006/relationships/image" Target="../media/image841.png"/><Relationship Id="rId16" Type="http://schemas.openxmlformats.org/officeDocument/2006/relationships/image" Target="../media/image772.png"/><Relationship Id="rId37" Type="http://schemas.openxmlformats.org/officeDocument/2006/relationships/customXml" Target="../ink/ink766.xml"/><Relationship Id="rId58" Type="http://schemas.openxmlformats.org/officeDocument/2006/relationships/image" Target="../media/image793.png"/><Relationship Id="rId79" Type="http://schemas.openxmlformats.org/officeDocument/2006/relationships/customXml" Target="../ink/ink787.xml"/><Relationship Id="rId102" Type="http://schemas.openxmlformats.org/officeDocument/2006/relationships/image" Target="../media/image815.png"/><Relationship Id="rId123" Type="http://schemas.openxmlformats.org/officeDocument/2006/relationships/customXml" Target="../ink/ink809.xml"/><Relationship Id="rId144" Type="http://schemas.openxmlformats.org/officeDocument/2006/relationships/image" Target="../media/image836.png"/><Relationship Id="rId90" Type="http://schemas.openxmlformats.org/officeDocument/2006/relationships/image" Target="../media/image809.png"/><Relationship Id="rId165" Type="http://schemas.openxmlformats.org/officeDocument/2006/relationships/customXml" Target="../ink/ink830.xml"/><Relationship Id="rId27" Type="http://schemas.openxmlformats.org/officeDocument/2006/relationships/customXml" Target="../ink/ink761.xml"/><Relationship Id="rId48" Type="http://schemas.openxmlformats.org/officeDocument/2006/relationships/image" Target="../media/image788.png"/><Relationship Id="rId69" Type="http://schemas.openxmlformats.org/officeDocument/2006/relationships/customXml" Target="../ink/ink782.xml"/><Relationship Id="rId113" Type="http://schemas.openxmlformats.org/officeDocument/2006/relationships/customXml" Target="../ink/ink804.xml"/><Relationship Id="rId134" Type="http://schemas.openxmlformats.org/officeDocument/2006/relationships/image" Target="../media/image831.png"/><Relationship Id="rId80" Type="http://schemas.openxmlformats.org/officeDocument/2006/relationships/image" Target="../media/image804.png"/><Relationship Id="rId155" Type="http://schemas.openxmlformats.org/officeDocument/2006/relationships/customXml" Target="../ink/ink825.xml"/><Relationship Id="rId17" Type="http://schemas.openxmlformats.org/officeDocument/2006/relationships/customXml" Target="../ink/ink756.xml"/><Relationship Id="rId38" Type="http://schemas.openxmlformats.org/officeDocument/2006/relationships/image" Target="../media/image783.png"/><Relationship Id="rId59" Type="http://schemas.openxmlformats.org/officeDocument/2006/relationships/customXml" Target="../ink/ink777.xml"/><Relationship Id="rId103" Type="http://schemas.openxmlformats.org/officeDocument/2006/relationships/customXml" Target="../ink/ink799.xml"/><Relationship Id="rId124" Type="http://schemas.openxmlformats.org/officeDocument/2006/relationships/image" Target="../media/image8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2.png"/><Relationship Id="rId13" Type="http://schemas.openxmlformats.org/officeDocument/2006/relationships/customXml" Target="../ink/ink836.xml"/><Relationship Id="rId18" Type="http://schemas.openxmlformats.org/officeDocument/2006/relationships/image" Target="../media/image857.png"/><Relationship Id="rId3" Type="http://schemas.openxmlformats.org/officeDocument/2006/relationships/image" Target="../media/image3.png"/><Relationship Id="rId21" Type="http://schemas.openxmlformats.org/officeDocument/2006/relationships/customXml" Target="../ink/ink840.xml"/><Relationship Id="rId7" Type="http://schemas.openxmlformats.org/officeDocument/2006/relationships/customXml" Target="../ink/ink833.xml"/><Relationship Id="rId12" Type="http://schemas.openxmlformats.org/officeDocument/2006/relationships/image" Target="../media/image854.png"/><Relationship Id="rId17" Type="http://schemas.openxmlformats.org/officeDocument/2006/relationships/customXml" Target="../ink/ink838.xml"/><Relationship Id="rId2" Type="http://schemas.openxmlformats.org/officeDocument/2006/relationships/image" Target="../media/image4.jpeg"/><Relationship Id="rId16" Type="http://schemas.openxmlformats.org/officeDocument/2006/relationships/image" Target="../media/image856.png"/><Relationship Id="rId20" Type="http://schemas.openxmlformats.org/officeDocument/2006/relationships/image" Target="../media/image85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51.png"/><Relationship Id="rId11" Type="http://schemas.openxmlformats.org/officeDocument/2006/relationships/customXml" Target="../ink/ink835.xml"/><Relationship Id="rId5" Type="http://schemas.openxmlformats.org/officeDocument/2006/relationships/image" Target="../media/image850.png"/><Relationship Id="rId15" Type="http://schemas.openxmlformats.org/officeDocument/2006/relationships/customXml" Target="../ink/ink837.xml"/><Relationship Id="rId10" Type="http://schemas.openxmlformats.org/officeDocument/2006/relationships/image" Target="../media/image853.png"/><Relationship Id="rId19" Type="http://schemas.openxmlformats.org/officeDocument/2006/relationships/customXml" Target="../ink/ink839.xml"/><Relationship Id="rId4" Type="http://schemas.openxmlformats.org/officeDocument/2006/relationships/image" Target="../media/image5.png"/><Relationship Id="rId9" Type="http://schemas.openxmlformats.org/officeDocument/2006/relationships/customXml" Target="../ink/ink834.xml"/><Relationship Id="rId14" Type="http://schemas.openxmlformats.org/officeDocument/2006/relationships/image" Target="../media/image855.png"/><Relationship Id="rId22" Type="http://schemas.openxmlformats.org/officeDocument/2006/relationships/image" Target="../media/image859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97.xml"/><Relationship Id="rId671" Type="http://schemas.openxmlformats.org/officeDocument/2006/relationships/image" Target="../media/image1190.png"/><Relationship Id="rId21" Type="http://schemas.openxmlformats.org/officeDocument/2006/relationships/customXml" Target="../ink/ink849.xml"/><Relationship Id="rId324" Type="http://schemas.openxmlformats.org/officeDocument/2006/relationships/image" Target="../media/image1019.png"/><Relationship Id="rId531" Type="http://schemas.openxmlformats.org/officeDocument/2006/relationships/customXml" Target="../ink/ink1105.xml"/><Relationship Id="rId629" Type="http://schemas.openxmlformats.org/officeDocument/2006/relationships/customXml" Target="../ink/ink1154.xml"/><Relationship Id="rId170" Type="http://schemas.openxmlformats.org/officeDocument/2006/relationships/image" Target="../media/image942.png"/><Relationship Id="rId268" Type="http://schemas.openxmlformats.org/officeDocument/2006/relationships/image" Target="../media/image991.png"/><Relationship Id="rId475" Type="http://schemas.openxmlformats.org/officeDocument/2006/relationships/customXml" Target="../ink/ink1077.xml"/><Relationship Id="rId32" Type="http://schemas.openxmlformats.org/officeDocument/2006/relationships/image" Target="../media/image873.png"/><Relationship Id="rId128" Type="http://schemas.openxmlformats.org/officeDocument/2006/relationships/image" Target="../media/image921.png"/><Relationship Id="rId335" Type="http://schemas.openxmlformats.org/officeDocument/2006/relationships/customXml" Target="../ink/ink1006.xml"/><Relationship Id="rId542" Type="http://schemas.openxmlformats.org/officeDocument/2006/relationships/image" Target="../media/image1127.png"/><Relationship Id="rId181" Type="http://schemas.openxmlformats.org/officeDocument/2006/relationships/customXml" Target="../ink/ink929.xml"/><Relationship Id="rId402" Type="http://schemas.openxmlformats.org/officeDocument/2006/relationships/image" Target="../media/image1057.png"/><Relationship Id="rId279" Type="http://schemas.openxmlformats.org/officeDocument/2006/relationships/customXml" Target="../ink/ink978.xml"/><Relationship Id="rId486" Type="http://schemas.openxmlformats.org/officeDocument/2006/relationships/image" Target="../media/image1099.png"/><Relationship Id="rId43" Type="http://schemas.openxmlformats.org/officeDocument/2006/relationships/customXml" Target="../ink/ink860.xml"/><Relationship Id="rId139" Type="http://schemas.openxmlformats.org/officeDocument/2006/relationships/customXml" Target="../ink/ink908.xml"/><Relationship Id="rId346" Type="http://schemas.openxmlformats.org/officeDocument/2006/relationships/image" Target="../media/image1029.png"/><Relationship Id="rId553" Type="http://schemas.openxmlformats.org/officeDocument/2006/relationships/customXml" Target="../ink/ink1116.xml"/><Relationship Id="rId192" Type="http://schemas.openxmlformats.org/officeDocument/2006/relationships/image" Target="../media/image953.png"/><Relationship Id="rId206" Type="http://schemas.openxmlformats.org/officeDocument/2006/relationships/image" Target="../media/image960.png"/><Relationship Id="rId413" Type="http://schemas.openxmlformats.org/officeDocument/2006/relationships/customXml" Target="../ink/ink1046.xml"/><Relationship Id="rId497" Type="http://schemas.openxmlformats.org/officeDocument/2006/relationships/customXml" Target="../ink/ink1088.xml"/><Relationship Id="rId620" Type="http://schemas.openxmlformats.org/officeDocument/2006/relationships/image" Target="../media/image1166.png"/><Relationship Id="rId357" Type="http://schemas.openxmlformats.org/officeDocument/2006/relationships/customXml" Target="../ink/ink1018.xml"/><Relationship Id="rId54" Type="http://schemas.openxmlformats.org/officeDocument/2006/relationships/image" Target="../media/image884.png"/><Relationship Id="rId217" Type="http://schemas.openxmlformats.org/officeDocument/2006/relationships/customXml" Target="../ink/ink947.xml"/><Relationship Id="rId564" Type="http://schemas.openxmlformats.org/officeDocument/2006/relationships/image" Target="../media/image1138.png"/><Relationship Id="rId424" Type="http://schemas.openxmlformats.org/officeDocument/2006/relationships/image" Target="../media/image1068.png"/><Relationship Id="rId631" Type="http://schemas.openxmlformats.org/officeDocument/2006/relationships/customXml" Target="../ink/ink1155.xml"/><Relationship Id="rId270" Type="http://schemas.openxmlformats.org/officeDocument/2006/relationships/image" Target="../media/image992.png"/><Relationship Id="rId65" Type="http://schemas.openxmlformats.org/officeDocument/2006/relationships/customXml" Target="../ink/ink871.xml"/><Relationship Id="rId130" Type="http://schemas.openxmlformats.org/officeDocument/2006/relationships/image" Target="../media/image922.png"/><Relationship Id="rId368" Type="http://schemas.openxmlformats.org/officeDocument/2006/relationships/image" Target="../media/image1040.png"/><Relationship Id="rId575" Type="http://schemas.openxmlformats.org/officeDocument/2006/relationships/customXml" Target="../ink/ink1127.xml"/><Relationship Id="rId228" Type="http://schemas.openxmlformats.org/officeDocument/2006/relationships/image" Target="../media/image971.png"/><Relationship Id="rId435" Type="http://schemas.openxmlformats.org/officeDocument/2006/relationships/customXml" Target="../ink/ink1057.xml"/><Relationship Id="rId642" Type="http://schemas.openxmlformats.org/officeDocument/2006/relationships/image" Target="../media/image1177.png"/><Relationship Id="rId281" Type="http://schemas.openxmlformats.org/officeDocument/2006/relationships/customXml" Target="../ink/ink979.xml"/><Relationship Id="rId502" Type="http://schemas.openxmlformats.org/officeDocument/2006/relationships/image" Target="../media/image1107.png"/><Relationship Id="rId76" Type="http://schemas.openxmlformats.org/officeDocument/2006/relationships/image" Target="../media/image895.png"/><Relationship Id="rId141" Type="http://schemas.openxmlformats.org/officeDocument/2006/relationships/customXml" Target="../ink/ink909.xml"/><Relationship Id="rId379" Type="http://schemas.openxmlformats.org/officeDocument/2006/relationships/customXml" Target="../ink/ink1029.xml"/><Relationship Id="rId586" Type="http://schemas.openxmlformats.org/officeDocument/2006/relationships/image" Target="../media/image1149.png"/><Relationship Id="rId7" Type="http://schemas.openxmlformats.org/officeDocument/2006/relationships/customXml" Target="../ink/ink842.xml"/><Relationship Id="rId239" Type="http://schemas.openxmlformats.org/officeDocument/2006/relationships/customXml" Target="../ink/ink958.xml"/><Relationship Id="rId446" Type="http://schemas.openxmlformats.org/officeDocument/2006/relationships/image" Target="../media/image1079.png"/><Relationship Id="rId653" Type="http://schemas.openxmlformats.org/officeDocument/2006/relationships/customXml" Target="../ink/ink1167.xml"/><Relationship Id="rId292" Type="http://schemas.openxmlformats.org/officeDocument/2006/relationships/image" Target="../media/image1003.png"/><Relationship Id="rId306" Type="http://schemas.openxmlformats.org/officeDocument/2006/relationships/image" Target="../media/image1010.png"/><Relationship Id="rId87" Type="http://schemas.openxmlformats.org/officeDocument/2006/relationships/customXml" Target="../ink/ink882.xml"/><Relationship Id="rId513" Type="http://schemas.openxmlformats.org/officeDocument/2006/relationships/customXml" Target="../ink/ink1096.xml"/><Relationship Id="rId597" Type="http://schemas.openxmlformats.org/officeDocument/2006/relationships/customXml" Target="../ink/ink1138.xml"/><Relationship Id="rId152" Type="http://schemas.openxmlformats.org/officeDocument/2006/relationships/image" Target="../media/image933.png"/><Relationship Id="rId457" Type="http://schemas.openxmlformats.org/officeDocument/2006/relationships/customXml" Target="../ink/ink1068.xml"/><Relationship Id="rId664" Type="http://schemas.openxmlformats.org/officeDocument/2006/relationships/customXml" Target="../ink/ink1173.xml"/><Relationship Id="rId14" Type="http://schemas.openxmlformats.org/officeDocument/2006/relationships/image" Target="../media/image865.png"/><Relationship Id="rId317" Type="http://schemas.openxmlformats.org/officeDocument/2006/relationships/customXml" Target="../ink/ink997.xml"/><Relationship Id="rId524" Type="http://schemas.openxmlformats.org/officeDocument/2006/relationships/image" Target="../media/image1118.png"/><Relationship Id="rId98" Type="http://schemas.openxmlformats.org/officeDocument/2006/relationships/image" Target="../media/image906.png"/><Relationship Id="rId163" Type="http://schemas.openxmlformats.org/officeDocument/2006/relationships/customXml" Target="../ink/ink920.xml"/><Relationship Id="rId370" Type="http://schemas.openxmlformats.org/officeDocument/2006/relationships/image" Target="../media/image1041.png"/><Relationship Id="rId230" Type="http://schemas.openxmlformats.org/officeDocument/2006/relationships/image" Target="../media/image972.png"/><Relationship Id="rId468" Type="http://schemas.openxmlformats.org/officeDocument/2006/relationships/image" Target="../media/image1090.png"/><Relationship Id="rId675" Type="http://schemas.openxmlformats.org/officeDocument/2006/relationships/image" Target="../media/image1192.png"/><Relationship Id="rId25" Type="http://schemas.openxmlformats.org/officeDocument/2006/relationships/customXml" Target="../ink/ink851.xml"/><Relationship Id="rId328" Type="http://schemas.openxmlformats.org/officeDocument/2006/relationships/image" Target="../media/image1021.png"/><Relationship Id="rId535" Type="http://schemas.openxmlformats.org/officeDocument/2006/relationships/customXml" Target="../ink/ink1107.xml"/><Relationship Id="rId174" Type="http://schemas.openxmlformats.org/officeDocument/2006/relationships/image" Target="../media/image944.png"/><Relationship Id="rId381" Type="http://schemas.openxmlformats.org/officeDocument/2006/relationships/customXml" Target="../ink/ink1030.xml"/><Relationship Id="rId602" Type="http://schemas.openxmlformats.org/officeDocument/2006/relationships/image" Target="../media/image1157.png"/><Relationship Id="rId241" Type="http://schemas.openxmlformats.org/officeDocument/2006/relationships/customXml" Target="../ink/ink959.xml"/><Relationship Id="rId479" Type="http://schemas.openxmlformats.org/officeDocument/2006/relationships/customXml" Target="../ink/ink1079.xml"/><Relationship Id="rId36" Type="http://schemas.openxmlformats.org/officeDocument/2006/relationships/image" Target="../media/image875.png"/><Relationship Id="rId339" Type="http://schemas.openxmlformats.org/officeDocument/2006/relationships/customXml" Target="../ink/ink1008.xml"/><Relationship Id="rId546" Type="http://schemas.openxmlformats.org/officeDocument/2006/relationships/image" Target="../media/image1129.png"/><Relationship Id="rId101" Type="http://schemas.openxmlformats.org/officeDocument/2006/relationships/customXml" Target="../ink/ink889.xml"/><Relationship Id="rId185" Type="http://schemas.openxmlformats.org/officeDocument/2006/relationships/customXml" Target="../ink/ink931.xml"/><Relationship Id="rId406" Type="http://schemas.openxmlformats.org/officeDocument/2006/relationships/image" Target="../media/image1059.png"/><Relationship Id="rId392" Type="http://schemas.openxmlformats.org/officeDocument/2006/relationships/image" Target="../media/image1052.png"/><Relationship Id="rId613" Type="http://schemas.openxmlformats.org/officeDocument/2006/relationships/customXml" Target="../ink/ink1146.xml"/><Relationship Id="rId252" Type="http://schemas.openxmlformats.org/officeDocument/2006/relationships/image" Target="../media/image983.png"/><Relationship Id="rId47" Type="http://schemas.openxmlformats.org/officeDocument/2006/relationships/customXml" Target="../ink/ink862.xml"/><Relationship Id="rId112" Type="http://schemas.openxmlformats.org/officeDocument/2006/relationships/image" Target="../media/image913.png"/><Relationship Id="rId557" Type="http://schemas.openxmlformats.org/officeDocument/2006/relationships/customXml" Target="../ink/ink1118.xml"/><Relationship Id="rId196" Type="http://schemas.openxmlformats.org/officeDocument/2006/relationships/image" Target="../media/image955.png"/><Relationship Id="rId417" Type="http://schemas.openxmlformats.org/officeDocument/2006/relationships/customXml" Target="../ink/ink1048.xml"/><Relationship Id="rId624" Type="http://schemas.openxmlformats.org/officeDocument/2006/relationships/image" Target="../media/image1168.png"/><Relationship Id="rId263" Type="http://schemas.openxmlformats.org/officeDocument/2006/relationships/customXml" Target="../ink/ink970.xml"/><Relationship Id="rId470" Type="http://schemas.openxmlformats.org/officeDocument/2006/relationships/image" Target="../media/image1091.png"/><Relationship Id="rId58" Type="http://schemas.openxmlformats.org/officeDocument/2006/relationships/image" Target="../media/image886.png"/><Relationship Id="rId123" Type="http://schemas.openxmlformats.org/officeDocument/2006/relationships/customXml" Target="../ink/ink900.xml"/><Relationship Id="rId330" Type="http://schemas.openxmlformats.org/officeDocument/2006/relationships/image" Target="../media/image1022.png"/><Relationship Id="rId568" Type="http://schemas.openxmlformats.org/officeDocument/2006/relationships/image" Target="../media/image1140.png"/><Relationship Id="rId428" Type="http://schemas.openxmlformats.org/officeDocument/2006/relationships/image" Target="../media/image1070.png"/><Relationship Id="rId635" Type="http://schemas.openxmlformats.org/officeDocument/2006/relationships/customXml" Target="../ink/ink1157.xml"/><Relationship Id="rId274" Type="http://schemas.openxmlformats.org/officeDocument/2006/relationships/image" Target="../media/image994.png"/><Relationship Id="rId481" Type="http://schemas.openxmlformats.org/officeDocument/2006/relationships/customXml" Target="../ink/ink1080.xml"/><Relationship Id="rId69" Type="http://schemas.openxmlformats.org/officeDocument/2006/relationships/customXml" Target="../ink/ink873.xml"/><Relationship Id="rId134" Type="http://schemas.openxmlformats.org/officeDocument/2006/relationships/image" Target="../media/image924.png"/><Relationship Id="rId579" Type="http://schemas.openxmlformats.org/officeDocument/2006/relationships/customXml" Target="../ink/ink1129.xml"/><Relationship Id="rId341" Type="http://schemas.openxmlformats.org/officeDocument/2006/relationships/customXml" Target="../ink/ink1010.xml"/><Relationship Id="rId439" Type="http://schemas.openxmlformats.org/officeDocument/2006/relationships/customXml" Target="../ink/ink1059.xml"/><Relationship Id="rId646" Type="http://schemas.openxmlformats.org/officeDocument/2006/relationships/image" Target="../media/image1179.png"/><Relationship Id="rId201" Type="http://schemas.openxmlformats.org/officeDocument/2006/relationships/customXml" Target="../ink/ink939.xml"/><Relationship Id="rId285" Type="http://schemas.openxmlformats.org/officeDocument/2006/relationships/customXml" Target="../ink/ink981.xml"/><Relationship Id="rId506" Type="http://schemas.openxmlformats.org/officeDocument/2006/relationships/image" Target="../media/image1109.png"/><Relationship Id="rId492" Type="http://schemas.openxmlformats.org/officeDocument/2006/relationships/image" Target="../media/image1102.png"/><Relationship Id="rId91" Type="http://schemas.openxmlformats.org/officeDocument/2006/relationships/customXml" Target="../ink/ink884.xml"/><Relationship Id="rId145" Type="http://schemas.openxmlformats.org/officeDocument/2006/relationships/customXml" Target="../ink/ink911.xml"/><Relationship Id="rId187" Type="http://schemas.openxmlformats.org/officeDocument/2006/relationships/customXml" Target="../ink/ink932.xml"/><Relationship Id="rId352" Type="http://schemas.openxmlformats.org/officeDocument/2006/relationships/image" Target="../media/image1032.png"/><Relationship Id="rId394" Type="http://schemas.openxmlformats.org/officeDocument/2006/relationships/image" Target="../media/image1053.png"/><Relationship Id="rId408" Type="http://schemas.openxmlformats.org/officeDocument/2006/relationships/image" Target="../media/image1060.png"/><Relationship Id="rId615" Type="http://schemas.openxmlformats.org/officeDocument/2006/relationships/customXml" Target="../ink/ink1147.xml"/><Relationship Id="rId212" Type="http://schemas.openxmlformats.org/officeDocument/2006/relationships/image" Target="../media/image963.png"/><Relationship Id="rId254" Type="http://schemas.openxmlformats.org/officeDocument/2006/relationships/image" Target="../media/image984.png"/><Relationship Id="rId657" Type="http://schemas.openxmlformats.org/officeDocument/2006/relationships/image" Target="../media/image1183.png"/><Relationship Id="rId49" Type="http://schemas.openxmlformats.org/officeDocument/2006/relationships/customXml" Target="../ink/ink863.xml"/><Relationship Id="rId114" Type="http://schemas.openxmlformats.org/officeDocument/2006/relationships/image" Target="../media/image914.png"/><Relationship Id="rId296" Type="http://schemas.openxmlformats.org/officeDocument/2006/relationships/image" Target="../media/image1005.png"/><Relationship Id="rId461" Type="http://schemas.openxmlformats.org/officeDocument/2006/relationships/customXml" Target="../ink/ink1070.xml"/><Relationship Id="rId517" Type="http://schemas.openxmlformats.org/officeDocument/2006/relationships/customXml" Target="../ink/ink1098.xml"/><Relationship Id="rId559" Type="http://schemas.openxmlformats.org/officeDocument/2006/relationships/customXml" Target="../ink/ink1119.xml"/><Relationship Id="rId60" Type="http://schemas.openxmlformats.org/officeDocument/2006/relationships/image" Target="../media/image887.png"/><Relationship Id="rId156" Type="http://schemas.openxmlformats.org/officeDocument/2006/relationships/image" Target="../media/image935.png"/><Relationship Id="rId198" Type="http://schemas.openxmlformats.org/officeDocument/2006/relationships/image" Target="../media/image956.png"/><Relationship Id="rId321" Type="http://schemas.openxmlformats.org/officeDocument/2006/relationships/customXml" Target="../ink/ink999.xml"/><Relationship Id="rId363" Type="http://schemas.openxmlformats.org/officeDocument/2006/relationships/customXml" Target="../ink/ink1021.xml"/><Relationship Id="rId419" Type="http://schemas.openxmlformats.org/officeDocument/2006/relationships/customXml" Target="../ink/ink1049.xml"/><Relationship Id="rId570" Type="http://schemas.openxmlformats.org/officeDocument/2006/relationships/image" Target="../media/image1141.png"/><Relationship Id="rId626" Type="http://schemas.openxmlformats.org/officeDocument/2006/relationships/image" Target="../media/image1169.png"/><Relationship Id="rId223" Type="http://schemas.openxmlformats.org/officeDocument/2006/relationships/customXml" Target="../ink/ink950.xml"/><Relationship Id="rId430" Type="http://schemas.openxmlformats.org/officeDocument/2006/relationships/image" Target="../media/image1071.png"/><Relationship Id="rId668" Type="http://schemas.openxmlformats.org/officeDocument/2006/relationships/customXml" Target="../ink/ink1175.xml"/><Relationship Id="rId18" Type="http://schemas.openxmlformats.org/officeDocument/2006/relationships/image" Target="../media/image867.png"/><Relationship Id="rId265" Type="http://schemas.openxmlformats.org/officeDocument/2006/relationships/customXml" Target="../ink/ink971.xml"/><Relationship Id="rId472" Type="http://schemas.openxmlformats.org/officeDocument/2006/relationships/image" Target="../media/image1092.png"/><Relationship Id="rId528" Type="http://schemas.openxmlformats.org/officeDocument/2006/relationships/image" Target="../media/image1120.png"/><Relationship Id="rId125" Type="http://schemas.openxmlformats.org/officeDocument/2006/relationships/customXml" Target="../ink/ink901.xml"/><Relationship Id="rId167" Type="http://schemas.openxmlformats.org/officeDocument/2006/relationships/customXml" Target="../ink/ink922.xml"/><Relationship Id="rId332" Type="http://schemas.openxmlformats.org/officeDocument/2006/relationships/image" Target="../media/image1023.png"/><Relationship Id="rId374" Type="http://schemas.openxmlformats.org/officeDocument/2006/relationships/image" Target="../media/image1043.png"/><Relationship Id="rId581" Type="http://schemas.openxmlformats.org/officeDocument/2006/relationships/customXml" Target="../ink/ink1130.xml"/><Relationship Id="rId71" Type="http://schemas.openxmlformats.org/officeDocument/2006/relationships/customXml" Target="../ink/ink874.xml"/><Relationship Id="rId234" Type="http://schemas.openxmlformats.org/officeDocument/2006/relationships/image" Target="../media/image974.png"/><Relationship Id="rId637" Type="http://schemas.openxmlformats.org/officeDocument/2006/relationships/customXml" Target="../ink/ink1158.xml"/><Relationship Id="rId679" Type="http://schemas.openxmlformats.org/officeDocument/2006/relationships/image" Target="../media/image1194.png"/><Relationship Id="rId2" Type="http://schemas.openxmlformats.org/officeDocument/2006/relationships/image" Target="../media/image5.png"/><Relationship Id="rId29" Type="http://schemas.openxmlformats.org/officeDocument/2006/relationships/customXml" Target="../ink/ink853.xml"/><Relationship Id="rId276" Type="http://schemas.openxmlformats.org/officeDocument/2006/relationships/image" Target="../media/image995.png"/><Relationship Id="rId441" Type="http://schemas.openxmlformats.org/officeDocument/2006/relationships/customXml" Target="../ink/ink1060.xml"/><Relationship Id="rId483" Type="http://schemas.openxmlformats.org/officeDocument/2006/relationships/customXml" Target="../ink/ink1081.xml"/><Relationship Id="rId539" Type="http://schemas.openxmlformats.org/officeDocument/2006/relationships/customXml" Target="../ink/ink1109.xml"/><Relationship Id="rId40" Type="http://schemas.openxmlformats.org/officeDocument/2006/relationships/image" Target="../media/image877.png"/><Relationship Id="rId136" Type="http://schemas.openxmlformats.org/officeDocument/2006/relationships/image" Target="../media/image925.png"/><Relationship Id="rId178" Type="http://schemas.openxmlformats.org/officeDocument/2006/relationships/image" Target="../media/image946.png"/><Relationship Id="rId301" Type="http://schemas.openxmlformats.org/officeDocument/2006/relationships/customXml" Target="../ink/ink989.xml"/><Relationship Id="rId343" Type="http://schemas.openxmlformats.org/officeDocument/2006/relationships/customXml" Target="../ink/ink1011.xml"/><Relationship Id="rId550" Type="http://schemas.openxmlformats.org/officeDocument/2006/relationships/image" Target="../media/image1131.png"/><Relationship Id="rId82" Type="http://schemas.openxmlformats.org/officeDocument/2006/relationships/image" Target="../media/image898.png"/><Relationship Id="rId203" Type="http://schemas.openxmlformats.org/officeDocument/2006/relationships/customXml" Target="../ink/ink940.xml"/><Relationship Id="rId385" Type="http://schemas.openxmlformats.org/officeDocument/2006/relationships/customXml" Target="../ink/ink1032.xml"/><Relationship Id="rId592" Type="http://schemas.openxmlformats.org/officeDocument/2006/relationships/image" Target="../media/image1152.png"/><Relationship Id="rId606" Type="http://schemas.openxmlformats.org/officeDocument/2006/relationships/image" Target="../media/image1159.png"/><Relationship Id="rId648" Type="http://schemas.openxmlformats.org/officeDocument/2006/relationships/image" Target="../media/image1180.png"/><Relationship Id="rId245" Type="http://schemas.openxmlformats.org/officeDocument/2006/relationships/customXml" Target="../ink/ink961.xml"/><Relationship Id="rId287" Type="http://schemas.openxmlformats.org/officeDocument/2006/relationships/customXml" Target="../ink/ink982.xml"/><Relationship Id="rId410" Type="http://schemas.openxmlformats.org/officeDocument/2006/relationships/image" Target="../media/image1061.png"/><Relationship Id="rId452" Type="http://schemas.openxmlformats.org/officeDocument/2006/relationships/image" Target="../media/image1082.png"/><Relationship Id="rId494" Type="http://schemas.openxmlformats.org/officeDocument/2006/relationships/image" Target="../media/image1103.png"/><Relationship Id="rId508" Type="http://schemas.openxmlformats.org/officeDocument/2006/relationships/image" Target="../media/image1110.png"/><Relationship Id="rId105" Type="http://schemas.openxmlformats.org/officeDocument/2006/relationships/customXml" Target="../ink/ink891.xml"/><Relationship Id="rId147" Type="http://schemas.openxmlformats.org/officeDocument/2006/relationships/customXml" Target="../ink/ink912.xml"/><Relationship Id="rId312" Type="http://schemas.openxmlformats.org/officeDocument/2006/relationships/image" Target="../media/image1013.png"/><Relationship Id="rId354" Type="http://schemas.openxmlformats.org/officeDocument/2006/relationships/image" Target="../media/image1033.png"/><Relationship Id="rId51" Type="http://schemas.openxmlformats.org/officeDocument/2006/relationships/customXml" Target="../ink/ink864.xml"/><Relationship Id="rId93" Type="http://schemas.openxmlformats.org/officeDocument/2006/relationships/customXml" Target="../ink/ink885.xml"/><Relationship Id="rId189" Type="http://schemas.openxmlformats.org/officeDocument/2006/relationships/customXml" Target="../ink/ink933.xml"/><Relationship Id="rId396" Type="http://schemas.openxmlformats.org/officeDocument/2006/relationships/image" Target="../media/image1054.png"/><Relationship Id="rId561" Type="http://schemas.openxmlformats.org/officeDocument/2006/relationships/customXml" Target="../ink/ink1120.xml"/><Relationship Id="rId617" Type="http://schemas.openxmlformats.org/officeDocument/2006/relationships/customXml" Target="../ink/ink1148.xml"/><Relationship Id="rId659" Type="http://schemas.openxmlformats.org/officeDocument/2006/relationships/image" Target="../media/image1184.png"/><Relationship Id="rId214" Type="http://schemas.openxmlformats.org/officeDocument/2006/relationships/image" Target="../media/image964.png"/><Relationship Id="rId256" Type="http://schemas.openxmlformats.org/officeDocument/2006/relationships/image" Target="../media/image985.png"/><Relationship Id="rId298" Type="http://schemas.openxmlformats.org/officeDocument/2006/relationships/image" Target="../media/image1006.png"/><Relationship Id="rId421" Type="http://schemas.openxmlformats.org/officeDocument/2006/relationships/customXml" Target="../ink/ink1050.xml"/><Relationship Id="rId463" Type="http://schemas.openxmlformats.org/officeDocument/2006/relationships/customXml" Target="../ink/ink1071.xml"/><Relationship Id="rId519" Type="http://schemas.openxmlformats.org/officeDocument/2006/relationships/customXml" Target="../ink/ink1099.xml"/><Relationship Id="rId670" Type="http://schemas.openxmlformats.org/officeDocument/2006/relationships/customXml" Target="../ink/ink1176.xml"/><Relationship Id="rId116" Type="http://schemas.openxmlformats.org/officeDocument/2006/relationships/image" Target="../media/image915.png"/><Relationship Id="rId158" Type="http://schemas.openxmlformats.org/officeDocument/2006/relationships/image" Target="../media/image936.png"/><Relationship Id="rId323" Type="http://schemas.openxmlformats.org/officeDocument/2006/relationships/customXml" Target="../ink/ink1000.xml"/><Relationship Id="rId530" Type="http://schemas.openxmlformats.org/officeDocument/2006/relationships/image" Target="../media/image1121.png"/><Relationship Id="rId20" Type="http://schemas.openxmlformats.org/officeDocument/2006/relationships/image" Target="../media/image868.png"/><Relationship Id="rId62" Type="http://schemas.openxmlformats.org/officeDocument/2006/relationships/image" Target="../media/image888.png"/><Relationship Id="rId365" Type="http://schemas.openxmlformats.org/officeDocument/2006/relationships/customXml" Target="../ink/ink1022.xml"/><Relationship Id="rId572" Type="http://schemas.openxmlformats.org/officeDocument/2006/relationships/image" Target="../media/image1142.png"/><Relationship Id="rId628" Type="http://schemas.openxmlformats.org/officeDocument/2006/relationships/image" Target="../media/image1170.png"/><Relationship Id="rId225" Type="http://schemas.openxmlformats.org/officeDocument/2006/relationships/customXml" Target="../ink/ink951.xml"/><Relationship Id="rId267" Type="http://schemas.openxmlformats.org/officeDocument/2006/relationships/customXml" Target="../ink/ink972.xml"/><Relationship Id="rId432" Type="http://schemas.openxmlformats.org/officeDocument/2006/relationships/image" Target="../media/image1072.png"/><Relationship Id="rId474" Type="http://schemas.openxmlformats.org/officeDocument/2006/relationships/image" Target="../media/image1093.png"/><Relationship Id="rId127" Type="http://schemas.openxmlformats.org/officeDocument/2006/relationships/customXml" Target="../ink/ink902.xml"/><Relationship Id="rId681" Type="http://schemas.openxmlformats.org/officeDocument/2006/relationships/image" Target="../media/image1195.png"/><Relationship Id="rId31" Type="http://schemas.openxmlformats.org/officeDocument/2006/relationships/customXml" Target="../ink/ink854.xml"/><Relationship Id="rId73" Type="http://schemas.openxmlformats.org/officeDocument/2006/relationships/customXml" Target="../ink/ink875.xml"/><Relationship Id="rId169" Type="http://schemas.openxmlformats.org/officeDocument/2006/relationships/customXml" Target="../ink/ink923.xml"/><Relationship Id="rId334" Type="http://schemas.openxmlformats.org/officeDocument/2006/relationships/image" Target="../media/image1024.png"/><Relationship Id="rId376" Type="http://schemas.openxmlformats.org/officeDocument/2006/relationships/image" Target="../media/image1044.png"/><Relationship Id="rId541" Type="http://schemas.openxmlformats.org/officeDocument/2006/relationships/customXml" Target="../ink/ink1110.xml"/><Relationship Id="rId583" Type="http://schemas.openxmlformats.org/officeDocument/2006/relationships/customXml" Target="../ink/ink1131.xml"/><Relationship Id="rId639" Type="http://schemas.openxmlformats.org/officeDocument/2006/relationships/customXml" Target="../ink/ink1159.xml"/><Relationship Id="rId4" Type="http://schemas.openxmlformats.org/officeDocument/2006/relationships/image" Target="../media/image860.png"/><Relationship Id="rId180" Type="http://schemas.openxmlformats.org/officeDocument/2006/relationships/image" Target="../media/image947.png"/><Relationship Id="rId236" Type="http://schemas.openxmlformats.org/officeDocument/2006/relationships/image" Target="../media/image975.png"/><Relationship Id="rId278" Type="http://schemas.openxmlformats.org/officeDocument/2006/relationships/image" Target="../media/image996.png"/><Relationship Id="rId401" Type="http://schemas.openxmlformats.org/officeDocument/2006/relationships/customXml" Target="../ink/ink1040.xml"/><Relationship Id="rId443" Type="http://schemas.openxmlformats.org/officeDocument/2006/relationships/customXml" Target="../ink/ink1061.xml"/><Relationship Id="rId650" Type="http://schemas.openxmlformats.org/officeDocument/2006/relationships/image" Target="../media/image1181.png"/><Relationship Id="rId303" Type="http://schemas.openxmlformats.org/officeDocument/2006/relationships/customXml" Target="../ink/ink990.xml"/><Relationship Id="rId485" Type="http://schemas.openxmlformats.org/officeDocument/2006/relationships/customXml" Target="../ink/ink1082.xml"/><Relationship Id="rId42" Type="http://schemas.openxmlformats.org/officeDocument/2006/relationships/image" Target="../media/image878.png"/><Relationship Id="rId84" Type="http://schemas.openxmlformats.org/officeDocument/2006/relationships/image" Target="../media/image899.png"/><Relationship Id="rId138" Type="http://schemas.openxmlformats.org/officeDocument/2006/relationships/image" Target="../media/image926.png"/><Relationship Id="rId345" Type="http://schemas.openxmlformats.org/officeDocument/2006/relationships/customXml" Target="../ink/ink1012.xml"/><Relationship Id="rId387" Type="http://schemas.openxmlformats.org/officeDocument/2006/relationships/customXml" Target="../ink/ink1033.xml"/><Relationship Id="rId510" Type="http://schemas.openxmlformats.org/officeDocument/2006/relationships/image" Target="../media/image1111.png"/><Relationship Id="rId552" Type="http://schemas.openxmlformats.org/officeDocument/2006/relationships/image" Target="../media/image1132.png"/><Relationship Id="rId594" Type="http://schemas.openxmlformats.org/officeDocument/2006/relationships/image" Target="../media/image1153.png"/><Relationship Id="rId608" Type="http://schemas.openxmlformats.org/officeDocument/2006/relationships/image" Target="../media/image1160.png"/><Relationship Id="rId191" Type="http://schemas.openxmlformats.org/officeDocument/2006/relationships/customXml" Target="../ink/ink934.xml"/><Relationship Id="rId205" Type="http://schemas.openxmlformats.org/officeDocument/2006/relationships/customXml" Target="../ink/ink941.xml"/><Relationship Id="rId247" Type="http://schemas.openxmlformats.org/officeDocument/2006/relationships/customXml" Target="../ink/ink962.xml"/><Relationship Id="rId412" Type="http://schemas.openxmlformats.org/officeDocument/2006/relationships/image" Target="../media/image1062.png"/><Relationship Id="rId107" Type="http://schemas.openxmlformats.org/officeDocument/2006/relationships/customXml" Target="../ink/ink892.xml"/><Relationship Id="rId289" Type="http://schemas.openxmlformats.org/officeDocument/2006/relationships/customXml" Target="../ink/ink983.xml"/><Relationship Id="rId454" Type="http://schemas.openxmlformats.org/officeDocument/2006/relationships/image" Target="../media/image1083.png"/><Relationship Id="rId496" Type="http://schemas.openxmlformats.org/officeDocument/2006/relationships/image" Target="../media/image1104.png"/><Relationship Id="rId661" Type="http://schemas.openxmlformats.org/officeDocument/2006/relationships/image" Target="../media/image1185.png"/><Relationship Id="rId11" Type="http://schemas.openxmlformats.org/officeDocument/2006/relationships/customXml" Target="../ink/ink844.xml"/><Relationship Id="rId53" Type="http://schemas.openxmlformats.org/officeDocument/2006/relationships/customXml" Target="../ink/ink865.xml"/><Relationship Id="rId149" Type="http://schemas.openxmlformats.org/officeDocument/2006/relationships/customXml" Target="../ink/ink913.xml"/><Relationship Id="rId314" Type="http://schemas.openxmlformats.org/officeDocument/2006/relationships/image" Target="../media/image1014.png"/><Relationship Id="rId356" Type="http://schemas.openxmlformats.org/officeDocument/2006/relationships/image" Target="../media/image1034.png"/><Relationship Id="rId398" Type="http://schemas.openxmlformats.org/officeDocument/2006/relationships/image" Target="../media/image1055.png"/><Relationship Id="rId521" Type="http://schemas.openxmlformats.org/officeDocument/2006/relationships/customXml" Target="../ink/ink1100.xml"/><Relationship Id="rId563" Type="http://schemas.openxmlformats.org/officeDocument/2006/relationships/customXml" Target="../ink/ink1121.xml"/><Relationship Id="rId619" Type="http://schemas.openxmlformats.org/officeDocument/2006/relationships/customXml" Target="../ink/ink1149.xml"/><Relationship Id="rId95" Type="http://schemas.openxmlformats.org/officeDocument/2006/relationships/customXml" Target="../ink/ink886.xml"/><Relationship Id="rId160" Type="http://schemas.openxmlformats.org/officeDocument/2006/relationships/image" Target="../media/image937.png"/><Relationship Id="rId216" Type="http://schemas.openxmlformats.org/officeDocument/2006/relationships/image" Target="../media/image965.png"/><Relationship Id="rId423" Type="http://schemas.openxmlformats.org/officeDocument/2006/relationships/customXml" Target="../ink/ink1051.xml"/><Relationship Id="rId258" Type="http://schemas.openxmlformats.org/officeDocument/2006/relationships/image" Target="../media/image986.png"/><Relationship Id="rId465" Type="http://schemas.openxmlformats.org/officeDocument/2006/relationships/customXml" Target="../ink/ink1072.xml"/><Relationship Id="rId630" Type="http://schemas.openxmlformats.org/officeDocument/2006/relationships/image" Target="../media/image1171.png"/><Relationship Id="rId672" Type="http://schemas.openxmlformats.org/officeDocument/2006/relationships/customXml" Target="../ink/ink1177.xml"/><Relationship Id="rId22" Type="http://schemas.openxmlformats.org/officeDocument/2006/relationships/image" Target="../media/image869.png"/><Relationship Id="rId64" Type="http://schemas.openxmlformats.org/officeDocument/2006/relationships/image" Target="../media/image889.png"/><Relationship Id="rId118" Type="http://schemas.openxmlformats.org/officeDocument/2006/relationships/image" Target="../media/image916.png"/><Relationship Id="rId325" Type="http://schemas.openxmlformats.org/officeDocument/2006/relationships/customXml" Target="../ink/ink1001.xml"/><Relationship Id="rId367" Type="http://schemas.openxmlformats.org/officeDocument/2006/relationships/customXml" Target="../ink/ink1023.xml"/><Relationship Id="rId532" Type="http://schemas.openxmlformats.org/officeDocument/2006/relationships/image" Target="../media/image1122.png"/><Relationship Id="rId574" Type="http://schemas.openxmlformats.org/officeDocument/2006/relationships/image" Target="../media/image1143.png"/><Relationship Id="rId171" Type="http://schemas.openxmlformats.org/officeDocument/2006/relationships/customXml" Target="../ink/ink924.xml"/><Relationship Id="rId227" Type="http://schemas.openxmlformats.org/officeDocument/2006/relationships/customXml" Target="../ink/ink952.xml"/><Relationship Id="rId269" Type="http://schemas.openxmlformats.org/officeDocument/2006/relationships/customXml" Target="../ink/ink973.xml"/><Relationship Id="rId434" Type="http://schemas.openxmlformats.org/officeDocument/2006/relationships/image" Target="../media/image1073.png"/><Relationship Id="rId476" Type="http://schemas.openxmlformats.org/officeDocument/2006/relationships/image" Target="../media/image1094.png"/><Relationship Id="rId641" Type="http://schemas.openxmlformats.org/officeDocument/2006/relationships/customXml" Target="../ink/ink1160.xml"/><Relationship Id="rId33" Type="http://schemas.openxmlformats.org/officeDocument/2006/relationships/customXml" Target="../ink/ink855.xml"/><Relationship Id="rId129" Type="http://schemas.openxmlformats.org/officeDocument/2006/relationships/customXml" Target="../ink/ink903.xml"/><Relationship Id="rId280" Type="http://schemas.openxmlformats.org/officeDocument/2006/relationships/image" Target="../media/image997.png"/><Relationship Id="rId336" Type="http://schemas.openxmlformats.org/officeDocument/2006/relationships/image" Target="../media/image1025.png"/><Relationship Id="rId501" Type="http://schemas.openxmlformats.org/officeDocument/2006/relationships/customXml" Target="../ink/ink1090.xml"/><Relationship Id="rId543" Type="http://schemas.openxmlformats.org/officeDocument/2006/relationships/customXml" Target="../ink/ink1111.xml"/><Relationship Id="rId75" Type="http://schemas.openxmlformats.org/officeDocument/2006/relationships/customXml" Target="../ink/ink876.xml"/><Relationship Id="rId140" Type="http://schemas.openxmlformats.org/officeDocument/2006/relationships/image" Target="../media/image927.png"/><Relationship Id="rId182" Type="http://schemas.openxmlformats.org/officeDocument/2006/relationships/image" Target="../media/image948.png"/><Relationship Id="rId378" Type="http://schemas.openxmlformats.org/officeDocument/2006/relationships/image" Target="../media/image1045.png"/><Relationship Id="rId403" Type="http://schemas.openxmlformats.org/officeDocument/2006/relationships/customXml" Target="../ink/ink1041.xml"/><Relationship Id="rId585" Type="http://schemas.openxmlformats.org/officeDocument/2006/relationships/customXml" Target="../ink/ink1132.xml"/><Relationship Id="rId6" Type="http://schemas.openxmlformats.org/officeDocument/2006/relationships/image" Target="../media/image861.png"/><Relationship Id="rId238" Type="http://schemas.openxmlformats.org/officeDocument/2006/relationships/image" Target="../media/image976.png"/><Relationship Id="rId445" Type="http://schemas.openxmlformats.org/officeDocument/2006/relationships/customXml" Target="../ink/ink1062.xml"/><Relationship Id="rId487" Type="http://schemas.openxmlformats.org/officeDocument/2006/relationships/customXml" Target="../ink/ink1083.xml"/><Relationship Id="rId610" Type="http://schemas.openxmlformats.org/officeDocument/2006/relationships/image" Target="../media/image1161.png"/><Relationship Id="rId652" Type="http://schemas.openxmlformats.org/officeDocument/2006/relationships/customXml" Target="../ink/ink1166.xml"/><Relationship Id="rId291" Type="http://schemas.openxmlformats.org/officeDocument/2006/relationships/customXml" Target="../ink/ink984.xml"/><Relationship Id="rId305" Type="http://schemas.openxmlformats.org/officeDocument/2006/relationships/customXml" Target="../ink/ink991.xml"/><Relationship Id="rId347" Type="http://schemas.openxmlformats.org/officeDocument/2006/relationships/customXml" Target="../ink/ink1013.xml"/><Relationship Id="rId512" Type="http://schemas.openxmlformats.org/officeDocument/2006/relationships/image" Target="../media/image1112.png"/><Relationship Id="rId44" Type="http://schemas.openxmlformats.org/officeDocument/2006/relationships/image" Target="../media/image879.png"/><Relationship Id="rId86" Type="http://schemas.openxmlformats.org/officeDocument/2006/relationships/image" Target="../media/image900.png"/><Relationship Id="rId151" Type="http://schemas.openxmlformats.org/officeDocument/2006/relationships/customXml" Target="../ink/ink914.xml"/><Relationship Id="rId389" Type="http://schemas.openxmlformats.org/officeDocument/2006/relationships/customXml" Target="../ink/ink1034.xml"/><Relationship Id="rId554" Type="http://schemas.openxmlformats.org/officeDocument/2006/relationships/image" Target="../media/image1133.png"/><Relationship Id="rId596" Type="http://schemas.openxmlformats.org/officeDocument/2006/relationships/image" Target="../media/image1154.png"/><Relationship Id="rId193" Type="http://schemas.openxmlformats.org/officeDocument/2006/relationships/customXml" Target="../ink/ink935.xml"/><Relationship Id="rId207" Type="http://schemas.openxmlformats.org/officeDocument/2006/relationships/customXml" Target="../ink/ink942.xml"/><Relationship Id="rId249" Type="http://schemas.openxmlformats.org/officeDocument/2006/relationships/customXml" Target="../ink/ink963.xml"/><Relationship Id="rId414" Type="http://schemas.openxmlformats.org/officeDocument/2006/relationships/image" Target="../media/image1063.png"/><Relationship Id="rId456" Type="http://schemas.openxmlformats.org/officeDocument/2006/relationships/image" Target="../media/image1084.png"/><Relationship Id="rId498" Type="http://schemas.openxmlformats.org/officeDocument/2006/relationships/image" Target="../media/image1105.png"/><Relationship Id="rId621" Type="http://schemas.openxmlformats.org/officeDocument/2006/relationships/customXml" Target="../ink/ink1150.xml"/><Relationship Id="rId663" Type="http://schemas.openxmlformats.org/officeDocument/2006/relationships/image" Target="../media/image1186.png"/><Relationship Id="rId13" Type="http://schemas.openxmlformats.org/officeDocument/2006/relationships/customXml" Target="../ink/ink845.xml"/><Relationship Id="rId109" Type="http://schemas.openxmlformats.org/officeDocument/2006/relationships/customXml" Target="../ink/ink893.xml"/><Relationship Id="rId260" Type="http://schemas.openxmlformats.org/officeDocument/2006/relationships/image" Target="../media/image987.png"/><Relationship Id="rId316" Type="http://schemas.openxmlformats.org/officeDocument/2006/relationships/image" Target="../media/image1015.png"/><Relationship Id="rId523" Type="http://schemas.openxmlformats.org/officeDocument/2006/relationships/customXml" Target="../ink/ink1101.xml"/><Relationship Id="rId55" Type="http://schemas.openxmlformats.org/officeDocument/2006/relationships/customXml" Target="../ink/ink866.xml"/><Relationship Id="rId97" Type="http://schemas.openxmlformats.org/officeDocument/2006/relationships/customXml" Target="../ink/ink887.xml"/><Relationship Id="rId120" Type="http://schemas.openxmlformats.org/officeDocument/2006/relationships/image" Target="../media/image917.png"/><Relationship Id="rId358" Type="http://schemas.openxmlformats.org/officeDocument/2006/relationships/image" Target="../media/image1035.png"/><Relationship Id="rId565" Type="http://schemas.openxmlformats.org/officeDocument/2006/relationships/customXml" Target="../ink/ink1122.xml"/><Relationship Id="rId162" Type="http://schemas.openxmlformats.org/officeDocument/2006/relationships/image" Target="../media/image938.png"/><Relationship Id="rId218" Type="http://schemas.openxmlformats.org/officeDocument/2006/relationships/image" Target="../media/image966.png"/><Relationship Id="rId425" Type="http://schemas.openxmlformats.org/officeDocument/2006/relationships/customXml" Target="../ink/ink1052.xml"/><Relationship Id="rId467" Type="http://schemas.openxmlformats.org/officeDocument/2006/relationships/customXml" Target="../ink/ink1073.xml"/><Relationship Id="rId632" Type="http://schemas.openxmlformats.org/officeDocument/2006/relationships/image" Target="../media/image1172.png"/><Relationship Id="rId271" Type="http://schemas.openxmlformats.org/officeDocument/2006/relationships/customXml" Target="../ink/ink974.xml"/><Relationship Id="rId674" Type="http://schemas.openxmlformats.org/officeDocument/2006/relationships/customXml" Target="../ink/ink1178.xml"/><Relationship Id="rId24" Type="http://schemas.openxmlformats.org/officeDocument/2006/relationships/image" Target="../media/image491.png"/><Relationship Id="rId66" Type="http://schemas.openxmlformats.org/officeDocument/2006/relationships/image" Target="../media/image890.png"/><Relationship Id="rId131" Type="http://schemas.openxmlformats.org/officeDocument/2006/relationships/customXml" Target="../ink/ink904.xml"/><Relationship Id="rId327" Type="http://schemas.openxmlformats.org/officeDocument/2006/relationships/customXml" Target="../ink/ink1002.xml"/><Relationship Id="rId369" Type="http://schemas.openxmlformats.org/officeDocument/2006/relationships/customXml" Target="../ink/ink1024.xml"/><Relationship Id="rId534" Type="http://schemas.openxmlformats.org/officeDocument/2006/relationships/image" Target="../media/image1123.png"/><Relationship Id="rId576" Type="http://schemas.openxmlformats.org/officeDocument/2006/relationships/image" Target="../media/image1144.png"/><Relationship Id="rId173" Type="http://schemas.openxmlformats.org/officeDocument/2006/relationships/customXml" Target="../ink/ink925.xml"/><Relationship Id="rId229" Type="http://schemas.openxmlformats.org/officeDocument/2006/relationships/customXml" Target="../ink/ink953.xml"/><Relationship Id="rId380" Type="http://schemas.openxmlformats.org/officeDocument/2006/relationships/image" Target="../media/image1046.png"/><Relationship Id="rId436" Type="http://schemas.openxmlformats.org/officeDocument/2006/relationships/image" Target="../media/image1074.png"/><Relationship Id="rId601" Type="http://schemas.openxmlformats.org/officeDocument/2006/relationships/customXml" Target="../ink/ink1140.xml"/><Relationship Id="rId643" Type="http://schemas.openxmlformats.org/officeDocument/2006/relationships/customXml" Target="../ink/ink1161.xml"/><Relationship Id="rId240" Type="http://schemas.openxmlformats.org/officeDocument/2006/relationships/image" Target="../media/image977.png"/><Relationship Id="rId478" Type="http://schemas.openxmlformats.org/officeDocument/2006/relationships/image" Target="../media/image1095.png"/><Relationship Id="rId35" Type="http://schemas.openxmlformats.org/officeDocument/2006/relationships/customXml" Target="../ink/ink856.xml"/><Relationship Id="rId77" Type="http://schemas.openxmlformats.org/officeDocument/2006/relationships/customXml" Target="../ink/ink877.xml"/><Relationship Id="rId100" Type="http://schemas.openxmlformats.org/officeDocument/2006/relationships/image" Target="../media/image907.png"/><Relationship Id="rId282" Type="http://schemas.openxmlformats.org/officeDocument/2006/relationships/image" Target="../media/image998.png"/><Relationship Id="rId338" Type="http://schemas.openxmlformats.org/officeDocument/2006/relationships/image" Target="../media/image1026.png"/><Relationship Id="rId503" Type="http://schemas.openxmlformats.org/officeDocument/2006/relationships/customXml" Target="../ink/ink1091.xml"/><Relationship Id="rId545" Type="http://schemas.openxmlformats.org/officeDocument/2006/relationships/customXml" Target="../ink/ink1112.xml"/><Relationship Id="rId587" Type="http://schemas.openxmlformats.org/officeDocument/2006/relationships/customXml" Target="../ink/ink1133.xml"/><Relationship Id="rId8" Type="http://schemas.openxmlformats.org/officeDocument/2006/relationships/image" Target="../media/image862.png"/><Relationship Id="rId142" Type="http://schemas.openxmlformats.org/officeDocument/2006/relationships/image" Target="../media/image928.png"/><Relationship Id="rId184" Type="http://schemas.openxmlformats.org/officeDocument/2006/relationships/image" Target="../media/image949.png"/><Relationship Id="rId391" Type="http://schemas.openxmlformats.org/officeDocument/2006/relationships/customXml" Target="../ink/ink1035.xml"/><Relationship Id="rId405" Type="http://schemas.openxmlformats.org/officeDocument/2006/relationships/customXml" Target="../ink/ink1042.xml"/><Relationship Id="rId447" Type="http://schemas.openxmlformats.org/officeDocument/2006/relationships/customXml" Target="../ink/ink1063.xml"/><Relationship Id="rId612" Type="http://schemas.openxmlformats.org/officeDocument/2006/relationships/image" Target="../media/image1162.png"/><Relationship Id="rId251" Type="http://schemas.openxmlformats.org/officeDocument/2006/relationships/customXml" Target="../ink/ink964.xml"/><Relationship Id="rId489" Type="http://schemas.openxmlformats.org/officeDocument/2006/relationships/customXml" Target="../ink/ink1084.xml"/><Relationship Id="rId654" Type="http://schemas.openxmlformats.org/officeDocument/2006/relationships/customXml" Target="../ink/ink1168.xml"/><Relationship Id="rId46" Type="http://schemas.openxmlformats.org/officeDocument/2006/relationships/image" Target="../media/image880.png"/><Relationship Id="rId293" Type="http://schemas.openxmlformats.org/officeDocument/2006/relationships/customXml" Target="../ink/ink985.xml"/><Relationship Id="rId307" Type="http://schemas.openxmlformats.org/officeDocument/2006/relationships/customXml" Target="../ink/ink992.xml"/><Relationship Id="rId349" Type="http://schemas.openxmlformats.org/officeDocument/2006/relationships/customXml" Target="../ink/ink1014.xml"/><Relationship Id="rId514" Type="http://schemas.openxmlformats.org/officeDocument/2006/relationships/image" Target="../media/image1113.png"/><Relationship Id="rId556" Type="http://schemas.openxmlformats.org/officeDocument/2006/relationships/image" Target="../media/image1134.png"/><Relationship Id="rId88" Type="http://schemas.openxmlformats.org/officeDocument/2006/relationships/image" Target="../media/image901.png"/><Relationship Id="rId111" Type="http://schemas.openxmlformats.org/officeDocument/2006/relationships/customXml" Target="../ink/ink894.xml"/><Relationship Id="rId153" Type="http://schemas.openxmlformats.org/officeDocument/2006/relationships/customXml" Target="../ink/ink915.xml"/><Relationship Id="rId195" Type="http://schemas.openxmlformats.org/officeDocument/2006/relationships/customXml" Target="../ink/ink936.xml"/><Relationship Id="rId209" Type="http://schemas.openxmlformats.org/officeDocument/2006/relationships/customXml" Target="../ink/ink943.xml"/><Relationship Id="rId360" Type="http://schemas.openxmlformats.org/officeDocument/2006/relationships/image" Target="../media/image1036.png"/><Relationship Id="rId416" Type="http://schemas.openxmlformats.org/officeDocument/2006/relationships/image" Target="../media/image1064.png"/><Relationship Id="rId598" Type="http://schemas.openxmlformats.org/officeDocument/2006/relationships/image" Target="../media/image1155.png"/><Relationship Id="rId220" Type="http://schemas.openxmlformats.org/officeDocument/2006/relationships/image" Target="../media/image967.png"/><Relationship Id="rId458" Type="http://schemas.openxmlformats.org/officeDocument/2006/relationships/image" Target="../media/image1085.png"/><Relationship Id="rId623" Type="http://schemas.openxmlformats.org/officeDocument/2006/relationships/customXml" Target="../ink/ink1151.xml"/><Relationship Id="rId665" Type="http://schemas.openxmlformats.org/officeDocument/2006/relationships/image" Target="../media/image1187.png"/><Relationship Id="rId15" Type="http://schemas.openxmlformats.org/officeDocument/2006/relationships/customXml" Target="../ink/ink846.xml"/><Relationship Id="rId57" Type="http://schemas.openxmlformats.org/officeDocument/2006/relationships/customXml" Target="../ink/ink867.xml"/><Relationship Id="rId262" Type="http://schemas.openxmlformats.org/officeDocument/2006/relationships/image" Target="../media/image988.png"/><Relationship Id="rId318" Type="http://schemas.openxmlformats.org/officeDocument/2006/relationships/image" Target="../media/image1016.png"/><Relationship Id="rId525" Type="http://schemas.openxmlformats.org/officeDocument/2006/relationships/customXml" Target="../ink/ink1102.xml"/><Relationship Id="rId567" Type="http://schemas.openxmlformats.org/officeDocument/2006/relationships/customXml" Target="../ink/ink1123.xml"/><Relationship Id="rId99" Type="http://schemas.openxmlformats.org/officeDocument/2006/relationships/customXml" Target="../ink/ink888.xml"/><Relationship Id="rId122" Type="http://schemas.openxmlformats.org/officeDocument/2006/relationships/image" Target="../media/image918.png"/><Relationship Id="rId164" Type="http://schemas.openxmlformats.org/officeDocument/2006/relationships/image" Target="../media/image939.png"/><Relationship Id="rId371" Type="http://schemas.openxmlformats.org/officeDocument/2006/relationships/customXml" Target="../ink/ink1025.xml"/><Relationship Id="rId427" Type="http://schemas.openxmlformats.org/officeDocument/2006/relationships/customXml" Target="../ink/ink1053.xml"/><Relationship Id="rId469" Type="http://schemas.openxmlformats.org/officeDocument/2006/relationships/customXml" Target="../ink/ink1074.xml"/><Relationship Id="rId634" Type="http://schemas.openxmlformats.org/officeDocument/2006/relationships/image" Target="../media/image1173.png"/><Relationship Id="rId676" Type="http://schemas.openxmlformats.org/officeDocument/2006/relationships/customXml" Target="../ink/ink1179.xml"/><Relationship Id="rId26" Type="http://schemas.openxmlformats.org/officeDocument/2006/relationships/image" Target="../media/image870.png"/><Relationship Id="rId231" Type="http://schemas.openxmlformats.org/officeDocument/2006/relationships/customXml" Target="../ink/ink954.xml"/><Relationship Id="rId273" Type="http://schemas.openxmlformats.org/officeDocument/2006/relationships/customXml" Target="../ink/ink975.xml"/><Relationship Id="rId329" Type="http://schemas.openxmlformats.org/officeDocument/2006/relationships/customXml" Target="../ink/ink1003.xml"/><Relationship Id="rId480" Type="http://schemas.openxmlformats.org/officeDocument/2006/relationships/image" Target="../media/image1096.png"/><Relationship Id="rId536" Type="http://schemas.openxmlformats.org/officeDocument/2006/relationships/image" Target="../media/image1124.png"/><Relationship Id="rId68" Type="http://schemas.openxmlformats.org/officeDocument/2006/relationships/image" Target="../media/image891.png"/><Relationship Id="rId133" Type="http://schemas.openxmlformats.org/officeDocument/2006/relationships/customXml" Target="../ink/ink905.xml"/><Relationship Id="rId175" Type="http://schemas.openxmlformats.org/officeDocument/2006/relationships/customXml" Target="../ink/ink926.xml"/><Relationship Id="rId340" Type="http://schemas.openxmlformats.org/officeDocument/2006/relationships/customXml" Target="../ink/ink1009.xml"/><Relationship Id="rId578" Type="http://schemas.openxmlformats.org/officeDocument/2006/relationships/image" Target="../media/image1145.png"/><Relationship Id="rId200" Type="http://schemas.openxmlformats.org/officeDocument/2006/relationships/image" Target="../media/image957.png"/><Relationship Id="rId382" Type="http://schemas.openxmlformats.org/officeDocument/2006/relationships/image" Target="../media/image1047.png"/><Relationship Id="rId438" Type="http://schemas.openxmlformats.org/officeDocument/2006/relationships/image" Target="../media/image1075.png"/><Relationship Id="rId603" Type="http://schemas.openxmlformats.org/officeDocument/2006/relationships/customXml" Target="../ink/ink1141.xml"/><Relationship Id="rId645" Type="http://schemas.openxmlformats.org/officeDocument/2006/relationships/customXml" Target="../ink/ink1162.xml"/><Relationship Id="rId242" Type="http://schemas.openxmlformats.org/officeDocument/2006/relationships/image" Target="../media/image978.png"/><Relationship Id="rId284" Type="http://schemas.openxmlformats.org/officeDocument/2006/relationships/image" Target="../media/image999.png"/><Relationship Id="rId491" Type="http://schemas.openxmlformats.org/officeDocument/2006/relationships/customXml" Target="../ink/ink1085.xml"/><Relationship Id="rId505" Type="http://schemas.openxmlformats.org/officeDocument/2006/relationships/customXml" Target="../ink/ink1092.xml"/><Relationship Id="rId37" Type="http://schemas.openxmlformats.org/officeDocument/2006/relationships/customXml" Target="../ink/ink857.xml"/><Relationship Id="rId79" Type="http://schemas.openxmlformats.org/officeDocument/2006/relationships/customXml" Target="../ink/ink878.xml"/><Relationship Id="rId102" Type="http://schemas.openxmlformats.org/officeDocument/2006/relationships/image" Target="../media/image908.png"/><Relationship Id="rId144" Type="http://schemas.openxmlformats.org/officeDocument/2006/relationships/image" Target="../media/image929.png"/><Relationship Id="rId547" Type="http://schemas.openxmlformats.org/officeDocument/2006/relationships/customXml" Target="../ink/ink1113.xml"/><Relationship Id="rId589" Type="http://schemas.openxmlformats.org/officeDocument/2006/relationships/customXml" Target="../ink/ink1134.xml"/><Relationship Id="rId90" Type="http://schemas.openxmlformats.org/officeDocument/2006/relationships/image" Target="../media/image902.png"/><Relationship Id="rId186" Type="http://schemas.openxmlformats.org/officeDocument/2006/relationships/image" Target="../media/image950.png"/><Relationship Id="rId351" Type="http://schemas.openxmlformats.org/officeDocument/2006/relationships/customXml" Target="../ink/ink1015.xml"/><Relationship Id="rId393" Type="http://schemas.openxmlformats.org/officeDocument/2006/relationships/customXml" Target="../ink/ink1036.xml"/><Relationship Id="rId407" Type="http://schemas.openxmlformats.org/officeDocument/2006/relationships/customXml" Target="../ink/ink1043.xml"/><Relationship Id="rId449" Type="http://schemas.openxmlformats.org/officeDocument/2006/relationships/customXml" Target="../ink/ink1064.xml"/><Relationship Id="rId614" Type="http://schemas.openxmlformats.org/officeDocument/2006/relationships/image" Target="../media/image1163.png"/><Relationship Id="rId656" Type="http://schemas.openxmlformats.org/officeDocument/2006/relationships/customXml" Target="../ink/ink1169.xml"/><Relationship Id="rId211" Type="http://schemas.openxmlformats.org/officeDocument/2006/relationships/customXml" Target="../ink/ink944.xml"/><Relationship Id="rId253" Type="http://schemas.openxmlformats.org/officeDocument/2006/relationships/customXml" Target="../ink/ink965.xml"/><Relationship Id="rId295" Type="http://schemas.openxmlformats.org/officeDocument/2006/relationships/customXml" Target="../ink/ink986.xml"/><Relationship Id="rId309" Type="http://schemas.openxmlformats.org/officeDocument/2006/relationships/customXml" Target="../ink/ink993.xml"/><Relationship Id="rId460" Type="http://schemas.openxmlformats.org/officeDocument/2006/relationships/image" Target="../media/image1086.png"/><Relationship Id="rId516" Type="http://schemas.openxmlformats.org/officeDocument/2006/relationships/image" Target="../media/image1114.png"/><Relationship Id="rId48" Type="http://schemas.openxmlformats.org/officeDocument/2006/relationships/image" Target="../media/image881.png"/><Relationship Id="rId113" Type="http://schemas.openxmlformats.org/officeDocument/2006/relationships/customXml" Target="../ink/ink895.xml"/><Relationship Id="rId320" Type="http://schemas.openxmlformats.org/officeDocument/2006/relationships/image" Target="../media/image1017.png"/><Relationship Id="rId558" Type="http://schemas.openxmlformats.org/officeDocument/2006/relationships/image" Target="../media/image1135.png"/><Relationship Id="rId155" Type="http://schemas.openxmlformats.org/officeDocument/2006/relationships/customXml" Target="../ink/ink916.xml"/><Relationship Id="rId197" Type="http://schemas.openxmlformats.org/officeDocument/2006/relationships/customXml" Target="../ink/ink937.xml"/><Relationship Id="rId362" Type="http://schemas.openxmlformats.org/officeDocument/2006/relationships/image" Target="../media/image1037.png"/><Relationship Id="rId418" Type="http://schemas.openxmlformats.org/officeDocument/2006/relationships/image" Target="../media/image1065.png"/><Relationship Id="rId625" Type="http://schemas.openxmlformats.org/officeDocument/2006/relationships/customXml" Target="../ink/ink1152.xml"/><Relationship Id="rId222" Type="http://schemas.openxmlformats.org/officeDocument/2006/relationships/image" Target="../media/image968.png"/><Relationship Id="rId264" Type="http://schemas.openxmlformats.org/officeDocument/2006/relationships/image" Target="../media/image989.png"/><Relationship Id="rId471" Type="http://schemas.openxmlformats.org/officeDocument/2006/relationships/customXml" Target="../ink/ink1075.xml"/><Relationship Id="rId667" Type="http://schemas.openxmlformats.org/officeDocument/2006/relationships/image" Target="../media/image1188.png"/><Relationship Id="rId17" Type="http://schemas.openxmlformats.org/officeDocument/2006/relationships/customXml" Target="../ink/ink847.xml"/><Relationship Id="rId59" Type="http://schemas.openxmlformats.org/officeDocument/2006/relationships/customXml" Target="../ink/ink868.xml"/><Relationship Id="rId124" Type="http://schemas.openxmlformats.org/officeDocument/2006/relationships/image" Target="../media/image919.png"/><Relationship Id="rId527" Type="http://schemas.openxmlformats.org/officeDocument/2006/relationships/customXml" Target="../ink/ink1103.xml"/><Relationship Id="rId569" Type="http://schemas.openxmlformats.org/officeDocument/2006/relationships/customXml" Target="../ink/ink1124.xml"/><Relationship Id="rId70" Type="http://schemas.openxmlformats.org/officeDocument/2006/relationships/image" Target="../media/image892.png"/><Relationship Id="rId166" Type="http://schemas.openxmlformats.org/officeDocument/2006/relationships/image" Target="../media/image940.png"/><Relationship Id="rId331" Type="http://schemas.openxmlformats.org/officeDocument/2006/relationships/customXml" Target="../ink/ink1004.xml"/><Relationship Id="rId373" Type="http://schemas.openxmlformats.org/officeDocument/2006/relationships/customXml" Target="../ink/ink1026.xml"/><Relationship Id="rId429" Type="http://schemas.openxmlformats.org/officeDocument/2006/relationships/customXml" Target="../ink/ink1054.xml"/><Relationship Id="rId580" Type="http://schemas.openxmlformats.org/officeDocument/2006/relationships/image" Target="../media/image1146.png"/><Relationship Id="rId636" Type="http://schemas.openxmlformats.org/officeDocument/2006/relationships/image" Target="../media/image1174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955.xml"/><Relationship Id="rId440" Type="http://schemas.openxmlformats.org/officeDocument/2006/relationships/image" Target="../media/image1076.png"/><Relationship Id="rId678" Type="http://schemas.openxmlformats.org/officeDocument/2006/relationships/customXml" Target="../ink/ink1180.xml"/><Relationship Id="rId28" Type="http://schemas.openxmlformats.org/officeDocument/2006/relationships/image" Target="../media/image871.png"/><Relationship Id="rId275" Type="http://schemas.openxmlformats.org/officeDocument/2006/relationships/customXml" Target="../ink/ink976.xml"/><Relationship Id="rId300" Type="http://schemas.openxmlformats.org/officeDocument/2006/relationships/image" Target="../media/image1007.png"/><Relationship Id="rId482" Type="http://schemas.openxmlformats.org/officeDocument/2006/relationships/image" Target="../media/image1097.png"/><Relationship Id="rId538" Type="http://schemas.openxmlformats.org/officeDocument/2006/relationships/image" Target="../media/image1125.png"/><Relationship Id="rId81" Type="http://schemas.openxmlformats.org/officeDocument/2006/relationships/customXml" Target="../ink/ink879.xml"/><Relationship Id="rId135" Type="http://schemas.openxmlformats.org/officeDocument/2006/relationships/customXml" Target="../ink/ink906.xml"/><Relationship Id="rId177" Type="http://schemas.openxmlformats.org/officeDocument/2006/relationships/customXml" Target="../ink/ink927.xml"/><Relationship Id="rId342" Type="http://schemas.openxmlformats.org/officeDocument/2006/relationships/image" Target="../media/image1027.png"/><Relationship Id="rId384" Type="http://schemas.openxmlformats.org/officeDocument/2006/relationships/image" Target="../media/image1048.png"/><Relationship Id="rId591" Type="http://schemas.openxmlformats.org/officeDocument/2006/relationships/customXml" Target="../ink/ink1135.xml"/><Relationship Id="rId605" Type="http://schemas.openxmlformats.org/officeDocument/2006/relationships/customXml" Target="../ink/ink1142.xml"/><Relationship Id="rId202" Type="http://schemas.openxmlformats.org/officeDocument/2006/relationships/image" Target="../media/image958.png"/><Relationship Id="rId244" Type="http://schemas.openxmlformats.org/officeDocument/2006/relationships/image" Target="../media/image979.png"/><Relationship Id="rId647" Type="http://schemas.openxmlformats.org/officeDocument/2006/relationships/customXml" Target="../ink/ink1163.xml"/><Relationship Id="rId39" Type="http://schemas.openxmlformats.org/officeDocument/2006/relationships/customXml" Target="../ink/ink858.xml"/><Relationship Id="rId286" Type="http://schemas.openxmlformats.org/officeDocument/2006/relationships/image" Target="../media/image1000.png"/><Relationship Id="rId451" Type="http://schemas.openxmlformats.org/officeDocument/2006/relationships/customXml" Target="../ink/ink1065.xml"/><Relationship Id="rId493" Type="http://schemas.openxmlformats.org/officeDocument/2006/relationships/customXml" Target="../ink/ink1086.xml"/><Relationship Id="rId507" Type="http://schemas.openxmlformats.org/officeDocument/2006/relationships/customXml" Target="../ink/ink1093.xml"/><Relationship Id="rId549" Type="http://schemas.openxmlformats.org/officeDocument/2006/relationships/customXml" Target="../ink/ink1114.xml"/><Relationship Id="rId50" Type="http://schemas.openxmlformats.org/officeDocument/2006/relationships/image" Target="../media/image882.png"/><Relationship Id="rId104" Type="http://schemas.openxmlformats.org/officeDocument/2006/relationships/image" Target="../media/image909.png"/><Relationship Id="rId146" Type="http://schemas.openxmlformats.org/officeDocument/2006/relationships/image" Target="../media/image930.png"/><Relationship Id="rId188" Type="http://schemas.openxmlformats.org/officeDocument/2006/relationships/image" Target="../media/image951.png"/><Relationship Id="rId311" Type="http://schemas.openxmlformats.org/officeDocument/2006/relationships/customXml" Target="../ink/ink994.xml"/><Relationship Id="rId353" Type="http://schemas.openxmlformats.org/officeDocument/2006/relationships/customXml" Target="../ink/ink1016.xml"/><Relationship Id="rId395" Type="http://schemas.openxmlformats.org/officeDocument/2006/relationships/customXml" Target="../ink/ink1037.xml"/><Relationship Id="rId409" Type="http://schemas.openxmlformats.org/officeDocument/2006/relationships/customXml" Target="../ink/ink1044.xml"/><Relationship Id="rId560" Type="http://schemas.openxmlformats.org/officeDocument/2006/relationships/image" Target="../media/image1136.png"/><Relationship Id="rId92" Type="http://schemas.openxmlformats.org/officeDocument/2006/relationships/image" Target="../media/image903.png"/><Relationship Id="rId213" Type="http://schemas.openxmlformats.org/officeDocument/2006/relationships/customXml" Target="../ink/ink945.xml"/><Relationship Id="rId420" Type="http://schemas.openxmlformats.org/officeDocument/2006/relationships/image" Target="../media/image1066.png"/><Relationship Id="rId616" Type="http://schemas.openxmlformats.org/officeDocument/2006/relationships/image" Target="../media/image1164.png"/><Relationship Id="rId658" Type="http://schemas.openxmlformats.org/officeDocument/2006/relationships/customXml" Target="../ink/ink1170.xml"/><Relationship Id="rId255" Type="http://schemas.openxmlformats.org/officeDocument/2006/relationships/customXml" Target="../ink/ink966.xml"/><Relationship Id="rId297" Type="http://schemas.openxmlformats.org/officeDocument/2006/relationships/customXml" Target="../ink/ink987.xml"/><Relationship Id="rId462" Type="http://schemas.openxmlformats.org/officeDocument/2006/relationships/image" Target="../media/image1087.png"/><Relationship Id="rId518" Type="http://schemas.openxmlformats.org/officeDocument/2006/relationships/image" Target="../media/image1115.png"/><Relationship Id="rId115" Type="http://schemas.openxmlformats.org/officeDocument/2006/relationships/customXml" Target="../ink/ink896.xml"/><Relationship Id="rId157" Type="http://schemas.openxmlformats.org/officeDocument/2006/relationships/customXml" Target="../ink/ink917.xml"/><Relationship Id="rId322" Type="http://schemas.openxmlformats.org/officeDocument/2006/relationships/image" Target="../media/image1018.png"/><Relationship Id="rId364" Type="http://schemas.openxmlformats.org/officeDocument/2006/relationships/image" Target="../media/image1038.png"/><Relationship Id="rId61" Type="http://schemas.openxmlformats.org/officeDocument/2006/relationships/customXml" Target="../ink/ink869.xml"/><Relationship Id="rId199" Type="http://schemas.openxmlformats.org/officeDocument/2006/relationships/customXml" Target="../ink/ink938.xml"/><Relationship Id="rId571" Type="http://schemas.openxmlformats.org/officeDocument/2006/relationships/customXml" Target="../ink/ink1125.xml"/><Relationship Id="rId627" Type="http://schemas.openxmlformats.org/officeDocument/2006/relationships/customXml" Target="../ink/ink1153.xml"/><Relationship Id="rId669" Type="http://schemas.openxmlformats.org/officeDocument/2006/relationships/image" Target="../media/image1189.png"/><Relationship Id="rId19" Type="http://schemas.openxmlformats.org/officeDocument/2006/relationships/customXml" Target="../ink/ink848.xml"/><Relationship Id="rId224" Type="http://schemas.openxmlformats.org/officeDocument/2006/relationships/image" Target="../media/image969.png"/><Relationship Id="rId266" Type="http://schemas.openxmlformats.org/officeDocument/2006/relationships/image" Target="../media/image990.png"/><Relationship Id="rId431" Type="http://schemas.openxmlformats.org/officeDocument/2006/relationships/customXml" Target="../ink/ink1055.xml"/><Relationship Id="rId473" Type="http://schemas.openxmlformats.org/officeDocument/2006/relationships/customXml" Target="../ink/ink1076.xml"/><Relationship Id="rId529" Type="http://schemas.openxmlformats.org/officeDocument/2006/relationships/customXml" Target="../ink/ink1104.xml"/><Relationship Id="rId680" Type="http://schemas.openxmlformats.org/officeDocument/2006/relationships/customXml" Target="../ink/ink1181.xml"/><Relationship Id="rId30" Type="http://schemas.openxmlformats.org/officeDocument/2006/relationships/image" Target="../media/image872.png"/><Relationship Id="rId126" Type="http://schemas.openxmlformats.org/officeDocument/2006/relationships/image" Target="../media/image920.png"/><Relationship Id="rId168" Type="http://schemas.openxmlformats.org/officeDocument/2006/relationships/image" Target="../media/image941.png"/><Relationship Id="rId333" Type="http://schemas.openxmlformats.org/officeDocument/2006/relationships/customXml" Target="../ink/ink1005.xml"/><Relationship Id="rId540" Type="http://schemas.openxmlformats.org/officeDocument/2006/relationships/image" Target="../media/image1126.png"/><Relationship Id="rId72" Type="http://schemas.openxmlformats.org/officeDocument/2006/relationships/image" Target="../media/image893.png"/><Relationship Id="rId375" Type="http://schemas.openxmlformats.org/officeDocument/2006/relationships/customXml" Target="../ink/ink1027.xml"/><Relationship Id="rId582" Type="http://schemas.openxmlformats.org/officeDocument/2006/relationships/image" Target="../media/image1147.png"/><Relationship Id="rId638" Type="http://schemas.openxmlformats.org/officeDocument/2006/relationships/image" Target="../media/image1175.png"/><Relationship Id="rId3" Type="http://schemas.openxmlformats.org/officeDocument/2006/relationships/image" Target="../media/image3.png"/><Relationship Id="rId235" Type="http://schemas.openxmlformats.org/officeDocument/2006/relationships/customXml" Target="../ink/ink956.xml"/><Relationship Id="rId277" Type="http://schemas.openxmlformats.org/officeDocument/2006/relationships/customXml" Target="../ink/ink977.xml"/><Relationship Id="rId400" Type="http://schemas.openxmlformats.org/officeDocument/2006/relationships/image" Target="../media/image1056.png"/><Relationship Id="rId442" Type="http://schemas.openxmlformats.org/officeDocument/2006/relationships/image" Target="../media/image1077.png"/><Relationship Id="rId484" Type="http://schemas.openxmlformats.org/officeDocument/2006/relationships/image" Target="../media/image1098.png"/><Relationship Id="rId137" Type="http://schemas.openxmlformats.org/officeDocument/2006/relationships/customXml" Target="../ink/ink907.xml"/><Relationship Id="rId302" Type="http://schemas.openxmlformats.org/officeDocument/2006/relationships/image" Target="../media/image1008.png"/><Relationship Id="rId344" Type="http://schemas.openxmlformats.org/officeDocument/2006/relationships/image" Target="../media/image1028.png"/><Relationship Id="rId41" Type="http://schemas.openxmlformats.org/officeDocument/2006/relationships/customXml" Target="../ink/ink859.xml"/><Relationship Id="rId83" Type="http://schemas.openxmlformats.org/officeDocument/2006/relationships/customXml" Target="../ink/ink880.xml"/><Relationship Id="rId179" Type="http://schemas.openxmlformats.org/officeDocument/2006/relationships/customXml" Target="../ink/ink928.xml"/><Relationship Id="rId386" Type="http://schemas.openxmlformats.org/officeDocument/2006/relationships/image" Target="../media/image1049.png"/><Relationship Id="rId551" Type="http://schemas.openxmlformats.org/officeDocument/2006/relationships/customXml" Target="../ink/ink1115.xml"/><Relationship Id="rId593" Type="http://schemas.openxmlformats.org/officeDocument/2006/relationships/customXml" Target="../ink/ink1136.xml"/><Relationship Id="rId607" Type="http://schemas.openxmlformats.org/officeDocument/2006/relationships/customXml" Target="../ink/ink1143.xml"/><Relationship Id="rId649" Type="http://schemas.openxmlformats.org/officeDocument/2006/relationships/customXml" Target="../ink/ink1164.xml"/><Relationship Id="rId190" Type="http://schemas.openxmlformats.org/officeDocument/2006/relationships/image" Target="../media/image952.png"/><Relationship Id="rId204" Type="http://schemas.openxmlformats.org/officeDocument/2006/relationships/image" Target="../media/image959.png"/><Relationship Id="rId246" Type="http://schemas.openxmlformats.org/officeDocument/2006/relationships/image" Target="../media/image980.png"/><Relationship Id="rId288" Type="http://schemas.openxmlformats.org/officeDocument/2006/relationships/image" Target="../media/image1001.png"/><Relationship Id="rId411" Type="http://schemas.openxmlformats.org/officeDocument/2006/relationships/customXml" Target="../ink/ink1045.xml"/><Relationship Id="rId453" Type="http://schemas.openxmlformats.org/officeDocument/2006/relationships/customXml" Target="../ink/ink1066.xml"/><Relationship Id="rId509" Type="http://schemas.openxmlformats.org/officeDocument/2006/relationships/customXml" Target="../ink/ink1094.xml"/><Relationship Id="rId660" Type="http://schemas.openxmlformats.org/officeDocument/2006/relationships/customXml" Target="../ink/ink1171.xml"/><Relationship Id="rId106" Type="http://schemas.openxmlformats.org/officeDocument/2006/relationships/image" Target="../media/image910.png"/><Relationship Id="rId313" Type="http://schemas.openxmlformats.org/officeDocument/2006/relationships/customXml" Target="../ink/ink995.xml"/><Relationship Id="rId495" Type="http://schemas.openxmlformats.org/officeDocument/2006/relationships/customXml" Target="../ink/ink1087.xml"/><Relationship Id="rId10" Type="http://schemas.openxmlformats.org/officeDocument/2006/relationships/image" Target="../media/image863.png"/><Relationship Id="rId52" Type="http://schemas.openxmlformats.org/officeDocument/2006/relationships/image" Target="../media/image883.png"/><Relationship Id="rId94" Type="http://schemas.openxmlformats.org/officeDocument/2006/relationships/image" Target="../media/image904.png"/><Relationship Id="rId148" Type="http://schemas.openxmlformats.org/officeDocument/2006/relationships/image" Target="../media/image931.png"/><Relationship Id="rId355" Type="http://schemas.openxmlformats.org/officeDocument/2006/relationships/customXml" Target="../ink/ink1017.xml"/><Relationship Id="rId397" Type="http://schemas.openxmlformats.org/officeDocument/2006/relationships/customXml" Target="../ink/ink1038.xml"/><Relationship Id="rId520" Type="http://schemas.openxmlformats.org/officeDocument/2006/relationships/image" Target="../media/image1116.png"/><Relationship Id="rId562" Type="http://schemas.openxmlformats.org/officeDocument/2006/relationships/image" Target="../media/image1137.png"/><Relationship Id="rId618" Type="http://schemas.openxmlformats.org/officeDocument/2006/relationships/image" Target="../media/image1165.png"/><Relationship Id="rId215" Type="http://schemas.openxmlformats.org/officeDocument/2006/relationships/customXml" Target="../ink/ink946.xml"/><Relationship Id="rId257" Type="http://schemas.openxmlformats.org/officeDocument/2006/relationships/customXml" Target="../ink/ink967.xml"/><Relationship Id="rId422" Type="http://schemas.openxmlformats.org/officeDocument/2006/relationships/image" Target="../media/image1067.png"/><Relationship Id="rId464" Type="http://schemas.openxmlformats.org/officeDocument/2006/relationships/image" Target="../media/image1088.png"/><Relationship Id="rId299" Type="http://schemas.openxmlformats.org/officeDocument/2006/relationships/customXml" Target="../ink/ink988.xml"/><Relationship Id="rId63" Type="http://schemas.openxmlformats.org/officeDocument/2006/relationships/customXml" Target="../ink/ink870.xml"/><Relationship Id="rId159" Type="http://schemas.openxmlformats.org/officeDocument/2006/relationships/customXml" Target="../ink/ink918.xml"/><Relationship Id="rId366" Type="http://schemas.openxmlformats.org/officeDocument/2006/relationships/image" Target="../media/image1039.png"/><Relationship Id="rId573" Type="http://schemas.openxmlformats.org/officeDocument/2006/relationships/customXml" Target="../ink/ink1126.xml"/><Relationship Id="rId226" Type="http://schemas.openxmlformats.org/officeDocument/2006/relationships/image" Target="../media/image970.png"/><Relationship Id="rId433" Type="http://schemas.openxmlformats.org/officeDocument/2006/relationships/customXml" Target="../ink/ink1056.xml"/><Relationship Id="rId640" Type="http://schemas.openxmlformats.org/officeDocument/2006/relationships/image" Target="../media/image1176.png"/><Relationship Id="rId74" Type="http://schemas.openxmlformats.org/officeDocument/2006/relationships/image" Target="../media/image894.png"/><Relationship Id="rId377" Type="http://schemas.openxmlformats.org/officeDocument/2006/relationships/customXml" Target="../ink/ink1028.xml"/><Relationship Id="rId500" Type="http://schemas.openxmlformats.org/officeDocument/2006/relationships/image" Target="../media/image1106.png"/><Relationship Id="rId584" Type="http://schemas.openxmlformats.org/officeDocument/2006/relationships/image" Target="../media/image1148.png"/><Relationship Id="rId5" Type="http://schemas.openxmlformats.org/officeDocument/2006/relationships/customXml" Target="../ink/ink841.xml"/><Relationship Id="rId237" Type="http://schemas.openxmlformats.org/officeDocument/2006/relationships/customXml" Target="../ink/ink957.xml"/><Relationship Id="rId444" Type="http://schemas.openxmlformats.org/officeDocument/2006/relationships/image" Target="../media/image1078.png"/><Relationship Id="rId651" Type="http://schemas.openxmlformats.org/officeDocument/2006/relationships/customXml" Target="../ink/ink1165.xml"/><Relationship Id="rId290" Type="http://schemas.openxmlformats.org/officeDocument/2006/relationships/image" Target="../media/image1002.png"/><Relationship Id="rId304" Type="http://schemas.openxmlformats.org/officeDocument/2006/relationships/image" Target="../media/image1009.png"/><Relationship Id="rId388" Type="http://schemas.openxmlformats.org/officeDocument/2006/relationships/image" Target="../media/image1050.png"/><Relationship Id="rId511" Type="http://schemas.openxmlformats.org/officeDocument/2006/relationships/customXml" Target="../ink/ink1095.xml"/><Relationship Id="rId609" Type="http://schemas.openxmlformats.org/officeDocument/2006/relationships/customXml" Target="../ink/ink1144.xml"/><Relationship Id="rId85" Type="http://schemas.openxmlformats.org/officeDocument/2006/relationships/customXml" Target="../ink/ink881.xml"/><Relationship Id="rId150" Type="http://schemas.openxmlformats.org/officeDocument/2006/relationships/image" Target="../media/image932.png"/><Relationship Id="rId595" Type="http://schemas.openxmlformats.org/officeDocument/2006/relationships/customXml" Target="../ink/ink1137.xml"/><Relationship Id="rId248" Type="http://schemas.openxmlformats.org/officeDocument/2006/relationships/image" Target="../media/image981.png"/><Relationship Id="rId455" Type="http://schemas.openxmlformats.org/officeDocument/2006/relationships/customXml" Target="../ink/ink1067.xml"/><Relationship Id="rId662" Type="http://schemas.openxmlformats.org/officeDocument/2006/relationships/customXml" Target="../ink/ink1172.xml"/><Relationship Id="rId12" Type="http://schemas.openxmlformats.org/officeDocument/2006/relationships/image" Target="../media/image864.png"/><Relationship Id="rId108" Type="http://schemas.openxmlformats.org/officeDocument/2006/relationships/image" Target="../media/image911.png"/><Relationship Id="rId315" Type="http://schemas.openxmlformats.org/officeDocument/2006/relationships/customXml" Target="../ink/ink996.xml"/><Relationship Id="rId522" Type="http://schemas.openxmlformats.org/officeDocument/2006/relationships/image" Target="../media/image1117.png"/><Relationship Id="rId96" Type="http://schemas.openxmlformats.org/officeDocument/2006/relationships/image" Target="../media/image905.png"/><Relationship Id="rId161" Type="http://schemas.openxmlformats.org/officeDocument/2006/relationships/customXml" Target="../ink/ink919.xml"/><Relationship Id="rId399" Type="http://schemas.openxmlformats.org/officeDocument/2006/relationships/customXml" Target="../ink/ink1039.xml"/><Relationship Id="rId259" Type="http://schemas.openxmlformats.org/officeDocument/2006/relationships/customXml" Target="../ink/ink968.xml"/><Relationship Id="rId466" Type="http://schemas.openxmlformats.org/officeDocument/2006/relationships/image" Target="../media/image1089.png"/><Relationship Id="rId673" Type="http://schemas.openxmlformats.org/officeDocument/2006/relationships/image" Target="../media/image1191.png"/><Relationship Id="rId23" Type="http://schemas.openxmlformats.org/officeDocument/2006/relationships/customXml" Target="../ink/ink850.xml"/><Relationship Id="rId119" Type="http://schemas.openxmlformats.org/officeDocument/2006/relationships/customXml" Target="../ink/ink898.xml"/><Relationship Id="rId326" Type="http://schemas.openxmlformats.org/officeDocument/2006/relationships/image" Target="../media/image1020.png"/><Relationship Id="rId533" Type="http://schemas.openxmlformats.org/officeDocument/2006/relationships/customXml" Target="../ink/ink1106.xml"/><Relationship Id="rId172" Type="http://schemas.openxmlformats.org/officeDocument/2006/relationships/image" Target="../media/image943.png"/><Relationship Id="rId477" Type="http://schemas.openxmlformats.org/officeDocument/2006/relationships/customXml" Target="../ink/ink1078.xml"/><Relationship Id="rId600" Type="http://schemas.openxmlformats.org/officeDocument/2006/relationships/image" Target="../media/image1156.png"/><Relationship Id="rId337" Type="http://schemas.openxmlformats.org/officeDocument/2006/relationships/customXml" Target="../ink/ink1007.xml"/><Relationship Id="rId34" Type="http://schemas.openxmlformats.org/officeDocument/2006/relationships/image" Target="../media/image874.png"/><Relationship Id="rId544" Type="http://schemas.openxmlformats.org/officeDocument/2006/relationships/image" Target="../media/image1128.png"/><Relationship Id="rId183" Type="http://schemas.openxmlformats.org/officeDocument/2006/relationships/customXml" Target="../ink/ink930.xml"/><Relationship Id="rId390" Type="http://schemas.openxmlformats.org/officeDocument/2006/relationships/image" Target="../media/image1051.png"/><Relationship Id="rId404" Type="http://schemas.openxmlformats.org/officeDocument/2006/relationships/image" Target="../media/image1058.png"/><Relationship Id="rId611" Type="http://schemas.openxmlformats.org/officeDocument/2006/relationships/customXml" Target="../ink/ink1145.xml"/><Relationship Id="rId250" Type="http://schemas.openxmlformats.org/officeDocument/2006/relationships/image" Target="../media/image982.png"/><Relationship Id="rId488" Type="http://schemas.openxmlformats.org/officeDocument/2006/relationships/image" Target="../media/image1100.png"/><Relationship Id="rId45" Type="http://schemas.openxmlformats.org/officeDocument/2006/relationships/customXml" Target="../ink/ink861.xml"/><Relationship Id="rId110" Type="http://schemas.openxmlformats.org/officeDocument/2006/relationships/image" Target="../media/image912.png"/><Relationship Id="rId348" Type="http://schemas.openxmlformats.org/officeDocument/2006/relationships/image" Target="../media/image1030.png"/><Relationship Id="rId555" Type="http://schemas.openxmlformats.org/officeDocument/2006/relationships/customXml" Target="../ink/ink1117.xml"/><Relationship Id="rId194" Type="http://schemas.openxmlformats.org/officeDocument/2006/relationships/image" Target="../media/image954.png"/><Relationship Id="rId208" Type="http://schemas.openxmlformats.org/officeDocument/2006/relationships/image" Target="../media/image961.png"/><Relationship Id="rId415" Type="http://schemas.openxmlformats.org/officeDocument/2006/relationships/customXml" Target="../ink/ink1047.xml"/><Relationship Id="rId622" Type="http://schemas.openxmlformats.org/officeDocument/2006/relationships/image" Target="../media/image1167.png"/><Relationship Id="rId261" Type="http://schemas.openxmlformats.org/officeDocument/2006/relationships/customXml" Target="../ink/ink969.xml"/><Relationship Id="rId499" Type="http://schemas.openxmlformats.org/officeDocument/2006/relationships/customXml" Target="../ink/ink1089.xml"/><Relationship Id="rId56" Type="http://schemas.openxmlformats.org/officeDocument/2006/relationships/image" Target="../media/image885.png"/><Relationship Id="rId359" Type="http://schemas.openxmlformats.org/officeDocument/2006/relationships/customXml" Target="../ink/ink1019.xml"/><Relationship Id="rId566" Type="http://schemas.openxmlformats.org/officeDocument/2006/relationships/image" Target="../media/image1139.png"/><Relationship Id="rId121" Type="http://schemas.openxmlformats.org/officeDocument/2006/relationships/customXml" Target="../ink/ink899.xml"/><Relationship Id="rId219" Type="http://schemas.openxmlformats.org/officeDocument/2006/relationships/customXml" Target="../ink/ink948.xml"/><Relationship Id="rId426" Type="http://schemas.openxmlformats.org/officeDocument/2006/relationships/image" Target="../media/image1069.png"/><Relationship Id="rId633" Type="http://schemas.openxmlformats.org/officeDocument/2006/relationships/customXml" Target="../ink/ink1156.xml"/><Relationship Id="rId67" Type="http://schemas.openxmlformats.org/officeDocument/2006/relationships/customXml" Target="../ink/ink872.xml"/><Relationship Id="rId272" Type="http://schemas.openxmlformats.org/officeDocument/2006/relationships/image" Target="../media/image993.png"/><Relationship Id="rId577" Type="http://schemas.openxmlformats.org/officeDocument/2006/relationships/customXml" Target="../ink/ink1128.xml"/><Relationship Id="rId132" Type="http://schemas.openxmlformats.org/officeDocument/2006/relationships/image" Target="../media/image923.png"/><Relationship Id="rId437" Type="http://schemas.openxmlformats.org/officeDocument/2006/relationships/customXml" Target="../ink/ink1058.xml"/><Relationship Id="rId644" Type="http://schemas.openxmlformats.org/officeDocument/2006/relationships/image" Target="../media/image1178.png"/><Relationship Id="rId283" Type="http://schemas.openxmlformats.org/officeDocument/2006/relationships/customXml" Target="../ink/ink980.xml"/><Relationship Id="rId490" Type="http://schemas.openxmlformats.org/officeDocument/2006/relationships/image" Target="../media/image1101.png"/><Relationship Id="rId504" Type="http://schemas.openxmlformats.org/officeDocument/2006/relationships/image" Target="../media/image1108.png"/><Relationship Id="rId78" Type="http://schemas.openxmlformats.org/officeDocument/2006/relationships/image" Target="../media/image896.png"/><Relationship Id="rId143" Type="http://schemas.openxmlformats.org/officeDocument/2006/relationships/customXml" Target="../ink/ink910.xml"/><Relationship Id="rId350" Type="http://schemas.openxmlformats.org/officeDocument/2006/relationships/image" Target="../media/image1031.png"/><Relationship Id="rId588" Type="http://schemas.openxmlformats.org/officeDocument/2006/relationships/image" Target="../media/image1150.png"/><Relationship Id="rId9" Type="http://schemas.openxmlformats.org/officeDocument/2006/relationships/customXml" Target="../ink/ink843.xml"/><Relationship Id="rId210" Type="http://schemas.openxmlformats.org/officeDocument/2006/relationships/image" Target="../media/image962.png"/><Relationship Id="rId448" Type="http://schemas.openxmlformats.org/officeDocument/2006/relationships/image" Target="../media/image1080.png"/><Relationship Id="rId655" Type="http://schemas.openxmlformats.org/officeDocument/2006/relationships/image" Target="../media/image1182.png"/><Relationship Id="rId294" Type="http://schemas.openxmlformats.org/officeDocument/2006/relationships/image" Target="../media/image1004.png"/><Relationship Id="rId308" Type="http://schemas.openxmlformats.org/officeDocument/2006/relationships/image" Target="../media/image1011.png"/><Relationship Id="rId515" Type="http://schemas.openxmlformats.org/officeDocument/2006/relationships/customXml" Target="../ink/ink1097.xml"/><Relationship Id="rId89" Type="http://schemas.openxmlformats.org/officeDocument/2006/relationships/customXml" Target="../ink/ink883.xml"/><Relationship Id="rId154" Type="http://schemas.openxmlformats.org/officeDocument/2006/relationships/image" Target="../media/image934.png"/><Relationship Id="rId361" Type="http://schemas.openxmlformats.org/officeDocument/2006/relationships/customXml" Target="../ink/ink1020.xml"/><Relationship Id="rId599" Type="http://schemas.openxmlformats.org/officeDocument/2006/relationships/customXml" Target="../ink/ink1139.xml"/><Relationship Id="rId459" Type="http://schemas.openxmlformats.org/officeDocument/2006/relationships/customXml" Target="../ink/ink1069.xml"/><Relationship Id="rId666" Type="http://schemas.openxmlformats.org/officeDocument/2006/relationships/customXml" Target="../ink/ink1174.xml"/><Relationship Id="rId16" Type="http://schemas.openxmlformats.org/officeDocument/2006/relationships/image" Target="../media/image866.png"/><Relationship Id="rId221" Type="http://schemas.openxmlformats.org/officeDocument/2006/relationships/customXml" Target="../ink/ink949.xml"/><Relationship Id="rId319" Type="http://schemas.openxmlformats.org/officeDocument/2006/relationships/customXml" Target="../ink/ink998.xml"/><Relationship Id="rId526" Type="http://schemas.openxmlformats.org/officeDocument/2006/relationships/image" Target="../media/image1119.png"/><Relationship Id="rId165" Type="http://schemas.openxmlformats.org/officeDocument/2006/relationships/customXml" Target="../ink/ink921.xml"/><Relationship Id="rId372" Type="http://schemas.openxmlformats.org/officeDocument/2006/relationships/image" Target="../media/image1042.png"/><Relationship Id="rId677" Type="http://schemas.openxmlformats.org/officeDocument/2006/relationships/image" Target="../media/image1193.png"/><Relationship Id="rId232" Type="http://schemas.openxmlformats.org/officeDocument/2006/relationships/image" Target="../media/image973.png"/><Relationship Id="rId27" Type="http://schemas.openxmlformats.org/officeDocument/2006/relationships/customXml" Target="../ink/ink852.xml"/><Relationship Id="rId537" Type="http://schemas.openxmlformats.org/officeDocument/2006/relationships/customXml" Target="../ink/ink1108.xml"/><Relationship Id="rId80" Type="http://schemas.openxmlformats.org/officeDocument/2006/relationships/image" Target="../media/image897.png"/><Relationship Id="rId176" Type="http://schemas.openxmlformats.org/officeDocument/2006/relationships/image" Target="../media/image945.png"/><Relationship Id="rId383" Type="http://schemas.openxmlformats.org/officeDocument/2006/relationships/customXml" Target="../ink/ink1031.xml"/><Relationship Id="rId590" Type="http://schemas.openxmlformats.org/officeDocument/2006/relationships/image" Target="../media/image1151.png"/><Relationship Id="rId604" Type="http://schemas.openxmlformats.org/officeDocument/2006/relationships/image" Target="../media/image1158.png"/><Relationship Id="rId243" Type="http://schemas.openxmlformats.org/officeDocument/2006/relationships/customXml" Target="../ink/ink960.xml"/><Relationship Id="rId450" Type="http://schemas.openxmlformats.org/officeDocument/2006/relationships/image" Target="../media/image1081.png"/><Relationship Id="rId38" Type="http://schemas.openxmlformats.org/officeDocument/2006/relationships/image" Target="../media/image876.png"/><Relationship Id="rId103" Type="http://schemas.openxmlformats.org/officeDocument/2006/relationships/customXml" Target="../ink/ink890.xml"/><Relationship Id="rId310" Type="http://schemas.openxmlformats.org/officeDocument/2006/relationships/image" Target="../media/image1012.png"/><Relationship Id="rId548" Type="http://schemas.openxmlformats.org/officeDocument/2006/relationships/image" Target="../media/image1130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43.png"/><Relationship Id="rId671" Type="http://schemas.openxmlformats.org/officeDocument/2006/relationships/customXml" Target="../ink/ink1509.xml"/><Relationship Id="rId21" Type="http://schemas.openxmlformats.org/officeDocument/2006/relationships/image" Target="../media/image1196.png"/><Relationship Id="rId324" Type="http://schemas.openxmlformats.org/officeDocument/2006/relationships/customXml" Target="../ink/ink1335.xml"/><Relationship Id="rId531" Type="http://schemas.openxmlformats.org/officeDocument/2006/relationships/image" Target="../media/image1450.png"/><Relationship Id="rId629" Type="http://schemas.openxmlformats.org/officeDocument/2006/relationships/customXml" Target="../ink/ink1488.xml"/><Relationship Id="rId170" Type="http://schemas.openxmlformats.org/officeDocument/2006/relationships/customXml" Target="../ink/ink1258.xml"/><Relationship Id="rId268" Type="http://schemas.openxmlformats.org/officeDocument/2006/relationships/customXml" Target="../ink/ink1307.xml"/><Relationship Id="rId475" Type="http://schemas.openxmlformats.org/officeDocument/2006/relationships/image" Target="../media/image1422.png"/><Relationship Id="rId682" Type="http://schemas.openxmlformats.org/officeDocument/2006/relationships/image" Target="../media/image1524.png"/><Relationship Id="rId32" Type="http://schemas.openxmlformats.org/officeDocument/2006/relationships/customXml" Target="../ink/ink1189.xml"/><Relationship Id="rId128" Type="http://schemas.openxmlformats.org/officeDocument/2006/relationships/customXml" Target="../ink/ink1237.xml"/><Relationship Id="rId335" Type="http://schemas.openxmlformats.org/officeDocument/2006/relationships/image" Target="../media/image1352.png"/><Relationship Id="rId542" Type="http://schemas.openxmlformats.org/officeDocument/2006/relationships/customXml" Target="../ink/ink1444.xml"/><Relationship Id="rId181" Type="http://schemas.openxmlformats.org/officeDocument/2006/relationships/image" Target="../media/image1275.png"/><Relationship Id="rId402" Type="http://schemas.openxmlformats.org/officeDocument/2006/relationships/customXml" Target="../ink/ink1374.xml"/><Relationship Id="rId279" Type="http://schemas.openxmlformats.org/officeDocument/2006/relationships/image" Target="../media/image1324.png"/><Relationship Id="rId486" Type="http://schemas.openxmlformats.org/officeDocument/2006/relationships/customXml" Target="../ink/ink1416.xml"/><Relationship Id="rId693" Type="http://schemas.openxmlformats.org/officeDocument/2006/relationships/customXml" Target="../ink/ink1520.xml"/><Relationship Id="rId707" Type="http://schemas.openxmlformats.org/officeDocument/2006/relationships/customXml" Target="../ink/ink1527.xml"/><Relationship Id="rId43" Type="http://schemas.openxmlformats.org/officeDocument/2006/relationships/image" Target="../media/image1207.png"/><Relationship Id="rId139" Type="http://schemas.openxmlformats.org/officeDocument/2006/relationships/image" Target="../media/image1254.png"/><Relationship Id="rId346" Type="http://schemas.openxmlformats.org/officeDocument/2006/relationships/customXml" Target="../ink/ink1346.xml"/><Relationship Id="rId553" Type="http://schemas.openxmlformats.org/officeDocument/2006/relationships/image" Target="../media/image1461.png"/><Relationship Id="rId192" Type="http://schemas.openxmlformats.org/officeDocument/2006/relationships/customXml" Target="../ink/ink1269.xml"/><Relationship Id="rId206" Type="http://schemas.openxmlformats.org/officeDocument/2006/relationships/customXml" Target="../ink/ink1276.xml"/><Relationship Id="rId413" Type="http://schemas.openxmlformats.org/officeDocument/2006/relationships/image" Target="../media/image1391.png"/><Relationship Id="rId497" Type="http://schemas.openxmlformats.org/officeDocument/2006/relationships/image" Target="../media/image1433.png"/><Relationship Id="rId620" Type="http://schemas.openxmlformats.org/officeDocument/2006/relationships/image" Target="../media/image1493.png"/><Relationship Id="rId718" Type="http://schemas.openxmlformats.org/officeDocument/2006/relationships/image" Target="../media/image1542.png"/><Relationship Id="rId357" Type="http://schemas.openxmlformats.org/officeDocument/2006/relationships/image" Target="../media/image1363.png"/><Relationship Id="rId54" Type="http://schemas.openxmlformats.org/officeDocument/2006/relationships/customXml" Target="../ink/ink1200.xml"/><Relationship Id="rId217" Type="http://schemas.openxmlformats.org/officeDocument/2006/relationships/image" Target="../media/image1293.png"/><Relationship Id="rId564" Type="http://schemas.openxmlformats.org/officeDocument/2006/relationships/image" Target="../media/image1465.png"/><Relationship Id="rId424" Type="http://schemas.openxmlformats.org/officeDocument/2006/relationships/customXml" Target="../ink/ink1385.xml"/><Relationship Id="rId631" Type="http://schemas.openxmlformats.org/officeDocument/2006/relationships/customXml" Target="../ink/ink1489.xml"/><Relationship Id="rId270" Type="http://schemas.openxmlformats.org/officeDocument/2006/relationships/customXml" Target="../ink/ink1308.xml"/><Relationship Id="rId65" Type="http://schemas.openxmlformats.org/officeDocument/2006/relationships/image" Target="../media/image1217.png"/><Relationship Id="rId130" Type="http://schemas.openxmlformats.org/officeDocument/2006/relationships/customXml" Target="../ink/ink1238.xml"/><Relationship Id="rId368" Type="http://schemas.openxmlformats.org/officeDocument/2006/relationships/customXml" Target="../ink/ink1357.xml"/><Relationship Id="rId575" Type="http://schemas.openxmlformats.org/officeDocument/2006/relationships/customXml" Target="../ink/ink1461.xml"/><Relationship Id="rId228" Type="http://schemas.openxmlformats.org/officeDocument/2006/relationships/customXml" Target="../ink/ink1287.xml"/><Relationship Id="rId435" Type="http://schemas.openxmlformats.org/officeDocument/2006/relationships/image" Target="../media/image1402.png"/><Relationship Id="rId642" Type="http://schemas.openxmlformats.org/officeDocument/2006/relationships/image" Target="../media/image1504.png"/><Relationship Id="rId281" Type="http://schemas.openxmlformats.org/officeDocument/2006/relationships/image" Target="../media/image1325.png"/><Relationship Id="rId502" Type="http://schemas.openxmlformats.org/officeDocument/2006/relationships/customXml" Target="../ink/ink1424.xml"/><Relationship Id="rId76" Type="http://schemas.openxmlformats.org/officeDocument/2006/relationships/customXml" Target="../ink/ink1211.xml"/><Relationship Id="rId141" Type="http://schemas.openxmlformats.org/officeDocument/2006/relationships/image" Target="../media/image1255.png"/><Relationship Id="rId379" Type="http://schemas.openxmlformats.org/officeDocument/2006/relationships/image" Target="../media/image1374.png"/><Relationship Id="rId586" Type="http://schemas.openxmlformats.org/officeDocument/2006/relationships/image" Target="../media/image1476.png"/><Relationship Id="rId239" Type="http://schemas.openxmlformats.org/officeDocument/2006/relationships/image" Target="../media/image1304.png"/><Relationship Id="rId446" Type="http://schemas.openxmlformats.org/officeDocument/2006/relationships/customXml" Target="../ink/ink1396.xml"/><Relationship Id="rId653" Type="http://schemas.openxmlformats.org/officeDocument/2006/relationships/customXml" Target="../ink/ink1500.xml"/><Relationship Id="rId292" Type="http://schemas.openxmlformats.org/officeDocument/2006/relationships/customXml" Target="../ink/ink1319.xml"/><Relationship Id="rId306" Type="http://schemas.openxmlformats.org/officeDocument/2006/relationships/customXml" Target="../ink/ink1326.xml"/><Relationship Id="rId87" Type="http://schemas.openxmlformats.org/officeDocument/2006/relationships/image" Target="../media/image1228.png"/><Relationship Id="rId513" Type="http://schemas.openxmlformats.org/officeDocument/2006/relationships/image" Target="../media/image1441.png"/><Relationship Id="rId597" Type="http://schemas.openxmlformats.org/officeDocument/2006/relationships/customXml" Target="../ink/ink1472.xml"/><Relationship Id="rId720" Type="http://schemas.openxmlformats.org/officeDocument/2006/relationships/image" Target="../media/image1543.png"/><Relationship Id="rId152" Type="http://schemas.openxmlformats.org/officeDocument/2006/relationships/customXml" Target="../ink/ink1249.xml"/><Relationship Id="rId457" Type="http://schemas.openxmlformats.org/officeDocument/2006/relationships/image" Target="../media/image1413.png"/><Relationship Id="rId664" Type="http://schemas.openxmlformats.org/officeDocument/2006/relationships/image" Target="../media/image1515.png"/><Relationship Id="rId317" Type="http://schemas.openxmlformats.org/officeDocument/2006/relationships/image" Target="../media/image1343.png"/><Relationship Id="rId524" Type="http://schemas.openxmlformats.org/officeDocument/2006/relationships/customXml" Target="../ink/ink1435.xml"/><Relationship Id="rId98" Type="http://schemas.openxmlformats.org/officeDocument/2006/relationships/customXml" Target="../ink/ink1222.xml"/><Relationship Id="rId163" Type="http://schemas.openxmlformats.org/officeDocument/2006/relationships/image" Target="../media/image1266.png"/><Relationship Id="rId370" Type="http://schemas.openxmlformats.org/officeDocument/2006/relationships/customXml" Target="../ink/ink1358.xml"/><Relationship Id="rId230" Type="http://schemas.openxmlformats.org/officeDocument/2006/relationships/customXml" Target="../ink/ink1288.xml"/><Relationship Id="rId468" Type="http://schemas.openxmlformats.org/officeDocument/2006/relationships/customXml" Target="../ink/ink1407.xml"/><Relationship Id="rId675" Type="http://schemas.openxmlformats.org/officeDocument/2006/relationships/customXml" Target="../ink/ink1511.xml"/><Relationship Id="rId25" Type="http://schemas.openxmlformats.org/officeDocument/2006/relationships/image" Target="../media/image1198.png"/><Relationship Id="rId328" Type="http://schemas.openxmlformats.org/officeDocument/2006/relationships/customXml" Target="../ink/ink1337.xml"/><Relationship Id="rId535" Type="http://schemas.openxmlformats.org/officeDocument/2006/relationships/image" Target="../media/image1452.png"/><Relationship Id="rId174" Type="http://schemas.openxmlformats.org/officeDocument/2006/relationships/customXml" Target="../ink/ink1260.xml"/><Relationship Id="rId381" Type="http://schemas.openxmlformats.org/officeDocument/2006/relationships/image" Target="../media/image1375.png"/><Relationship Id="rId602" Type="http://schemas.openxmlformats.org/officeDocument/2006/relationships/image" Target="../media/image1484.png"/><Relationship Id="rId241" Type="http://schemas.openxmlformats.org/officeDocument/2006/relationships/image" Target="../media/image1305.png"/><Relationship Id="rId479" Type="http://schemas.openxmlformats.org/officeDocument/2006/relationships/image" Target="../media/image1424.png"/><Relationship Id="rId686" Type="http://schemas.openxmlformats.org/officeDocument/2006/relationships/image" Target="../media/image1526.png"/><Relationship Id="rId36" Type="http://schemas.openxmlformats.org/officeDocument/2006/relationships/customXml" Target="../ink/ink1191.xml"/><Relationship Id="rId339" Type="http://schemas.openxmlformats.org/officeDocument/2006/relationships/image" Target="../media/image1354.png"/><Relationship Id="rId546" Type="http://schemas.openxmlformats.org/officeDocument/2006/relationships/customXml" Target="../ink/ink1446.xml"/><Relationship Id="rId101" Type="http://schemas.openxmlformats.org/officeDocument/2006/relationships/image" Target="../media/image1235.png"/><Relationship Id="rId185" Type="http://schemas.openxmlformats.org/officeDocument/2006/relationships/image" Target="../media/image1277.png"/><Relationship Id="rId406" Type="http://schemas.openxmlformats.org/officeDocument/2006/relationships/customXml" Target="../ink/ink1376.xml"/><Relationship Id="rId392" Type="http://schemas.openxmlformats.org/officeDocument/2006/relationships/customXml" Target="../ink/ink1369.xml"/><Relationship Id="rId613" Type="http://schemas.openxmlformats.org/officeDocument/2006/relationships/customXml" Target="../ink/ink1480.xml"/><Relationship Id="rId697" Type="http://schemas.openxmlformats.org/officeDocument/2006/relationships/customXml" Target="../ink/ink1522.xml"/><Relationship Id="rId252" Type="http://schemas.openxmlformats.org/officeDocument/2006/relationships/customXml" Target="../ink/ink1299.xml"/><Relationship Id="rId47" Type="http://schemas.openxmlformats.org/officeDocument/2006/relationships/image" Target="../media/image1209.png"/><Relationship Id="rId112" Type="http://schemas.openxmlformats.org/officeDocument/2006/relationships/customXml" Target="../ink/ink1229.xml"/><Relationship Id="rId557" Type="http://schemas.openxmlformats.org/officeDocument/2006/relationships/image" Target="../media/image1463.png"/><Relationship Id="rId196" Type="http://schemas.openxmlformats.org/officeDocument/2006/relationships/customXml" Target="../ink/ink1271.xml"/><Relationship Id="rId417" Type="http://schemas.openxmlformats.org/officeDocument/2006/relationships/image" Target="../media/image1393.png"/><Relationship Id="rId624" Type="http://schemas.openxmlformats.org/officeDocument/2006/relationships/image" Target="../media/image1495.png"/><Relationship Id="rId263" Type="http://schemas.openxmlformats.org/officeDocument/2006/relationships/image" Target="../media/image1316.png"/><Relationship Id="rId470" Type="http://schemas.openxmlformats.org/officeDocument/2006/relationships/customXml" Target="../ink/ink1408.xml"/><Relationship Id="rId58" Type="http://schemas.openxmlformats.org/officeDocument/2006/relationships/customXml" Target="../ink/ink1202.xml"/><Relationship Id="rId123" Type="http://schemas.openxmlformats.org/officeDocument/2006/relationships/image" Target="../media/image1246.png"/><Relationship Id="rId330" Type="http://schemas.openxmlformats.org/officeDocument/2006/relationships/customXml" Target="../ink/ink1338.xml"/><Relationship Id="rId568" Type="http://schemas.openxmlformats.org/officeDocument/2006/relationships/image" Target="../media/image1467.png"/><Relationship Id="rId428" Type="http://schemas.openxmlformats.org/officeDocument/2006/relationships/customXml" Target="../ink/ink1387.xml"/><Relationship Id="rId635" Type="http://schemas.openxmlformats.org/officeDocument/2006/relationships/customXml" Target="../ink/ink1491.xml"/><Relationship Id="rId274" Type="http://schemas.openxmlformats.org/officeDocument/2006/relationships/customXml" Target="../ink/ink1310.xml"/><Relationship Id="rId481" Type="http://schemas.openxmlformats.org/officeDocument/2006/relationships/image" Target="../media/image1425.png"/><Relationship Id="rId702" Type="http://schemas.openxmlformats.org/officeDocument/2006/relationships/image" Target="../media/image1534.png"/><Relationship Id="rId69" Type="http://schemas.openxmlformats.org/officeDocument/2006/relationships/image" Target="../media/image1219.png"/><Relationship Id="rId134" Type="http://schemas.openxmlformats.org/officeDocument/2006/relationships/customXml" Target="../ink/ink1240.xml"/><Relationship Id="rId579" Type="http://schemas.openxmlformats.org/officeDocument/2006/relationships/customXml" Target="../ink/ink1463.xml"/><Relationship Id="rId341" Type="http://schemas.openxmlformats.org/officeDocument/2006/relationships/image" Target="../media/image1355.png"/><Relationship Id="rId439" Type="http://schemas.openxmlformats.org/officeDocument/2006/relationships/image" Target="../media/image1404.png"/><Relationship Id="rId646" Type="http://schemas.openxmlformats.org/officeDocument/2006/relationships/image" Target="../media/image1506.png"/><Relationship Id="rId201" Type="http://schemas.openxmlformats.org/officeDocument/2006/relationships/image" Target="../media/image1285.png"/><Relationship Id="rId285" Type="http://schemas.openxmlformats.org/officeDocument/2006/relationships/image" Target="../media/image1327.png"/><Relationship Id="rId506" Type="http://schemas.openxmlformats.org/officeDocument/2006/relationships/customXml" Target="../ink/ink1426.xml"/><Relationship Id="rId492" Type="http://schemas.openxmlformats.org/officeDocument/2006/relationships/customXml" Target="../ink/ink1419.xml"/><Relationship Id="rId713" Type="http://schemas.openxmlformats.org/officeDocument/2006/relationships/customXml" Target="../ink/ink1530.xml"/><Relationship Id="rId145" Type="http://schemas.openxmlformats.org/officeDocument/2006/relationships/image" Target="../media/image1257.png"/><Relationship Id="rId352" Type="http://schemas.openxmlformats.org/officeDocument/2006/relationships/customXml" Target="../ink/ink1349.xml"/><Relationship Id="rId212" Type="http://schemas.openxmlformats.org/officeDocument/2006/relationships/customXml" Target="../ink/ink1279.xml"/><Relationship Id="rId657" Type="http://schemas.openxmlformats.org/officeDocument/2006/relationships/customXml" Target="../ink/ink1502.xml"/><Relationship Id="rId296" Type="http://schemas.openxmlformats.org/officeDocument/2006/relationships/customXml" Target="../ink/ink1321.xml"/><Relationship Id="rId517" Type="http://schemas.openxmlformats.org/officeDocument/2006/relationships/image" Target="../media/image1443.png"/><Relationship Id="rId724" Type="http://schemas.openxmlformats.org/officeDocument/2006/relationships/image" Target="../media/image1545.png"/><Relationship Id="rId60" Type="http://schemas.openxmlformats.org/officeDocument/2006/relationships/customXml" Target="../ink/ink1203.xml"/><Relationship Id="rId156" Type="http://schemas.openxmlformats.org/officeDocument/2006/relationships/customXml" Target="../ink/ink1251.xml"/><Relationship Id="rId363" Type="http://schemas.openxmlformats.org/officeDocument/2006/relationships/image" Target="../media/image1366.png"/><Relationship Id="rId570" Type="http://schemas.openxmlformats.org/officeDocument/2006/relationships/image" Target="../media/image1468.png"/><Relationship Id="rId223" Type="http://schemas.openxmlformats.org/officeDocument/2006/relationships/image" Target="../media/image1296.png"/><Relationship Id="rId430" Type="http://schemas.openxmlformats.org/officeDocument/2006/relationships/customXml" Target="../ink/ink1388.xml"/><Relationship Id="rId668" Type="http://schemas.openxmlformats.org/officeDocument/2006/relationships/image" Target="../media/image1517.png"/><Relationship Id="rId528" Type="http://schemas.openxmlformats.org/officeDocument/2006/relationships/customXml" Target="../ink/ink1437.xml"/><Relationship Id="rId167" Type="http://schemas.openxmlformats.org/officeDocument/2006/relationships/image" Target="../media/image1268.png"/><Relationship Id="rId374" Type="http://schemas.openxmlformats.org/officeDocument/2006/relationships/customXml" Target="../ink/ink1360.xml"/><Relationship Id="rId581" Type="http://schemas.openxmlformats.org/officeDocument/2006/relationships/customXml" Target="../ink/ink1464.xml"/><Relationship Id="rId71" Type="http://schemas.openxmlformats.org/officeDocument/2006/relationships/image" Target="../media/image1220.png"/><Relationship Id="rId234" Type="http://schemas.openxmlformats.org/officeDocument/2006/relationships/customXml" Target="../ink/ink1290.xml"/><Relationship Id="rId637" Type="http://schemas.openxmlformats.org/officeDocument/2006/relationships/customXml" Target="../ink/ink1492.xml"/><Relationship Id="rId679" Type="http://schemas.openxmlformats.org/officeDocument/2006/relationships/customXml" Target="../ink/ink1513.xml"/><Relationship Id="rId2" Type="http://schemas.openxmlformats.org/officeDocument/2006/relationships/image" Target="../media/image4.jpeg"/><Relationship Id="rId29" Type="http://schemas.openxmlformats.org/officeDocument/2006/relationships/image" Target="../media/image1200.png"/><Relationship Id="rId276" Type="http://schemas.openxmlformats.org/officeDocument/2006/relationships/customXml" Target="../ink/ink1311.xml"/><Relationship Id="rId441" Type="http://schemas.openxmlformats.org/officeDocument/2006/relationships/image" Target="../media/image1405.png"/><Relationship Id="rId483" Type="http://schemas.openxmlformats.org/officeDocument/2006/relationships/image" Target="../media/image1426.png"/><Relationship Id="rId539" Type="http://schemas.openxmlformats.org/officeDocument/2006/relationships/image" Target="../media/image1454.png"/><Relationship Id="rId690" Type="http://schemas.openxmlformats.org/officeDocument/2006/relationships/image" Target="../media/image1528.png"/><Relationship Id="rId704" Type="http://schemas.openxmlformats.org/officeDocument/2006/relationships/image" Target="../media/image1535.png"/><Relationship Id="rId40" Type="http://schemas.openxmlformats.org/officeDocument/2006/relationships/customXml" Target="../ink/ink1193.xml"/><Relationship Id="rId136" Type="http://schemas.openxmlformats.org/officeDocument/2006/relationships/customXml" Target="../ink/ink1241.xml"/><Relationship Id="rId178" Type="http://schemas.openxmlformats.org/officeDocument/2006/relationships/customXml" Target="../ink/ink1262.xml"/><Relationship Id="rId301" Type="http://schemas.openxmlformats.org/officeDocument/2006/relationships/image" Target="../media/image1335.png"/><Relationship Id="rId343" Type="http://schemas.openxmlformats.org/officeDocument/2006/relationships/image" Target="../media/image1356.png"/><Relationship Id="rId550" Type="http://schemas.openxmlformats.org/officeDocument/2006/relationships/customXml" Target="../ink/ink1448.xml"/><Relationship Id="rId82" Type="http://schemas.openxmlformats.org/officeDocument/2006/relationships/customXml" Target="../ink/ink1214.xml"/><Relationship Id="rId203" Type="http://schemas.openxmlformats.org/officeDocument/2006/relationships/image" Target="../media/image1286.png"/><Relationship Id="rId385" Type="http://schemas.openxmlformats.org/officeDocument/2006/relationships/image" Target="../media/image1377.png"/><Relationship Id="rId592" Type="http://schemas.openxmlformats.org/officeDocument/2006/relationships/image" Target="../media/image1479.png"/><Relationship Id="rId606" Type="http://schemas.openxmlformats.org/officeDocument/2006/relationships/image" Target="../media/image1486.png"/><Relationship Id="rId648" Type="http://schemas.openxmlformats.org/officeDocument/2006/relationships/image" Target="../media/image1507.png"/><Relationship Id="rId245" Type="http://schemas.openxmlformats.org/officeDocument/2006/relationships/image" Target="../media/image1307.png"/><Relationship Id="rId287" Type="http://schemas.openxmlformats.org/officeDocument/2006/relationships/image" Target="../media/image1328.png"/><Relationship Id="rId410" Type="http://schemas.openxmlformats.org/officeDocument/2006/relationships/customXml" Target="../ink/ink1378.xml"/><Relationship Id="rId452" Type="http://schemas.openxmlformats.org/officeDocument/2006/relationships/customXml" Target="../ink/ink1399.xml"/><Relationship Id="rId494" Type="http://schemas.openxmlformats.org/officeDocument/2006/relationships/customXml" Target="../ink/ink1420.xml"/><Relationship Id="rId508" Type="http://schemas.openxmlformats.org/officeDocument/2006/relationships/customXml" Target="../ink/ink1427.xml"/><Relationship Id="rId715" Type="http://schemas.openxmlformats.org/officeDocument/2006/relationships/customXml" Target="../ink/ink1531.xml"/><Relationship Id="rId105" Type="http://schemas.openxmlformats.org/officeDocument/2006/relationships/image" Target="../media/image1237.png"/><Relationship Id="rId147" Type="http://schemas.openxmlformats.org/officeDocument/2006/relationships/image" Target="../media/image1258.png"/><Relationship Id="rId312" Type="http://schemas.openxmlformats.org/officeDocument/2006/relationships/customXml" Target="../ink/ink1329.xml"/><Relationship Id="rId354" Type="http://schemas.openxmlformats.org/officeDocument/2006/relationships/customXml" Target="../ink/ink1350.xml"/><Relationship Id="rId51" Type="http://schemas.openxmlformats.org/officeDocument/2006/relationships/image" Target="../media/image1211.png"/><Relationship Id="rId93" Type="http://schemas.openxmlformats.org/officeDocument/2006/relationships/image" Target="../media/image1231.png"/><Relationship Id="rId189" Type="http://schemas.openxmlformats.org/officeDocument/2006/relationships/image" Target="../media/image1279.png"/><Relationship Id="rId396" Type="http://schemas.openxmlformats.org/officeDocument/2006/relationships/customXml" Target="../ink/ink1371.xml"/><Relationship Id="rId561" Type="http://schemas.openxmlformats.org/officeDocument/2006/relationships/image" Target="../media/image491.png"/><Relationship Id="rId617" Type="http://schemas.openxmlformats.org/officeDocument/2006/relationships/customXml" Target="../ink/ink1482.xml"/><Relationship Id="rId659" Type="http://schemas.openxmlformats.org/officeDocument/2006/relationships/customXml" Target="../ink/ink1503.xml"/><Relationship Id="rId214" Type="http://schemas.openxmlformats.org/officeDocument/2006/relationships/customXml" Target="../ink/ink1280.xml"/><Relationship Id="rId256" Type="http://schemas.openxmlformats.org/officeDocument/2006/relationships/customXml" Target="../ink/ink1301.xml"/><Relationship Id="rId298" Type="http://schemas.openxmlformats.org/officeDocument/2006/relationships/customXml" Target="../ink/ink1322.xml"/><Relationship Id="rId421" Type="http://schemas.openxmlformats.org/officeDocument/2006/relationships/image" Target="../media/image1395.png"/><Relationship Id="rId463" Type="http://schemas.openxmlformats.org/officeDocument/2006/relationships/image" Target="../media/image1416.png"/><Relationship Id="rId519" Type="http://schemas.openxmlformats.org/officeDocument/2006/relationships/image" Target="../media/image1444.png"/><Relationship Id="rId670" Type="http://schemas.openxmlformats.org/officeDocument/2006/relationships/image" Target="../media/image1518.png"/><Relationship Id="rId116" Type="http://schemas.openxmlformats.org/officeDocument/2006/relationships/customXml" Target="../ink/ink1231.xml"/><Relationship Id="rId158" Type="http://schemas.openxmlformats.org/officeDocument/2006/relationships/customXml" Target="../ink/ink1252.xml"/><Relationship Id="rId323" Type="http://schemas.openxmlformats.org/officeDocument/2006/relationships/image" Target="../media/image1346.png"/><Relationship Id="rId530" Type="http://schemas.openxmlformats.org/officeDocument/2006/relationships/customXml" Target="../ink/ink1438.xml"/><Relationship Id="rId20" Type="http://schemas.openxmlformats.org/officeDocument/2006/relationships/customXml" Target="../ink/ink1183.xml"/><Relationship Id="rId62" Type="http://schemas.openxmlformats.org/officeDocument/2006/relationships/customXml" Target="../ink/ink1204.xml"/><Relationship Id="rId365" Type="http://schemas.openxmlformats.org/officeDocument/2006/relationships/image" Target="../media/image1367.png"/><Relationship Id="rId572" Type="http://schemas.openxmlformats.org/officeDocument/2006/relationships/image" Target="../media/image1469.png"/><Relationship Id="rId628" Type="http://schemas.openxmlformats.org/officeDocument/2006/relationships/image" Target="../media/image1497.png"/><Relationship Id="rId225" Type="http://schemas.openxmlformats.org/officeDocument/2006/relationships/image" Target="../media/image1297.png"/><Relationship Id="rId267" Type="http://schemas.openxmlformats.org/officeDocument/2006/relationships/image" Target="../media/image1318.png"/><Relationship Id="rId432" Type="http://schemas.openxmlformats.org/officeDocument/2006/relationships/customXml" Target="../ink/ink1389.xml"/><Relationship Id="rId474" Type="http://schemas.openxmlformats.org/officeDocument/2006/relationships/customXml" Target="../ink/ink1410.xml"/><Relationship Id="rId127" Type="http://schemas.openxmlformats.org/officeDocument/2006/relationships/image" Target="../media/image1248.png"/><Relationship Id="rId681" Type="http://schemas.openxmlformats.org/officeDocument/2006/relationships/customXml" Target="../ink/ink1514.xml"/><Relationship Id="rId31" Type="http://schemas.openxmlformats.org/officeDocument/2006/relationships/image" Target="../media/image1201.png"/><Relationship Id="rId73" Type="http://schemas.openxmlformats.org/officeDocument/2006/relationships/image" Target="../media/image1221.png"/><Relationship Id="rId169" Type="http://schemas.openxmlformats.org/officeDocument/2006/relationships/image" Target="../media/image1269.png"/><Relationship Id="rId334" Type="http://schemas.openxmlformats.org/officeDocument/2006/relationships/customXml" Target="../ink/ink1340.xml"/><Relationship Id="rId376" Type="http://schemas.openxmlformats.org/officeDocument/2006/relationships/customXml" Target="../ink/ink1361.xml"/><Relationship Id="rId541" Type="http://schemas.openxmlformats.org/officeDocument/2006/relationships/image" Target="../media/image1455.png"/><Relationship Id="rId583" Type="http://schemas.openxmlformats.org/officeDocument/2006/relationships/customXml" Target="../ink/ink1465.xml"/><Relationship Id="rId639" Type="http://schemas.openxmlformats.org/officeDocument/2006/relationships/customXml" Target="../ink/ink1493.xml"/><Relationship Id="rId4" Type="http://schemas.openxmlformats.org/officeDocument/2006/relationships/image" Target="../media/image5.png"/><Relationship Id="rId180" Type="http://schemas.openxmlformats.org/officeDocument/2006/relationships/customXml" Target="../ink/ink1263.xml"/><Relationship Id="rId236" Type="http://schemas.openxmlformats.org/officeDocument/2006/relationships/customXml" Target="../ink/ink1291.xml"/><Relationship Id="rId278" Type="http://schemas.openxmlformats.org/officeDocument/2006/relationships/customXml" Target="../ink/ink1312.xml"/><Relationship Id="rId401" Type="http://schemas.openxmlformats.org/officeDocument/2006/relationships/image" Target="../media/image1385.png"/><Relationship Id="rId443" Type="http://schemas.openxmlformats.org/officeDocument/2006/relationships/image" Target="../media/image1406.png"/><Relationship Id="rId650" Type="http://schemas.openxmlformats.org/officeDocument/2006/relationships/image" Target="../media/image1508.png"/><Relationship Id="rId303" Type="http://schemas.openxmlformats.org/officeDocument/2006/relationships/image" Target="../media/image1336.png"/><Relationship Id="rId485" Type="http://schemas.openxmlformats.org/officeDocument/2006/relationships/image" Target="../media/image1427.png"/><Relationship Id="rId692" Type="http://schemas.openxmlformats.org/officeDocument/2006/relationships/image" Target="../media/image1529.png"/><Relationship Id="rId706" Type="http://schemas.openxmlformats.org/officeDocument/2006/relationships/image" Target="../media/image1536.png"/><Relationship Id="rId42" Type="http://schemas.openxmlformats.org/officeDocument/2006/relationships/customXml" Target="../ink/ink1194.xml"/><Relationship Id="rId84" Type="http://schemas.openxmlformats.org/officeDocument/2006/relationships/customXml" Target="../ink/ink1215.xml"/><Relationship Id="rId138" Type="http://schemas.openxmlformats.org/officeDocument/2006/relationships/customXml" Target="../ink/ink1242.xml"/><Relationship Id="rId345" Type="http://schemas.openxmlformats.org/officeDocument/2006/relationships/image" Target="../media/image1357.png"/><Relationship Id="rId387" Type="http://schemas.openxmlformats.org/officeDocument/2006/relationships/image" Target="../media/image1378.png"/><Relationship Id="rId510" Type="http://schemas.openxmlformats.org/officeDocument/2006/relationships/customXml" Target="../ink/ink1428.xml"/><Relationship Id="rId552" Type="http://schemas.openxmlformats.org/officeDocument/2006/relationships/customXml" Target="../ink/ink1449.xml"/><Relationship Id="rId594" Type="http://schemas.openxmlformats.org/officeDocument/2006/relationships/image" Target="../media/image1480.png"/><Relationship Id="rId608" Type="http://schemas.openxmlformats.org/officeDocument/2006/relationships/image" Target="../media/image1487.png"/><Relationship Id="rId191" Type="http://schemas.openxmlformats.org/officeDocument/2006/relationships/image" Target="../media/image1280.png"/><Relationship Id="rId205" Type="http://schemas.openxmlformats.org/officeDocument/2006/relationships/image" Target="../media/image1287.png"/><Relationship Id="rId247" Type="http://schemas.openxmlformats.org/officeDocument/2006/relationships/image" Target="../media/image1308.png"/><Relationship Id="rId412" Type="http://schemas.openxmlformats.org/officeDocument/2006/relationships/customXml" Target="../ink/ink1379.xml"/><Relationship Id="rId107" Type="http://schemas.openxmlformats.org/officeDocument/2006/relationships/image" Target="../media/image1238.png"/><Relationship Id="rId289" Type="http://schemas.openxmlformats.org/officeDocument/2006/relationships/image" Target="../media/image1329.png"/><Relationship Id="rId454" Type="http://schemas.openxmlformats.org/officeDocument/2006/relationships/customXml" Target="../ink/ink1400.xml"/><Relationship Id="rId496" Type="http://schemas.openxmlformats.org/officeDocument/2006/relationships/customXml" Target="../ink/ink1421.xml"/><Relationship Id="rId661" Type="http://schemas.openxmlformats.org/officeDocument/2006/relationships/customXml" Target="../ink/ink1504.xml"/><Relationship Id="rId717" Type="http://schemas.openxmlformats.org/officeDocument/2006/relationships/customXml" Target="../ink/ink1532.xml"/><Relationship Id="rId53" Type="http://schemas.openxmlformats.org/officeDocument/2006/relationships/image" Target="../media/image1212.png"/><Relationship Id="rId149" Type="http://schemas.openxmlformats.org/officeDocument/2006/relationships/image" Target="../media/image1259.png"/><Relationship Id="rId314" Type="http://schemas.openxmlformats.org/officeDocument/2006/relationships/customXml" Target="../ink/ink1330.xml"/><Relationship Id="rId356" Type="http://schemas.openxmlformats.org/officeDocument/2006/relationships/customXml" Target="../ink/ink1351.xml"/><Relationship Id="rId398" Type="http://schemas.openxmlformats.org/officeDocument/2006/relationships/customXml" Target="../ink/ink1372.xml"/><Relationship Id="rId521" Type="http://schemas.openxmlformats.org/officeDocument/2006/relationships/image" Target="../media/image1445.png"/><Relationship Id="rId563" Type="http://schemas.openxmlformats.org/officeDocument/2006/relationships/customXml" Target="../ink/ink1455.xml"/><Relationship Id="rId619" Type="http://schemas.openxmlformats.org/officeDocument/2006/relationships/customXml" Target="../ink/ink1483.xml"/><Relationship Id="rId95" Type="http://schemas.openxmlformats.org/officeDocument/2006/relationships/image" Target="../media/image1232.png"/><Relationship Id="rId160" Type="http://schemas.openxmlformats.org/officeDocument/2006/relationships/customXml" Target="../ink/ink1253.xml"/><Relationship Id="rId216" Type="http://schemas.openxmlformats.org/officeDocument/2006/relationships/customXml" Target="../ink/ink1281.xml"/><Relationship Id="rId423" Type="http://schemas.openxmlformats.org/officeDocument/2006/relationships/image" Target="../media/image1396.png"/><Relationship Id="rId258" Type="http://schemas.openxmlformats.org/officeDocument/2006/relationships/customXml" Target="../ink/ink1302.xml"/><Relationship Id="rId465" Type="http://schemas.openxmlformats.org/officeDocument/2006/relationships/image" Target="../media/image1417.png"/><Relationship Id="rId630" Type="http://schemas.openxmlformats.org/officeDocument/2006/relationships/image" Target="../media/image1498.png"/><Relationship Id="rId672" Type="http://schemas.openxmlformats.org/officeDocument/2006/relationships/image" Target="../media/image1519.png"/><Relationship Id="rId22" Type="http://schemas.openxmlformats.org/officeDocument/2006/relationships/customXml" Target="../ink/ink1184.xml"/><Relationship Id="rId64" Type="http://schemas.openxmlformats.org/officeDocument/2006/relationships/customXml" Target="../ink/ink1205.xml"/><Relationship Id="rId118" Type="http://schemas.openxmlformats.org/officeDocument/2006/relationships/customXml" Target="../ink/ink1232.xml"/><Relationship Id="rId325" Type="http://schemas.openxmlformats.org/officeDocument/2006/relationships/image" Target="../media/image1347.png"/><Relationship Id="rId367" Type="http://schemas.openxmlformats.org/officeDocument/2006/relationships/image" Target="../media/image1368.png"/><Relationship Id="rId532" Type="http://schemas.openxmlformats.org/officeDocument/2006/relationships/customXml" Target="../ink/ink1439.xml"/><Relationship Id="rId574" Type="http://schemas.openxmlformats.org/officeDocument/2006/relationships/image" Target="../media/image1470.png"/><Relationship Id="rId171" Type="http://schemas.openxmlformats.org/officeDocument/2006/relationships/image" Target="../media/image1270.png"/><Relationship Id="rId227" Type="http://schemas.openxmlformats.org/officeDocument/2006/relationships/image" Target="../media/image1298.png"/><Relationship Id="rId269" Type="http://schemas.openxmlformats.org/officeDocument/2006/relationships/image" Target="../media/image1319.png"/><Relationship Id="rId434" Type="http://schemas.openxmlformats.org/officeDocument/2006/relationships/customXml" Target="../ink/ink1390.xml"/><Relationship Id="rId476" Type="http://schemas.openxmlformats.org/officeDocument/2006/relationships/customXml" Target="../ink/ink1411.xml"/><Relationship Id="rId641" Type="http://schemas.openxmlformats.org/officeDocument/2006/relationships/customXml" Target="../ink/ink1494.xml"/><Relationship Id="rId683" Type="http://schemas.openxmlformats.org/officeDocument/2006/relationships/customXml" Target="../ink/ink1515.xml"/><Relationship Id="rId33" Type="http://schemas.openxmlformats.org/officeDocument/2006/relationships/image" Target="../media/image1202.png"/><Relationship Id="rId129" Type="http://schemas.openxmlformats.org/officeDocument/2006/relationships/image" Target="../media/image1249.png"/><Relationship Id="rId280" Type="http://schemas.openxmlformats.org/officeDocument/2006/relationships/customXml" Target="../ink/ink1313.xml"/><Relationship Id="rId336" Type="http://schemas.openxmlformats.org/officeDocument/2006/relationships/customXml" Target="../ink/ink1341.xml"/><Relationship Id="rId501" Type="http://schemas.openxmlformats.org/officeDocument/2006/relationships/image" Target="../media/image1435.png"/><Relationship Id="rId543" Type="http://schemas.openxmlformats.org/officeDocument/2006/relationships/image" Target="../media/image1456.png"/><Relationship Id="rId75" Type="http://schemas.openxmlformats.org/officeDocument/2006/relationships/image" Target="../media/image1222.png"/><Relationship Id="rId140" Type="http://schemas.openxmlformats.org/officeDocument/2006/relationships/customXml" Target="../ink/ink1243.xml"/><Relationship Id="rId182" Type="http://schemas.openxmlformats.org/officeDocument/2006/relationships/customXml" Target="../ink/ink1264.xml"/><Relationship Id="rId378" Type="http://schemas.openxmlformats.org/officeDocument/2006/relationships/customXml" Target="../ink/ink1362.xml"/><Relationship Id="rId403" Type="http://schemas.openxmlformats.org/officeDocument/2006/relationships/image" Target="../media/image1386.png"/><Relationship Id="rId585" Type="http://schemas.openxmlformats.org/officeDocument/2006/relationships/customXml" Target="../ink/ink1466.xml"/><Relationship Id="rId238" Type="http://schemas.openxmlformats.org/officeDocument/2006/relationships/customXml" Target="../ink/ink1292.xml"/><Relationship Id="rId445" Type="http://schemas.openxmlformats.org/officeDocument/2006/relationships/image" Target="../media/image1407.png"/><Relationship Id="rId487" Type="http://schemas.openxmlformats.org/officeDocument/2006/relationships/image" Target="../media/image1428.png"/><Relationship Id="rId610" Type="http://schemas.openxmlformats.org/officeDocument/2006/relationships/image" Target="../media/image1488.png"/><Relationship Id="rId652" Type="http://schemas.openxmlformats.org/officeDocument/2006/relationships/image" Target="../media/image1509.png"/><Relationship Id="rId694" Type="http://schemas.openxmlformats.org/officeDocument/2006/relationships/image" Target="../media/image1530.png"/><Relationship Id="rId708" Type="http://schemas.openxmlformats.org/officeDocument/2006/relationships/image" Target="../media/image1537.png"/><Relationship Id="rId291" Type="http://schemas.openxmlformats.org/officeDocument/2006/relationships/image" Target="../media/image1330.png"/><Relationship Id="rId305" Type="http://schemas.openxmlformats.org/officeDocument/2006/relationships/image" Target="../media/image1337.png"/><Relationship Id="rId347" Type="http://schemas.openxmlformats.org/officeDocument/2006/relationships/image" Target="../media/image1358.png"/><Relationship Id="rId512" Type="http://schemas.openxmlformats.org/officeDocument/2006/relationships/customXml" Target="../ink/ink1429.xml"/><Relationship Id="rId44" Type="http://schemas.openxmlformats.org/officeDocument/2006/relationships/customXml" Target="../ink/ink1195.xml"/><Relationship Id="rId86" Type="http://schemas.openxmlformats.org/officeDocument/2006/relationships/customXml" Target="../ink/ink1216.xml"/><Relationship Id="rId151" Type="http://schemas.openxmlformats.org/officeDocument/2006/relationships/image" Target="../media/image1260.png"/><Relationship Id="rId389" Type="http://schemas.openxmlformats.org/officeDocument/2006/relationships/image" Target="../media/image1379.png"/><Relationship Id="rId554" Type="http://schemas.openxmlformats.org/officeDocument/2006/relationships/customXml" Target="../ink/ink1450.xml"/><Relationship Id="rId596" Type="http://schemas.openxmlformats.org/officeDocument/2006/relationships/image" Target="../media/image1481.png"/><Relationship Id="rId193" Type="http://schemas.openxmlformats.org/officeDocument/2006/relationships/image" Target="../media/image1281.png"/><Relationship Id="rId207" Type="http://schemas.openxmlformats.org/officeDocument/2006/relationships/image" Target="../media/image1288.png"/><Relationship Id="rId249" Type="http://schemas.openxmlformats.org/officeDocument/2006/relationships/image" Target="../media/image1309.png"/><Relationship Id="rId414" Type="http://schemas.openxmlformats.org/officeDocument/2006/relationships/customXml" Target="../ink/ink1380.xml"/><Relationship Id="rId456" Type="http://schemas.openxmlformats.org/officeDocument/2006/relationships/customXml" Target="../ink/ink1401.xml"/><Relationship Id="rId498" Type="http://schemas.openxmlformats.org/officeDocument/2006/relationships/customXml" Target="../ink/ink1422.xml"/><Relationship Id="rId621" Type="http://schemas.openxmlformats.org/officeDocument/2006/relationships/customXml" Target="../ink/ink1484.xml"/><Relationship Id="rId663" Type="http://schemas.openxmlformats.org/officeDocument/2006/relationships/customXml" Target="../ink/ink1505.xml"/><Relationship Id="rId109" Type="http://schemas.openxmlformats.org/officeDocument/2006/relationships/image" Target="../media/image1239.png"/><Relationship Id="rId260" Type="http://schemas.openxmlformats.org/officeDocument/2006/relationships/customXml" Target="../ink/ink1303.xml"/><Relationship Id="rId316" Type="http://schemas.openxmlformats.org/officeDocument/2006/relationships/customXml" Target="../ink/ink1331.xml"/><Relationship Id="rId523" Type="http://schemas.openxmlformats.org/officeDocument/2006/relationships/image" Target="../media/image1446.png"/><Relationship Id="rId719" Type="http://schemas.openxmlformats.org/officeDocument/2006/relationships/customXml" Target="../ink/ink1533.xml"/><Relationship Id="rId55" Type="http://schemas.openxmlformats.org/officeDocument/2006/relationships/image" Target="../media/image1213.png"/><Relationship Id="rId97" Type="http://schemas.openxmlformats.org/officeDocument/2006/relationships/image" Target="../media/image1233.png"/><Relationship Id="rId120" Type="http://schemas.openxmlformats.org/officeDocument/2006/relationships/customXml" Target="../ink/ink1233.xml"/><Relationship Id="rId358" Type="http://schemas.openxmlformats.org/officeDocument/2006/relationships/customXml" Target="../ink/ink1352.xml"/><Relationship Id="rId565" Type="http://schemas.openxmlformats.org/officeDocument/2006/relationships/customXml" Target="../ink/ink1456.xml"/><Relationship Id="rId162" Type="http://schemas.openxmlformats.org/officeDocument/2006/relationships/customXml" Target="../ink/ink1254.xml"/><Relationship Id="rId218" Type="http://schemas.openxmlformats.org/officeDocument/2006/relationships/customXml" Target="../ink/ink1282.xml"/><Relationship Id="rId425" Type="http://schemas.openxmlformats.org/officeDocument/2006/relationships/image" Target="../media/image1397.png"/><Relationship Id="rId467" Type="http://schemas.openxmlformats.org/officeDocument/2006/relationships/image" Target="../media/image1418.png"/><Relationship Id="rId632" Type="http://schemas.openxmlformats.org/officeDocument/2006/relationships/image" Target="../media/image1499.png"/><Relationship Id="rId271" Type="http://schemas.openxmlformats.org/officeDocument/2006/relationships/image" Target="../media/image1320.png"/><Relationship Id="rId674" Type="http://schemas.openxmlformats.org/officeDocument/2006/relationships/image" Target="../media/image1520.png"/><Relationship Id="rId24" Type="http://schemas.openxmlformats.org/officeDocument/2006/relationships/customXml" Target="../ink/ink1185.xml"/><Relationship Id="rId66" Type="http://schemas.openxmlformats.org/officeDocument/2006/relationships/customXml" Target="../ink/ink1206.xml"/><Relationship Id="rId131" Type="http://schemas.openxmlformats.org/officeDocument/2006/relationships/image" Target="../media/image1250.png"/><Relationship Id="rId327" Type="http://schemas.openxmlformats.org/officeDocument/2006/relationships/image" Target="../media/image1348.png"/><Relationship Id="rId369" Type="http://schemas.openxmlformats.org/officeDocument/2006/relationships/image" Target="../media/image1369.png"/><Relationship Id="rId534" Type="http://schemas.openxmlformats.org/officeDocument/2006/relationships/customXml" Target="../ink/ink1440.xml"/><Relationship Id="rId576" Type="http://schemas.openxmlformats.org/officeDocument/2006/relationships/image" Target="../media/image1471.png"/><Relationship Id="rId173" Type="http://schemas.openxmlformats.org/officeDocument/2006/relationships/image" Target="../media/image1271.png"/><Relationship Id="rId229" Type="http://schemas.openxmlformats.org/officeDocument/2006/relationships/image" Target="../media/image1299.png"/><Relationship Id="rId380" Type="http://schemas.openxmlformats.org/officeDocument/2006/relationships/customXml" Target="../ink/ink1363.xml"/><Relationship Id="rId436" Type="http://schemas.openxmlformats.org/officeDocument/2006/relationships/customXml" Target="../ink/ink1391.xml"/><Relationship Id="rId601" Type="http://schemas.openxmlformats.org/officeDocument/2006/relationships/customXml" Target="../ink/ink1474.xml"/><Relationship Id="rId643" Type="http://schemas.openxmlformats.org/officeDocument/2006/relationships/customXml" Target="../ink/ink1495.xml"/><Relationship Id="rId240" Type="http://schemas.openxmlformats.org/officeDocument/2006/relationships/customXml" Target="../ink/ink1293.xml"/><Relationship Id="rId478" Type="http://schemas.openxmlformats.org/officeDocument/2006/relationships/customXml" Target="../ink/ink1412.xml"/><Relationship Id="rId685" Type="http://schemas.openxmlformats.org/officeDocument/2006/relationships/customXml" Target="../ink/ink1516.xml"/><Relationship Id="rId35" Type="http://schemas.openxmlformats.org/officeDocument/2006/relationships/image" Target="../media/image1203.png"/><Relationship Id="rId77" Type="http://schemas.openxmlformats.org/officeDocument/2006/relationships/image" Target="../media/image1223.png"/><Relationship Id="rId100" Type="http://schemas.openxmlformats.org/officeDocument/2006/relationships/customXml" Target="../ink/ink1223.xml"/><Relationship Id="rId282" Type="http://schemas.openxmlformats.org/officeDocument/2006/relationships/customXml" Target="../ink/ink1314.xml"/><Relationship Id="rId338" Type="http://schemas.openxmlformats.org/officeDocument/2006/relationships/customXml" Target="../ink/ink1342.xml"/><Relationship Id="rId503" Type="http://schemas.openxmlformats.org/officeDocument/2006/relationships/image" Target="../media/image1436.png"/><Relationship Id="rId545" Type="http://schemas.openxmlformats.org/officeDocument/2006/relationships/image" Target="../media/image1457.png"/><Relationship Id="rId587" Type="http://schemas.openxmlformats.org/officeDocument/2006/relationships/customXml" Target="../ink/ink1467.xml"/><Relationship Id="rId710" Type="http://schemas.openxmlformats.org/officeDocument/2006/relationships/image" Target="../media/image1538.png"/><Relationship Id="rId142" Type="http://schemas.openxmlformats.org/officeDocument/2006/relationships/customXml" Target="../ink/ink1244.xml"/><Relationship Id="rId184" Type="http://schemas.openxmlformats.org/officeDocument/2006/relationships/customXml" Target="../ink/ink1265.xml"/><Relationship Id="rId391" Type="http://schemas.openxmlformats.org/officeDocument/2006/relationships/image" Target="../media/image1380.png"/><Relationship Id="rId405" Type="http://schemas.openxmlformats.org/officeDocument/2006/relationships/image" Target="../media/image1387.png"/><Relationship Id="rId447" Type="http://schemas.openxmlformats.org/officeDocument/2006/relationships/image" Target="../media/image1408.png"/><Relationship Id="rId612" Type="http://schemas.openxmlformats.org/officeDocument/2006/relationships/image" Target="../media/image1489.png"/><Relationship Id="rId251" Type="http://schemas.openxmlformats.org/officeDocument/2006/relationships/image" Target="../media/image1310.png"/><Relationship Id="rId489" Type="http://schemas.openxmlformats.org/officeDocument/2006/relationships/image" Target="../media/image1429.png"/><Relationship Id="rId654" Type="http://schemas.openxmlformats.org/officeDocument/2006/relationships/image" Target="../media/image1510.png"/><Relationship Id="rId696" Type="http://schemas.openxmlformats.org/officeDocument/2006/relationships/image" Target="../media/image1531.png"/><Relationship Id="rId46" Type="http://schemas.openxmlformats.org/officeDocument/2006/relationships/customXml" Target="../ink/ink1196.xml"/><Relationship Id="rId293" Type="http://schemas.openxmlformats.org/officeDocument/2006/relationships/image" Target="../media/image1331.png"/><Relationship Id="rId307" Type="http://schemas.openxmlformats.org/officeDocument/2006/relationships/image" Target="../media/image1338.png"/><Relationship Id="rId349" Type="http://schemas.openxmlformats.org/officeDocument/2006/relationships/image" Target="../media/image1359.png"/><Relationship Id="rId514" Type="http://schemas.openxmlformats.org/officeDocument/2006/relationships/customXml" Target="../ink/ink1430.xml"/><Relationship Id="rId556" Type="http://schemas.openxmlformats.org/officeDocument/2006/relationships/customXml" Target="../ink/ink1451.xml"/><Relationship Id="rId721" Type="http://schemas.openxmlformats.org/officeDocument/2006/relationships/customXml" Target="../ink/ink1534.xml"/><Relationship Id="rId88" Type="http://schemas.openxmlformats.org/officeDocument/2006/relationships/customXml" Target="../ink/ink1217.xml"/><Relationship Id="rId111" Type="http://schemas.openxmlformats.org/officeDocument/2006/relationships/image" Target="../media/image1240.png"/><Relationship Id="rId153" Type="http://schemas.openxmlformats.org/officeDocument/2006/relationships/image" Target="../media/image1261.png"/><Relationship Id="rId195" Type="http://schemas.openxmlformats.org/officeDocument/2006/relationships/image" Target="../media/image1282.png"/><Relationship Id="rId209" Type="http://schemas.openxmlformats.org/officeDocument/2006/relationships/image" Target="../media/image1289.png"/><Relationship Id="rId360" Type="http://schemas.openxmlformats.org/officeDocument/2006/relationships/customXml" Target="../ink/ink1353.xml"/><Relationship Id="rId416" Type="http://schemas.openxmlformats.org/officeDocument/2006/relationships/customXml" Target="../ink/ink1381.xml"/><Relationship Id="rId598" Type="http://schemas.openxmlformats.org/officeDocument/2006/relationships/image" Target="../media/image1482.png"/><Relationship Id="rId220" Type="http://schemas.openxmlformats.org/officeDocument/2006/relationships/customXml" Target="../ink/ink1283.xml"/><Relationship Id="rId458" Type="http://schemas.openxmlformats.org/officeDocument/2006/relationships/customXml" Target="../ink/ink1402.xml"/><Relationship Id="rId623" Type="http://schemas.openxmlformats.org/officeDocument/2006/relationships/customXml" Target="../ink/ink1485.xml"/><Relationship Id="rId665" Type="http://schemas.openxmlformats.org/officeDocument/2006/relationships/customXml" Target="../ink/ink1506.xml"/><Relationship Id="rId57" Type="http://schemas.openxmlformats.org/officeDocument/2006/relationships/image" Target="../media/image561.png"/><Relationship Id="rId262" Type="http://schemas.openxmlformats.org/officeDocument/2006/relationships/customXml" Target="../ink/ink1304.xml"/><Relationship Id="rId318" Type="http://schemas.openxmlformats.org/officeDocument/2006/relationships/customXml" Target="../ink/ink1332.xml"/><Relationship Id="rId525" Type="http://schemas.openxmlformats.org/officeDocument/2006/relationships/image" Target="../media/image1447.png"/><Relationship Id="rId567" Type="http://schemas.openxmlformats.org/officeDocument/2006/relationships/customXml" Target="../ink/ink1457.xml"/><Relationship Id="rId99" Type="http://schemas.openxmlformats.org/officeDocument/2006/relationships/image" Target="../media/image1234.png"/><Relationship Id="rId122" Type="http://schemas.openxmlformats.org/officeDocument/2006/relationships/customXml" Target="../ink/ink1234.xml"/><Relationship Id="rId164" Type="http://schemas.openxmlformats.org/officeDocument/2006/relationships/customXml" Target="../ink/ink1255.xml"/><Relationship Id="rId371" Type="http://schemas.openxmlformats.org/officeDocument/2006/relationships/image" Target="../media/image1370.png"/><Relationship Id="rId427" Type="http://schemas.openxmlformats.org/officeDocument/2006/relationships/image" Target="../media/image1398.png"/><Relationship Id="rId469" Type="http://schemas.openxmlformats.org/officeDocument/2006/relationships/image" Target="../media/image1419.png"/><Relationship Id="rId634" Type="http://schemas.openxmlformats.org/officeDocument/2006/relationships/image" Target="../media/image1500.png"/><Relationship Id="rId676" Type="http://schemas.openxmlformats.org/officeDocument/2006/relationships/image" Target="../media/image1521.png"/><Relationship Id="rId26" Type="http://schemas.openxmlformats.org/officeDocument/2006/relationships/customXml" Target="../ink/ink1186.xml"/><Relationship Id="rId231" Type="http://schemas.openxmlformats.org/officeDocument/2006/relationships/image" Target="../media/image1300.png"/><Relationship Id="rId273" Type="http://schemas.openxmlformats.org/officeDocument/2006/relationships/image" Target="../media/image1321.png"/><Relationship Id="rId329" Type="http://schemas.openxmlformats.org/officeDocument/2006/relationships/image" Target="../media/image1349.png"/><Relationship Id="rId480" Type="http://schemas.openxmlformats.org/officeDocument/2006/relationships/customXml" Target="../ink/ink1413.xml"/><Relationship Id="rId536" Type="http://schemas.openxmlformats.org/officeDocument/2006/relationships/customXml" Target="../ink/ink1441.xml"/><Relationship Id="rId701" Type="http://schemas.openxmlformats.org/officeDocument/2006/relationships/customXml" Target="../ink/ink1524.xml"/><Relationship Id="rId68" Type="http://schemas.openxmlformats.org/officeDocument/2006/relationships/customXml" Target="../ink/ink1207.xml"/><Relationship Id="rId133" Type="http://schemas.openxmlformats.org/officeDocument/2006/relationships/image" Target="../media/image1251.png"/><Relationship Id="rId175" Type="http://schemas.openxmlformats.org/officeDocument/2006/relationships/image" Target="../media/image1272.png"/><Relationship Id="rId340" Type="http://schemas.openxmlformats.org/officeDocument/2006/relationships/customXml" Target="../ink/ink1343.xml"/><Relationship Id="rId578" Type="http://schemas.openxmlformats.org/officeDocument/2006/relationships/image" Target="../media/image1472.png"/><Relationship Id="rId200" Type="http://schemas.openxmlformats.org/officeDocument/2006/relationships/customXml" Target="../ink/ink1273.xml"/><Relationship Id="rId382" Type="http://schemas.openxmlformats.org/officeDocument/2006/relationships/customXml" Target="../ink/ink1364.xml"/><Relationship Id="rId438" Type="http://schemas.openxmlformats.org/officeDocument/2006/relationships/customXml" Target="../ink/ink1392.xml"/><Relationship Id="rId603" Type="http://schemas.openxmlformats.org/officeDocument/2006/relationships/customXml" Target="../ink/ink1475.xml"/><Relationship Id="rId645" Type="http://schemas.openxmlformats.org/officeDocument/2006/relationships/customXml" Target="../ink/ink1496.xml"/><Relationship Id="rId687" Type="http://schemas.openxmlformats.org/officeDocument/2006/relationships/customXml" Target="../ink/ink1517.xml"/><Relationship Id="rId242" Type="http://schemas.openxmlformats.org/officeDocument/2006/relationships/customXml" Target="../ink/ink1294.xml"/><Relationship Id="rId284" Type="http://schemas.openxmlformats.org/officeDocument/2006/relationships/customXml" Target="../ink/ink1315.xml"/><Relationship Id="rId491" Type="http://schemas.openxmlformats.org/officeDocument/2006/relationships/image" Target="../media/image1430.png"/><Relationship Id="rId505" Type="http://schemas.openxmlformats.org/officeDocument/2006/relationships/image" Target="../media/image1437.png"/><Relationship Id="rId712" Type="http://schemas.openxmlformats.org/officeDocument/2006/relationships/image" Target="../media/image1539.png"/><Relationship Id="rId37" Type="http://schemas.openxmlformats.org/officeDocument/2006/relationships/image" Target="../media/image1204.png"/><Relationship Id="rId79" Type="http://schemas.openxmlformats.org/officeDocument/2006/relationships/image" Target="../media/image1224.png"/><Relationship Id="rId102" Type="http://schemas.openxmlformats.org/officeDocument/2006/relationships/customXml" Target="../ink/ink1224.xml"/><Relationship Id="rId144" Type="http://schemas.openxmlformats.org/officeDocument/2006/relationships/customXml" Target="../ink/ink1245.xml"/><Relationship Id="rId547" Type="http://schemas.openxmlformats.org/officeDocument/2006/relationships/image" Target="../media/image1458.png"/><Relationship Id="rId589" Type="http://schemas.openxmlformats.org/officeDocument/2006/relationships/customXml" Target="../ink/ink1468.xml"/><Relationship Id="rId90" Type="http://schemas.openxmlformats.org/officeDocument/2006/relationships/customXml" Target="../ink/ink1218.xml"/><Relationship Id="rId186" Type="http://schemas.openxmlformats.org/officeDocument/2006/relationships/customXml" Target="../ink/ink1266.xml"/><Relationship Id="rId351" Type="http://schemas.openxmlformats.org/officeDocument/2006/relationships/image" Target="../media/image1360.png"/><Relationship Id="rId393" Type="http://schemas.openxmlformats.org/officeDocument/2006/relationships/image" Target="../media/image1381.png"/><Relationship Id="rId407" Type="http://schemas.openxmlformats.org/officeDocument/2006/relationships/image" Target="../media/image1388.png"/><Relationship Id="rId449" Type="http://schemas.openxmlformats.org/officeDocument/2006/relationships/image" Target="../media/image1409.png"/><Relationship Id="rId614" Type="http://schemas.openxmlformats.org/officeDocument/2006/relationships/image" Target="../media/image1490.png"/><Relationship Id="rId656" Type="http://schemas.openxmlformats.org/officeDocument/2006/relationships/image" Target="../media/image1511.png"/><Relationship Id="rId211" Type="http://schemas.openxmlformats.org/officeDocument/2006/relationships/image" Target="../media/image1290.png"/><Relationship Id="rId253" Type="http://schemas.openxmlformats.org/officeDocument/2006/relationships/image" Target="../media/image1311.png"/><Relationship Id="rId295" Type="http://schemas.openxmlformats.org/officeDocument/2006/relationships/image" Target="../media/image1332.png"/><Relationship Id="rId309" Type="http://schemas.openxmlformats.org/officeDocument/2006/relationships/image" Target="../media/image1339.png"/><Relationship Id="rId460" Type="http://schemas.openxmlformats.org/officeDocument/2006/relationships/customXml" Target="../ink/ink1403.xml"/><Relationship Id="rId516" Type="http://schemas.openxmlformats.org/officeDocument/2006/relationships/customXml" Target="../ink/ink1431.xml"/><Relationship Id="rId698" Type="http://schemas.openxmlformats.org/officeDocument/2006/relationships/image" Target="../media/image1532.png"/><Relationship Id="rId48" Type="http://schemas.openxmlformats.org/officeDocument/2006/relationships/customXml" Target="../ink/ink1197.xml"/><Relationship Id="rId113" Type="http://schemas.openxmlformats.org/officeDocument/2006/relationships/image" Target="../media/image1241.png"/><Relationship Id="rId320" Type="http://schemas.openxmlformats.org/officeDocument/2006/relationships/customXml" Target="../ink/ink1333.xml"/><Relationship Id="rId558" Type="http://schemas.openxmlformats.org/officeDocument/2006/relationships/customXml" Target="../ink/ink1452.xml"/><Relationship Id="rId723" Type="http://schemas.openxmlformats.org/officeDocument/2006/relationships/customXml" Target="../ink/ink1535.xml"/><Relationship Id="rId155" Type="http://schemas.openxmlformats.org/officeDocument/2006/relationships/image" Target="../media/image1262.png"/><Relationship Id="rId197" Type="http://schemas.openxmlformats.org/officeDocument/2006/relationships/image" Target="../media/image1283.png"/><Relationship Id="rId362" Type="http://schemas.openxmlformats.org/officeDocument/2006/relationships/customXml" Target="../ink/ink1354.xml"/><Relationship Id="rId418" Type="http://schemas.openxmlformats.org/officeDocument/2006/relationships/customXml" Target="../ink/ink1382.xml"/><Relationship Id="rId625" Type="http://schemas.openxmlformats.org/officeDocument/2006/relationships/customXml" Target="../ink/ink1486.xml"/><Relationship Id="rId222" Type="http://schemas.openxmlformats.org/officeDocument/2006/relationships/customXml" Target="../ink/ink1284.xml"/><Relationship Id="rId264" Type="http://schemas.openxmlformats.org/officeDocument/2006/relationships/customXml" Target="../ink/ink1305.xml"/><Relationship Id="rId471" Type="http://schemas.openxmlformats.org/officeDocument/2006/relationships/image" Target="../media/image1420.png"/><Relationship Id="rId667" Type="http://schemas.openxmlformats.org/officeDocument/2006/relationships/customXml" Target="../ink/ink1507.xml"/><Relationship Id="rId59" Type="http://schemas.openxmlformats.org/officeDocument/2006/relationships/image" Target="../media/image1214.png"/><Relationship Id="rId124" Type="http://schemas.openxmlformats.org/officeDocument/2006/relationships/customXml" Target="../ink/ink1235.xml"/><Relationship Id="rId527" Type="http://schemas.openxmlformats.org/officeDocument/2006/relationships/image" Target="../media/image1448.png"/><Relationship Id="rId569" Type="http://schemas.openxmlformats.org/officeDocument/2006/relationships/customXml" Target="../ink/ink1458.xml"/><Relationship Id="rId70" Type="http://schemas.openxmlformats.org/officeDocument/2006/relationships/customXml" Target="../ink/ink1208.xml"/><Relationship Id="rId166" Type="http://schemas.openxmlformats.org/officeDocument/2006/relationships/customXml" Target="../ink/ink1256.xml"/><Relationship Id="rId331" Type="http://schemas.openxmlformats.org/officeDocument/2006/relationships/image" Target="../media/image1350.png"/><Relationship Id="rId373" Type="http://schemas.openxmlformats.org/officeDocument/2006/relationships/image" Target="../media/image1371.png"/><Relationship Id="rId429" Type="http://schemas.openxmlformats.org/officeDocument/2006/relationships/image" Target="../media/image1399.png"/><Relationship Id="rId580" Type="http://schemas.openxmlformats.org/officeDocument/2006/relationships/image" Target="../media/image1473.png"/><Relationship Id="rId636" Type="http://schemas.openxmlformats.org/officeDocument/2006/relationships/image" Target="../media/image1501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1301.png"/><Relationship Id="rId440" Type="http://schemas.openxmlformats.org/officeDocument/2006/relationships/customXml" Target="../ink/ink1393.xml"/><Relationship Id="rId678" Type="http://schemas.openxmlformats.org/officeDocument/2006/relationships/image" Target="../media/image1522.png"/><Relationship Id="rId28" Type="http://schemas.openxmlformats.org/officeDocument/2006/relationships/customXml" Target="../ink/ink1187.xml"/><Relationship Id="rId275" Type="http://schemas.openxmlformats.org/officeDocument/2006/relationships/image" Target="../media/image1322.png"/><Relationship Id="rId300" Type="http://schemas.openxmlformats.org/officeDocument/2006/relationships/customXml" Target="../ink/ink1323.xml"/><Relationship Id="rId482" Type="http://schemas.openxmlformats.org/officeDocument/2006/relationships/customXml" Target="../ink/ink1414.xml"/><Relationship Id="rId538" Type="http://schemas.openxmlformats.org/officeDocument/2006/relationships/customXml" Target="../ink/ink1442.xml"/><Relationship Id="rId703" Type="http://schemas.openxmlformats.org/officeDocument/2006/relationships/customXml" Target="../ink/ink1525.xml"/><Relationship Id="rId81" Type="http://schemas.openxmlformats.org/officeDocument/2006/relationships/image" Target="../media/image1225.png"/><Relationship Id="rId135" Type="http://schemas.openxmlformats.org/officeDocument/2006/relationships/image" Target="../media/image1252.png"/><Relationship Id="rId177" Type="http://schemas.openxmlformats.org/officeDocument/2006/relationships/image" Target="../media/image1273.png"/><Relationship Id="rId342" Type="http://schemas.openxmlformats.org/officeDocument/2006/relationships/customXml" Target="../ink/ink1344.xml"/><Relationship Id="rId384" Type="http://schemas.openxmlformats.org/officeDocument/2006/relationships/customXml" Target="../ink/ink1365.xml"/><Relationship Id="rId591" Type="http://schemas.openxmlformats.org/officeDocument/2006/relationships/customXml" Target="../ink/ink1469.xml"/><Relationship Id="rId605" Type="http://schemas.openxmlformats.org/officeDocument/2006/relationships/customXml" Target="../ink/ink1476.xml"/><Relationship Id="rId202" Type="http://schemas.openxmlformats.org/officeDocument/2006/relationships/customXml" Target="../ink/ink1274.xml"/><Relationship Id="rId244" Type="http://schemas.openxmlformats.org/officeDocument/2006/relationships/customXml" Target="../ink/ink1295.xml"/><Relationship Id="rId647" Type="http://schemas.openxmlformats.org/officeDocument/2006/relationships/customXml" Target="../ink/ink1497.xml"/><Relationship Id="rId689" Type="http://schemas.openxmlformats.org/officeDocument/2006/relationships/customXml" Target="../ink/ink1518.xml"/><Relationship Id="rId39" Type="http://schemas.openxmlformats.org/officeDocument/2006/relationships/image" Target="../media/image1205.png"/><Relationship Id="rId286" Type="http://schemas.openxmlformats.org/officeDocument/2006/relationships/customXml" Target="../ink/ink1316.xml"/><Relationship Id="rId451" Type="http://schemas.openxmlformats.org/officeDocument/2006/relationships/image" Target="../media/image1410.png"/><Relationship Id="rId493" Type="http://schemas.openxmlformats.org/officeDocument/2006/relationships/image" Target="../media/image1431.png"/><Relationship Id="rId507" Type="http://schemas.openxmlformats.org/officeDocument/2006/relationships/image" Target="../media/image1438.png"/><Relationship Id="rId549" Type="http://schemas.openxmlformats.org/officeDocument/2006/relationships/image" Target="../media/image1459.png"/><Relationship Id="rId714" Type="http://schemas.openxmlformats.org/officeDocument/2006/relationships/image" Target="../media/image1540.png"/><Relationship Id="rId50" Type="http://schemas.openxmlformats.org/officeDocument/2006/relationships/customXml" Target="../ink/ink1198.xml"/><Relationship Id="rId104" Type="http://schemas.openxmlformats.org/officeDocument/2006/relationships/customXml" Target="../ink/ink1225.xml"/><Relationship Id="rId146" Type="http://schemas.openxmlformats.org/officeDocument/2006/relationships/customXml" Target="../ink/ink1246.xml"/><Relationship Id="rId188" Type="http://schemas.openxmlformats.org/officeDocument/2006/relationships/customXml" Target="../ink/ink1267.xml"/><Relationship Id="rId311" Type="http://schemas.openxmlformats.org/officeDocument/2006/relationships/image" Target="../media/image1340.png"/><Relationship Id="rId353" Type="http://schemas.openxmlformats.org/officeDocument/2006/relationships/image" Target="../media/image1361.png"/><Relationship Id="rId395" Type="http://schemas.openxmlformats.org/officeDocument/2006/relationships/image" Target="../media/image1382.png"/><Relationship Id="rId409" Type="http://schemas.openxmlformats.org/officeDocument/2006/relationships/image" Target="../media/image1389.png"/><Relationship Id="rId560" Type="http://schemas.openxmlformats.org/officeDocument/2006/relationships/customXml" Target="../ink/ink1453.xml"/><Relationship Id="rId92" Type="http://schemas.openxmlformats.org/officeDocument/2006/relationships/customXml" Target="../ink/ink1219.xml"/><Relationship Id="rId213" Type="http://schemas.openxmlformats.org/officeDocument/2006/relationships/image" Target="../media/image1291.png"/><Relationship Id="rId420" Type="http://schemas.openxmlformats.org/officeDocument/2006/relationships/customXml" Target="../ink/ink1383.xml"/><Relationship Id="rId616" Type="http://schemas.openxmlformats.org/officeDocument/2006/relationships/image" Target="../media/image1491.png"/><Relationship Id="rId658" Type="http://schemas.openxmlformats.org/officeDocument/2006/relationships/image" Target="../media/image1512.png"/><Relationship Id="rId255" Type="http://schemas.openxmlformats.org/officeDocument/2006/relationships/image" Target="../media/image1312.png"/><Relationship Id="rId297" Type="http://schemas.openxmlformats.org/officeDocument/2006/relationships/image" Target="../media/image1333.png"/><Relationship Id="rId462" Type="http://schemas.openxmlformats.org/officeDocument/2006/relationships/customXml" Target="../ink/ink1404.xml"/><Relationship Id="rId518" Type="http://schemas.openxmlformats.org/officeDocument/2006/relationships/customXml" Target="../ink/ink1432.xml"/><Relationship Id="rId115" Type="http://schemas.openxmlformats.org/officeDocument/2006/relationships/image" Target="../media/image1242.png"/><Relationship Id="rId157" Type="http://schemas.openxmlformats.org/officeDocument/2006/relationships/image" Target="../media/image1263.png"/><Relationship Id="rId322" Type="http://schemas.openxmlformats.org/officeDocument/2006/relationships/customXml" Target="../ink/ink1334.xml"/><Relationship Id="rId364" Type="http://schemas.openxmlformats.org/officeDocument/2006/relationships/customXml" Target="../ink/ink1355.xml"/><Relationship Id="rId61" Type="http://schemas.openxmlformats.org/officeDocument/2006/relationships/image" Target="../media/image1215.png"/><Relationship Id="rId199" Type="http://schemas.openxmlformats.org/officeDocument/2006/relationships/image" Target="../media/image1284.png"/><Relationship Id="rId571" Type="http://schemas.openxmlformats.org/officeDocument/2006/relationships/customXml" Target="../ink/ink1459.xml"/><Relationship Id="rId627" Type="http://schemas.openxmlformats.org/officeDocument/2006/relationships/customXml" Target="../ink/ink1487.xml"/><Relationship Id="rId669" Type="http://schemas.openxmlformats.org/officeDocument/2006/relationships/customXml" Target="../ink/ink1508.xml"/><Relationship Id="rId19" Type="http://schemas.openxmlformats.org/officeDocument/2006/relationships/image" Target="NULL"/><Relationship Id="rId224" Type="http://schemas.openxmlformats.org/officeDocument/2006/relationships/customXml" Target="../ink/ink1285.xml"/><Relationship Id="rId266" Type="http://schemas.openxmlformats.org/officeDocument/2006/relationships/customXml" Target="../ink/ink1306.xml"/><Relationship Id="rId431" Type="http://schemas.openxmlformats.org/officeDocument/2006/relationships/image" Target="../media/image1400.png"/><Relationship Id="rId473" Type="http://schemas.openxmlformats.org/officeDocument/2006/relationships/image" Target="../media/image1421.png"/><Relationship Id="rId529" Type="http://schemas.openxmlformats.org/officeDocument/2006/relationships/image" Target="../media/image1449.png"/><Relationship Id="rId680" Type="http://schemas.openxmlformats.org/officeDocument/2006/relationships/image" Target="../media/image1523.png"/><Relationship Id="rId30" Type="http://schemas.openxmlformats.org/officeDocument/2006/relationships/customXml" Target="../ink/ink1188.xml"/><Relationship Id="rId126" Type="http://schemas.openxmlformats.org/officeDocument/2006/relationships/customXml" Target="../ink/ink1236.xml"/><Relationship Id="rId168" Type="http://schemas.openxmlformats.org/officeDocument/2006/relationships/customXml" Target="../ink/ink1257.xml"/><Relationship Id="rId333" Type="http://schemas.openxmlformats.org/officeDocument/2006/relationships/image" Target="../media/image1351.png"/><Relationship Id="rId540" Type="http://schemas.openxmlformats.org/officeDocument/2006/relationships/customXml" Target="../ink/ink1443.xml"/><Relationship Id="rId72" Type="http://schemas.openxmlformats.org/officeDocument/2006/relationships/customXml" Target="../ink/ink1209.xml"/><Relationship Id="rId375" Type="http://schemas.openxmlformats.org/officeDocument/2006/relationships/image" Target="../media/image1372.png"/><Relationship Id="rId582" Type="http://schemas.openxmlformats.org/officeDocument/2006/relationships/image" Target="../media/image1474.png"/><Relationship Id="rId638" Type="http://schemas.openxmlformats.org/officeDocument/2006/relationships/image" Target="../media/image1502.png"/><Relationship Id="rId3" Type="http://schemas.openxmlformats.org/officeDocument/2006/relationships/image" Target="../media/image3.png"/><Relationship Id="rId235" Type="http://schemas.openxmlformats.org/officeDocument/2006/relationships/image" Target="../media/image1302.png"/><Relationship Id="rId277" Type="http://schemas.openxmlformats.org/officeDocument/2006/relationships/image" Target="../media/image1323.png"/><Relationship Id="rId400" Type="http://schemas.openxmlformats.org/officeDocument/2006/relationships/customXml" Target="../ink/ink1373.xml"/><Relationship Id="rId442" Type="http://schemas.openxmlformats.org/officeDocument/2006/relationships/customXml" Target="../ink/ink1394.xml"/><Relationship Id="rId484" Type="http://schemas.openxmlformats.org/officeDocument/2006/relationships/customXml" Target="../ink/ink1415.xml"/><Relationship Id="rId705" Type="http://schemas.openxmlformats.org/officeDocument/2006/relationships/customXml" Target="../ink/ink1526.xml"/><Relationship Id="rId137" Type="http://schemas.openxmlformats.org/officeDocument/2006/relationships/image" Target="../media/image1253.png"/><Relationship Id="rId302" Type="http://schemas.openxmlformats.org/officeDocument/2006/relationships/customXml" Target="../ink/ink1324.xml"/><Relationship Id="rId344" Type="http://schemas.openxmlformats.org/officeDocument/2006/relationships/customXml" Target="../ink/ink1345.xml"/><Relationship Id="rId691" Type="http://schemas.openxmlformats.org/officeDocument/2006/relationships/customXml" Target="../ink/ink1519.xml"/><Relationship Id="rId41" Type="http://schemas.openxmlformats.org/officeDocument/2006/relationships/image" Target="../media/image1206.png"/><Relationship Id="rId83" Type="http://schemas.openxmlformats.org/officeDocument/2006/relationships/image" Target="../media/image1226.png"/><Relationship Id="rId179" Type="http://schemas.openxmlformats.org/officeDocument/2006/relationships/image" Target="../media/image1274.png"/><Relationship Id="rId386" Type="http://schemas.openxmlformats.org/officeDocument/2006/relationships/customXml" Target="../ink/ink1366.xml"/><Relationship Id="rId551" Type="http://schemas.openxmlformats.org/officeDocument/2006/relationships/image" Target="../media/image1460.png"/><Relationship Id="rId593" Type="http://schemas.openxmlformats.org/officeDocument/2006/relationships/customXml" Target="../ink/ink1470.xml"/><Relationship Id="rId607" Type="http://schemas.openxmlformats.org/officeDocument/2006/relationships/customXml" Target="../ink/ink1477.xml"/><Relationship Id="rId649" Type="http://schemas.openxmlformats.org/officeDocument/2006/relationships/customXml" Target="../ink/ink1498.xml"/><Relationship Id="rId190" Type="http://schemas.openxmlformats.org/officeDocument/2006/relationships/customXml" Target="../ink/ink1268.xml"/><Relationship Id="rId204" Type="http://schemas.openxmlformats.org/officeDocument/2006/relationships/customXml" Target="../ink/ink1275.xml"/><Relationship Id="rId246" Type="http://schemas.openxmlformats.org/officeDocument/2006/relationships/customXml" Target="../ink/ink1296.xml"/><Relationship Id="rId288" Type="http://schemas.openxmlformats.org/officeDocument/2006/relationships/customXml" Target="../ink/ink1317.xml"/><Relationship Id="rId411" Type="http://schemas.openxmlformats.org/officeDocument/2006/relationships/image" Target="../media/image1390.png"/><Relationship Id="rId453" Type="http://schemas.openxmlformats.org/officeDocument/2006/relationships/image" Target="../media/image1411.png"/><Relationship Id="rId509" Type="http://schemas.openxmlformats.org/officeDocument/2006/relationships/image" Target="../media/image1439.png"/><Relationship Id="rId660" Type="http://schemas.openxmlformats.org/officeDocument/2006/relationships/image" Target="../media/image1513.png"/><Relationship Id="rId106" Type="http://schemas.openxmlformats.org/officeDocument/2006/relationships/customXml" Target="../ink/ink1226.xml"/><Relationship Id="rId313" Type="http://schemas.openxmlformats.org/officeDocument/2006/relationships/image" Target="../media/image1341.png"/><Relationship Id="rId495" Type="http://schemas.openxmlformats.org/officeDocument/2006/relationships/image" Target="../media/image1432.png"/><Relationship Id="rId716" Type="http://schemas.openxmlformats.org/officeDocument/2006/relationships/image" Target="../media/image1541.png"/><Relationship Id="rId52" Type="http://schemas.openxmlformats.org/officeDocument/2006/relationships/customXml" Target="../ink/ink1199.xml"/><Relationship Id="rId94" Type="http://schemas.openxmlformats.org/officeDocument/2006/relationships/customXml" Target="../ink/ink1220.xml"/><Relationship Id="rId148" Type="http://schemas.openxmlformats.org/officeDocument/2006/relationships/customXml" Target="../ink/ink1247.xml"/><Relationship Id="rId355" Type="http://schemas.openxmlformats.org/officeDocument/2006/relationships/image" Target="../media/image1362.png"/><Relationship Id="rId397" Type="http://schemas.openxmlformats.org/officeDocument/2006/relationships/image" Target="../media/image1383.png"/><Relationship Id="rId520" Type="http://schemas.openxmlformats.org/officeDocument/2006/relationships/customXml" Target="../ink/ink1433.xml"/><Relationship Id="rId562" Type="http://schemas.openxmlformats.org/officeDocument/2006/relationships/customXml" Target="../ink/ink1454.xml"/><Relationship Id="rId618" Type="http://schemas.openxmlformats.org/officeDocument/2006/relationships/image" Target="../media/image1492.png"/><Relationship Id="rId215" Type="http://schemas.openxmlformats.org/officeDocument/2006/relationships/image" Target="../media/image1292.png"/><Relationship Id="rId257" Type="http://schemas.openxmlformats.org/officeDocument/2006/relationships/image" Target="../media/image1313.png"/><Relationship Id="rId422" Type="http://schemas.openxmlformats.org/officeDocument/2006/relationships/customXml" Target="../ink/ink1384.xml"/><Relationship Id="rId464" Type="http://schemas.openxmlformats.org/officeDocument/2006/relationships/customXml" Target="../ink/ink1405.xml"/><Relationship Id="rId299" Type="http://schemas.openxmlformats.org/officeDocument/2006/relationships/image" Target="../media/image1334.png"/><Relationship Id="rId63" Type="http://schemas.openxmlformats.org/officeDocument/2006/relationships/image" Target="../media/image1216.png"/><Relationship Id="rId159" Type="http://schemas.openxmlformats.org/officeDocument/2006/relationships/image" Target="../media/image1264.png"/><Relationship Id="rId366" Type="http://schemas.openxmlformats.org/officeDocument/2006/relationships/customXml" Target="../ink/ink1356.xml"/><Relationship Id="rId573" Type="http://schemas.openxmlformats.org/officeDocument/2006/relationships/customXml" Target="../ink/ink1460.xml"/><Relationship Id="rId226" Type="http://schemas.openxmlformats.org/officeDocument/2006/relationships/customXml" Target="../ink/ink1286.xml"/><Relationship Id="rId433" Type="http://schemas.openxmlformats.org/officeDocument/2006/relationships/image" Target="../media/image1401.png"/><Relationship Id="rId640" Type="http://schemas.openxmlformats.org/officeDocument/2006/relationships/image" Target="../media/image1503.png"/><Relationship Id="rId74" Type="http://schemas.openxmlformats.org/officeDocument/2006/relationships/customXml" Target="../ink/ink1210.xml"/><Relationship Id="rId377" Type="http://schemas.openxmlformats.org/officeDocument/2006/relationships/image" Target="../media/image1373.png"/><Relationship Id="rId500" Type="http://schemas.openxmlformats.org/officeDocument/2006/relationships/customXml" Target="../ink/ink1423.xml"/><Relationship Id="rId584" Type="http://schemas.openxmlformats.org/officeDocument/2006/relationships/image" Target="../media/image1475.png"/><Relationship Id="rId5" Type="http://schemas.openxmlformats.org/officeDocument/2006/relationships/customXml" Target="../ink/ink1182.xml"/><Relationship Id="rId237" Type="http://schemas.openxmlformats.org/officeDocument/2006/relationships/image" Target="../media/image1303.png"/><Relationship Id="rId444" Type="http://schemas.openxmlformats.org/officeDocument/2006/relationships/customXml" Target="../ink/ink1395.xml"/><Relationship Id="rId651" Type="http://schemas.openxmlformats.org/officeDocument/2006/relationships/customXml" Target="../ink/ink1499.xml"/><Relationship Id="rId290" Type="http://schemas.openxmlformats.org/officeDocument/2006/relationships/customXml" Target="../ink/ink1318.xml"/><Relationship Id="rId304" Type="http://schemas.openxmlformats.org/officeDocument/2006/relationships/customXml" Target="../ink/ink1325.xml"/><Relationship Id="rId388" Type="http://schemas.openxmlformats.org/officeDocument/2006/relationships/customXml" Target="../ink/ink1367.xml"/><Relationship Id="rId511" Type="http://schemas.openxmlformats.org/officeDocument/2006/relationships/image" Target="../media/image1440.png"/><Relationship Id="rId609" Type="http://schemas.openxmlformats.org/officeDocument/2006/relationships/customXml" Target="../ink/ink1478.xml"/><Relationship Id="rId85" Type="http://schemas.openxmlformats.org/officeDocument/2006/relationships/image" Target="../media/image1227.png"/><Relationship Id="rId150" Type="http://schemas.openxmlformats.org/officeDocument/2006/relationships/customXml" Target="../ink/ink1248.xml"/><Relationship Id="rId595" Type="http://schemas.openxmlformats.org/officeDocument/2006/relationships/customXml" Target="../ink/ink1471.xml"/><Relationship Id="rId248" Type="http://schemas.openxmlformats.org/officeDocument/2006/relationships/customXml" Target="../ink/ink1297.xml"/><Relationship Id="rId455" Type="http://schemas.openxmlformats.org/officeDocument/2006/relationships/image" Target="../media/image1412.png"/><Relationship Id="rId662" Type="http://schemas.openxmlformats.org/officeDocument/2006/relationships/image" Target="../media/image1514.png"/><Relationship Id="rId108" Type="http://schemas.openxmlformats.org/officeDocument/2006/relationships/customXml" Target="../ink/ink1227.xml"/><Relationship Id="rId315" Type="http://schemas.openxmlformats.org/officeDocument/2006/relationships/image" Target="../media/image1342.png"/><Relationship Id="rId522" Type="http://schemas.openxmlformats.org/officeDocument/2006/relationships/customXml" Target="../ink/ink1434.xml"/><Relationship Id="rId96" Type="http://schemas.openxmlformats.org/officeDocument/2006/relationships/customXml" Target="../ink/ink1221.xml"/><Relationship Id="rId161" Type="http://schemas.openxmlformats.org/officeDocument/2006/relationships/image" Target="../media/image1265.png"/><Relationship Id="rId399" Type="http://schemas.openxmlformats.org/officeDocument/2006/relationships/image" Target="../media/image1384.png"/><Relationship Id="rId259" Type="http://schemas.openxmlformats.org/officeDocument/2006/relationships/image" Target="../media/image1314.png"/><Relationship Id="rId466" Type="http://schemas.openxmlformats.org/officeDocument/2006/relationships/customXml" Target="../ink/ink1406.xml"/><Relationship Id="rId673" Type="http://schemas.openxmlformats.org/officeDocument/2006/relationships/customXml" Target="../ink/ink1510.xml"/><Relationship Id="rId23" Type="http://schemas.openxmlformats.org/officeDocument/2006/relationships/image" Target="../media/image1197.png"/><Relationship Id="rId119" Type="http://schemas.openxmlformats.org/officeDocument/2006/relationships/image" Target="../media/image1244.png"/><Relationship Id="rId326" Type="http://schemas.openxmlformats.org/officeDocument/2006/relationships/customXml" Target="../ink/ink1336.xml"/><Relationship Id="rId533" Type="http://schemas.openxmlformats.org/officeDocument/2006/relationships/image" Target="../media/image1451.png"/><Relationship Id="rId172" Type="http://schemas.openxmlformats.org/officeDocument/2006/relationships/customXml" Target="../ink/ink1259.xml"/><Relationship Id="rId477" Type="http://schemas.openxmlformats.org/officeDocument/2006/relationships/image" Target="../media/image1423.png"/><Relationship Id="rId600" Type="http://schemas.openxmlformats.org/officeDocument/2006/relationships/image" Target="../media/image1483.png"/><Relationship Id="rId684" Type="http://schemas.openxmlformats.org/officeDocument/2006/relationships/image" Target="../media/image1525.png"/><Relationship Id="rId337" Type="http://schemas.openxmlformats.org/officeDocument/2006/relationships/image" Target="../media/image1353.png"/><Relationship Id="rId34" Type="http://schemas.openxmlformats.org/officeDocument/2006/relationships/customXml" Target="../ink/ink1190.xml"/><Relationship Id="rId544" Type="http://schemas.openxmlformats.org/officeDocument/2006/relationships/customXml" Target="../ink/ink1445.xml"/><Relationship Id="rId183" Type="http://schemas.openxmlformats.org/officeDocument/2006/relationships/image" Target="../media/image1276.png"/><Relationship Id="rId390" Type="http://schemas.openxmlformats.org/officeDocument/2006/relationships/customXml" Target="../ink/ink1368.xml"/><Relationship Id="rId404" Type="http://schemas.openxmlformats.org/officeDocument/2006/relationships/customXml" Target="../ink/ink1375.xml"/><Relationship Id="rId611" Type="http://schemas.openxmlformats.org/officeDocument/2006/relationships/customXml" Target="../ink/ink1479.xml"/><Relationship Id="rId250" Type="http://schemas.openxmlformats.org/officeDocument/2006/relationships/customXml" Target="../ink/ink1298.xml"/><Relationship Id="rId488" Type="http://schemas.openxmlformats.org/officeDocument/2006/relationships/customXml" Target="../ink/ink1417.xml"/><Relationship Id="rId695" Type="http://schemas.openxmlformats.org/officeDocument/2006/relationships/customXml" Target="../ink/ink1521.xml"/><Relationship Id="rId709" Type="http://schemas.openxmlformats.org/officeDocument/2006/relationships/customXml" Target="../ink/ink1528.xml"/><Relationship Id="rId45" Type="http://schemas.openxmlformats.org/officeDocument/2006/relationships/image" Target="../media/image1208.png"/><Relationship Id="rId110" Type="http://schemas.openxmlformats.org/officeDocument/2006/relationships/customXml" Target="../ink/ink1228.xml"/><Relationship Id="rId348" Type="http://schemas.openxmlformats.org/officeDocument/2006/relationships/customXml" Target="../ink/ink1347.xml"/><Relationship Id="rId555" Type="http://schemas.openxmlformats.org/officeDocument/2006/relationships/image" Target="../media/image1462.png"/><Relationship Id="rId194" Type="http://schemas.openxmlformats.org/officeDocument/2006/relationships/customXml" Target="../ink/ink1270.xml"/><Relationship Id="rId208" Type="http://schemas.openxmlformats.org/officeDocument/2006/relationships/customXml" Target="../ink/ink1277.xml"/><Relationship Id="rId415" Type="http://schemas.openxmlformats.org/officeDocument/2006/relationships/image" Target="../media/image1392.png"/><Relationship Id="rId622" Type="http://schemas.openxmlformats.org/officeDocument/2006/relationships/image" Target="../media/image1494.png"/><Relationship Id="rId261" Type="http://schemas.openxmlformats.org/officeDocument/2006/relationships/image" Target="../media/image1315.png"/><Relationship Id="rId499" Type="http://schemas.openxmlformats.org/officeDocument/2006/relationships/image" Target="../media/image1434.png"/><Relationship Id="rId56" Type="http://schemas.openxmlformats.org/officeDocument/2006/relationships/customXml" Target="../ink/ink1201.xml"/><Relationship Id="rId359" Type="http://schemas.openxmlformats.org/officeDocument/2006/relationships/image" Target="../media/image1364.png"/><Relationship Id="rId566" Type="http://schemas.openxmlformats.org/officeDocument/2006/relationships/image" Target="../media/image1466.png"/><Relationship Id="rId121" Type="http://schemas.openxmlformats.org/officeDocument/2006/relationships/image" Target="../media/image1245.png"/><Relationship Id="rId219" Type="http://schemas.openxmlformats.org/officeDocument/2006/relationships/image" Target="../media/image1294.png"/><Relationship Id="rId426" Type="http://schemas.openxmlformats.org/officeDocument/2006/relationships/customXml" Target="../ink/ink1386.xml"/><Relationship Id="rId633" Type="http://schemas.openxmlformats.org/officeDocument/2006/relationships/customXml" Target="../ink/ink1490.xml"/><Relationship Id="rId67" Type="http://schemas.openxmlformats.org/officeDocument/2006/relationships/image" Target="../media/image1218.png"/><Relationship Id="rId272" Type="http://schemas.openxmlformats.org/officeDocument/2006/relationships/customXml" Target="../ink/ink1309.xml"/><Relationship Id="rId577" Type="http://schemas.openxmlformats.org/officeDocument/2006/relationships/customXml" Target="../ink/ink1462.xml"/><Relationship Id="rId700" Type="http://schemas.openxmlformats.org/officeDocument/2006/relationships/image" Target="../media/image1533.png"/><Relationship Id="rId132" Type="http://schemas.openxmlformats.org/officeDocument/2006/relationships/customXml" Target="../ink/ink1239.xml"/><Relationship Id="rId437" Type="http://schemas.openxmlformats.org/officeDocument/2006/relationships/image" Target="../media/image1403.png"/><Relationship Id="rId644" Type="http://schemas.openxmlformats.org/officeDocument/2006/relationships/image" Target="../media/image1505.png"/><Relationship Id="rId283" Type="http://schemas.openxmlformats.org/officeDocument/2006/relationships/image" Target="../media/image1326.png"/><Relationship Id="rId490" Type="http://schemas.openxmlformats.org/officeDocument/2006/relationships/customXml" Target="../ink/ink1418.xml"/><Relationship Id="rId504" Type="http://schemas.openxmlformats.org/officeDocument/2006/relationships/customXml" Target="../ink/ink1425.xml"/><Relationship Id="rId711" Type="http://schemas.openxmlformats.org/officeDocument/2006/relationships/customXml" Target="../ink/ink1529.xml"/><Relationship Id="rId78" Type="http://schemas.openxmlformats.org/officeDocument/2006/relationships/customXml" Target="../ink/ink1212.xml"/><Relationship Id="rId143" Type="http://schemas.openxmlformats.org/officeDocument/2006/relationships/image" Target="../media/image1256.png"/><Relationship Id="rId350" Type="http://schemas.openxmlformats.org/officeDocument/2006/relationships/customXml" Target="../ink/ink1348.xml"/><Relationship Id="rId588" Type="http://schemas.openxmlformats.org/officeDocument/2006/relationships/image" Target="../media/image1477.png"/><Relationship Id="rId210" Type="http://schemas.openxmlformats.org/officeDocument/2006/relationships/customXml" Target="../ink/ink1278.xml"/><Relationship Id="rId448" Type="http://schemas.openxmlformats.org/officeDocument/2006/relationships/customXml" Target="../ink/ink1397.xml"/><Relationship Id="rId655" Type="http://schemas.openxmlformats.org/officeDocument/2006/relationships/customXml" Target="../ink/ink1501.xml"/><Relationship Id="rId294" Type="http://schemas.openxmlformats.org/officeDocument/2006/relationships/customXml" Target="../ink/ink1320.xml"/><Relationship Id="rId308" Type="http://schemas.openxmlformats.org/officeDocument/2006/relationships/customXml" Target="../ink/ink1327.xml"/><Relationship Id="rId515" Type="http://schemas.openxmlformats.org/officeDocument/2006/relationships/image" Target="../media/image1442.png"/><Relationship Id="rId722" Type="http://schemas.openxmlformats.org/officeDocument/2006/relationships/image" Target="../media/image1544.png"/><Relationship Id="rId89" Type="http://schemas.openxmlformats.org/officeDocument/2006/relationships/image" Target="../media/image1229.png"/><Relationship Id="rId154" Type="http://schemas.openxmlformats.org/officeDocument/2006/relationships/customXml" Target="../ink/ink1250.xml"/><Relationship Id="rId361" Type="http://schemas.openxmlformats.org/officeDocument/2006/relationships/image" Target="../media/image1365.png"/><Relationship Id="rId599" Type="http://schemas.openxmlformats.org/officeDocument/2006/relationships/customXml" Target="../ink/ink1473.xml"/><Relationship Id="rId459" Type="http://schemas.openxmlformats.org/officeDocument/2006/relationships/image" Target="../media/image1414.png"/><Relationship Id="rId666" Type="http://schemas.openxmlformats.org/officeDocument/2006/relationships/image" Target="../media/image1516.png"/><Relationship Id="rId221" Type="http://schemas.openxmlformats.org/officeDocument/2006/relationships/image" Target="../media/image1295.png"/><Relationship Id="rId319" Type="http://schemas.openxmlformats.org/officeDocument/2006/relationships/image" Target="../media/image1344.png"/><Relationship Id="rId526" Type="http://schemas.openxmlformats.org/officeDocument/2006/relationships/customXml" Target="../ink/ink1436.xml"/><Relationship Id="rId165" Type="http://schemas.openxmlformats.org/officeDocument/2006/relationships/image" Target="../media/image1267.png"/><Relationship Id="rId372" Type="http://schemas.openxmlformats.org/officeDocument/2006/relationships/customXml" Target="../ink/ink1359.xml"/><Relationship Id="rId677" Type="http://schemas.openxmlformats.org/officeDocument/2006/relationships/customXml" Target="../ink/ink1512.xml"/><Relationship Id="rId232" Type="http://schemas.openxmlformats.org/officeDocument/2006/relationships/customXml" Target="../ink/ink1289.xml"/><Relationship Id="rId27" Type="http://schemas.openxmlformats.org/officeDocument/2006/relationships/image" Target="../media/image1199.png"/><Relationship Id="rId537" Type="http://schemas.openxmlformats.org/officeDocument/2006/relationships/image" Target="../media/image1453.png"/><Relationship Id="rId80" Type="http://schemas.openxmlformats.org/officeDocument/2006/relationships/customXml" Target="../ink/ink1213.xml"/><Relationship Id="rId176" Type="http://schemas.openxmlformats.org/officeDocument/2006/relationships/customXml" Target="../ink/ink1261.xml"/><Relationship Id="rId383" Type="http://schemas.openxmlformats.org/officeDocument/2006/relationships/image" Target="../media/image1376.png"/><Relationship Id="rId590" Type="http://schemas.openxmlformats.org/officeDocument/2006/relationships/image" Target="../media/image1478.png"/><Relationship Id="rId604" Type="http://schemas.openxmlformats.org/officeDocument/2006/relationships/image" Target="../media/image1485.png"/><Relationship Id="rId243" Type="http://schemas.openxmlformats.org/officeDocument/2006/relationships/image" Target="../media/image1306.png"/><Relationship Id="rId450" Type="http://schemas.openxmlformats.org/officeDocument/2006/relationships/customXml" Target="../ink/ink1398.xml"/><Relationship Id="rId688" Type="http://schemas.openxmlformats.org/officeDocument/2006/relationships/image" Target="../media/image1527.png"/><Relationship Id="rId38" Type="http://schemas.openxmlformats.org/officeDocument/2006/relationships/customXml" Target="../ink/ink1192.xml"/><Relationship Id="rId103" Type="http://schemas.openxmlformats.org/officeDocument/2006/relationships/image" Target="../media/image1236.png"/><Relationship Id="rId310" Type="http://schemas.openxmlformats.org/officeDocument/2006/relationships/customXml" Target="../ink/ink1328.xml"/><Relationship Id="rId548" Type="http://schemas.openxmlformats.org/officeDocument/2006/relationships/customXml" Target="../ink/ink1447.xml"/><Relationship Id="rId91" Type="http://schemas.openxmlformats.org/officeDocument/2006/relationships/image" Target="../media/image1230.png"/><Relationship Id="rId187" Type="http://schemas.openxmlformats.org/officeDocument/2006/relationships/image" Target="../media/image1278.png"/><Relationship Id="rId394" Type="http://schemas.openxmlformats.org/officeDocument/2006/relationships/customXml" Target="../ink/ink1370.xml"/><Relationship Id="rId408" Type="http://schemas.openxmlformats.org/officeDocument/2006/relationships/customXml" Target="../ink/ink1377.xml"/><Relationship Id="rId615" Type="http://schemas.openxmlformats.org/officeDocument/2006/relationships/customXml" Target="../ink/ink1481.xml"/><Relationship Id="rId254" Type="http://schemas.openxmlformats.org/officeDocument/2006/relationships/customXml" Target="../ink/ink1300.xml"/><Relationship Id="rId699" Type="http://schemas.openxmlformats.org/officeDocument/2006/relationships/customXml" Target="../ink/ink1523.xml"/><Relationship Id="rId49" Type="http://schemas.openxmlformats.org/officeDocument/2006/relationships/image" Target="../media/image1210.png"/><Relationship Id="rId114" Type="http://schemas.openxmlformats.org/officeDocument/2006/relationships/customXml" Target="../ink/ink1230.xml"/><Relationship Id="rId461" Type="http://schemas.openxmlformats.org/officeDocument/2006/relationships/image" Target="../media/image1415.png"/><Relationship Id="rId559" Type="http://schemas.openxmlformats.org/officeDocument/2006/relationships/image" Target="../media/image1464.png"/><Relationship Id="rId198" Type="http://schemas.openxmlformats.org/officeDocument/2006/relationships/customXml" Target="../ink/ink1272.xml"/><Relationship Id="rId321" Type="http://schemas.openxmlformats.org/officeDocument/2006/relationships/image" Target="../media/image1345.png"/><Relationship Id="rId419" Type="http://schemas.openxmlformats.org/officeDocument/2006/relationships/image" Target="../media/image1394.png"/><Relationship Id="rId626" Type="http://schemas.openxmlformats.org/officeDocument/2006/relationships/image" Target="../media/image1496.png"/><Relationship Id="rId265" Type="http://schemas.openxmlformats.org/officeDocument/2006/relationships/image" Target="../media/image1317.png"/><Relationship Id="rId472" Type="http://schemas.openxmlformats.org/officeDocument/2006/relationships/customXml" Target="../ink/ink1409.xml"/><Relationship Id="rId125" Type="http://schemas.openxmlformats.org/officeDocument/2006/relationships/image" Target="../media/image1247.png"/><Relationship Id="rId332" Type="http://schemas.openxmlformats.org/officeDocument/2006/relationships/customXml" Target="../ink/ink13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1" Type="http://schemas.openxmlformats.org/officeDocument/2006/relationships/image" Target="../media/image1547.png"/><Relationship Id="rId2" Type="http://schemas.openxmlformats.org/officeDocument/2006/relationships/image" Target="../media/image4.jpeg"/><Relationship Id="rId20" Type="http://schemas.openxmlformats.org/officeDocument/2006/relationships/customXml" Target="../ink/ink1537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536.xml"/><Relationship Id="rId5" Type="http://schemas.openxmlformats.org/officeDocument/2006/relationships/image" Target="../media/image1546.png"/><Relationship Id="rId23" Type="http://schemas.openxmlformats.org/officeDocument/2006/relationships/image" Target="../media/image1548.png"/><Relationship Id="rId19" Type="http://schemas.openxmlformats.org/officeDocument/2006/relationships/image" Target="NULL"/><Relationship Id="rId4" Type="http://schemas.openxmlformats.org/officeDocument/2006/relationships/image" Target="../media/image5.png"/><Relationship Id="rId22" Type="http://schemas.openxmlformats.org/officeDocument/2006/relationships/customXml" Target="../ink/ink1538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581.xml"/><Relationship Id="rId42" Type="http://schemas.openxmlformats.org/officeDocument/2006/relationships/image" Target="../media/image1554.png"/><Relationship Id="rId63" Type="http://schemas.openxmlformats.org/officeDocument/2006/relationships/customXml" Target="../ink/ink1554.xml"/><Relationship Id="rId84" Type="http://schemas.openxmlformats.org/officeDocument/2006/relationships/image" Target="../media/image1575.png"/><Relationship Id="rId138" Type="http://schemas.openxmlformats.org/officeDocument/2006/relationships/image" Target="../media/image1602.png"/><Relationship Id="rId159" Type="http://schemas.openxmlformats.org/officeDocument/2006/relationships/customXml" Target="../ink/ink1602.xml"/><Relationship Id="rId170" Type="http://schemas.openxmlformats.org/officeDocument/2006/relationships/image" Target="../media/image1618.png"/><Relationship Id="rId191" Type="http://schemas.openxmlformats.org/officeDocument/2006/relationships/customXml" Target="../ink/ink1618.xml"/><Relationship Id="rId205" Type="http://schemas.openxmlformats.org/officeDocument/2006/relationships/customXml" Target="../ink/ink1625.xml"/><Relationship Id="rId226" Type="http://schemas.openxmlformats.org/officeDocument/2006/relationships/image" Target="../media/image1646.png"/><Relationship Id="rId247" Type="http://schemas.openxmlformats.org/officeDocument/2006/relationships/customXml" Target="../ink/ink1646.xml"/><Relationship Id="rId107" Type="http://schemas.openxmlformats.org/officeDocument/2006/relationships/customXml" Target="../ink/ink1576.xml"/><Relationship Id="rId53" Type="http://schemas.openxmlformats.org/officeDocument/2006/relationships/customXml" Target="../ink/ink1549.xml"/><Relationship Id="rId74" Type="http://schemas.openxmlformats.org/officeDocument/2006/relationships/image" Target="../media/image1570.png"/><Relationship Id="rId128" Type="http://schemas.openxmlformats.org/officeDocument/2006/relationships/image" Target="../media/image1597.png"/><Relationship Id="rId149" Type="http://schemas.openxmlformats.org/officeDocument/2006/relationships/customXml" Target="../ink/ink1597.xml"/><Relationship Id="rId5" Type="http://schemas.openxmlformats.org/officeDocument/2006/relationships/image" Target="../media/image1549.png"/><Relationship Id="rId95" Type="http://schemas.openxmlformats.org/officeDocument/2006/relationships/customXml" Target="../ink/ink1570.xml"/><Relationship Id="rId160" Type="http://schemas.openxmlformats.org/officeDocument/2006/relationships/image" Target="../media/image1613.png"/><Relationship Id="rId181" Type="http://schemas.openxmlformats.org/officeDocument/2006/relationships/customXml" Target="../ink/ink1613.xml"/><Relationship Id="rId216" Type="http://schemas.openxmlformats.org/officeDocument/2006/relationships/image" Target="../media/image1641.png"/><Relationship Id="rId237" Type="http://schemas.openxmlformats.org/officeDocument/2006/relationships/customXml" Target="../ink/ink1641.xml"/><Relationship Id="rId43" Type="http://schemas.openxmlformats.org/officeDocument/2006/relationships/customXml" Target="../ink/ink1544.xml"/><Relationship Id="rId64" Type="http://schemas.openxmlformats.org/officeDocument/2006/relationships/image" Target="../media/image1565.png"/><Relationship Id="rId118" Type="http://schemas.openxmlformats.org/officeDocument/2006/relationships/image" Target="../media/image1592.png"/><Relationship Id="rId139" Type="http://schemas.openxmlformats.org/officeDocument/2006/relationships/customXml" Target="../ink/ink1592.xml"/><Relationship Id="rId85" Type="http://schemas.openxmlformats.org/officeDocument/2006/relationships/customXml" Target="../ink/ink1565.xml"/><Relationship Id="rId150" Type="http://schemas.openxmlformats.org/officeDocument/2006/relationships/image" Target="../media/image1608.png"/><Relationship Id="rId171" Type="http://schemas.openxmlformats.org/officeDocument/2006/relationships/customXml" Target="../ink/ink1608.xml"/><Relationship Id="rId192" Type="http://schemas.openxmlformats.org/officeDocument/2006/relationships/image" Target="../media/image1629.png"/><Relationship Id="rId206" Type="http://schemas.openxmlformats.org/officeDocument/2006/relationships/image" Target="../media/image1636.png"/><Relationship Id="rId227" Type="http://schemas.openxmlformats.org/officeDocument/2006/relationships/customXml" Target="../ink/ink1636.xml"/><Relationship Id="rId248" Type="http://schemas.openxmlformats.org/officeDocument/2006/relationships/image" Target="../media/image1657.png"/><Relationship Id="rId108" Type="http://schemas.openxmlformats.org/officeDocument/2006/relationships/image" Target="../media/image1587.png"/><Relationship Id="rId129" Type="http://schemas.openxmlformats.org/officeDocument/2006/relationships/customXml" Target="../ink/ink1587.xml"/><Relationship Id="rId54" Type="http://schemas.openxmlformats.org/officeDocument/2006/relationships/image" Target="../media/image1560.png"/><Relationship Id="rId75" Type="http://schemas.openxmlformats.org/officeDocument/2006/relationships/customXml" Target="../ink/ink1560.xml"/><Relationship Id="rId96" Type="http://schemas.openxmlformats.org/officeDocument/2006/relationships/image" Target="../media/image1581.png"/><Relationship Id="rId140" Type="http://schemas.openxmlformats.org/officeDocument/2006/relationships/image" Target="../media/image1603.png"/><Relationship Id="rId161" Type="http://schemas.openxmlformats.org/officeDocument/2006/relationships/customXml" Target="../ink/ink1603.xml"/><Relationship Id="rId182" Type="http://schemas.openxmlformats.org/officeDocument/2006/relationships/image" Target="../media/image1624.png"/><Relationship Id="rId217" Type="http://schemas.openxmlformats.org/officeDocument/2006/relationships/customXml" Target="../ink/ink1631.xml"/><Relationship Id="rId6" Type="http://schemas.openxmlformats.org/officeDocument/2006/relationships/image" Target="../media/image1550.png"/><Relationship Id="rId238" Type="http://schemas.openxmlformats.org/officeDocument/2006/relationships/image" Target="../media/image1652.png"/><Relationship Id="rId119" Type="http://schemas.openxmlformats.org/officeDocument/2006/relationships/customXml" Target="../ink/ink1582.xml"/><Relationship Id="rId44" Type="http://schemas.openxmlformats.org/officeDocument/2006/relationships/image" Target="../media/image1555.png"/><Relationship Id="rId65" Type="http://schemas.openxmlformats.org/officeDocument/2006/relationships/customXml" Target="../ink/ink1555.xml"/><Relationship Id="rId86" Type="http://schemas.openxmlformats.org/officeDocument/2006/relationships/image" Target="../media/image1576.png"/><Relationship Id="rId130" Type="http://schemas.openxmlformats.org/officeDocument/2006/relationships/image" Target="../media/image1598.png"/><Relationship Id="rId151" Type="http://schemas.openxmlformats.org/officeDocument/2006/relationships/customXml" Target="../ink/ink1598.xml"/><Relationship Id="rId172" Type="http://schemas.openxmlformats.org/officeDocument/2006/relationships/image" Target="../media/image1619.png"/><Relationship Id="rId193" Type="http://schemas.openxmlformats.org/officeDocument/2006/relationships/customXml" Target="../ink/ink1619.xml"/><Relationship Id="rId207" Type="http://schemas.openxmlformats.org/officeDocument/2006/relationships/customXml" Target="../ink/ink1626.xml"/><Relationship Id="rId228" Type="http://schemas.openxmlformats.org/officeDocument/2006/relationships/image" Target="../media/image1647.png"/><Relationship Id="rId249" Type="http://schemas.openxmlformats.org/officeDocument/2006/relationships/customXml" Target="../ink/ink1647.xml"/><Relationship Id="rId109" Type="http://schemas.openxmlformats.org/officeDocument/2006/relationships/customXml" Target="../ink/ink1577.xml"/><Relationship Id="rId34" Type="http://schemas.openxmlformats.org/officeDocument/2006/relationships/image" Target="NULL"/><Relationship Id="rId55" Type="http://schemas.openxmlformats.org/officeDocument/2006/relationships/customXml" Target="../ink/ink1550.xml"/><Relationship Id="rId76" Type="http://schemas.openxmlformats.org/officeDocument/2006/relationships/image" Target="../media/image1571.png"/><Relationship Id="rId97" Type="http://schemas.openxmlformats.org/officeDocument/2006/relationships/customXml" Target="../ink/ink1571.xml"/><Relationship Id="rId120" Type="http://schemas.openxmlformats.org/officeDocument/2006/relationships/image" Target="../media/image1593.png"/><Relationship Id="rId141" Type="http://schemas.openxmlformats.org/officeDocument/2006/relationships/customXml" Target="../ink/ink1593.xml"/><Relationship Id="rId7" Type="http://schemas.openxmlformats.org/officeDocument/2006/relationships/customXml" Target="../ink/ink1539.xml"/><Relationship Id="rId162" Type="http://schemas.openxmlformats.org/officeDocument/2006/relationships/image" Target="../media/image1614.png"/><Relationship Id="rId183" Type="http://schemas.openxmlformats.org/officeDocument/2006/relationships/customXml" Target="../ink/ink1614.xml"/><Relationship Id="rId218" Type="http://schemas.openxmlformats.org/officeDocument/2006/relationships/image" Target="../media/image1642.png"/><Relationship Id="rId239" Type="http://schemas.openxmlformats.org/officeDocument/2006/relationships/customXml" Target="../ink/ink1642.xml"/><Relationship Id="rId250" Type="http://schemas.openxmlformats.org/officeDocument/2006/relationships/image" Target="../media/image1658.png"/><Relationship Id="rId45" Type="http://schemas.openxmlformats.org/officeDocument/2006/relationships/customXml" Target="../ink/ink1545.xml"/><Relationship Id="rId66" Type="http://schemas.openxmlformats.org/officeDocument/2006/relationships/image" Target="../media/image1566.png"/><Relationship Id="rId87" Type="http://schemas.openxmlformats.org/officeDocument/2006/relationships/customXml" Target="../ink/ink1566.xml"/><Relationship Id="rId110" Type="http://schemas.openxmlformats.org/officeDocument/2006/relationships/image" Target="../media/image1588.png"/><Relationship Id="rId131" Type="http://schemas.openxmlformats.org/officeDocument/2006/relationships/customXml" Target="../ink/ink1588.xml"/><Relationship Id="rId152" Type="http://schemas.openxmlformats.org/officeDocument/2006/relationships/image" Target="../media/image1609.png"/><Relationship Id="rId173" Type="http://schemas.openxmlformats.org/officeDocument/2006/relationships/customXml" Target="../ink/ink1609.xml"/><Relationship Id="rId194" Type="http://schemas.openxmlformats.org/officeDocument/2006/relationships/image" Target="../media/image1630.png"/><Relationship Id="rId208" Type="http://schemas.openxmlformats.org/officeDocument/2006/relationships/image" Target="../media/image1637.png"/><Relationship Id="rId229" Type="http://schemas.openxmlformats.org/officeDocument/2006/relationships/customXml" Target="../ink/ink1637.xml"/><Relationship Id="rId240" Type="http://schemas.openxmlformats.org/officeDocument/2006/relationships/image" Target="../media/image1653.png"/><Relationship Id="rId35" Type="http://schemas.openxmlformats.org/officeDocument/2006/relationships/customXml" Target="../ink/ink1540.xml"/><Relationship Id="rId56" Type="http://schemas.openxmlformats.org/officeDocument/2006/relationships/image" Target="../media/image1561.png"/><Relationship Id="rId77" Type="http://schemas.openxmlformats.org/officeDocument/2006/relationships/customXml" Target="../ink/ink1561.xml"/><Relationship Id="rId100" Type="http://schemas.openxmlformats.org/officeDocument/2006/relationships/image" Target="../media/image1583.png"/><Relationship Id="rId98" Type="http://schemas.openxmlformats.org/officeDocument/2006/relationships/image" Target="../media/image1582.png"/><Relationship Id="rId121" Type="http://schemas.openxmlformats.org/officeDocument/2006/relationships/customXml" Target="../ink/ink1583.xml"/><Relationship Id="rId142" Type="http://schemas.openxmlformats.org/officeDocument/2006/relationships/image" Target="../media/image1604.png"/><Relationship Id="rId163" Type="http://schemas.openxmlformats.org/officeDocument/2006/relationships/customXml" Target="../ink/ink1604.xml"/><Relationship Id="rId184" Type="http://schemas.openxmlformats.org/officeDocument/2006/relationships/image" Target="../media/image1625.png"/><Relationship Id="rId219" Type="http://schemas.openxmlformats.org/officeDocument/2006/relationships/customXml" Target="../ink/ink1632.xml"/><Relationship Id="rId3" Type="http://schemas.openxmlformats.org/officeDocument/2006/relationships/image" Target="../media/image5.png"/><Relationship Id="rId214" Type="http://schemas.openxmlformats.org/officeDocument/2006/relationships/image" Target="../media/image1640.png"/><Relationship Id="rId230" Type="http://schemas.openxmlformats.org/officeDocument/2006/relationships/image" Target="../media/image1648.png"/><Relationship Id="rId235" Type="http://schemas.openxmlformats.org/officeDocument/2006/relationships/customXml" Target="../ink/ink1640.xml"/><Relationship Id="rId251" Type="http://schemas.openxmlformats.org/officeDocument/2006/relationships/customXml" Target="../ink/ink1648.xml"/><Relationship Id="rId46" Type="http://schemas.openxmlformats.org/officeDocument/2006/relationships/image" Target="../media/image1556.png"/><Relationship Id="rId67" Type="http://schemas.openxmlformats.org/officeDocument/2006/relationships/customXml" Target="../ink/ink1556.xml"/><Relationship Id="rId116" Type="http://schemas.openxmlformats.org/officeDocument/2006/relationships/image" Target="../media/image1591.png"/><Relationship Id="rId137" Type="http://schemas.openxmlformats.org/officeDocument/2006/relationships/customXml" Target="../ink/ink1591.xml"/><Relationship Id="rId158" Type="http://schemas.openxmlformats.org/officeDocument/2006/relationships/image" Target="../media/image1612.png"/><Relationship Id="rId41" Type="http://schemas.openxmlformats.org/officeDocument/2006/relationships/customXml" Target="../ink/ink1543.xml"/><Relationship Id="rId62" Type="http://schemas.openxmlformats.org/officeDocument/2006/relationships/image" Target="../media/image1564.png"/><Relationship Id="rId83" Type="http://schemas.openxmlformats.org/officeDocument/2006/relationships/customXml" Target="../ink/ink1564.xml"/><Relationship Id="rId88" Type="http://schemas.openxmlformats.org/officeDocument/2006/relationships/image" Target="../media/image1577.png"/><Relationship Id="rId111" Type="http://schemas.openxmlformats.org/officeDocument/2006/relationships/customXml" Target="../ink/ink1578.xml"/><Relationship Id="rId132" Type="http://schemas.openxmlformats.org/officeDocument/2006/relationships/image" Target="../media/image1599.png"/><Relationship Id="rId153" Type="http://schemas.openxmlformats.org/officeDocument/2006/relationships/customXml" Target="../ink/ink1599.xml"/><Relationship Id="rId174" Type="http://schemas.openxmlformats.org/officeDocument/2006/relationships/image" Target="../media/image1620.png"/><Relationship Id="rId179" Type="http://schemas.openxmlformats.org/officeDocument/2006/relationships/customXml" Target="../ink/ink1612.xml"/><Relationship Id="rId195" Type="http://schemas.openxmlformats.org/officeDocument/2006/relationships/customXml" Target="../ink/ink1620.xml"/><Relationship Id="rId209" Type="http://schemas.openxmlformats.org/officeDocument/2006/relationships/customXml" Target="../ink/ink1627.xml"/><Relationship Id="rId190" Type="http://schemas.openxmlformats.org/officeDocument/2006/relationships/image" Target="../media/image1628.png"/><Relationship Id="rId204" Type="http://schemas.openxmlformats.org/officeDocument/2006/relationships/image" Target="../media/image1635.png"/><Relationship Id="rId220" Type="http://schemas.openxmlformats.org/officeDocument/2006/relationships/image" Target="../media/image1643.png"/><Relationship Id="rId225" Type="http://schemas.openxmlformats.org/officeDocument/2006/relationships/customXml" Target="../ink/ink1635.xml"/><Relationship Id="rId241" Type="http://schemas.openxmlformats.org/officeDocument/2006/relationships/customXml" Target="../ink/ink1643.xml"/><Relationship Id="rId246" Type="http://schemas.openxmlformats.org/officeDocument/2006/relationships/image" Target="../media/image1656.png"/><Relationship Id="rId36" Type="http://schemas.openxmlformats.org/officeDocument/2006/relationships/image" Target="../media/image1551.png"/><Relationship Id="rId57" Type="http://schemas.openxmlformats.org/officeDocument/2006/relationships/customXml" Target="../ink/ink1551.xml"/><Relationship Id="rId106" Type="http://schemas.openxmlformats.org/officeDocument/2006/relationships/image" Target="../media/image1586.png"/><Relationship Id="rId127" Type="http://schemas.openxmlformats.org/officeDocument/2006/relationships/customXml" Target="../ink/ink1586.xml"/><Relationship Id="rId52" Type="http://schemas.openxmlformats.org/officeDocument/2006/relationships/image" Target="../media/image1559.png"/><Relationship Id="rId73" Type="http://schemas.openxmlformats.org/officeDocument/2006/relationships/customXml" Target="../ink/ink1559.xml"/><Relationship Id="rId78" Type="http://schemas.openxmlformats.org/officeDocument/2006/relationships/image" Target="../media/image1572.png"/><Relationship Id="rId94" Type="http://schemas.openxmlformats.org/officeDocument/2006/relationships/image" Target="../media/image1580.png"/><Relationship Id="rId99" Type="http://schemas.openxmlformats.org/officeDocument/2006/relationships/customXml" Target="../ink/ink1572.xml"/><Relationship Id="rId101" Type="http://schemas.openxmlformats.org/officeDocument/2006/relationships/customXml" Target="../ink/ink1573.xml"/><Relationship Id="rId122" Type="http://schemas.openxmlformats.org/officeDocument/2006/relationships/image" Target="../media/image1594.png"/><Relationship Id="rId143" Type="http://schemas.openxmlformats.org/officeDocument/2006/relationships/customXml" Target="../ink/ink1594.xml"/><Relationship Id="rId148" Type="http://schemas.openxmlformats.org/officeDocument/2006/relationships/image" Target="../media/image1607.png"/><Relationship Id="rId164" Type="http://schemas.openxmlformats.org/officeDocument/2006/relationships/image" Target="../media/image1615.png"/><Relationship Id="rId169" Type="http://schemas.openxmlformats.org/officeDocument/2006/relationships/customXml" Target="../ink/ink1607.xml"/><Relationship Id="rId185" Type="http://schemas.openxmlformats.org/officeDocument/2006/relationships/customXml" Target="../ink/ink1615.xml"/><Relationship Id="rId4" Type="http://schemas.openxmlformats.org/officeDocument/2006/relationships/image" Target="../media/image3.png"/><Relationship Id="rId180" Type="http://schemas.openxmlformats.org/officeDocument/2006/relationships/image" Target="../media/image1623.png"/><Relationship Id="rId210" Type="http://schemas.openxmlformats.org/officeDocument/2006/relationships/image" Target="../media/image1638.png"/><Relationship Id="rId215" Type="http://schemas.openxmlformats.org/officeDocument/2006/relationships/customXml" Target="../ink/ink1630.xml"/><Relationship Id="rId236" Type="http://schemas.openxmlformats.org/officeDocument/2006/relationships/image" Target="../media/image1651.png"/><Relationship Id="rId231" Type="http://schemas.openxmlformats.org/officeDocument/2006/relationships/customXml" Target="../ink/ink1638.xml"/><Relationship Id="rId252" Type="http://schemas.openxmlformats.org/officeDocument/2006/relationships/image" Target="../media/image1659.png"/><Relationship Id="rId47" Type="http://schemas.openxmlformats.org/officeDocument/2006/relationships/customXml" Target="../ink/ink1546.xml"/><Relationship Id="rId68" Type="http://schemas.openxmlformats.org/officeDocument/2006/relationships/image" Target="../media/image1567.png"/><Relationship Id="rId89" Type="http://schemas.openxmlformats.org/officeDocument/2006/relationships/customXml" Target="../ink/ink1567.xml"/><Relationship Id="rId112" Type="http://schemas.openxmlformats.org/officeDocument/2006/relationships/image" Target="../media/image1589.png"/><Relationship Id="rId133" Type="http://schemas.openxmlformats.org/officeDocument/2006/relationships/customXml" Target="../ink/ink1589.xml"/><Relationship Id="rId154" Type="http://schemas.openxmlformats.org/officeDocument/2006/relationships/image" Target="../media/image1610.png"/><Relationship Id="rId175" Type="http://schemas.openxmlformats.org/officeDocument/2006/relationships/customXml" Target="../ink/ink1610.xml"/><Relationship Id="rId196" Type="http://schemas.openxmlformats.org/officeDocument/2006/relationships/image" Target="../media/image1631.png"/><Relationship Id="rId200" Type="http://schemas.openxmlformats.org/officeDocument/2006/relationships/image" Target="../media/image1633.png"/><Relationship Id="rId221" Type="http://schemas.openxmlformats.org/officeDocument/2006/relationships/customXml" Target="../ink/ink1633.xml"/><Relationship Id="rId242" Type="http://schemas.openxmlformats.org/officeDocument/2006/relationships/image" Target="../media/image1654.png"/><Relationship Id="rId37" Type="http://schemas.openxmlformats.org/officeDocument/2006/relationships/customXml" Target="../ink/ink1541.xml"/><Relationship Id="rId58" Type="http://schemas.openxmlformats.org/officeDocument/2006/relationships/image" Target="../media/image1562.png"/><Relationship Id="rId79" Type="http://schemas.openxmlformats.org/officeDocument/2006/relationships/customXml" Target="../ink/ink1562.xml"/><Relationship Id="rId102" Type="http://schemas.openxmlformats.org/officeDocument/2006/relationships/image" Target="../media/image1584.png"/><Relationship Id="rId123" Type="http://schemas.openxmlformats.org/officeDocument/2006/relationships/customXml" Target="../ink/ink1584.xml"/><Relationship Id="rId144" Type="http://schemas.openxmlformats.org/officeDocument/2006/relationships/image" Target="../media/image1605.png"/><Relationship Id="rId90" Type="http://schemas.openxmlformats.org/officeDocument/2006/relationships/image" Target="../media/image1578.png"/><Relationship Id="rId165" Type="http://schemas.openxmlformats.org/officeDocument/2006/relationships/customXml" Target="../ink/ink1605.xml"/><Relationship Id="rId186" Type="http://schemas.openxmlformats.org/officeDocument/2006/relationships/image" Target="../media/image1626.png"/><Relationship Id="rId211" Type="http://schemas.openxmlformats.org/officeDocument/2006/relationships/customXml" Target="../ink/ink1628.xml"/><Relationship Id="rId232" Type="http://schemas.openxmlformats.org/officeDocument/2006/relationships/image" Target="../media/image1649.png"/><Relationship Id="rId253" Type="http://schemas.openxmlformats.org/officeDocument/2006/relationships/customXml" Target="../ink/ink1649.xml"/><Relationship Id="rId48" Type="http://schemas.openxmlformats.org/officeDocument/2006/relationships/image" Target="../media/image1557.png"/><Relationship Id="rId69" Type="http://schemas.openxmlformats.org/officeDocument/2006/relationships/customXml" Target="../ink/ink1557.xml"/><Relationship Id="rId113" Type="http://schemas.openxmlformats.org/officeDocument/2006/relationships/customXml" Target="../ink/ink1579.xml"/><Relationship Id="rId134" Type="http://schemas.openxmlformats.org/officeDocument/2006/relationships/image" Target="../media/image1600.png"/><Relationship Id="rId80" Type="http://schemas.openxmlformats.org/officeDocument/2006/relationships/image" Target="../media/image1573.png"/><Relationship Id="rId155" Type="http://schemas.openxmlformats.org/officeDocument/2006/relationships/customXml" Target="../ink/ink1600.xml"/><Relationship Id="rId176" Type="http://schemas.openxmlformats.org/officeDocument/2006/relationships/image" Target="../media/image1621.png"/><Relationship Id="rId197" Type="http://schemas.openxmlformats.org/officeDocument/2006/relationships/customXml" Target="../ink/ink1621.xml"/><Relationship Id="rId201" Type="http://schemas.openxmlformats.org/officeDocument/2006/relationships/customXml" Target="../ink/ink1623.xml"/><Relationship Id="rId222" Type="http://schemas.openxmlformats.org/officeDocument/2006/relationships/image" Target="../media/image1644.png"/><Relationship Id="rId243" Type="http://schemas.openxmlformats.org/officeDocument/2006/relationships/customXml" Target="../ink/ink1644.xml"/><Relationship Id="rId38" Type="http://schemas.openxmlformats.org/officeDocument/2006/relationships/image" Target="../media/image1552.png"/><Relationship Id="rId59" Type="http://schemas.openxmlformats.org/officeDocument/2006/relationships/customXml" Target="../ink/ink1552.xml"/><Relationship Id="rId103" Type="http://schemas.openxmlformats.org/officeDocument/2006/relationships/customXml" Target="../ink/ink1574.xml"/><Relationship Id="rId124" Type="http://schemas.openxmlformats.org/officeDocument/2006/relationships/image" Target="../media/image1595.png"/><Relationship Id="rId70" Type="http://schemas.openxmlformats.org/officeDocument/2006/relationships/image" Target="../media/image1568.png"/><Relationship Id="rId91" Type="http://schemas.openxmlformats.org/officeDocument/2006/relationships/customXml" Target="../ink/ink1568.xml"/><Relationship Id="rId145" Type="http://schemas.openxmlformats.org/officeDocument/2006/relationships/customXml" Target="../ink/ink1595.xml"/><Relationship Id="rId166" Type="http://schemas.openxmlformats.org/officeDocument/2006/relationships/image" Target="../media/image1616.png"/><Relationship Id="rId187" Type="http://schemas.openxmlformats.org/officeDocument/2006/relationships/customXml" Target="../ink/ink1616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639.png"/><Relationship Id="rId233" Type="http://schemas.openxmlformats.org/officeDocument/2006/relationships/customXml" Target="../ink/ink1639.xml"/><Relationship Id="rId254" Type="http://schemas.openxmlformats.org/officeDocument/2006/relationships/image" Target="../media/image1660.png"/><Relationship Id="rId49" Type="http://schemas.openxmlformats.org/officeDocument/2006/relationships/customXml" Target="../ink/ink1547.xml"/><Relationship Id="rId114" Type="http://schemas.openxmlformats.org/officeDocument/2006/relationships/image" Target="../media/image1590.png"/><Relationship Id="rId60" Type="http://schemas.openxmlformats.org/officeDocument/2006/relationships/image" Target="../media/image1563.png"/><Relationship Id="rId81" Type="http://schemas.openxmlformats.org/officeDocument/2006/relationships/customXml" Target="../ink/ink1563.xml"/><Relationship Id="rId135" Type="http://schemas.openxmlformats.org/officeDocument/2006/relationships/customXml" Target="../ink/ink1590.xml"/><Relationship Id="rId156" Type="http://schemas.openxmlformats.org/officeDocument/2006/relationships/image" Target="../media/image1611.png"/><Relationship Id="rId177" Type="http://schemas.openxmlformats.org/officeDocument/2006/relationships/customXml" Target="../ink/ink1611.xml"/><Relationship Id="rId198" Type="http://schemas.openxmlformats.org/officeDocument/2006/relationships/image" Target="../media/image1632.png"/><Relationship Id="rId202" Type="http://schemas.openxmlformats.org/officeDocument/2006/relationships/image" Target="../media/image1634.png"/><Relationship Id="rId223" Type="http://schemas.openxmlformats.org/officeDocument/2006/relationships/customXml" Target="../ink/ink1634.xml"/><Relationship Id="rId244" Type="http://schemas.openxmlformats.org/officeDocument/2006/relationships/image" Target="../media/image1655.png"/><Relationship Id="rId39" Type="http://schemas.openxmlformats.org/officeDocument/2006/relationships/customXml" Target="../ink/ink1542.xml"/><Relationship Id="rId50" Type="http://schemas.openxmlformats.org/officeDocument/2006/relationships/image" Target="../media/image1558.png"/><Relationship Id="rId104" Type="http://schemas.openxmlformats.org/officeDocument/2006/relationships/image" Target="../media/image1585.png"/><Relationship Id="rId125" Type="http://schemas.openxmlformats.org/officeDocument/2006/relationships/customXml" Target="../ink/ink1585.xml"/><Relationship Id="rId146" Type="http://schemas.openxmlformats.org/officeDocument/2006/relationships/image" Target="../media/image1606.png"/><Relationship Id="rId167" Type="http://schemas.openxmlformats.org/officeDocument/2006/relationships/customXml" Target="../ink/ink1606.xml"/><Relationship Id="rId188" Type="http://schemas.openxmlformats.org/officeDocument/2006/relationships/image" Target="../media/image1627.png"/><Relationship Id="rId71" Type="http://schemas.openxmlformats.org/officeDocument/2006/relationships/customXml" Target="../ink/ink1558.xml"/><Relationship Id="rId92" Type="http://schemas.openxmlformats.org/officeDocument/2006/relationships/image" Target="../media/image1579.png"/><Relationship Id="rId213" Type="http://schemas.openxmlformats.org/officeDocument/2006/relationships/customXml" Target="../ink/ink1629.xml"/><Relationship Id="rId234" Type="http://schemas.openxmlformats.org/officeDocument/2006/relationships/image" Target="../media/image1650.png"/><Relationship Id="rId2" Type="http://schemas.openxmlformats.org/officeDocument/2006/relationships/image" Target="../media/image4.jpeg"/><Relationship Id="rId40" Type="http://schemas.openxmlformats.org/officeDocument/2006/relationships/image" Target="../media/image1553.png"/><Relationship Id="rId115" Type="http://schemas.openxmlformats.org/officeDocument/2006/relationships/customXml" Target="../ink/ink1580.xml"/><Relationship Id="rId136" Type="http://schemas.openxmlformats.org/officeDocument/2006/relationships/image" Target="../media/image1601.png"/><Relationship Id="rId157" Type="http://schemas.openxmlformats.org/officeDocument/2006/relationships/customXml" Target="../ink/ink1601.xml"/><Relationship Id="rId178" Type="http://schemas.openxmlformats.org/officeDocument/2006/relationships/image" Target="../media/image1622.png"/><Relationship Id="rId61" Type="http://schemas.openxmlformats.org/officeDocument/2006/relationships/customXml" Target="../ink/ink1553.xml"/><Relationship Id="rId82" Type="http://schemas.openxmlformats.org/officeDocument/2006/relationships/image" Target="../media/image1574.png"/><Relationship Id="rId199" Type="http://schemas.openxmlformats.org/officeDocument/2006/relationships/customXml" Target="../ink/ink1622.xml"/><Relationship Id="rId203" Type="http://schemas.openxmlformats.org/officeDocument/2006/relationships/customXml" Target="../ink/ink1624.xml"/><Relationship Id="rId224" Type="http://schemas.openxmlformats.org/officeDocument/2006/relationships/image" Target="../media/image1645.png"/><Relationship Id="rId245" Type="http://schemas.openxmlformats.org/officeDocument/2006/relationships/customXml" Target="../ink/ink1645.xml"/><Relationship Id="rId105" Type="http://schemas.openxmlformats.org/officeDocument/2006/relationships/customXml" Target="../ink/ink1575.xml"/><Relationship Id="rId126" Type="http://schemas.openxmlformats.org/officeDocument/2006/relationships/image" Target="../media/image1596.png"/><Relationship Id="rId147" Type="http://schemas.openxmlformats.org/officeDocument/2006/relationships/customXml" Target="../ink/ink1596.xml"/><Relationship Id="rId168" Type="http://schemas.openxmlformats.org/officeDocument/2006/relationships/image" Target="../media/image1617.png"/><Relationship Id="rId51" Type="http://schemas.openxmlformats.org/officeDocument/2006/relationships/customXml" Target="../ink/ink1548.xml"/><Relationship Id="rId72" Type="http://schemas.openxmlformats.org/officeDocument/2006/relationships/image" Target="../media/image1569.png"/><Relationship Id="rId93" Type="http://schemas.openxmlformats.org/officeDocument/2006/relationships/customXml" Target="../ink/ink1569.xml"/><Relationship Id="rId189" Type="http://schemas.openxmlformats.org/officeDocument/2006/relationships/customXml" Target="../ink/ink1617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19.png"/><Relationship Id="rId21" Type="http://schemas.openxmlformats.org/officeDocument/2006/relationships/image" Target="../media/image1671.png"/><Relationship Id="rId42" Type="http://schemas.openxmlformats.org/officeDocument/2006/relationships/customXml" Target="../ink/ink1667.xml"/><Relationship Id="rId63" Type="http://schemas.openxmlformats.org/officeDocument/2006/relationships/image" Target="../media/image1692.png"/><Relationship Id="rId84" Type="http://schemas.openxmlformats.org/officeDocument/2006/relationships/customXml" Target="../ink/ink1688.xml"/><Relationship Id="rId138" Type="http://schemas.openxmlformats.org/officeDocument/2006/relationships/customXml" Target="../ink/ink1715.xml"/><Relationship Id="rId159" Type="http://schemas.openxmlformats.org/officeDocument/2006/relationships/image" Target="../media/image1740.png"/><Relationship Id="rId170" Type="http://schemas.openxmlformats.org/officeDocument/2006/relationships/customXml" Target="../ink/ink1731.xml"/><Relationship Id="rId107" Type="http://schemas.openxmlformats.org/officeDocument/2006/relationships/image" Target="../media/image1714.png"/><Relationship Id="rId11" Type="http://schemas.openxmlformats.org/officeDocument/2006/relationships/image" Target="../media/image1666.png"/><Relationship Id="rId32" Type="http://schemas.openxmlformats.org/officeDocument/2006/relationships/customXml" Target="../ink/ink1662.xml"/><Relationship Id="rId53" Type="http://schemas.openxmlformats.org/officeDocument/2006/relationships/image" Target="../media/image1687.png"/><Relationship Id="rId74" Type="http://schemas.openxmlformats.org/officeDocument/2006/relationships/customXml" Target="../ink/ink1683.xml"/><Relationship Id="rId128" Type="http://schemas.openxmlformats.org/officeDocument/2006/relationships/customXml" Target="../ink/ink1710.xml"/><Relationship Id="rId149" Type="http://schemas.openxmlformats.org/officeDocument/2006/relationships/image" Target="../media/image1735.png"/><Relationship Id="rId5" Type="http://schemas.openxmlformats.org/officeDocument/2006/relationships/image" Target="../media/image1662.png"/><Relationship Id="rId95" Type="http://schemas.openxmlformats.org/officeDocument/2006/relationships/image" Target="../media/image1708.png"/><Relationship Id="rId160" Type="http://schemas.openxmlformats.org/officeDocument/2006/relationships/customXml" Target="../ink/ink1726.xml"/><Relationship Id="rId181" Type="http://schemas.openxmlformats.org/officeDocument/2006/relationships/image" Target="../media/image1751.png"/><Relationship Id="rId22" Type="http://schemas.openxmlformats.org/officeDocument/2006/relationships/customXml" Target="../ink/ink1657.xml"/><Relationship Id="rId43" Type="http://schemas.openxmlformats.org/officeDocument/2006/relationships/image" Target="../media/image1682.png"/><Relationship Id="rId64" Type="http://schemas.openxmlformats.org/officeDocument/2006/relationships/customXml" Target="../ink/ink1678.xml"/><Relationship Id="rId118" Type="http://schemas.openxmlformats.org/officeDocument/2006/relationships/customXml" Target="../ink/ink1705.xml"/><Relationship Id="rId139" Type="http://schemas.openxmlformats.org/officeDocument/2006/relationships/image" Target="../media/image1730.png"/><Relationship Id="rId85" Type="http://schemas.openxmlformats.org/officeDocument/2006/relationships/image" Target="../media/image1703.png"/><Relationship Id="rId150" Type="http://schemas.openxmlformats.org/officeDocument/2006/relationships/customXml" Target="../ink/ink1721.xml"/><Relationship Id="rId171" Type="http://schemas.openxmlformats.org/officeDocument/2006/relationships/image" Target="../media/image1746.png"/><Relationship Id="rId12" Type="http://schemas.openxmlformats.org/officeDocument/2006/relationships/customXml" Target="../ink/ink1652.xml"/><Relationship Id="rId33" Type="http://schemas.openxmlformats.org/officeDocument/2006/relationships/image" Target="../media/image1677.png"/><Relationship Id="rId108" Type="http://schemas.openxmlformats.org/officeDocument/2006/relationships/customXml" Target="../ink/ink1700.xml"/><Relationship Id="rId129" Type="http://schemas.openxmlformats.org/officeDocument/2006/relationships/image" Target="../media/image1725.png"/><Relationship Id="rId54" Type="http://schemas.openxmlformats.org/officeDocument/2006/relationships/customXml" Target="../ink/ink1673.xml"/><Relationship Id="rId75" Type="http://schemas.openxmlformats.org/officeDocument/2006/relationships/image" Target="../media/image1698.png"/><Relationship Id="rId96" Type="http://schemas.openxmlformats.org/officeDocument/2006/relationships/customXml" Target="../ink/ink1694.xml"/><Relationship Id="rId140" Type="http://schemas.openxmlformats.org/officeDocument/2006/relationships/customXml" Target="../ink/ink1716.xml"/><Relationship Id="rId161" Type="http://schemas.openxmlformats.org/officeDocument/2006/relationships/image" Target="../media/image1741.png"/><Relationship Id="rId182" Type="http://schemas.openxmlformats.org/officeDocument/2006/relationships/customXml" Target="../ink/ink1737.xml"/><Relationship Id="rId6" Type="http://schemas.openxmlformats.org/officeDocument/2006/relationships/image" Target="../media/image1663.png"/><Relationship Id="rId23" Type="http://schemas.openxmlformats.org/officeDocument/2006/relationships/image" Target="../media/image1672.png"/><Relationship Id="rId119" Type="http://schemas.openxmlformats.org/officeDocument/2006/relationships/image" Target="../media/image1720.png"/><Relationship Id="rId44" Type="http://schemas.openxmlformats.org/officeDocument/2006/relationships/customXml" Target="../ink/ink1668.xml"/><Relationship Id="rId65" Type="http://schemas.openxmlformats.org/officeDocument/2006/relationships/image" Target="../media/image1693.png"/><Relationship Id="rId86" Type="http://schemas.openxmlformats.org/officeDocument/2006/relationships/customXml" Target="../ink/ink1689.xml"/><Relationship Id="rId130" Type="http://schemas.openxmlformats.org/officeDocument/2006/relationships/customXml" Target="../ink/ink1711.xml"/><Relationship Id="rId151" Type="http://schemas.openxmlformats.org/officeDocument/2006/relationships/image" Target="../media/image1736.png"/><Relationship Id="rId172" Type="http://schemas.openxmlformats.org/officeDocument/2006/relationships/customXml" Target="../ink/ink1732.xml"/><Relationship Id="rId13" Type="http://schemas.openxmlformats.org/officeDocument/2006/relationships/image" Target="../media/image1667.png"/><Relationship Id="rId18" Type="http://schemas.openxmlformats.org/officeDocument/2006/relationships/customXml" Target="../ink/ink1655.xml"/><Relationship Id="rId39" Type="http://schemas.openxmlformats.org/officeDocument/2006/relationships/image" Target="../media/image1680.png"/><Relationship Id="rId109" Type="http://schemas.openxmlformats.org/officeDocument/2006/relationships/image" Target="../media/image1715.png"/><Relationship Id="rId34" Type="http://schemas.openxmlformats.org/officeDocument/2006/relationships/customXml" Target="../ink/ink1663.xml"/><Relationship Id="rId50" Type="http://schemas.openxmlformats.org/officeDocument/2006/relationships/customXml" Target="../ink/ink1671.xml"/><Relationship Id="rId55" Type="http://schemas.openxmlformats.org/officeDocument/2006/relationships/image" Target="../media/image1688.png"/><Relationship Id="rId76" Type="http://schemas.openxmlformats.org/officeDocument/2006/relationships/customXml" Target="../ink/ink1684.xml"/><Relationship Id="rId97" Type="http://schemas.openxmlformats.org/officeDocument/2006/relationships/image" Target="../media/image1709.png"/><Relationship Id="rId104" Type="http://schemas.openxmlformats.org/officeDocument/2006/relationships/customXml" Target="../ink/ink1698.xml"/><Relationship Id="rId120" Type="http://schemas.openxmlformats.org/officeDocument/2006/relationships/customXml" Target="../ink/ink1706.xml"/><Relationship Id="rId125" Type="http://schemas.openxmlformats.org/officeDocument/2006/relationships/image" Target="../media/image1723.png"/><Relationship Id="rId141" Type="http://schemas.openxmlformats.org/officeDocument/2006/relationships/image" Target="../media/image1731.png"/><Relationship Id="rId146" Type="http://schemas.openxmlformats.org/officeDocument/2006/relationships/customXml" Target="../ink/ink1719.xml"/><Relationship Id="rId167" Type="http://schemas.openxmlformats.org/officeDocument/2006/relationships/image" Target="../media/image1744.png"/><Relationship Id="rId7" Type="http://schemas.openxmlformats.org/officeDocument/2006/relationships/image" Target="../media/image1664.png"/><Relationship Id="rId71" Type="http://schemas.openxmlformats.org/officeDocument/2006/relationships/image" Target="../media/image1696.png"/><Relationship Id="rId92" Type="http://schemas.openxmlformats.org/officeDocument/2006/relationships/customXml" Target="../ink/ink1692.xml"/><Relationship Id="rId162" Type="http://schemas.openxmlformats.org/officeDocument/2006/relationships/customXml" Target="../ink/ink1727.xml"/><Relationship Id="rId183" Type="http://schemas.openxmlformats.org/officeDocument/2006/relationships/image" Target="../media/image1752.png"/><Relationship Id="rId2" Type="http://schemas.openxmlformats.org/officeDocument/2006/relationships/image" Target="../media/image5.png"/><Relationship Id="rId29" Type="http://schemas.openxmlformats.org/officeDocument/2006/relationships/image" Target="../media/image1675.png"/><Relationship Id="rId24" Type="http://schemas.openxmlformats.org/officeDocument/2006/relationships/customXml" Target="../ink/ink1658.xml"/><Relationship Id="rId40" Type="http://schemas.openxmlformats.org/officeDocument/2006/relationships/customXml" Target="../ink/ink1666.xml"/><Relationship Id="rId45" Type="http://schemas.openxmlformats.org/officeDocument/2006/relationships/image" Target="../media/image1683.png"/><Relationship Id="rId66" Type="http://schemas.openxmlformats.org/officeDocument/2006/relationships/customXml" Target="../ink/ink1679.xml"/><Relationship Id="rId87" Type="http://schemas.openxmlformats.org/officeDocument/2006/relationships/image" Target="../media/image1704.png"/><Relationship Id="rId110" Type="http://schemas.openxmlformats.org/officeDocument/2006/relationships/customXml" Target="../ink/ink1701.xml"/><Relationship Id="rId115" Type="http://schemas.openxmlformats.org/officeDocument/2006/relationships/image" Target="../media/image1718.png"/><Relationship Id="rId131" Type="http://schemas.openxmlformats.org/officeDocument/2006/relationships/image" Target="../media/image1726.png"/><Relationship Id="rId136" Type="http://schemas.openxmlformats.org/officeDocument/2006/relationships/customXml" Target="../ink/ink1714.xml"/><Relationship Id="rId157" Type="http://schemas.openxmlformats.org/officeDocument/2006/relationships/image" Target="../media/image1739.png"/><Relationship Id="rId178" Type="http://schemas.openxmlformats.org/officeDocument/2006/relationships/customXml" Target="../ink/ink1735.xml"/><Relationship Id="rId61" Type="http://schemas.openxmlformats.org/officeDocument/2006/relationships/image" Target="../media/image1691.png"/><Relationship Id="rId82" Type="http://schemas.openxmlformats.org/officeDocument/2006/relationships/customXml" Target="../ink/ink1687.xml"/><Relationship Id="rId152" Type="http://schemas.openxmlformats.org/officeDocument/2006/relationships/customXml" Target="../ink/ink1722.xml"/><Relationship Id="rId173" Type="http://schemas.openxmlformats.org/officeDocument/2006/relationships/image" Target="../media/image1747.png"/><Relationship Id="rId19" Type="http://schemas.openxmlformats.org/officeDocument/2006/relationships/image" Target="../media/image1670.png"/><Relationship Id="rId14" Type="http://schemas.openxmlformats.org/officeDocument/2006/relationships/customXml" Target="../ink/ink1653.xml"/><Relationship Id="rId30" Type="http://schemas.openxmlformats.org/officeDocument/2006/relationships/customXml" Target="../ink/ink1661.xml"/><Relationship Id="rId35" Type="http://schemas.openxmlformats.org/officeDocument/2006/relationships/image" Target="../media/image1678.png"/><Relationship Id="rId56" Type="http://schemas.openxmlformats.org/officeDocument/2006/relationships/customXml" Target="../ink/ink1674.xml"/><Relationship Id="rId77" Type="http://schemas.openxmlformats.org/officeDocument/2006/relationships/image" Target="../media/image1699.png"/><Relationship Id="rId100" Type="http://schemas.openxmlformats.org/officeDocument/2006/relationships/customXml" Target="../ink/ink1696.xml"/><Relationship Id="rId105" Type="http://schemas.openxmlformats.org/officeDocument/2006/relationships/image" Target="../media/image1713.png"/><Relationship Id="rId126" Type="http://schemas.openxmlformats.org/officeDocument/2006/relationships/customXml" Target="../ink/ink1709.xml"/><Relationship Id="rId147" Type="http://schemas.openxmlformats.org/officeDocument/2006/relationships/image" Target="../media/image1734.png"/><Relationship Id="rId168" Type="http://schemas.openxmlformats.org/officeDocument/2006/relationships/customXml" Target="../ink/ink1730.xml"/><Relationship Id="rId8" Type="http://schemas.openxmlformats.org/officeDocument/2006/relationships/customXml" Target="../ink/ink1650.xml"/><Relationship Id="rId51" Type="http://schemas.openxmlformats.org/officeDocument/2006/relationships/image" Target="../media/image1686.png"/><Relationship Id="rId72" Type="http://schemas.openxmlformats.org/officeDocument/2006/relationships/customXml" Target="../ink/ink1682.xml"/><Relationship Id="rId93" Type="http://schemas.openxmlformats.org/officeDocument/2006/relationships/image" Target="../media/image1707.png"/><Relationship Id="rId98" Type="http://schemas.openxmlformats.org/officeDocument/2006/relationships/customXml" Target="../ink/ink1695.xml"/><Relationship Id="rId121" Type="http://schemas.openxmlformats.org/officeDocument/2006/relationships/image" Target="../media/image1721.png"/><Relationship Id="rId142" Type="http://schemas.openxmlformats.org/officeDocument/2006/relationships/customXml" Target="../ink/ink1717.xml"/><Relationship Id="rId163" Type="http://schemas.openxmlformats.org/officeDocument/2006/relationships/image" Target="../media/image1742.png"/><Relationship Id="rId184" Type="http://schemas.openxmlformats.org/officeDocument/2006/relationships/customXml" Target="../ink/ink1738.xml"/><Relationship Id="rId3" Type="http://schemas.openxmlformats.org/officeDocument/2006/relationships/image" Target="../media/image3.png"/><Relationship Id="rId25" Type="http://schemas.openxmlformats.org/officeDocument/2006/relationships/image" Target="../media/image1673.png"/><Relationship Id="rId46" Type="http://schemas.openxmlformats.org/officeDocument/2006/relationships/customXml" Target="../ink/ink1669.xml"/><Relationship Id="rId67" Type="http://schemas.openxmlformats.org/officeDocument/2006/relationships/image" Target="../media/image1694.png"/><Relationship Id="rId116" Type="http://schemas.openxmlformats.org/officeDocument/2006/relationships/customXml" Target="../ink/ink1704.xml"/><Relationship Id="rId137" Type="http://schemas.openxmlformats.org/officeDocument/2006/relationships/image" Target="../media/image1729.png"/><Relationship Id="rId158" Type="http://schemas.openxmlformats.org/officeDocument/2006/relationships/customXml" Target="../ink/ink1725.xml"/><Relationship Id="rId20" Type="http://schemas.openxmlformats.org/officeDocument/2006/relationships/customXml" Target="../ink/ink1656.xml"/><Relationship Id="rId41" Type="http://schemas.openxmlformats.org/officeDocument/2006/relationships/image" Target="../media/image1681.png"/><Relationship Id="rId62" Type="http://schemas.openxmlformats.org/officeDocument/2006/relationships/customXml" Target="../ink/ink1677.xml"/><Relationship Id="rId83" Type="http://schemas.openxmlformats.org/officeDocument/2006/relationships/image" Target="../media/image1702.png"/><Relationship Id="rId88" Type="http://schemas.openxmlformats.org/officeDocument/2006/relationships/customXml" Target="../ink/ink1690.xml"/><Relationship Id="rId111" Type="http://schemas.openxmlformats.org/officeDocument/2006/relationships/image" Target="../media/image1716.png"/><Relationship Id="rId132" Type="http://schemas.openxmlformats.org/officeDocument/2006/relationships/customXml" Target="../ink/ink1712.xml"/><Relationship Id="rId153" Type="http://schemas.openxmlformats.org/officeDocument/2006/relationships/image" Target="../media/image1737.png"/><Relationship Id="rId174" Type="http://schemas.openxmlformats.org/officeDocument/2006/relationships/customXml" Target="../ink/ink1733.xml"/><Relationship Id="rId179" Type="http://schemas.openxmlformats.org/officeDocument/2006/relationships/image" Target="../media/image1750.png"/><Relationship Id="rId15" Type="http://schemas.openxmlformats.org/officeDocument/2006/relationships/image" Target="../media/image1668.png"/><Relationship Id="rId36" Type="http://schemas.openxmlformats.org/officeDocument/2006/relationships/customXml" Target="../ink/ink1664.xml"/><Relationship Id="rId57" Type="http://schemas.openxmlformats.org/officeDocument/2006/relationships/image" Target="../media/image1689.png"/><Relationship Id="rId106" Type="http://schemas.openxmlformats.org/officeDocument/2006/relationships/customXml" Target="../ink/ink1699.xml"/><Relationship Id="rId127" Type="http://schemas.openxmlformats.org/officeDocument/2006/relationships/image" Target="../media/image1724.png"/><Relationship Id="rId10" Type="http://schemas.openxmlformats.org/officeDocument/2006/relationships/customXml" Target="../ink/ink1651.xml"/><Relationship Id="rId31" Type="http://schemas.openxmlformats.org/officeDocument/2006/relationships/image" Target="../media/image1676.png"/><Relationship Id="rId52" Type="http://schemas.openxmlformats.org/officeDocument/2006/relationships/customXml" Target="../ink/ink1672.xml"/><Relationship Id="rId73" Type="http://schemas.openxmlformats.org/officeDocument/2006/relationships/image" Target="../media/image1697.png"/><Relationship Id="rId78" Type="http://schemas.openxmlformats.org/officeDocument/2006/relationships/customXml" Target="../ink/ink1685.xml"/><Relationship Id="rId94" Type="http://schemas.openxmlformats.org/officeDocument/2006/relationships/customXml" Target="../ink/ink1693.xml"/><Relationship Id="rId99" Type="http://schemas.openxmlformats.org/officeDocument/2006/relationships/image" Target="../media/image1710.png"/><Relationship Id="rId101" Type="http://schemas.openxmlformats.org/officeDocument/2006/relationships/image" Target="../media/image1711.png"/><Relationship Id="rId122" Type="http://schemas.openxmlformats.org/officeDocument/2006/relationships/customXml" Target="../ink/ink1707.xml"/><Relationship Id="rId143" Type="http://schemas.openxmlformats.org/officeDocument/2006/relationships/image" Target="../media/image1732.png"/><Relationship Id="rId148" Type="http://schemas.openxmlformats.org/officeDocument/2006/relationships/customXml" Target="../ink/ink1720.xml"/><Relationship Id="rId164" Type="http://schemas.openxmlformats.org/officeDocument/2006/relationships/customXml" Target="../ink/ink1728.xml"/><Relationship Id="rId169" Type="http://schemas.openxmlformats.org/officeDocument/2006/relationships/image" Target="../media/image1745.png"/><Relationship Id="rId185" Type="http://schemas.openxmlformats.org/officeDocument/2006/relationships/image" Target="../media/image1753.png"/><Relationship Id="rId4" Type="http://schemas.openxmlformats.org/officeDocument/2006/relationships/image" Target="../media/image1661.png"/><Relationship Id="rId9" Type="http://schemas.openxmlformats.org/officeDocument/2006/relationships/image" Target="../media/image1665.png"/><Relationship Id="rId180" Type="http://schemas.openxmlformats.org/officeDocument/2006/relationships/customXml" Target="../ink/ink1736.xml"/><Relationship Id="rId26" Type="http://schemas.openxmlformats.org/officeDocument/2006/relationships/customXml" Target="../ink/ink1659.xml"/><Relationship Id="rId47" Type="http://schemas.openxmlformats.org/officeDocument/2006/relationships/image" Target="../media/image1684.png"/><Relationship Id="rId68" Type="http://schemas.openxmlformats.org/officeDocument/2006/relationships/customXml" Target="../ink/ink1680.xml"/><Relationship Id="rId89" Type="http://schemas.openxmlformats.org/officeDocument/2006/relationships/image" Target="../media/image1705.png"/><Relationship Id="rId112" Type="http://schemas.openxmlformats.org/officeDocument/2006/relationships/customXml" Target="../ink/ink1702.xml"/><Relationship Id="rId133" Type="http://schemas.openxmlformats.org/officeDocument/2006/relationships/image" Target="../media/image1727.png"/><Relationship Id="rId154" Type="http://schemas.openxmlformats.org/officeDocument/2006/relationships/customXml" Target="../ink/ink1723.xml"/><Relationship Id="rId175" Type="http://schemas.openxmlformats.org/officeDocument/2006/relationships/image" Target="../media/image1748.png"/><Relationship Id="rId16" Type="http://schemas.openxmlformats.org/officeDocument/2006/relationships/customXml" Target="../ink/ink1654.xml"/><Relationship Id="rId37" Type="http://schemas.openxmlformats.org/officeDocument/2006/relationships/image" Target="../media/image1679.png"/><Relationship Id="rId58" Type="http://schemas.openxmlformats.org/officeDocument/2006/relationships/customXml" Target="../ink/ink1675.xml"/><Relationship Id="rId79" Type="http://schemas.openxmlformats.org/officeDocument/2006/relationships/image" Target="../media/image1700.png"/><Relationship Id="rId102" Type="http://schemas.openxmlformats.org/officeDocument/2006/relationships/customXml" Target="../ink/ink1697.xml"/><Relationship Id="rId123" Type="http://schemas.openxmlformats.org/officeDocument/2006/relationships/image" Target="../media/image1722.png"/><Relationship Id="rId144" Type="http://schemas.openxmlformats.org/officeDocument/2006/relationships/customXml" Target="../ink/ink1718.xml"/><Relationship Id="rId90" Type="http://schemas.openxmlformats.org/officeDocument/2006/relationships/customXml" Target="../ink/ink1691.xml"/><Relationship Id="rId165" Type="http://schemas.openxmlformats.org/officeDocument/2006/relationships/image" Target="../media/image1743.png"/><Relationship Id="rId27" Type="http://schemas.openxmlformats.org/officeDocument/2006/relationships/image" Target="../media/image1674.png"/><Relationship Id="rId48" Type="http://schemas.openxmlformats.org/officeDocument/2006/relationships/customXml" Target="../ink/ink1670.xml"/><Relationship Id="rId69" Type="http://schemas.openxmlformats.org/officeDocument/2006/relationships/image" Target="../media/image1695.png"/><Relationship Id="rId113" Type="http://schemas.openxmlformats.org/officeDocument/2006/relationships/image" Target="../media/image1717.png"/><Relationship Id="rId134" Type="http://schemas.openxmlformats.org/officeDocument/2006/relationships/customXml" Target="../ink/ink1713.xml"/><Relationship Id="rId80" Type="http://schemas.openxmlformats.org/officeDocument/2006/relationships/customXml" Target="../ink/ink1686.xml"/><Relationship Id="rId155" Type="http://schemas.openxmlformats.org/officeDocument/2006/relationships/image" Target="../media/image1738.png"/><Relationship Id="rId176" Type="http://schemas.openxmlformats.org/officeDocument/2006/relationships/customXml" Target="../ink/ink1734.xml"/><Relationship Id="rId17" Type="http://schemas.openxmlformats.org/officeDocument/2006/relationships/image" Target="../media/image1669.png"/><Relationship Id="rId38" Type="http://schemas.openxmlformats.org/officeDocument/2006/relationships/customXml" Target="../ink/ink1665.xml"/><Relationship Id="rId59" Type="http://schemas.openxmlformats.org/officeDocument/2006/relationships/image" Target="../media/image1690.png"/><Relationship Id="rId103" Type="http://schemas.openxmlformats.org/officeDocument/2006/relationships/image" Target="../media/image1712.png"/><Relationship Id="rId124" Type="http://schemas.openxmlformats.org/officeDocument/2006/relationships/customXml" Target="../ink/ink1708.xml"/><Relationship Id="rId70" Type="http://schemas.openxmlformats.org/officeDocument/2006/relationships/customXml" Target="../ink/ink1681.xml"/><Relationship Id="rId91" Type="http://schemas.openxmlformats.org/officeDocument/2006/relationships/image" Target="../media/image1706.png"/><Relationship Id="rId145" Type="http://schemas.openxmlformats.org/officeDocument/2006/relationships/image" Target="../media/image1733.png"/><Relationship Id="rId166" Type="http://schemas.openxmlformats.org/officeDocument/2006/relationships/customXml" Target="../ink/ink1729.xml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1660.xml"/><Relationship Id="rId49" Type="http://schemas.openxmlformats.org/officeDocument/2006/relationships/image" Target="../media/image1685.png"/><Relationship Id="rId114" Type="http://schemas.openxmlformats.org/officeDocument/2006/relationships/customXml" Target="../ink/ink1703.xml"/><Relationship Id="rId60" Type="http://schemas.openxmlformats.org/officeDocument/2006/relationships/customXml" Target="../ink/ink1676.xml"/><Relationship Id="rId81" Type="http://schemas.openxmlformats.org/officeDocument/2006/relationships/image" Target="../media/image1701.png"/><Relationship Id="rId135" Type="http://schemas.openxmlformats.org/officeDocument/2006/relationships/image" Target="../media/image1728.png"/><Relationship Id="rId156" Type="http://schemas.openxmlformats.org/officeDocument/2006/relationships/customXml" Target="../ink/ink1724.xml"/><Relationship Id="rId177" Type="http://schemas.openxmlformats.org/officeDocument/2006/relationships/image" Target="../media/image17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40.xml"/><Relationship Id="rId13" Type="http://schemas.openxmlformats.org/officeDocument/2006/relationships/image" Target="../media/image1758.png"/><Relationship Id="rId3" Type="http://schemas.openxmlformats.org/officeDocument/2006/relationships/image" Target="../media/image3.png"/><Relationship Id="rId7" Type="http://schemas.openxmlformats.org/officeDocument/2006/relationships/image" Target="../media/image1755.png"/><Relationship Id="rId12" Type="http://schemas.openxmlformats.org/officeDocument/2006/relationships/customXml" Target="../ink/ink174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739.xml"/><Relationship Id="rId11" Type="http://schemas.openxmlformats.org/officeDocument/2006/relationships/image" Target="../media/image1757.png"/><Relationship Id="rId5" Type="http://schemas.openxmlformats.org/officeDocument/2006/relationships/image" Target="../media/image1754.png"/><Relationship Id="rId15" Type="http://schemas.openxmlformats.org/officeDocument/2006/relationships/image" Target="../media/image1759.png"/><Relationship Id="rId10" Type="http://schemas.openxmlformats.org/officeDocument/2006/relationships/customXml" Target="../ink/ink1741.xml"/><Relationship Id="rId4" Type="http://schemas.openxmlformats.org/officeDocument/2006/relationships/image" Target="../media/image5.png"/><Relationship Id="rId9" Type="http://schemas.openxmlformats.org/officeDocument/2006/relationships/image" Target="../media/image1756.png"/><Relationship Id="rId14" Type="http://schemas.openxmlformats.org/officeDocument/2006/relationships/customXml" Target="../ink/ink1743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799.xml"/><Relationship Id="rId21" Type="http://schemas.openxmlformats.org/officeDocument/2006/relationships/customXml" Target="../ink/ink1751.xml"/><Relationship Id="rId42" Type="http://schemas.openxmlformats.org/officeDocument/2006/relationships/image" Target="../media/image1779.png"/><Relationship Id="rId63" Type="http://schemas.openxmlformats.org/officeDocument/2006/relationships/customXml" Target="../ink/ink1772.xml"/><Relationship Id="rId84" Type="http://schemas.openxmlformats.org/officeDocument/2006/relationships/image" Target="../media/image1800.png"/><Relationship Id="rId138" Type="http://schemas.openxmlformats.org/officeDocument/2006/relationships/image" Target="../media/image1827.png"/><Relationship Id="rId159" Type="http://schemas.openxmlformats.org/officeDocument/2006/relationships/customXml" Target="../ink/ink1820.xml"/><Relationship Id="rId170" Type="http://schemas.openxmlformats.org/officeDocument/2006/relationships/image" Target="../media/image1843.png"/><Relationship Id="rId191" Type="http://schemas.openxmlformats.org/officeDocument/2006/relationships/customXml" Target="../ink/ink1836.xml"/><Relationship Id="rId205" Type="http://schemas.openxmlformats.org/officeDocument/2006/relationships/customXml" Target="../ink/ink1843.xml"/><Relationship Id="rId226" Type="http://schemas.openxmlformats.org/officeDocument/2006/relationships/image" Target="../media/image1870.png"/><Relationship Id="rId247" Type="http://schemas.openxmlformats.org/officeDocument/2006/relationships/customXml" Target="../ink/ink1864.xml"/><Relationship Id="rId107" Type="http://schemas.openxmlformats.org/officeDocument/2006/relationships/customXml" Target="../ink/ink1794.xml"/><Relationship Id="rId11" Type="http://schemas.openxmlformats.org/officeDocument/2006/relationships/customXml" Target="../ink/ink1746.xml"/><Relationship Id="rId32" Type="http://schemas.openxmlformats.org/officeDocument/2006/relationships/image" Target="../media/image1774.png"/><Relationship Id="rId53" Type="http://schemas.openxmlformats.org/officeDocument/2006/relationships/customXml" Target="../ink/ink1767.xml"/><Relationship Id="rId74" Type="http://schemas.openxmlformats.org/officeDocument/2006/relationships/image" Target="../media/image1795.png"/><Relationship Id="rId128" Type="http://schemas.openxmlformats.org/officeDocument/2006/relationships/image" Target="../media/image1822.png"/><Relationship Id="rId149" Type="http://schemas.openxmlformats.org/officeDocument/2006/relationships/customXml" Target="../ink/ink1815.xml"/><Relationship Id="rId5" Type="http://schemas.openxmlformats.org/officeDocument/2006/relationships/image" Target="../media/image1760.png"/><Relationship Id="rId95" Type="http://schemas.openxmlformats.org/officeDocument/2006/relationships/customXml" Target="../ink/ink1788.xml"/><Relationship Id="rId160" Type="http://schemas.openxmlformats.org/officeDocument/2006/relationships/image" Target="../media/image1838.png"/><Relationship Id="rId181" Type="http://schemas.openxmlformats.org/officeDocument/2006/relationships/customXml" Target="../ink/ink1831.xml"/><Relationship Id="rId216" Type="http://schemas.openxmlformats.org/officeDocument/2006/relationships/image" Target="../media/image1865.png"/><Relationship Id="rId237" Type="http://schemas.openxmlformats.org/officeDocument/2006/relationships/customXml" Target="../ink/ink1859.xml"/><Relationship Id="rId258" Type="http://schemas.openxmlformats.org/officeDocument/2006/relationships/image" Target="../media/image1886.png"/><Relationship Id="rId22" Type="http://schemas.openxmlformats.org/officeDocument/2006/relationships/image" Target="../media/image1769.png"/><Relationship Id="rId43" Type="http://schemas.openxmlformats.org/officeDocument/2006/relationships/customXml" Target="../ink/ink1762.xml"/><Relationship Id="rId64" Type="http://schemas.openxmlformats.org/officeDocument/2006/relationships/image" Target="../media/image1790.png"/><Relationship Id="rId118" Type="http://schemas.openxmlformats.org/officeDocument/2006/relationships/image" Target="../media/image1817.png"/><Relationship Id="rId139" Type="http://schemas.openxmlformats.org/officeDocument/2006/relationships/customXml" Target="../ink/ink1810.xml"/><Relationship Id="rId85" Type="http://schemas.openxmlformats.org/officeDocument/2006/relationships/customXml" Target="../ink/ink1783.xml"/><Relationship Id="rId150" Type="http://schemas.openxmlformats.org/officeDocument/2006/relationships/image" Target="../media/image1833.png"/><Relationship Id="rId171" Type="http://schemas.openxmlformats.org/officeDocument/2006/relationships/customXml" Target="../ink/ink1826.xml"/><Relationship Id="rId192" Type="http://schemas.openxmlformats.org/officeDocument/2006/relationships/image" Target="../media/image1293.png"/><Relationship Id="rId206" Type="http://schemas.openxmlformats.org/officeDocument/2006/relationships/image" Target="../media/image1860.png"/><Relationship Id="rId227" Type="http://schemas.openxmlformats.org/officeDocument/2006/relationships/customXml" Target="../ink/ink1854.xml"/><Relationship Id="rId248" Type="http://schemas.openxmlformats.org/officeDocument/2006/relationships/image" Target="../media/image1881.png"/><Relationship Id="rId12" Type="http://schemas.openxmlformats.org/officeDocument/2006/relationships/image" Target="../media/image1764.png"/><Relationship Id="rId33" Type="http://schemas.openxmlformats.org/officeDocument/2006/relationships/customXml" Target="../ink/ink1757.xml"/><Relationship Id="rId108" Type="http://schemas.openxmlformats.org/officeDocument/2006/relationships/image" Target="../media/image1812.png"/><Relationship Id="rId129" Type="http://schemas.openxmlformats.org/officeDocument/2006/relationships/customXml" Target="../ink/ink1805.xml"/><Relationship Id="rId54" Type="http://schemas.openxmlformats.org/officeDocument/2006/relationships/image" Target="../media/image1785.png"/><Relationship Id="rId75" Type="http://schemas.openxmlformats.org/officeDocument/2006/relationships/customXml" Target="../ink/ink1778.xml"/><Relationship Id="rId96" Type="http://schemas.openxmlformats.org/officeDocument/2006/relationships/image" Target="../media/image1806.png"/><Relationship Id="rId140" Type="http://schemas.openxmlformats.org/officeDocument/2006/relationships/image" Target="../media/image1828.png"/><Relationship Id="rId161" Type="http://schemas.openxmlformats.org/officeDocument/2006/relationships/customXml" Target="../ink/ink1821.xml"/><Relationship Id="rId182" Type="http://schemas.openxmlformats.org/officeDocument/2006/relationships/image" Target="../media/image1849.png"/><Relationship Id="rId217" Type="http://schemas.openxmlformats.org/officeDocument/2006/relationships/customXml" Target="../ink/ink1849.xml"/><Relationship Id="rId6" Type="http://schemas.openxmlformats.org/officeDocument/2006/relationships/image" Target="../media/image1761.png"/><Relationship Id="rId238" Type="http://schemas.openxmlformats.org/officeDocument/2006/relationships/image" Target="../media/image1876.png"/><Relationship Id="rId259" Type="http://schemas.openxmlformats.org/officeDocument/2006/relationships/customXml" Target="../ink/ink1870.xml"/><Relationship Id="rId23" Type="http://schemas.openxmlformats.org/officeDocument/2006/relationships/customXml" Target="../ink/ink1752.xml"/><Relationship Id="rId119" Type="http://schemas.openxmlformats.org/officeDocument/2006/relationships/customXml" Target="../ink/ink1800.xml"/><Relationship Id="rId44" Type="http://schemas.openxmlformats.org/officeDocument/2006/relationships/image" Target="../media/image1780.png"/><Relationship Id="rId65" Type="http://schemas.openxmlformats.org/officeDocument/2006/relationships/customXml" Target="../ink/ink1773.xml"/><Relationship Id="rId86" Type="http://schemas.openxmlformats.org/officeDocument/2006/relationships/image" Target="../media/image1801.png"/><Relationship Id="rId130" Type="http://schemas.openxmlformats.org/officeDocument/2006/relationships/image" Target="../media/image1823.png"/><Relationship Id="rId151" Type="http://schemas.openxmlformats.org/officeDocument/2006/relationships/customXml" Target="../ink/ink1816.xml"/><Relationship Id="rId172" Type="http://schemas.openxmlformats.org/officeDocument/2006/relationships/image" Target="../media/image1844.png"/><Relationship Id="rId193" Type="http://schemas.openxmlformats.org/officeDocument/2006/relationships/customXml" Target="../ink/ink1837.xml"/><Relationship Id="rId207" Type="http://schemas.openxmlformats.org/officeDocument/2006/relationships/customXml" Target="../ink/ink1844.xml"/><Relationship Id="rId228" Type="http://schemas.openxmlformats.org/officeDocument/2006/relationships/image" Target="../media/image1871.png"/><Relationship Id="rId249" Type="http://schemas.openxmlformats.org/officeDocument/2006/relationships/customXml" Target="../ink/ink1865.xml"/><Relationship Id="rId13" Type="http://schemas.openxmlformats.org/officeDocument/2006/relationships/customXml" Target="../ink/ink1747.xml"/><Relationship Id="rId109" Type="http://schemas.openxmlformats.org/officeDocument/2006/relationships/customXml" Target="../ink/ink1795.xml"/><Relationship Id="rId260" Type="http://schemas.openxmlformats.org/officeDocument/2006/relationships/image" Target="../media/image1887.png"/><Relationship Id="rId34" Type="http://schemas.openxmlformats.org/officeDocument/2006/relationships/image" Target="../media/image1775.png"/><Relationship Id="rId55" Type="http://schemas.openxmlformats.org/officeDocument/2006/relationships/customXml" Target="../ink/ink1768.xml"/><Relationship Id="rId76" Type="http://schemas.openxmlformats.org/officeDocument/2006/relationships/image" Target="../media/image1796.png"/><Relationship Id="rId97" Type="http://schemas.openxmlformats.org/officeDocument/2006/relationships/customXml" Target="../ink/ink1789.xml"/><Relationship Id="rId120" Type="http://schemas.openxmlformats.org/officeDocument/2006/relationships/image" Target="../media/image1818.png"/><Relationship Id="rId141" Type="http://schemas.openxmlformats.org/officeDocument/2006/relationships/customXml" Target="../ink/ink1811.xml"/><Relationship Id="rId7" Type="http://schemas.openxmlformats.org/officeDocument/2006/relationships/customXml" Target="../ink/ink1744.xml"/><Relationship Id="rId162" Type="http://schemas.openxmlformats.org/officeDocument/2006/relationships/image" Target="../media/image1839.png"/><Relationship Id="rId183" Type="http://schemas.openxmlformats.org/officeDocument/2006/relationships/customXml" Target="../ink/ink1832.xml"/><Relationship Id="rId218" Type="http://schemas.openxmlformats.org/officeDocument/2006/relationships/image" Target="../media/image1866.png"/><Relationship Id="rId239" Type="http://schemas.openxmlformats.org/officeDocument/2006/relationships/customXml" Target="../ink/ink1860.xml"/><Relationship Id="rId250" Type="http://schemas.openxmlformats.org/officeDocument/2006/relationships/image" Target="../media/image1882.png"/><Relationship Id="rId24" Type="http://schemas.openxmlformats.org/officeDocument/2006/relationships/image" Target="../media/image1770.png"/><Relationship Id="rId45" Type="http://schemas.openxmlformats.org/officeDocument/2006/relationships/customXml" Target="../ink/ink1763.xml"/><Relationship Id="rId66" Type="http://schemas.openxmlformats.org/officeDocument/2006/relationships/image" Target="../media/image1791.png"/><Relationship Id="rId87" Type="http://schemas.openxmlformats.org/officeDocument/2006/relationships/customXml" Target="../ink/ink1784.xml"/><Relationship Id="rId110" Type="http://schemas.openxmlformats.org/officeDocument/2006/relationships/image" Target="../media/image1813.png"/><Relationship Id="rId131" Type="http://schemas.openxmlformats.org/officeDocument/2006/relationships/customXml" Target="../ink/ink1806.xml"/><Relationship Id="rId152" Type="http://schemas.openxmlformats.org/officeDocument/2006/relationships/image" Target="../media/image1834.png"/><Relationship Id="rId173" Type="http://schemas.openxmlformats.org/officeDocument/2006/relationships/customXml" Target="../ink/ink1827.xml"/><Relationship Id="rId194" Type="http://schemas.openxmlformats.org/officeDocument/2006/relationships/image" Target="../media/image1854.png"/><Relationship Id="rId208" Type="http://schemas.openxmlformats.org/officeDocument/2006/relationships/image" Target="../media/image1861.png"/><Relationship Id="rId229" Type="http://schemas.openxmlformats.org/officeDocument/2006/relationships/customXml" Target="../ink/ink1855.xml"/><Relationship Id="rId240" Type="http://schemas.openxmlformats.org/officeDocument/2006/relationships/image" Target="../media/image1877.png"/><Relationship Id="rId14" Type="http://schemas.openxmlformats.org/officeDocument/2006/relationships/image" Target="../media/image1765.png"/><Relationship Id="rId35" Type="http://schemas.openxmlformats.org/officeDocument/2006/relationships/customXml" Target="../ink/ink1758.xml"/><Relationship Id="rId56" Type="http://schemas.openxmlformats.org/officeDocument/2006/relationships/image" Target="../media/image1786.png"/><Relationship Id="rId77" Type="http://schemas.openxmlformats.org/officeDocument/2006/relationships/customXml" Target="../ink/ink1779.xml"/><Relationship Id="rId100" Type="http://schemas.openxmlformats.org/officeDocument/2006/relationships/image" Target="../media/image1808.png"/><Relationship Id="rId8" Type="http://schemas.openxmlformats.org/officeDocument/2006/relationships/image" Target="../media/image1762.png"/><Relationship Id="rId98" Type="http://schemas.openxmlformats.org/officeDocument/2006/relationships/image" Target="../media/image1807.png"/><Relationship Id="rId121" Type="http://schemas.openxmlformats.org/officeDocument/2006/relationships/customXml" Target="../ink/ink1801.xml"/><Relationship Id="rId142" Type="http://schemas.openxmlformats.org/officeDocument/2006/relationships/image" Target="../media/image1829.png"/><Relationship Id="rId163" Type="http://schemas.openxmlformats.org/officeDocument/2006/relationships/customXml" Target="../ink/ink1822.xml"/><Relationship Id="rId184" Type="http://schemas.openxmlformats.org/officeDocument/2006/relationships/image" Target="../media/image1850.png"/><Relationship Id="rId219" Type="http://schemas.openxmlformats.org/officeDocument/2006/relationships/customXml" Target="../ink/ink1850.xml"/><Relationship Id="rId230" Type="http://schemas.openxmlformats.org/officeDocument/2006/relationships/image" Target="../media/image1872.png"/><Relationship Id="rId251" Type="http://schemas.openxmlformats.org/officeDocument/2006/relationships/customXml" Target="../ink/ink1866.xml"/><Relationship Id="rId25" Type="http://schemas.openxmlformats.org/officeDocument/2006/relationships/customXml" Target="../ink/ink1753.xml"/><Relationship Id="rId46" Type="http://schemas.openxmlformats.org/officeDocument/2006/relationships/image" Target="../media/image1781.png"/><Relationship Id="rId67" Type="http://schemas.openxmlformats.org/officeDocument/2006/relationships/customXml" Target="../ink/ink1774.xml"/><Relationship Id="rId88" Type="http://schemas.openxmlformats.org/officeDocument/2006/relationships/image" Target="../media/image1802.png"/><Relationship Id="rId111" Type="http://schemas.openxmlformats.org/officeDocument/2006/relationships/customXml" Target="../ink/ink1796.xml"/><Relationship Id="rId132" Type="http://schemas.openxmlformats.org/officeDocument/2006/relationships/image" Target="../media/image1824.png"/><Relationship Id="rId153" Type="http://schemas.openxmlformats.org/officeDocument/2006/relationships/customXml" Target="../ink/ink1817.xml"/><Relationship Id="rId174" Type="http://schemas.openxmlformats.org/officeDocument/2006/relationships/image" Target="../media/image1845.png"/><Relationship Id="rId195" Type="http://schemas.openxmlformats.org/officeDocument/2006/relationships/customXml" Target="../ink/ink1838.xml"/><Relationship Id="rId209" Type="http://schemas.openxmlformats.org/officeDocument/2006/relationships/customXml" Target="../ink/ink1845.xml"/><Relationship Id="rId220" Type="http://schemas.openxmlformats.org/officeDocument/2006/relationships/image" Target="../media/image1867.png"/><Relationship Id="rId241" Type="http://schemas.openxmlformats.org/officeDocument/2006/relationships/customXml" Target="../ink/ink1861.xml"/><Relationship Id="rId15" Type="http://schemas.openxmlformats.org/officeDocument/2006/relationships/customXml" Target="../ink/ink1748.xml"/><Relationship Id="rId36" Type="http://schemas.openxmlformats.org/officeDocument/2006/relationships/image" Target="../media/image1776.png"/><Relationship Id="rId57" Type="http://schemas.openxmlformats.org/officeDocument/2006/relationships/customXml" Target="../ink/ink1769.xml"/><Relationship Id="rId78" Type="http://schemas.openxmlformats.org/officeDocument/2006/relationships/image" Target="../media/image1797.png"/><Relationship Id="rId99" Type="http://schemas.openxmlformats.org/officeDocument/2006/relationships/customXml" Target="../ink/ink1790.xml"/><Relationship Id="rId101" Type="http://schemas.openxmlformats.org/officeDocument/2006/relationships/customXml" Target="../ink/ink1791.xml"/><Relationship Id="rId122" Type="http://schemas.openxmlformats.org/officeDocument/2006/relationships/image" Target="../media/image1819.png"/><Relationship Id="rId143" Type="http://schemas.openxmlformats.org/officeDocument/2006/relationships/customXml" Target="../ink/ink1812.xml"/><Relationship Id="rId164" Type="http://schemas.openxmlformats.org/officeDocument/2006/relationships/image" Target="../media/image1840.png"/><Relationship Id="rId185" Type="http://schemas.openxmlformats.org/officeDocument/2006/relationships/customXml" Target="../ink/ink1833.xml"/><Relationship Id="rId9" Type="http://schemas.openxmlformats.org/officeDocument/2006/relationships/customXml" Target="../ink/ink1745.xml"/><Relationship Id="rId210" Type="http://schemas.openxmlformats.org/officeDocument/2006/relationships/image" Target="../media/image1862.png"/><Relationship Id="rId26" Type="http://schemas.openxmlformats.org/officeDocument/2006/relationships/image" Target="../media/image1771.png"/><Relationship Id="rId231" Type="http://schemas.openxmlformats.org/officeDocument/2006/relationships/customXml" Target="../ink/ink1856.xml"/><Relationship Id="rId252" Type="http://schemas.openxmlformats.org/officeDocument/2006/relationships/image" Target="../media/image1883.png"/><Relationship Id="rId47" Type="http://schemas.openxmlformats.org/officeDocument/2006/relationships/customXml" Target="../ink/ink1764.xml"/><Relationship Id="rId68" Type="http://schemas.openxmlformats.org/officeDocument/2006/relationships/image" Target="../media/image1792.png"/><Relationship Id="rId89" Type="http://schemas.openxmlformats.org/officeDocument/2006/relationships/customXml" Target="../ink/ink1785.xml"/><Relationship Id="rId112" Type="http://schemas.openxmlformats.org/officeDocument/2006/relationships/image" Target="../media/image1814.png"/><Relationship Id="rId133" Type="http://schemas.openxmlformats.org/officeDocument/2006/relationships/customXml" Target="../ink/ink1807.xml"/><Relationship Id="rId154" Type="http://schemas.openxmlformats.org/officeDocument/2006/relationships/image" Target="../media/image1835.png"/><Relationship Id="rId175" Type="http://schemas.openxmlformats.org/officeDocument/2006/relationships/customXml" Target="../ink/ink1828.xml"/><Relationship Id="rId196" Type="http://schemas.openxmlformats.org/officeDocument/2006/relationships/image" Target="../media/image1855.png"/><Relationship Id="rId200" Type="http://schemas.openxmlformats.org/officeDocument/2006/relationships/image" Target="../media/image1857.png"/><Relationship Id="rId16" Type="http://schemas.openxmlformats.org/officeDocument/2006/relationships/image" Target="../media/image1766.png"/><Relationship Id="rId221" Type="http://schemas.openxmlformats.org/officeDocument/2006/relationships/customXml" Target="../ink/ink1851.xml"/><Relationship Id="rId242" Type="http://schemas.openxmlformats.org/officeDocument/2006/relationships/image" Target="../media/image1878.png"/><Relationship Id="rId37" Type="http://schemas.openxmlformats.org/officeDocument/2006/relationships/customXml" Target="../ink/ink1759.xml"/><Relationship Id="rId58" Type="http://schemas.openxmlformats.org/officeDocument/2006/relationships/image" Target="../media/image1787.png"/><Relationship Id="rId79" Type="http://schemas.openxmlformats.org/officeDocument/2006/relationships/customXml" Target="../ink/ink1780.xml"/><Relationship Id="rId102" Type="http://schemas.openxmlformats.org/officeDocument/2006/relationships/image" Target="../media/image1809.png"/><Relationship Id="rId123" Type="http://schemas.openxmlformats.org/officeDocument/2006/relationships/customXml" Target="../ink/ink1802.xml"/><Relationship Id="rId144" Type="http://schemas.openxmlformats.org/officeDocument/2006/relationships/image" Target="../media/image1830.png"/><Relationship Id="rId90" Type="http://schemas.openxmlformats.org/officeDocument/2006/relationships/image" Target="../media/image1803.png"/><Relationship Id="rId165" Type="http://schemas.openxmlformats.org/officeDocument/2006/relationships/customXml" Target="../ink/ink1823.xml"/><Relationship Id="rId186" Type="http://schemas.openxmlformats.org/officeDocument/2006/relationships/image" Target="../media/image1851.png"/><Relationship Id="rId211" Type="http://schemas.openxmlformats.org/officeDocument/2006/relationships/customXml" Target="../ink/ink1846.xml"/><Relationship Id="rId232" Type="http://schemas.openxmlformats.org/officeDocument/2006/relationships/image" Target="../media/image1873.png"/><Relationship Id="rId253" Type="http://schemas.openxmlformats.org/officeDocument/2006/relationships/customXml" Target="../ink/ink1867.xml"/><Relationship Id="rId27" Type="http://schemas.openxmlformats.org/officeDocument/2006/relationships/customXml" Target="../ink/ink1754.xml"/><Relationship Id="rId48" Type="http://schemas.openxmlformats.org/officeDocument/2006/relationships/image" Target="../media/image1782.png"/><Relationship Id="rId69" Type="http://schemas.openxmlformats.org/officeDocument/2006/relationships/customXml" Target="../ink/ink1775.xml"/><Relationship Id="rId113" Type="http://schemas.openxmlformats.org/officeDocument/2006/relationships/customXml" Target="../ink/ink1797.xml"/><Relationship Id="rId134" Type="http://schemas.openxmlformats.org/officeDocument/2006/relationships/image" Target="../media/image1825.png"/><Relationship Id="rId80" Type="http://schemas.openxmlformats.org/officeDocument/2006/relationships/image" Target="../media/image1798.png"/><Relationship Id="rId155" Type="http://schemas.openxmlformats.org/officeDocument/2006/relationships/customXml" Target="../ink/ink1818.xml"/><Relationship Id="rId176" Type="http://schemas.openxmlformats.org/officeDocument/2006/relationships/image" Target="../media/image1846.png"/><Relationship Id="rId197" Type="http://schemas.openxmlformats.org/officeDocument/2006/relationships/customXml" Target="../ink/ink1839.xml"/><Relationship Id="rId201" Type="http://schemas.openxmlformats.org/officeDocument/2006/relationships/customXml" Target="../ink/ink1841.xml"/><Relationship Id="rId222" Type="http://schemas.openxmlformats.org/officeDocument/2006/relationships/image" Target="../media/image1868.png"/><Relationship Id="rId243" Type="http://schemas.openxmlformats.org/officeDocument/2006/relationships/customXml" Target="../ink/ink1862.xml"/><Relationship Id="rId17" Type="http://schemas.openxmlformats.org/officeDocument/2006/relationships/customXml" Target="../ink/ink1749.xml"/><Relationship Id="rId38" Type="http://schemas.openxmlformats.org/officeDocument/2006/relationships/image" Target="../media/image1777.png"/><Relationship Id="rId59" Type="http://schemas.openxmlformats.org/officeDocument/2006/relationships/customXml" Target="../ink/ink1770.xml"/><Relationship Id="rId103" Type="http://schemas.openxmlformats.org/officeDocument/2006/relationships/customXml" Target="../ink/ink1792.xml"/><Relationship Id="rId124" Type="http://schemas.openxmlformats.org/officeDocument/2006/relationships/image" Target="../media/image1820.png"/><Relationship Id="rId70" Type="http://schemas.openxmlformats.org/officeDocument/2006/relationships/image" Target="../media/image1793.png"/><Relationship Id="rId91" Type="http://schemas.openxmlformats.org/officeDocument/2006/relationships/customXml" Target="../ink/ink1786.xml"/><Relationship Id="rId145" Type="http://schemas.openxmlformats.org/officeDocument/2006/relationships/customXml" Target="../ink/ink1813.xml"/><Relationship Id="rId166" Type="http://schemas.openxmlformats.org/officeDocument/2006/relationships/image" Target="../media/image1841.png"/><Relationship Id="rId187" Type="http://schemas.openxmlformats.org/officeDocument/2006/relationships/customXml" Target="../ink/ink1834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863.png"/><Relationship Id="rId233" Type="http://schemas.openxmlformats.org/officeDocument/2006/relationships/customXml" Target="../ink/ink1857.xml"/><Relationship Id="rId254" Type="http://schemas.openxmlformats.org/officeDocument/2006/relationships/image" Target="../media/image1884.png"/><Relationship Id="rId28" Type="http://schemas.openxmlformats.org/officeDocument/2006/relationships/image" Target="../media/image1772.png"/><Relationship Id="rId49" Type="http://schemas.openxmlformats.org/officeDocument/2006/relationships/customXml" Target="../ink/ink1765.xml"/><Relationship Id="rId114" Type="http://schemas.openxmlformats.org/officeDocument/2006/relationships/image" Target="../media/image1815.png"/><Relationship Id="rId60" Type="http://schemas.openxmlformats.org/officeDocument/2006/relationships/image" Target="../media/image1788.png"/><Relationship Id="rId81" Type="http://schemas.openxmlformats.org/officeDocument/2006/relationships/customXml" Target="../ink/ink1781.xml"/><Relationship Id="rId135" Type="http://schemas.openxmlformats.org/officeDocument/2006/relationships/customXml" Target="../ink/ink1808.xml"/><Relationship Id="rId156" Type="http://schemas.openxmlformats.org/officeDocument/2006/relationships/image" Target="../media/image1836.png"/><Relationship Id="rId177" Type="http://schemas.openxmlformats.org/officeDocument/2006/relationships/customXml" Target="../ink/ink1829.xml"/><Relationship Id="rId198" Type="http://schemas.openxmlformats.org/officeDocument/2006/relationships/image" Target="../media/image1856.png"/><Relationship Id="rId202" Type="http://schemas.openxmlformats.org/officeDocument/2006/relationships/image" Target="../media/image1858.png"/><Relationship Id="rId223" Type="http://schemas.openxmlformats.org/officeDocument/2006/relationships/customXml" Target="../ink/ink1852.xml"/><Relationship Id="rId244" Type="http://schemas.openxmlformats.org/officeDocument/2006/relationships/image" Target="../media/image1879.png"/><Relationship Id="rId18" Type="http://schemas.openxmlformats.org/officeDocument/2006/relationships/image" Target="../media/image1767.png"/><Relationship Id="rId39" Type="http://schemas.openxmlformats.org/officeDocument/2006/relationships/customXml" Target="../ink/ink1760.xml"/><Relationship Id="rId50" Type="http://schemas.openxmlformats.org/officeDocument/2006/relationships/image" Target="../media/image1783.png"/><Relationship Id="rId104" Type="http://schemas.openxmlformats.org/officeDocument/2006/relationships/image" Target="../media/image1810.png"/><Relationship Id="rId125" Type="http://schemas.openxmlformats.org/officeDocument/2006/relationships/customXml" Target="../ink/ink1803.xml"/><Relationship Id="rId146" Type="http://schemas.openxmlformats.org/officeDocument/2006/relationships/image" Target="../media/image1831.png"/><Relationship Id="rId167" Type="http://schemas.openxmlformats.org/officeDocument/2006/relationships/customXml" Target="../ink/ink1824.xml"/><Relationship Id="rId188" Type="http://schemas.openxmlformats.org/officeDocument/2006/relationships/image" Target="../media/image1852.png"/><Relationship Id="rId71" Type="http://schemas.openxmlformats.org/officeDocument/2006/relationships/customXml" Target="../ink/ink1776.xml"/><Relationship Id="rId92" Type="http://schemas.openxmlformats.org/officeDocument/2006/relationships/image" Target="../media/image1804.png"/><Relationship Id="rId213" Type="http://schemas.openxmlformats.org/officeDocument/2006/relationships/customXml" Target="../ink/ink1847.xml"/><Relationship Id="rId234" Type="http://schemas.openxmlformats.org/officeDocument/2006/relationships/image" Target="../media/image1874.png"/><Relationship Id="rId2" Type="http://schemas.openxmlformats.org/officeDocument/2006/relationships/image" Target="../media/image4.jpeg"/><Relationship Id="rId29" Type="http://schemas.openxmlformats.org/officeDocument/2006/relationships/customXml" Target="../ink/ink1755.xml"/><Relationship Id="rId255" Type="http://schemas.openxmlformats.org/officeDocument/2006/relationships/customXml" Target="../ink/ink1868.xml"/><Relationship Id="rId40" Type="http://schemas.openxmlformats.org/officeDocument/2006/relationships/image" Target="../media/image1778.png"/><Relationship Id="rId115" Type="http://schemas.openxmlformats.org/officeDocument/2006/relationships/customXml" Target="../ink/ink1798.xml"/><Relationship Id="rId136" Type="http://schemas.openxmlformats.org/officeDocument/2006/relationships/image" Target="../media/image1826.png"/><Relationship Id="rId157" Type="http://schemas.openxmlformats.org/officeDocument/2006/relationships/customXml" Target="../ink/ink1819.xml"/><Relationship Id="rId178" Type="http://schemas.openxmlformats.org/officeDocument/2006/relationships/image" Target="../media/image1847.png"/><Relationship Id="rId61" Type="http://schemas.openxmlformats.org/officeDocument/2006/relationships/customXml" Target="../ink/ink1771.xml"/><Relationship Id="rId82" Type="http://schemas.openxmlformats.org/officeDocument/2006/relationships/image" Target="../media/image1799.png"/><Relationship Id="rId199" Type="http://schemas.openxmlformats.org/officeDocument/2006/relationships/customXml" Target="../ink/ink1840.xml"/><Relationship Id="rId203" Type="http://schemas.openxmlformats.org/officeDocument/2006/relationships/customXml" Target="../ink/ink1842.xml"/><Relationship Id="rId19" Type="http://schemas.openxmlformats.org/officeDocument/2006/relationships/customXml" Target="../ink/ink1750.xml"/><Relationship Id="rId224" Type="http://schemas.openxmlformats.org/officeDocument/2006/relationships/image" Target="../media/image1869.png"/><Relationship Id="rId245" Type="http://schemas.openxmlformats.org/officeDocument/2006/relationships/customXml" Target="../ink/ink1863.xml"/><Relationship Id="rId30" Type="http://schemas.openxmlformats.org/officeDocument/2006/relationships/image" Target="../media/image1773.png"/><Relationship Id="rId105" Type="http://schemas.openxmlformats.org/officeDocument/2006/relationships/customXml" Target="../ink/ink1793.xml"/><Relationship Id="rId126" Type="http://schemas.openxmlformats.org/officeDocument/2006/relationships/image" Target="../media/image1821.png"/><Relationship Id="rId147" Type="http://schemas.openxmlformats.org/officeDocument/2006/relationships/customXml" Target="../ink/ink1814.xml"/><Relationship Id="rId168" Type="http://schemas.openxmlformats.org/officeDocument/2006/relationships/image" Target="../media/image1842.png"/><Relationship Id="rId51" Type="http://schemas.openxmlformats.org/officeDocument/2006/relationships/customXml" Target="../ink/ink1766.xml"/><Relationship Id="rId72" Type="http://schemas.openxmlformats.org/officeDocument/2006/relationships/image" Target="../media/image1794.png"/><Relationship Id="rId93" Type="http://schemas.openxmlformats.org/officeDocument/2006/relationships/customXml" Target="../ink/ink1787.xml"/><Relationship Id="rId189" Type="http://schemas.openxmlformats.org/officeDocument/2006/relationships/customXml" Target="../ink/ink1835.xml"/><Relationship Id="rId3" Type="http://schemas.openxmlformats.org/officeDocument/2006/relationships/image" Target="../media/image5.png"/><Relationship Id="rId214" Type="http://schemas.openxmlformats.org/officeDocument/2006/relationships/image" Target="../media/image1864.png"/><Relationship Id="rId235" Type="http://schemas.openxmlformats.org/officeDocument/2006/relationships/customXml" Target="../ink/ink1858.xml"/><Relationship Id="rId256" Type="http://schemas.openxmlformats.org/officeDocument/2006/relationships/image" Target="../media/image1885.png"/><Relationship Id="rId116" Type="http://schemas.openxmlformats.org/officeDocument/2006/relationships/image" Target="../media/image1816.png"/><Relationship Id="rId137" Type="http://schemas.openxmlformats.org/officeDocument/2006/relationships/customXml" Target="../ink/ink1809.xml"/><Relationship Id="rId158" Type="http://schemas.openxmlformats.org/officeDocument/2006/relationships/image" Target="../media/image1837.png"/><Relationship Id="rId20" Type="http://schemas.openxmlformats.org/officeDocument/2006/relationships/image" Target="../media/image1768.png"/><Relationship Id="rId41" Type="http://schemas.openxmlformats.org/officeDocument/2006/relationships/customXml" Target="../ink/ink1761.xml"/><Relationship Id="rId62" Type="http://schemas.openxmlformats.org/officeDocument/2006/relationships/image" Target="../media/image1789.png"/><Relationship Id="rId83" Type="http://schemas.openxmlformats.org/officeDocument/2006/relationships/customXml" Target="../ink/ink1782.xml"/><Relationship Id="rId179" Type="http://schemas.openxmlformats.org/officeDocument/2006/relationships/customXml" Target="../ink/ink1830.xml"/><Relationship Id="rId190" Type="http://schemas.openxmlformats.org/officeDocument/2006/relationships/image" Target="../media/image1853.png"/><Relationship Id="rId204" Type="http://schemas.openxmlformats.org/officeDocument/2006/relationships/image" Target="../media/image1859.png"/><Relationship Id="rId225" Type="http://schemas.openxmlformats.org/officeDocument/2006/relationships/customXml" Target="../ink/ink1853.xml"/><Relationship Id="rId246" Type="http://schemas.openxmlformats.org/officeDocument/2006/relationships/image" Target="../media/image1880.png"/><Relationship Id="rId106" Type="http://schemas.openxmlformats.org/officeDocument/2006/relationships/image" Target="../media/image1811.png"/><Relationship Id="rId127" Type="http://schemas.openxmlformats.org/officeDocument/2006/relationships/customXml" Target="../ink/ink1804.xml"/><Relationship Id="rId10" Type="http://schemas.openxmlformats.org/officeDocument/2006/relationships/image" Target="../media/image1763.png"/><Relationship Id="rId31" Type="http://schemas.openxmlformats.org/officeDocument/2006/relationships/customXml" Target="../ink/ink1756.xml"/><Relationship Id="rId52" Type="http://schemas.openxmlformats.org/officeDocument/2006/relationships/image" Target="../media/image1784.png"/><Relationship Id="rId73" Type="http://schemas.openxmlformats.org/officeDocument/2006/relationships/customXml" Target="../ink/ink1777.xml"/><Relationship Id="rId94" Type="http://schemas.openxmlformats.org/officeDocument/2006/relationships/image" Target="../media/image1805.png"/><Relationship Id="rId148" Type="http://schemas.openxmlformats.org/officeDocument/2006/relationships/image" Target="../media/image1832.png"/><Relationship Id="rId169" Type="http://schemas.openxmlformats.org/officeDocument/2006/relationships/customXml" Target="../ink/ink1825.xml"/><Relationship Id="rId4" Type="http://schemas.openxmlformats.org/officeDocument/2006/relationships/image" Target="../media/image3.png"/><Relationship Id="rId180" Type="http://schemas.openxmlformats.org/officeDocument/2006/relationships/image" Target="../media/image1848.png"/><Relationship Id="rId215" Type="http://schemas.openxmlformats.org/officeDocument/2006/relationships/customXml" Target="../ink/ink1848.xml"/><Relationship Id="rId236" Type="http://schemas.openxmlformats.org/officeDocument/2006/relationships/image" Target="../media/image1875.png"/><Relationship Id="rId257" Type="http://schemas.openxmlformats.org/officeDocument/2006/relationships/customXml" Target="../ink/ink1869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43.png"/><Relationship Id="rId671" Type="http://schemas.openxmlformats.org/officeDocument/2006/relationships/image" Target="../media/image2216.png"/><Relationship Id="rId769" Type="http://schemas.openxmlformats.org/officeDocument/2006/relationships/image" Target="../media/image2265.png"/><Relationship Id="rId21" Type="http://schemas.openxmlformats.org/officeDocument/2006/relationships/image" Target="../media/image1896.png"/><Relationship Id="rId324" Type="http://schemas.openxmlformats.org/officeDocument/2006/relationships/customXml" Target="../ink/ink2030.xml"/><Relationship Id="rId531" Type="http://schemas.openxmlformats.org/officeDocument/2006/relationships/image" Target="../media/image2147.png"/><Relationship Id="rId629" Type="http://schemas.openxmlformats.org/officeDocument/2006/relationships/image" Target="../media/image2196.png"/><Relationship Id="rId170" Type="http://schemas.openxmlformats.org/officeDocument/2006/relationships/customXml" Target="../ink/ink1953.xml"/><Relationship Id="rId836" Type="http://schemas.openxmlformats.org/officeDocument/2006/relationships/image" Target="../media/image2298.png"/><Relationship Id="rId268" Type="http://schemas.openxmlformats.org/officeDocument/2006/relationships/customXml" Target="../ink/ink2002.xml"/><Relationship Id="rId475" Type="http://schemas.openxmlformats.org/officeDocument/2006/relationships/image" Target="../media/image2119.png"/><Relationship Id="rId682" Type="http://schemas.openxmlformats.org/officeDocument/2006/relationships/customXml" Target="../ink/ink2209.xml"/><Relationship Id="rId903" Type="http://schemas.openxmlformats.org/officeDocument/2006/relationships/customXml" Target="../ink/ink2320.xml"/><Relationship Id="rId32" Type="http://schemas.openxmlformats.org/officeDocument/2006/relationships/customXml" Target="../ink/ink1884.xml"/><Relationship Id="rId128" Type="http://schemas.openxmlformats.org/officeDocument/2006/relationships/customXml" Target="../ink/ink1932.xml"/><Relationship Id="rId335" Type="http://schemas.openxmlformats.org/officeDocument/2006/relationships/image" Target="../media/image2051.png"/><Relationship Id="rId542" Type="http://schemas.openxmlformats.org/officeDocument/2006/relationships/customXml" Target="../ink/ink2139.xml"/><Relationship Id="rId181" Type="http://schemas.openxmlformats.org/officeDocument/2006/relationships/image" Target="../media/image1975.png"/><Relationship Id="rId402" Type="http://schemas.openxmlformats.org/officeDocument/2006/relationships/customXml" Target="../ink/ink2069.xml"/><Relationship Id="rId847" Type="http://schemas.openxmlformats.org/officeDocument/2006/relationships/customXml" Target="../ink/ink2292.xml"/><Relationship Id="rId279" Type="http://schemas.openxmlformats.org/officeDocument/2006/relationships/image" Target="../media/image2023.png"/><Relationship Id="rId486" Type="http://schemas.openxmlformats.org/officeDocument/2006/relationships/customXml" Target="../ink/ink2111.xml"/><Relationship Id="rId693" Type="http://schemas.openxmlformats.org/officeDocument/2006/relationships/image" Target="../media/image2227.png"/><Relationship Id="rId707" Type="http://schemas.openxmlformats.org/officeDocument/2006/relationships/image" Target="../media/image2234.png"/><Relationship Id="rId914" Type="http://schemas.openxmlformats.org/officeDocument/2006/relationships/image" Target="../media/image2337.png"/><Relationship Id="rId43" Type="http://schemas.openxmlformats.org/officeDocument/2006/relationships/image" Target="../media/image1906.png"/><Relationship Id="rId139" Type="http://schemas.openxmlformats.org/officeDocument/2006/relationships/image" Target="../media/image1954.png"/><Relationship Id="rId346" Type="http://schemas.openxmlformats.org/officeDocument/2006/relationships/customXml" Target="../ink/ink2041.xml"/><Relationship Id="rId553" Type="http://schemas.openxmlformats.org/officeDocument/2006/relationships/image" Target="../media/image2158.png"/><Relationship Id="rId760" Type="http://schemas.openxmlformats.org/officeDocument/2006/relationships/customXml" Target="../ink/ink2248.xml"/><Relationship Id="rId192" Type="http://schemas.openxmlformats.org/officeDocument/2006/relationships/customXml" Target="../ink/ink1964.xml"/><Relationship Id="rId206" Type="http://schemas.openxmlformats.org/officeDocument/2006/relationships/customXml" Target="../ink/ink1971.xml"/><Relationship Id="rId413" Type="http://schemas.openxmlformats.org/officeDocument/2006/relationships/image" Target="../media/image2090.png"/><Relationship Id="rId858" Type="http://schemas.openxmlformats.org/officeDocument/2006/relationships/image" Target="../media/image2309.png"/><Relationship Id="rId497" Type="http://schemas.openxmlformats.org/officeDocument/2006/relationships/image" Target="../media/image2130.png"/><Relationship Id="rId620" Type="http://schemas.openxmlformats.org/officeDocument/2006/relationships/customXml" Target="../ink/ink2178.xml"/><Relationship Id="rId718" Type="http://schemas.openxmlformats.org/officeDocument/2006/relationships/customXml" Target="../ink/ink2227.xml"/><Relationship Id="rId925" Type="http://schemas.openxmlformats.org/officeDocument/2006/relationships/customXml" Target="../ink/ink2331.xml"/><Relationship Id="rId357" Type="http://schemas.openxmlformats.org/officeDocument/2006/relationships/image" Target="../media/image2062.png"/><Relationship Id="rId54" Type="http://schemas.openxmlformats.org/officeDocument/2006/relationships/customXml" Target="../ink/ink1895.xml"/><Relationship Id="rId217" Type="http://schemas.openxmlformats.org/officeDocument/2006/relationships/image" Target="../media/image1993.png"/><Relationship Id="rId564" Type="http://schemas.openxmlformats.org/officeDocument/2006/relationships/customXml" Target="../ink/ink2150.xml"/><Relationship Id="rId771" Type="http://schemas.openxmlformats.org/officeDocument/2006/relationships/image" Target="../media/image2266.png"/><Relationship Id="rId869" Type="http://schemas.openxmlformats.org/officeDocument/2006/relationships/customXml" Target="../ink/ink2303.xml"/><Relationship Id="rId424" Type="http://schemas.openxmlformats.org/officeDocument/2006/relationships/customXml" Target="../ink/ink2080.xml"/><Relationship Id="rId631" Type="http://schemas.openxmlformats.org/officeDocument/2006/relationships/image" Target="../media/image2197.png"/><Relationship Id="rId729" Type="http://schemas.openxmlformats.org/officeDocument/2006/relationships/image" Target="../media/image2245.png"/><Relationship Id="rId270" Type="http://schemas.openxmlformats.org/officeDocument/2006/relationships/customXml" Target="../ink/ink2003.xml"/><Relationship Id="rId936" Type="http://schemas.openxmlformats.org/officeDocument/2006/relationships/image" Target="../media/image2348.png"/><Relationship Id="rId65" Type="http://schemas.openxmlformats.org/officeDocument/2006/relationships/image" Target="../media/image1917.png"/><Relationship Id="rId130" Type="http://schemas.openxmlformats.org/officeDocument/2006/relationships/customXml" Target="../ink/ink1933.xml"/><Relationship Id="rId368" Type="http://schemas.openxmlformats.org/officeDocument/2006/relationships/customXml" Target="../ink/ink2052.xml"/><Relationship Id="rId575" Type="http://schemas.openxmlformats.org/officeDocument/2006/relationships/image" Target="../media/image2169.png"/><Relationship Id="rId782" Type="http://schemas.openxmlformats.org/officeDocument/2006/relationships/customXml" Target="../ink/ink2259.xml"/><Relationship Id="rId228" Type="http://schemas.openxmlformats.org/officeDocument/2006/relationships/customXml" Target="../ink/ink1982.xml"/><Relationship Id="rId435" Type="http://schemas.openxmlformats.org/officeDocument/2006/relationships/image" Target="../media/image2101.png"/><Relationship Id="rId642" Type="http://schemas.openxmlformats.org/officeDocument/2006/relationships/customXml" Target="../ink/ink2189.xml"/><Relationship Id="rId281" Type="http://schemas.openxmlformats.org/officeDocument/2006/relationships/image" Target="../media/image2024.png"/><Relationship Id="rId502" Type="http://schemas.openxmlformats.org/officeDocument/2006/relationships/customXml" Target="../ink/ink2119.xml"/><Relationship Id="rId76" Type="http://schemas.openxmlformats.org/officeDocument/2006/relationships/customXml" Target="../ink/ink1906.xml"/><Relationship Id="rId141" Type="http://schemas.openxmlformats.org/officeDocument/2006/relationships/image" Target="../media/image1955.png"/><Relationship Id="rId379" Type="http://schemas.openxmlformats.org/officeDocument/2006/relationships/image" Target="../media/image2073.png"/><Relationship Id="rId586" Type="http://schemas.openxmlformats.org/officeDocument/2006/relationships/customXml" Target="../ink/ink2161.xml"/><Relationship Id="rId793" Type="http://schemas.openxmlformats.org/officeDocument/2006/relationships/image" Target="../media/image2277.png"/><Relationship Id="rId807" Type="http://schemas.openxmlformats.org/officeDocument/2006/relationships/image" Target="../media/image2284.png"/><Relationship Id="rId7" Type="http://schemas.openxmlformats.org/officeDocument/2006/relationships/image" Target="../media/image1889.png"/><Relationship Id="rId239" Type="http://schemas.openxmlformats.org/officeDocument/2006/relationships/image" Target="../media/image2004.png"/><Relationship Id="rId446" Type="http://schemas.openxmlformats.org/officeDocument/2006/relationships/customXml" Target="../ink/ink2091.xml"/><Relationship Id="rId653" Type="http://schemas.openxmlformats.org/officeDocument/2006/relationships/image" Target="../media/image2207.png"/><Relationship Id="rId292" Type="http://schemas.openxmlformats.org/officeDocument/2006/relationships/customXml" Target="../ink/ink2014.xml"/><Relationship Id="rId306" Type="http://schemas.openxmlformats.org/officeDocument/2006/relationships/customXml" Target="../ink/ink2021.xml"/><Relationship Id="rId860" Type="http://schemas.openxmlformats.org/officeDocument/2006/relationships/image" Target="../media/image2310.png"/><Relationship Id="rId87" Type="http://schemas.openxmlformats.org/officeDocument/2006/relationships/image" Target="../media/image1928.png"/><Relationship Id="rId513" Type="http://schemas.openxmlformats.org/officeDocument/2006/relationships/image" Target="../media/image2138.png"/><Relationship Id="rId597" Type="http://schemas.openxmlformats.org/officeDocument/2006/relationships/image" Target="../media/image2180.png"/><Relationship Id="rId720" Type="http://schemas.openxmlformats.org/officeDocument/2006/relationships/customXml" Target="../ink/ink2228.xml"/><Relationship Id="rId818" Type="http://schemas.openxmlformats.org/officeDocument/2006/relationships/customXml" Target="../ink/ink2277.xml"/><Relationship Id="rId152" Type="http://schemas.openxmlformats.org/officeDocument/2006/relationships/customXml" Target="../ink/ink1944.xml"/><Relationship Id="rId457" Type="http://schemas.openxmlformats.org/officeDocument/2006/relationships/image" Target="../media/image2110.png"/><Relationship Id="rId664" Type="http://schemas.openxmlformats.org/officeDocument/2006/relationships/customXml" Target="../ink/ink2200.xml"/><Relationship Id="rId871" Type="http://schemas.openxmlformats.org/officeDocument/2006/relationships/customXml" Target="../ink/ink2304.xml"/><Relationship Id="rId14" Type="http://schemas.openxmlformats.org/officeDocument/2006/relationships/customXml" Target="../ink/ink1875.xml"/><Relationship Id="rId317" Type="http://schemas.openxmlformats.org/officeDocument/2006/relationships/image" Target="../media/image2042.png"/><Relationship Id="rId524" Type="http://schemas.openxmlformats.org/officeDocument/2006/relationships/customXml" Target="../ink/ink2130.xml"/><Relationship Id="rId731" Type="http://schemas.openxmlformats.org/officeDocument/2006/relationships/image" Target="../media/image2246.png"/><Relationship Id="rId98" Type="http://schemas.openxmlformats.org/officeDocument/2006/relationships/customXml" Target="../ink/ink1917.xml"/><Relationship Id="rId163" Type="http://schemas.openxmlformats.org/officeDocument/2006/relationships/image" Target="../media/image1966.png"/><Relationship Id="rId370" Type="http://schemas.openxmlformats.org/officeDocument/2006/relationships/customXml" Target="../ink/ink2053.xml"/><Relationship Id="rId829" Type="http://schemas.openxmlformats.org/officeDocument/2006/relationships/customXml" Target="../ink/ink2283.xml"/><Relationship Id="rId230" Type="http://schemas.openxmlformats.org/officeDocument/2006/relationships/customXml" Target="../ink/ink1983.xml"/><Relationship Id="rId468" Type="http://schemas.openxmlformats.org/officeDocument/2006/relationships/customXml" Target="../ink/ink2102.xml"/><Relationship Id="rId675" Type="http://schemas.openxmlformats.org/officeDocument/2006/relationships/image" Target="../media/image2218.png"/><Relationship Id="rId882" Type="http://schemas.openxmlformats.org/officeDocument/2006/relationships/image" Target="../media/image2321.png"/><Relationship Id="rId25" Type="http://schemas.openxmlformats.org/officeDocument/2006/relationships/image" Target="../media/image1898.png"/><Relationship Id="rId328" Type="http://schemas.openxmlformats.org/officeDocument/2006/relationships/customXml" Target="../ink/ink2032.xml"/><Relationship Id="rId535" Type="http://schemas.openxmlformats.org/officeDocument/2006/relationships/image" Target="../media/image2149.png"/><Relationship Id="rId742" Type="http://schemas.openxmlformats.org/officeDocument/2006/relationships/customXml" Target="../ink/ink2239.xml"/><Relationship Id="rId174" Type="http://schemas.openxmlformats.org/officeDocument/2006/relationships/customXml" Target="../ink/ink1955.xml"/><Relationship Id="rId381" Type="http://schemas.openxmlformats.org/officeDocument/2006/relationships/image" Target="../media/image2074.png"/><Relationship Id="rId602" Type="http://schemas.openxmlformats.org/officeDocument/2006/relationships/customXml" Target="../ink/ink2169.xml"/><Relationship Id="rId241" Type="http://schemas.openxmlformats.org/officeDocument/2006/relationships/image" Target="../media/image2005.png"/><Relationship Id="rId479" Type="http://schemas.openxmlformats.org/officeDocument/2006/relationships/image" Target="../media/image2121.png"/><Relationship Id="rId686" Type="http://schemas.openxmlformats.org/officeDocument/2006/relationships/customXml" Target="../ink/ink2211.xml"/><Relationship Id="rId893" Type="http://schemas.openxmlformats.org/officeDocument/2006/relationships/customXml" Target="../ink/ink2315.xml"/><Relationship Id="rId907" Type="http://schemas.openxmlformats.org/officeDocument/2006/relationships/customXml" Target="../ink/ink2322.xml"/><Relationship Id="rId36" Type="http://schemas.openxmlformats.org/officeDocument/2006/relationships/customXml" Target="../ink/ink1886.xml"/><Relationship Id="rId339" Type="http://schemas.openxmlformats.org/officeDocument/2006/relationships/image" Target="../media/image2053.png"/><Relationship Id="rId546" Type="http://schemas.openxmlformats.org/officeDocument/2006/relationships/customXml" Target="../ink/ink2141.xml"/><Relationship Id="rId753" Type="http://schemas.openxmlformats.org/officeDocument/2006/relationships/image" Target="../media/image2257.png"/><Relationship Id="rId101" Type="http://schemas.openxmlformats.org/officeDocument/2006/relationships/image" Target="../media/image1935.png"/><Relationship Id="rId185" Type="http://schemas.openxmlformats.org/officeDocument/2006/relationships/image" Target="../media/image1977.png"/><Relationship Id="rId406" Type="http://schemas.openxmlformats.org/officeDocument/2006/relationships/customXml" Target="../ink/ink2071.xml"/><Relationship Id="rId392" Type="http://schemas.openxmlformats.org/officeDocument/2006/relationships/customXml" Target="../ink/ink2064.xml"/><Relationship Id="rId613" Type="http://schemas.openxmlformats.org/officeDocument/2006/relationships/image" Target="../media/image2188.png"/><Relationship Id="rId697" Type="http://schemas.openxmlformats.org/officeDocument/2006/relationships/image" Target="../media/image2229.png"/><Relationship Id="rId820" Type="http://schemas.openxmlformats.org/officeDocument/2006/relationships/image" Target="../media/image2290.png"/><Relationship Id="rId918" Type="http://schemas.openxmlformats.org/officeDocument/2006/relationships/image" Target="../media/image2339.png"/><Relationship Id="rId252" Type="http://schemas.openxmlformats.org/officeDocument/2006/relationships/customXml" Target="../ink/ink1994.xml"/><Relationship Id="rId47" Type="http://schemas.openxmlformats.org/officeDocument/2006/relationships/image" Target="../media/image1908.png"/><Relationship Id="rId112" Type="http://schemas.openxmlformats.org/officeDocument/2006/relationships/customXml" Target="../ink/ink1924.xml"/><Relationship Id="rId557" Type="http://schemas.openxmlformats.org/officeDocument/2006/relationships/image" Target="../media/image2160.png"/><Relationship Id="rId764" Type="http://schemas.openxmlformats.org/officeDocument/2006/relationships/customXml" Target="../ink/ink2250.xml"/><Relationship Id="rId196" Type="http://schemas.openxmlformats.org/officeDocument/2006/relationships/customXml" Target="../ink/ink1966.xml"/><Relationship Id="rId417" Type="http://schemas.openxmlformats.org/officeDocument/2006/relationships/image" Target="../media/image2092.png"/><Relationship Id="rId624" Type="http://schemas.openxmlformats.org/officeDocument/2006/relationships/customXml" Target="../ink/ink2180.xml"/><Relationship Id="rId831" Type="http://schemas.openxmlformats.org/officeDocument/2006/relationships/customXml" Target="../ink/ink2284.xml"/><Relationship Id="rId263" Type="http://schemas.openxmlformats.org/officeDocument/2006/relationships/image" Target="../media/image2016.png"/><Relationship Id="rId470" Type="http://schemas.openxmlformats.org/officeDocument/2006/relationships/customXml" Target="../ink/ink2103.xml"/><Relationship Id="rId929" Type="http://schemas.openxmlformats.org/officeDocument/2006/relationships/customXml" Target="../ink/ink2333.xml"/><Relationship Id="rId58" Type="http://schemas.openxmlformats.org/officeDocument/2006/relationships/customXml" Target="../ink/ink1897.xml"/><Relationship Id="rId123" Type="http://schemas.openxmlformats.org/officeDocument/2006/relationships/image" Target="../media/image1946.png"/><Relationship Id="rId330" Type="http://schemas.openxmlformats.org/officeDocument/2006/relationships/customXml" Target="../ink/ink2033.xml"/><Relationship Id="rId568" Type="http://schemas.openxmlformats.org/officeDocument/2006/relationships/customXml" Target="../ink/ink2152.xml"/><Relationship Id="rId775" Type="http://schemas.openxmlformats.org/officeDocument/2006/relationships/image" Target="../media/image2268.png"/><Relationship Id="rId428" Type="http://schemas.openxmlformats.org/officeDocument/2006/relationships/customXml" Target="../ink/ink2082.xml"/><Relationship Id="rId635" Type="http://schemas.openxmlformats.org/officeDocument/2006/relationships/image" Target="../media/image2198.png"/><Relationship Id="rId842" Type="http://schemas.openxmlformats.org/officeDocument/2006/relationships/image" Target="../media/image2301.png"/><Relationship Id="rId274" Type="http://schemas.openxmlformats.org/officeDocument/2006/relationships/customXml" Target="../ink/ink2005.xml"/><Relationship Id="rId481" Type="http://schemas.openxmlformats.org/officeDocument/2006/relationships/image" Target="../media/image2122.png"/><Relationship Id="rId702" Type="http://schemas.openxmlformats.org/officeDocument/2006/relationships/customXml" Target="../ink/ink2219.xml"/><Relationship Id="rId69" Type="http://schemas.openxmlformats.org/officeDocument/2006/relationships/image" Target="../media/image1919.png"/><Relationship Id="rId134" Type="http://schemas.openxmlformats.org/officeDocument/2006/relationships/customXml" Target="../ink/ink1935.xml"/><Relationship Id="rId579" Type="http://schemas.openxmlformats.org/officeDocument/2006/relationships/image" Target="../media/image2171.png"/><Relationship Id="rId786" Type="http://schemas.openxmlformats.org/officeDocument/2006/relationships/customXml" Target="../ink/ink2261.xml"/><Relationship Id="rId341" Type="http://schemas.openxmlformats.org/officeDocument/2006/relationships/image" Target="../media/image2054.png"/><Relationship Id="rId439" Type="http://schemas.openxmlformats.org/officeDocument/2006/relationships/image" Target="../media/image2103.png"/><Relationship Id="rId646" Type="http://schemas.openxmlformats.org/officeDocument/2006/relationships/customXml" Target="../ink/ink2191.xml"/><Relationship Id="rId201" Type="http://schemas.openxmlformats.org/officeDocument/2006/relationships/image" Target="../media/image1985.png"/><Relationship Id="rId285" Type="http://schemas.openxmlformats.org/officeDocument/2006/relationships/image" Target="../media/image2026.png"/><Relationship Id="rId506" Type="http://schemas.openxmlformats.org/officeDocument/2006/relationships/customXml" Target="../ink/ink2121.xml"/><Relationship Id="rId853" Type="http://schemas.openxmlformats.org/officeDocument/2006/relationships/customXml" Target="../ink/ink2295.xml"/><Relationship Id="rId492" Type="http://schemas.openxmlformats.org/officeDocument/2006/relationships/customXml" Target="../ink/ink2114.xml"/><Relationship Id="rId713" Type="http://schemas.openxmlformats.org/officeDocument/2006/relationships/image" Target="../media/image2237.png"/><Relationship Id="rId797" Type="http://schemas.openxmlformats.org/officeDocument/2006/relationships/image" Target="../media/image2279.png"/><Relationship Id="rId920" Type="http://schemas.openxmlformats.org/officeDocument/2006/relationships/image" Target="../media/image2340.png"/><Relationship Id="rId145" Type="http://schemas.openxmlformats.org/officeDocument/2006/relationships/image" Target="../media/image1957.png"/><Relationship Id="rId352" Type="http://schemas.openxmlformats.org/officeDocument/2006/relationships/customXml" Target="../ink/ink2044.xml"/><Relationship Id="rId212" Type="http://schemas.openxmlformats.org/officeDocument/2006/relationships/customXml" Target="../ink/ink1974.xml"/><Relationship Id="rId657" Type="http://schemas.openxmlformats.org/officeDocument/2006/relationships/image" Target="../media/image2209.png"/><Relationship Id="rId864" Type="http://schemas.openxmlformats.org/officeDocument/2006/relationships/image" Target="../media/image2312.png"/><Relationship Id="rId296" Type="http://schemas.openxmlformats.org/officeDocument/2006/relationships/customXml" Target="../ink/ink2016.xml"/><Relationship Id="rId517" Type="http://schemas.openxmlformats.org/officeDocument/2006/relationships/image" Target="../media/image2140.png"/><Relationship Id="rId724" Type="http://schemas.openxmlformats.org/officeDocument/2006/relationships/customXml" Target="../ink/ink2230.xml"/><Relationship Id="rId931" Type="http://schemas.openxmlformats.org/officeDocument/2006/relationships/customXml" Target="../ink/ink2334.xml"/><Relationship Id="rId60" Type="http://schemas.openxmlformats.org/officeDocument/2006/relationships/customXml" Target="../ink/ink1898.xml"/><Relationship Id="rId156" Type="http://schemas.openxmlformats.org/officeDocument/2006/relationships/customXml" Target="../ink/ink1946.xml"/><Relationship Id="rId363" Type="http://schemas.openxmlformats.org/officeDocument/2006/relationships/image" Target="../media/image2065.png"/><Relationship Id="rId570" Type="http://schemas.openxmlformats.org/officeDocument/2006/relationships/customXml" Target="../ink/ink2153.xml"/><Relationship Id="rId223" Type="http://schemas.openxmlformats.org/officeDocument/2006/relationships/image" Target="../media/image1996.png"/><Relationship Id="rId430" Type="http://schemas.openxmlformats.org/officeDocument/2006/relationships/customXml" Target="../ink/ink2083.xml"/><Relationship Id="rId668" Type="http://schemas.openxmlformats.org/officeDocument/2006/relationships/customXml" Target="../ink/ink2202.xml"/><Relationship Id="rId875" Type="http://schemas.openxmlformats.org/officeDocument/2006/relationships/customXml" Target="../ink/ink2306.xml"/><Relationship Id="rId18" Type="http://schemas.openxmlformats.org/officeDocument/2006/relationships/customXml" Target="../ink/ink1877.xml"/><Relationship Id="rId528" Type="http://schemas.openxmlformats.org/officeDocument/2006/relationships/customXml" Target="../ink/ink2132.xml"/><Relationship Id="rId735" Type="http://schemas.openxmlformats.org/officeDocument/2006/relationships/image" Target="../media/image2248.png"/><Relationship Id="rId942" Type="http://schemas.openxmlformats.org/officeDocument/2006/relationships/image" Target="../media/image2351.png"/><Relationship Id="rId167" Type="http://schemas.openxmlformats.org/officeDocument/2006/relationships/image" Target="../media/image1968.png"/><Relationship Id="rId374" Type="http://schemas.openxmlformats.org/officeDocument/2006/relationships/customXml" Target="../ink/ink2055.xml"/><Relationship Id="rId581" Type="http://schemas.openxmlformats.org/officeDocument/2006/relationships/image" Target="../media/image2172.png"/><Relationship Id="rId71" Type="http://schemas.openxmlformats.org/officeDocument/2006/relationships/image" Target="../media/image1920.png"/><Relationship Id="rId234" Type="http://schemas.openxmlformats.org/officeDocument/2006/relationships/customXml" Target="../ink/ink1985.xml"/><Relationship Id="rId679" Type="http://schemas.openxmlformats.org/officeDocument/2006/relationships/image" Target="../media/image2220.png"/><Relationship Id="rId802" Type="http://schemas.openxmlformats.org/officeDocument/2006/relationships/customXml" Target="../ink/ink2269.xml"/><Relationship Id="rId886" Type="http://schemas.openxmlformats.org/officeDocument/2006/relationships/image" Target="../media/image2323.png"/><Relationship Id="rId2" Type="http://schemas.openxmlformats.org/officeDocument/2006/relationships/image" Target="../media/image4.jpeg"/><Relationship Id="rId29" Type="http://schemas.openxmlformats.org/officeDocument/2006/relationships/image" Target="../media/image1900.png"/><Relationship Id="rId441" Type="http://schemas.openxmlformats.org/officeDocument/2006/relationships/image" Target="../media/image2104.png"/><Relationship Id="rId539" Type="http://schemas.openxmlformats.org/officeDocument/2006/relationships/image" Target="../media/image2151.png"/><Relationship Id="rId746" Type="http://schemas.openxmlformats.org/officeDocument/2006/relationships/customXml" Target="../ink/ink2241.xml"/><Relationship Id="rId178" Type="http://schemas.openxmlformats.org/officeDocument/2006/relationships/customXml" Target="../ink/ink1957.xml"/><Relationship Id="rId301" Type="http://schemas.openxmlformats.org/officeDocument/2006/relationships/image" Target="../media/image2034.png"/><Relationship Id="rId82" Type="http://schemas.openxmlformats.org/officeDocument/2006/relationships/customXml" Target="../ink/ink1909.xml"/><Relationship Id="rId385" Type="http://schemas.openxmlformats.org/officeDocument/2006/relationships/image" Target="../media/image2076.png"/><Relationship Id="rId592" Type="http://schemas.openxmlformats.org/officeDocument/2006/relationships/customXml" Target="../ink/ink2164.xml"/><Relationship Id="rId606" Type="http://schemas.openxmlformats.org/officeDocument/2006/relationships/customXml" Target="../ink/ink2171.xml"/><Relationship Id="rId813" Type="http://schemas.openxmlformats.org/officeDocument/2006/relationships/image" Target="../media/image2287.png"/><Relationship Id="rId245" Type="http://schemas.openxmlformats.org/officeDocument/2006/relationships/image" Target="../media/image2007.png"/><Relationship Id="rId452" Type="http://schemas.openxmlformats.org/officeDocument/2006/relationships/customXml" Target="../ink/ink2094.xml"/><Relationship Id="rId897" Type="http://schemas.openxmlformats.org/officeDocument/2006/relationships/customXml" Target="../ink/ink2317.xml"/><Relationship Id="rId105" Type="http://schemas.openxmlformats.org/officeDocument/2006/relationships/image" Target="../media/image1937.png"/><Relationship Id="rId312" Type="http://schemas.openxmlformats.org/officeDocument/2006/relationships/customXml" Target="../ink/ink2024.xml"/><Relationship Id="rId757" Type="http://schemas.openxmlformats.org/officeDocument/2006/relationships/image" Target="../media/image2259.png"/><Relationship Id="rId93" Type="http://schemas.openxmlformats.org/officeDocument/2006/relationships/image" Target="../media/image1931.png"/><Relationship Id="rId189" Type="http://schemas.openxmlformats.org/officeDocument/2006/relationships/image" Target="../media/image1979.png"/><Relationship Id="rId396" Type="http://schemas.openxmlformats.org/officeDocument/2006/relationships/customXml" Target="../ink/ink2066.xml"/><Relationship Id="rId617" Type="http://schemas.openxmlformats.org/officeDocument/2006/relationships/image" Target="../media/image2190.png"/><Relationship Id="rId824" Type="http://schemas.openxmlformats.org/officeDocument/2006/relationships/image" Target="../media/image2292.png"/><Relationship Id="rId256" Type="http://schemas.openxmlformats.org/officeDocument/2006/relationships/customXml" Target="../ink/ink1996.xml"/><Relationship Id="rId463" Type="http://schemas.openxmlformats.org/officeDocument/2006/relationships/image" Target="../media/image2113.png"/><Relationship Id="rId670" Type="http://schemas.openxmlformats.org/officeDocument/2006/relationships/customXml" Target="../ink/ink2203.xml"/><Relationship Id="rId116" Type="http://schemas.openxmlformats.org/officeDocument/2006/relationships/customXml" Target="../ink/ink1926.xml"/><Relationship Id="rId323" Type="http://schemas.openxmlformats.org/officeDocument/2006/relationships/image" Target="../media/image2045.png"/><Relationship Id="rId530" Type="http://schemas.openxmlformats.org/officeDocument/2006/relationships/customXml" Target="../ink/ink2133.xml"/><Relationship Id="rId768" Type="http://schemas.openxmlformats.org/officeDocument/2006/relationships/customXml" Target="../ink/ink2252.xml"/><Relationship Id="rId20" Type="http://schemas.openxmlformats.org/officeDocument/2006/relationships/customXml" Target="../ink/ink1878.xml"/><Relationship Id="rId628" Type="http://schemas.openxmlformats.org/officeDocument/2006/relationships/customXml" Target="../ink/ink2182.xml"/><Relationship Id="rId835" Type="http://schemas.openxmlformats.org/officeDocument/2006/relationships/customXml" Target="../ink/ink2286.xml"/><Relationship Id="rId267" Type="http://schemas.openxmlformats.org/officeDocument/2006/relationships/image" Target="../media/image2017.png"/><Relationship Id="rId474" Type="http://schemas.openxmlformats.org/officeDocument/2006/relationships/customXml" Target="../ink/ink2105.xml"/><Relationship Id="rId127" Type="http://schemas.openxmlformats.org/officeDocument/2006/relationships/image" Target="../media/image1948.png"/><Relationship Id="rId681" Type="http://schemas.openxmlformats.org/officeDocument/2006/relationships/image" Target="../media/image2221.png"/><Relationship Id="rId779" Type="http://schemas.openxmlformats.org/officeDocument/2006/relationships/image" Target="../media/image2270.png"/><Relationship Id="rId902" Type="http://schemas.openxmlformats.org/officeDocument/2006/relationships/image" Target="../media/image2331.png"/><Relationship Id="rId31" Type="http://schemas.openxmlformats.org/officeDocument/2006/relationships/image" Target="../media/image1901.png"/><Relationship Id="rId334" Type="http://schemas.openxmlformats.org/officeDocument/2006/relationships/customXml" Target="../ink/ink2035.xml"/><Relationship Id="rId541" Type="http://schemas.openxmlformats.org/officeDocument/2006/relationships/image" Target="../media/image2152.png"/><Relationship Id="rId639" Type="http://schemas.openxmlformats.org/officeDocument/2006/relationships/image" Target="../media/image2200.png"/><Relationship Id="rId180" Type="http://schemas.openxmlformats.org/officeDocument/2006/relationships/customXml" Target="../ink/ink1958.xml"/><Relationship Id="rId278" Type="http://schemas.openxmlformats.org/officeDocument/2006/relationships/customXml" Target="../ink/ink2007.xml"/><Relationship Id="rId401" Type="http://schemas.openxmlformats.org/officeDocument/2006/relationships/image" Target="../media/image2084.png"/><Relationship Id="rId846" Type="http://schemas.openxmlformats.org/officeDocument/2006/relationships/image" Target="../media/image2303.png"/><Relationship Id="rId485" Type="http://schemas.openxmlformats.org/officeDocument/2006/relationships/image" Target="../media/image2124.png"/><Relationship Id="rId692" Type="http://schemas.openxmlformats.org/officeDocument/2006/relationships/customXml" Target="../ink/ink2214.xml"/><Relationship Id="rId706" Type="http://schemas.openxmlformats.org/officeDocument/2006/relationships/customXml" Target="../ink/ink2221.xml"/><Relationship Id="rId913" Type="http://schemas.openxmlformats.org/officeDocument/2006/relationships/customXml" Target="../ink/ink2325.xml"/><Relationship Id="rId42" Type="http://schemas.openxmlformats.org/officeDocument/2006/relationships/customXml" Target="../ink/ink1889.xml"/><Relationship Id="rId138" Type="http://schemas.openxmlformats.org/officeDocument/2006/relationships/customXml" Target="../ink/ink1937.xml"/><Relationship Id="rId345" Type="http://schemas.openxmlformats.org/officeDocument/2006/relationships/image" Target="../media/image2056.png"/><Relationship Id="rId552" Type="http://schemas.openxmlformats.org/officeDocument/2006/relationships/customXml" Target="../ink/ink2144.xml"/><Relationship Id="rId191" Type="http://schemas.openxmlformats.org/officeDocument/2006/relationships/image" Target="../media/image1980.png"/><Relationship Id="rId205" Type="http://schemas.openxmlformats.org/officeDocument/2006/relationships/image" Target="../media/image1987.png"/><Relationship Id="rId412" Type="http://schemas.openxmlformats.org/officeDocument/2006/relationships/customXml" Target="../ink/ink2074.xml"/><Relationship Id="rId857" Type="http://schemas.openxmlformats.org/officeDocument/2006/relationships/customXml" Target="../ink/ink2297.xml"/><Relationship Id="rId289" Type="http://schemas.openxmlformats.org/officeDocument/2006/relationships/image" Target="../media/image2028.png"/><Relationship Id="rId496" Type="http://schemas.openxmlformats.org/officeDocument/2006/relationships/customXml" Target="../ink/ink2116.xml"/><Relationship Id="rId717" Type="http://schemas.openxmlformats.org/officeDocument/2006/relationships/image" Target="../media/image2239.png"/><Relationship Id="rId924" Type="http://schemas.openxmlformats.org/officeDocument/2006/relationships/image" Target="../media/image2342.png"/><Relationship Id="rId53" Type="http://schemas.openxmlformats.org/officeDocument/2006/relationships/image" Target="../media/image1911.png"/><Relationship Id="rId149" Type="http://schemas.openxmlformats.org/officeDocument/2006/relationships/image" Target="../media/image1959.png"/><Relationship Id="rId356" Type="http://schemas.openxmlformats.org/officeDocument/2006/relationships/customXml" Target="../ink/ink2046.xml"/><Relationship Id="rId563" Type="http://schemas.openxmlformats.org/officeDocument/2006/relationships/image" Target="../media/image2163.png"/><Relationship Id="rId770" Type="http://schemas.openxmlformats.org/officeDocument/2006/relationships/customXml" Target="../ink/ink2253.xml"/><Relationship Id="rId216" Type="http://schemas.openxmlformats.org/officeDocument/2006/relationships/customXml" Target="../ink/ink1976.xml"/><Relationship Id="rId423" Type="http://schemas.openxmlformats.org/officeDocument/2006/relationships/image" Target="../media/image2095.png"/><Relationship Id="rId868" Type="http://schemas.openxmlformats.org/officeDocument/2006/relationships/image" Target="../media/image2314.png"/><Relationship Id="rId630" Type="http://schemas.openxmlformats.org/officeDocument/2006/relationships/customXml" Target="../ink/ink2183.xml"/><Relationship Id="rId728" Type="http://schemas.openxmlformats.org/officeDocument/2006/relationships/customXml" Target="../ink/ink2232.xml"/><Relationship Id="rId935" Type="http://schemas.openxmlformats.org/officeDocument/2006/relationships/customXml" Target="../ink/ink2336.xml"/><Relationship Id="rId64" Type="http://schemas.openxmlformats.org/officeDocument/2006/relationships/customXml" Target="../ink/ink1900.xml"/><Relationship Id="rId367" Type="http://schemas.openxmlformats.org/officeDocument/2006/relationships/image" Target="../media/image2067.png"/><Relationship Id="rId574" Type="http://schemas.openxmlformats.org/officeDocument/2006/relationships/customXml" Target="../ink/ink2155.xml"/><Relationship Id="rId227" Type="http://schemas.openxmlformats.org/officeDocument/2006/relationships/image" Target="../media/image1998.png"/><Relationship Id="rId781" Type="http://schemas.openxmlformats.org/officeDocument/2006/relationships/image" Target="../media/image2271.png"/><Relationship Id="rId879" Type="http://schemas.openxmlformats.org/officeDocument/2006/relationships/customXml" Target="../ink/ink2308.xml"/><Relationship Id="rId434" Type="http://schemas.openxmlformats.org/officeDocument/2006/relationships/customXml" Target="../ink/ink2085.xml"/><Relationship Id="rId641" Type="http://schemas.openxmlformats.org/officeDocument/2006/relationships/image" Target="../media/image2201.png"/><Relationship Id="rId739" Type="http://schemas.openxmlformats.org/officeDocument/2006/relationships/image" Target="../media/image2250.png"/><Relationship Id="rId280" Type="http://schemas.openxmlformats.org/officeDocument/2006/relationships/customXml" Target="../ink/ink2008.xml"/><Relationship Id="rId501" Type="http://schemas.openxmlformats.org/officeDocument/2006/relationships/image" Target="../media/image2132.png"/><Relationship Id="rId75" Type="http://schemas.openxmlformats.org/officeDocument/2006/relationships/image" Target="../media/image1922.png"/><Relationship Id="rId140" Type="http://schemas.openxmlformats.org/officeDocument/2006/relationships/customXml" Target="../ink/ink1938.xml"/><Relationship Id="rId378" Type="http://schemas.openxmlformats.org/officeDocument/2006/relationships/customXml" Target="../ink/ink2057.xml"/><Relationship Id="rId585" Type="http://schemas.openxmlformats.org/officeDocument/2006/relationships/image" Target="../media/image2174.png"/><Relationship Id="rId792" Type="http://schemas.openxmlformats.org/officeDocument/2006/relationships/customXml" Target="../ink/ink2264.xml"/><Relationship Id="rId806" Type="http://schemas.openxmlformats.org/officeDocument/2006/relationships/customXml" Target="../ink/ink2271.xml"/><Relationship Id="rId6" Type="http://schemas.openxmlformats.org/officeDocument/2006/relationships/customXml" Target="../ink/ink1871.xml"/><Relationship Id="rId238" Type="http://schemas.openxmlformats.org/officeDocument/2006/relationships/customXml" Target="../ink/ink1987.xml"/><Relationship Id="rId445" Type="http://schemas.openxmlformats.org/officeDocument/2006/relationships/image" Target="../media/image446.png"/><Relationship Id="rId652" Type="http://schemas.openxmlformats.org/officeDocument/2006/relationships/customXml" Target="../ink/ink2194.xml"/><Relationship Id="rId291" Type="http://schemas.openxmlformats.org/officeDocument/2006/relationships/image" Target="../media/image2029.png"/><Relationship Id="rId305" Type="http://schemas.openxmlformats.org/officeDocument/2006/relationships/image" Target="../media/image2036.png"/><Relationship Id="rId512" Type="http://schemas.openxmlformats.org/officeDocument/2006/relationships/customXml" Target="../ink/ink2124.xml"/><Relationship Id="rId86" Type="http://schemas.openxmlformats.org/officeDocument/2006/relationships/customXml" Target="../ink/ink1911.xml"/><Relationship Id="rId151" Type="http://schemas.openxmlformats.org/officeDocument/2006/relationships/image" Target="../media/image1960.png"/><Relationship Id="rId389" Type="http://schemas.openxmlformats.org/officeDocument/2006/relationships/image" Target="../media/image2078.png"/><Relationship Id="rId596" Type="http://schemas.openxmlformats.org/officeDocument/2006/relationships/customXml" Target="../ink/ink2166.xml"/><Relationship Id="rId817" Type="http://schemas.openxmlformats.org/officeDocument/2006/relationships/image" Target="../media/image2289.png"/><Relationship Id="rId249" Type="http://schemas.openxmlformats.org/officeDocument/2006/relationships/image" Target="../media/image2009.png"/><Relationship Id="rId456" Type="http://schemas.openxmlformats.org/officeDocument/2006/relationships/customXml" Target="../ink/ink2096.xml"/><Relationship Id="rId663" Type="http://schemas.openxmlformats.org/officeDocument/2006/relationships/image" Target="../media/image2212.png"/><Relationship Id="rId870" Type="http://schemas.openxmlformats.org/officeDocument/2006/relationships/image" Target="../media/image2315.png"/><Relationship Id="rId13" Type="http://schemas.openxmlformats.org/officeDocument/2006/relationships/image" Target="../media/image1892.png"/><Relationship Id="rId109" Type="http://schemas.openxmlformats.org/officeDocument/2006/relationships/image" Target="../media/image1939.png"/><Relationship Id="rId316" Type="http://schemas.openxmlformats.org/officeDocument/2006/relationships/customXml" Target="../ink/ink2026.xml"/><Relationship Id="rId523" Type="http://schemas.openxmlformats.org/officeDocument/2006/relationships/image" Target="../media/image2143.png"/><Relationship Id="rId97" Type="http://schemas.openxmlformats.org/officeDocument/2006/relationships/image" Target="../media/image1933.png"/><Relationship Id="rId730" Type="http://schemas.openxmlformats.org/officeDocument/2006/relationships/customXml" Target="../ink/ink2233.xml"/><Relationship Id="rId828" Type="http://schemas.openxmlformats.org/officeDocument/2006/relationships/image" Target="../media/image2294.png"/><Relationship Id="rId162" Type="http://schemas.openxmlformats.org/officeDocument/2006/relationships/customXml" Target="../ink/ink1949.xml"/><Relationship Id="rId467" Type="http://schemas.openxmlformats.org/officeDocument/2006/relationships/image" Target="../media/image2115.png"/><Relationship Id="rId674" Type="http://schemas.openxmlformats.org/officeDocument/2006/relationships/customXml" Target="../ink/ink2205.xml"/><Relationship Id="rId881" Type="http://schemas.openxmlformats.org/officeDocument/2006/relationships/customXml" Target="../ink/ink2309.xml"/><Relationship Id="rId24" Type="http://schemas.openxmlformats.org/officeDocument/2006/relationships/customXml" Target="../ink/ink1880.xml"/><Relationship Id="rId327" Type="http://schemas.openxmlformats.org/officeDocument/2006/relationships/image" Target="../media/image2047.png"/><Relationship Id="rId534" Type="http://schemas.openxmlformats.org/officeDocument/2006/relationships/customXml" Target="../ink/ink2135.xml"/><Relationship Id="rId741" Type="http://schemas.openxmlformats.org/officeDocument/2006/relationships/image" Target="../media/image2251.png"/><Relationship Id="rId839" Type="http://schemas.openxmlformats.org/officeDocument/2006/relationships/customXml" Target="../ink/ink2288.xml"/><Relationship Id="rId173" Type="http://schemas.openxmlformats.org/officeDocument/2006/relationships/image" Target="../media/image1971.png"/><Relationship Id="rId380" Type="http://schemas.openxmlformats.org/officeDocument/2006/relationships/customXml" Target="../ink/ink2058.xml"/><Relationship Id="rId601" Type="http://schemas.openxmlformats.org/officeDocument/2006/relationships/image" Target="../media/image2182.png"/><Relationship Id="rId240" Type="http://schemas.openxmlformats.org/officeDocument/2006/relationships/customXml" Target="../ink/ink1988.xml"/><Relationship Id="rId478" Type="http://schemas.openxmlformats.org/officeDocument/2006/relationships/customXml" Target="../ink/ink2107.xml"/><Relationship Id="rId685" Type="http://schemas.openxmlformats.org/officeDocument/2006/relationships/image" Target="../media/image2223.png"/><Relationship Id="rId892" Type="http://schemas.openxmlformats.org/officeDocument/2006/relationships/image" Target="../media/image2326.png"/><Relationship Id="rId906" Type="http://schemas.openxmlformats.org/officeDocument/2006/relationships/image" Target="../media/image2333.png"/><Relationship Id="rId35" Type="http://schemas.openxmlformats.org/officeDocument/2006/relationships/image" Target="../media/image1902.png"/><Relationship Id="rId100" Type="http://schemas.openxmlformats.org/officeDocument/2006/relationships/customXml" Target="../ink/ink1918.xml"/><Relationship Id="rId338" Type="http://schemas.openxmlformats.org/officeDocument/2006/relationships/customXml" Target="../ink/ink2037.xml"/><Relationship Id="rId545" Type="http://schemas.openxmlformats.org/officeDocument/2006/relationships/image" Target="../media/image2154.png"/><Relationship Id="rId752" Type="http://schemas.openxmlformats.org/officeDocument/2006/relationships/customXml" Target="../ink/ink2244.xml"/><Relationship Id="rId184" Type="http://schemas.openxmlformats.org/officeDocument/2006/relationships/customXml" Target="../ink/ink1960.xml"/><Relationship Id="rId391" Type="http://schemas.openxmlformats.org/officeDocument/2006/relationships/image" Target="../media/image2079.png"/><Relationship Id="rId405" Type="http://schemas.openxmlformats.org/officeDocument/2006/relationships/image" Target="../media/image2086.png"/><Relationship Id="rId612" Type="http://schemas.openxmlformats.org/officeDocument/2006/relationships/customXml" Target="../ink/ink2174.xml"/><Relationship Id="rId251" Type="http://schemas.openxmlformats.org/officeDocument/2006/relationships/image" Target="../media/image2010.png"/><Relationship Id="rId489" Type="http://schemas.openxmlformats.org/officeDocument/2006/relationships/image" Target="../media/image2126.png"/><Relationship Id="rId696" Type="http://schemas.openxmlformats.org/officeDocument/2006/relationships/customXml" Target="../ink/ink2216.xml"/><Relationship Id="rId917" Type="http://schemas.openxmlformats.org/officeDocument/2006/relationships/customXml" Target="../ink/ink2327.xml"/><Relationship Id="rId46" Type="http://schemas.openxmlformats.org/officeDocument/2006/relationships/customXml" Target="../ink/ink1891.xml"/><Relationship Id="rId349" Type="http://schemas.openxmlformats.org/officeDocument/2006/relationships/image" Target="../media/image2058.png"/><Relationship Id="rId556" Type="http://schemas.openxmlformats.org/officeDocument/2006/relationships/customXml" Target="../ink/ink2146.xml"/><Relationship Id="rId763" Type="http://schemas.openxmlformats.org/officeDocument/2006/relationships/image" Target="../media/image2262.png"/><Relationship Id="rId111" Type="http://schemas.openxmlformats.org/officeDocument/2006/relationships/image" Target="../media/image1940.png"/><Relationship Id="rId195" Type="http://schemas.openxmlformats.org/officeDocument/2006/relationships/image" Target="../media/image1982.png"/><Relationship Id="rId209" Type="http://schemas.openxmlformats.org/officeDocument/2006/relationships/image" Target="../media/image1989.png"/><Relationship Id="rId416" Type="http://schemas.openxmlformats.org/officeDocument/2006/relationships/customXml" Target="../ink/ink2076.xml"/><Relationship Id="rId623" Type="http://schemas.openxmlformats.org/officeDocument/2006/relationships/image" Target="../media/image2193.png"/><Relationship Id="rId830" Type="http://schemas.openxmlformats.org/officeDocument/2006/relationships/image" Target="../media/image2295.png"/><Relationship Id="rId928" Type="http://schemas.openxmlformats.org/officeDocument/2006/relationships/image" Target="../media/image2344.png"/><Relationship Id="rId57" Type="http://schemas.openxmlformats.org/officeDocument/2006/relationships/image" Target="../media/image1913.png"/><Relationship Id="rId262" Type="http://schemas.openxmlformats.org/officeDocument/2006/relationships/customXml" Target="../ink/ink1999.xml"/><Relationship Id="rId567" Type="http://schemas.openxmlformats.org/officeDocument/2006/relationships/image" Target="../media/image2165.png"/><Relationship Id="rId122" Type="http://schemas.openxmlformats.org/officeDocument/2006/relationships/customXml" Target="../ink/ink1929.xml"/><Relationship Id="rId774" Type="http://schemas.openxmlformats.org/officeDocument/2006/relationships/customXml" Target="../ink/ink2255.xml"/><Relationship Id="rId427" Type="http://schemas.openxmlformats.org/officeDocument/2006/relationships/image" Target="../media/image2097.png"/><Relationship Id="rId634" Type="http://schemas.openxmlformats.org/officeDocument/2006/relationships/customXml" Target="../ink/ink2185.xml"/><Relationship Id="rId841" Type="http://schemas.openxmlformats.org/officeDocument/2006/relationships/customXml" Target="../ink/ink2289.xml"/><Relationship Id="rId273" Type="http://schemas.openxmlformats.org/officeDocument/2006/relationships/image" Target="../media/image2020.png"/><Relationship Id="rId480" Type="http://schemas.openxmlformats.org/officeDocument/2006/relationships/customXml" Target="../ink/ink2108.xml"/><Relationship Id="rId701" Type="http://schemas.openxmlformats.org/officeDocument/2006/relationships/image" Target="../media/image2231.png"/><Relationship Id="rId939" Type="http://schemas.openxmlformats.org/officeDocument/2006/relationships/customXml" Target="../ink/ink2338.xml"/><Relationship Id="rId68" Type="http://schemas.openxmlformats.org/officeDocument/2006/relationships/customXml" Target="../ink/ink1902.xml"/><Relationship Id="rId133" Type="http://schemas.openxmlformats.org/officeDocument/2006/relationships/image" Target="../media/image1951.png"/><Relationship Id="rId340" Type="http://schemas.openxmlformats.org/officeDocument/2006/relationships/customXml" Target="../ink/ink2038.xml"/><Relationship Id="rId578" Type="http://schemas.openxmlformats.org/officeDocument/2006/relationships/customXml" Target="../ink/ink2157.xml"/><Relationship Id="rId785" Type="http://schemas.openxmlformats.org/officeDocument/2006/relationships/image" Target="../media/image2273.png"/><Relationship Id="rId200" Type="http://schemas.openxmlformats.org/officeDocument/2006/relationships/customXml" Target="../ink/ink1968.xml"/><Relationship Id="rId438" Type="http://schemas.openxmlformats.org/officeDocument/2006/relationships/customXml" Target="../ink/ink2087.xml"/><Relationship Id="rId645" Type="http://schemas.openxmlformats.org/officeDocument/2006/relationships/image" Target="../media/image2203.png"/><Relationship Id="rId852" Type="http://schemas.openxmlformats.org/officeDocument/2006/relationships/image" Target="../media/image2306.png"/><Relationship Id="rId284" Type="http://schemas.openxmlformats.org/officeDocument/2006/relationships/customXml" Target="../ink/ink2010.xml"/><Relationship Id="rId491" Type="http://schemas.openxmlformats.org/officeDocument/2006/relationships/image" Target="../media/image2127.png"/><Relationship Id="rId505" Type="http://schemas.openxmlformats.org/officeDocument/2006/relationships/image" Target="../media/image2134.png"/><Relationship Id="rId712" Type="http://schemas.openxmlformats.org/officeDocument/2006/relationships/customXml" Target="../ink/ink2224.xml"/><Relationship Id="rId79" Type="http://schemas.openxmlformats.org/officeDocument/2006/relationships/image" Target="../media/image1924.png"/><Relationship Id="rId144" Type="http://schemas.openxmlformats.org/officeDocument/2006/relationships/customXml" Target="../ink/ink1940.xml"/><Relationship Id="rId589" Type="http://schemas.openxmlformats.org/officeDocument/2006/relationships/image" Target="../media/image2176.png"/><Relationship Id="rId796" Type="http://schemas.openxmlformats.org/officeDocument/2006/relationships/customXml" Target="../ink/ink2266.xml"/><Relationship Id="rId351" Type="http://schemas.openxmlformats.org/officeDocument/2006/relationships/image" Target="../media/image2059.png"/><Relationship Id="rId449" Type="http://schemas.openxmlformats.org/officeDocument/2006/relationships/image" Target="../media/image2106.png"/><Relationship Id="rId656" Type="http://schemas.openxmlformats.org/officeDocument/2006/relationships/customXml" Target="../ink/ink2196.xml"/><Relationship Id="rId863" Type="http://schemas.openxmlformats.org/officeDocument/2006/relationships/customXml" Target="../ink/ink2300.xml"/><Relationship Id="rId211" Type="http://schemas.openxmlformats.org/officeDocument/2006/relationships/image" Target="../media/image1990.png"/><Relationship Id="rId295" Type="http://schemas.openxmlformats.org/officeDocument/2006/relationships/image" Target="../media/image2031.png"/><Relationship Id="rId309" Type="http://schemas.openxmlformats.org/officeDocument/2006/relationships/image" Target="../media/image2038.png"/><Relationship Id="rId516" Type="http://schemas.openxmlformats.org/officeDocument/2006/relationships/customXml" Target="../ink/ink2126.xml"/><Relationship Id="rId723" Type="http://schemas.openxmlformats.org/officeDocument/2006/relationships/image" Target="../media/image2242.png"/><Relationship Id="rId930" Type="http://schemas.openxmlformats.org/officeDocument/2006/relationships/image" Target="../media/image2345.png"/><Relationship Id="rId155" Type="http://schemas.openxmlformats.org/officeDocument/2006/relationships/image" Target="../media/image1962.png"/><Relationship Id="rId362" Type="http://schemas.openxmlformats.org/officeDocument/2006/relationships/customXml" Target="../ink/ink2049.xml"/><Relationship Id="rId222" Type="http://schemas.openxmlformats.org/officeDocument/2006/relationships/customXml" Target="../ink/ink1979.xml"/><Relationship Id="rId667" Type="http://schemas.openxmlformats.org/officeDocument/2006/relationships/image" Target="../media/image2214.png"/><Relationship Id="rId874" Type="http://schemas.openxmlformats.org/officeDocument/2006/relationships/image" Target="../media/image2317.png"/><Relationship Id="rId17" Type="http://schemas.openxmlformats.org/officeDocument/2006/relationships/image" Target="../media/image1894.png"/><Relationship Id="rId527" Type="http://schemas.openxmlformats.org/officeDocument/2006/relationships/image" Target="../media/image2145.png"/><Relationship Id="rId734" Type="http://schemas.openxmlformats.org/officeDocument/2006/relationships/customXml" Target="../ink/ink2235.xml"/><Relationship Id="rId941" Type="http://schemas.openxmlformats.org/officeDocument/2006/relationships/customXml" Target="../ink/ink2339.xml"/><Relationship Id="rId70" Type="http://schemas.openxmlformats.org/officeDocument/2006/relationships/customXml" Target="../ink/ink1903.xml"/><Relationship Id="rId166" Type="http://schemas.openxmlformats.org/officeDocument/2006/relationships/customXml" Target="../ink/ink1951.xml"/><Relationship Id="rId373" Type="http://schemas.openxmlformats.org/officeDocument/2006/relationships/image" Target="../media/image2070.png"/><Relationship Id="rId580" Type="http://schemas.openxmlformats.org/officeDocument/2006/relationships/customXml" Target="../ink/ink2158.xml"/><Relationship Id="rId801" Type="http://schemas.openxmlformats.org/officeDocument/2006/relationships/image" Target="../media/image2281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2001.png"/><Relationship Id="rId440" Type="http://schemas.openxmlformats.org/officeDocument/2006/relationships/customXml" Target="../ink/ink2088.xml"/><Relationship Id="rId678" Type="http://schemas.openxmlformats.org/officeDocument/2006/relationships/customXml" Target="../ink/ink2207.xml"/><Relationship Id="rId843" Type="http://schemas.openxmlformats.org/officeDocument/2006/relationships/customXml" Target="../ink/ink2290.xml"/><Relationship Id="rId885" Type="http://schemas.openxmlformats.org/officeDocument/2006/relationships/customXml" Target="../ink/ink2311.xml"/><Relationship Id="rId28" Type="http://schemas.openxmlformats.org/officeDocument/2006/relationships/customXml" Target="../ink/ink1882.xml"/><Relationship Id="rId275" Type="http://schemas.openxmlformats.org/officeDocument/2006/relationships/image" Target="../media/image2021.png"/><Relationship Id="rId300" Type="http://schemas.openxmlformats.org/officeDocument/2006/relationships/customXml" Target="../ink/ink2018.xml"/><Relationship Id="rId482" Type="http://schemas.openxmlformats.org/officeDocument/2006/relationships/customXml" Target="../ink/ink2109.xml"/><Relationship Id="rId538" Type="http://schemas.openxmlformats.org/officeDocument/2006/relationships/customXml" Target="../ink/ink2137.xml"/><Relationship Id="rId703" Type="http://schemas.openxmlformats.org/officeDocument/2006/relationships/image" Target="../media/image2232.png"/><Relationship Id="rId745" Type="http://schemas.openxmlformats.org/officeDocument/2006/relationships/image" Target="../media/image2253.png"/><Relationship Id="rId910" Type="http://schemas.openxmlformats.org/officeDocument/2006/relationships/image" Target="../media/image2335.png"/><Relationship Id="rId81" Type="http://schemas.openxmlformats.org/officeDocument/2006/relationships/image" Target="../media/image1925.png"/><Relationship Id="rId135" Type="http://schemas.openxmlformats.org/officeDocument/2006/relationships/image" Target="../media/image1952.png"/><Relationship Id="rId177" Type="http://schemas.openxmlformats.org/officeDocument/2006/relationships/image" Target="../media/image1973.png"/><Relationship Id="rId342" Type="http://schemas.openxmlformats.org/officeDocument/2006/relationships/customXml" Target="../ink/ink2039.xml"/><Relationship Id="rId384" Type="http://schemas.openxmlformats.org/officeDocument/2006/relationships/customXml" Target="../ink/ink2060.xml"/><Relationship Id="rId591" Type="http://schemas.openxmlformats.org/officeDocument/2006/relationships/image" Target="../media/image2177.png"/><Relationship Id="rId605" Type="http://schemas.openxmlformats.org/officeDocument/2006/relationships/image" Target="../media/image2184.png"/><Relationship Id="rId787" Type="http://schemas.openxmlformats.org/officeDocument/2006/relationships/image" Target="../media/image2274.png"/><Relationship Id="rId812" Type="http://schemas.openxmlformats.org/officeDocument/2006/relationships/customXml" Target="../ink/ink2274.xml"/><Relationship Id="rId202" Type="http://schemas.openxmlformats.org/officeDocument/2006/relationships/customXml" Target="../ink/ink1969.xml"/><Relationship Id="rId244" Type="http://schemas.openxmlformats.org/officeDocument/2006/relationships/customXml" Target="../ink/ink1990.xml"/><Relationship Id="rId647" Type="http://schemas.openxmlformats.org/officeDocument/2006/relationships/image" Target="../media/image2204.png"/><Relationship Id="rId689" Type="http://schemas.openxmlformats.org/officeDocument/2006/relationships/image" Target="../media/image2225.png"/><Relationship Id="rId854" Type="http://schemas.openxmlformats.org/officeDocument/2006/relationships/image" Target="../media/image2307.png"/><Relationship Id="rId896" Type="http://schemas.openxmlformats.org/officeDocument/2006/relationships/image" Target="../media/image2328.png"/><Relationship Id="rId39" Type="http://schemas.openxmlformats.org/officeDocument/2006/relationships/image" Target="../media/image1904.png"/><Relationship Id="rId286" Type="http://schemas.openxmlformats.org/officeDocument/2006/relationships/customXml" Target="../ink/ink2011.xml"/><Relationship Id="rId451" Type="http://schemas.openxmlformats.org/officeDocument/2006/relationships/image" Target="../media/image2107.png"/><Relationship Id="rId493" Type="http://schemas.openxmlformats.org/officeDocument/2006/relationships/image" Target="../media/image2128.png"/><Relationship Id="rId507" Type="http://schemas.openxmlformats.org/officeDocument/2006/relationships/image" Target="../media/image2135.png"/><Relationship Id="rId549" Type="http://schemas.openxmlformats.org/officeDocument/2006/relationships/image" Target="../media/image2156.png"/><Relationship Id="rId714" Type="http://schemas.openxmlformats.org/officeDocument/2006/relationships/customXml" Target="../ink/ink2225.xml"/><Relationship Id="rId756" Type="http://schemas.openxmlformats.org/officeDocument/2006/relationships/customXml" Target="../ink/ink2246.xml"/><Relationship Id="rId921" Type="http://schemas.openxmlformats.org/officeDocument/2006/relationships/customXml" Target="../ink/ink2329.xml"/><Relationship Id="rId50" Type="http://schemas.openxmlformats.org/officeDocument/2006/relationships/customXml" Target="../ink/ink1893.xml"/><Relationship Id="rId104" Type="http://schemas.openxmlformats.org/officeDocument/2006/relationships/customXml" Target="../ink/ink1920.xml"/><Relationship Id="rId146" Type="http://schemas.openxmlformats.org/officeDocument/2006/relationships/customXml" Target="../ink/ink1941.xml"/><Relationship Id="rId188" Type="http://schemas.openxmlformats.org/officeDocument/2006/relationships/customXml" Target="../ink/ink1962.xml"/><Relationship Id="rId311" Type="http://schemas.openxmlformats.org/officeDocument/2006/relationships/image" Target="../media/image2039.png"/><Relationship Id="rId353" Type="http://schemas.openxmlformats.org/officeDocument/2006/relationships/image" Target="../media/image2060.png"/><Relationship Id="rId395" Type="http://schemas.openxmlformats.org/officeDocument/2006/relationships/image" Target="../media/image2081.png"/><Relationship Id="rId409" Type="http://schemas.openxmlformats.org/officeDocument/2006/relationships/image" Target="../media/image2088.png"/><Relationship Id="rId560" Type="http://schemas.openxmlformats.org/officeDocument/2006/relationships/customXml" Target="../ink/ink2148.xml"/><Relationship Id="rId798" Type="http://schemas.openxmlformats.org/officeDocument/2006/relationships/customXml" Target="../ink/ink2267.xml"/><Relationship Id="rId92" Type="http://schemas.openxmlformats.org/officeDocument/2006/relationships/customXml" Target="../ink/ink1914.xml"/><Relationship Id="rId213" Type="http://schemas.openxmlformats.org/officeDocument/2006/relationships/image" Target="../media/image1991.png"/><Relationship Id="rId420" Type="http://schemas.openxmlformats.org/officeDocument/2006/relationships/customXml" Target="../ink/ink2078.xml"/><Relationship Id="rId616" Type="http://schemas.openxmlformats.org/officeDocument/2006/relationships/customXml" Target="../ink/ink2176.xml"/><Relationship Id="rId658" Type="http://schemas.openxmlformats.org/officeDocument/2006/relationships/customXml" Target="../ink/ink2197.xml"/><Relationship Id="rId823" Type="http://schemas.openxmlformats.org/officeDocument/2006/relationships/customXml" Target="../ink/ink2280.xml"/><Relationship Id="rId865" Type="http://schemas.openxmlformats.org/officeDocument/2006/relationships/customXml" Target="../ink/ink2301.xml"/><Relationship Id="rId255" Type="http://schemas.openxmlformats.org/officeDocument/2006/relationships/image" Target="../media/image2012.png"/><Relationship Id="rId297" Type="http://schemas.openxmlformats.org/officeDocument/2006/relationships/image" Target="../media/image2032.png"/><Relationship Id="rId462" Type="http://schemas.openxmlformats.org/officeDocument/2006/relationships/customXml" Target="../ink/ink2099.xml"/><Relationship Id="rId518" Type="http://schemas.openxmlformats.org/officeDocument/2006/relationships/customXml" Target="../ink/ink2127.xml"/><Relationship Id="rId725" Type="http://schemas.openxmlformats.org/officeDocument/2006/relationships/image" Target="../media/image2243.png"/><Relationship Id="rId932" Type="http://schemas.openxmlformats.org/officeDocument/2006/relationships/image" Target="../media/image2346.png"/><Relationship Id="rId115" Type="http://schemas.openxmlformats.org/officeDocument/2006/relationships/image" Target="../media/image1942.png"/><Relationship Id="rId157" Type="http://schemas.openxmlformats.org/officeDocument/2006/relationships/image" Target="../media/image1963.png"/><Relationship Id="rId322" Type="http://schemas.openxmlformats.org/officeDocument/2006/relationships/customXml" Target="../ink/ink2029.xml"/><Relationship Id="rId364" Type="http://schemas.openxmlformats.org/officeDocument/2006/relationships/customXml" Target="../ink/ink2050.xml"/><Relationship Id="rId767" Type="http://schemas.openxmlformats.org/officeDocument/2006/relationships/image" Target="../media/image2264.png"/><Relationship Id="rId61" Type="http://schemas.openxmlformats.org/officeDocument/2006/relationships/image" Target="../media/image1915.png"/><Relationship Id="rId199" Type="http://schemas.openxmlformats.org/officeDocument/2006/relationships/image" Target="../media/image1984.png"/><Relationship Id="rId571" Type="http://schemas.openxmlformats.org/officeDocument/2006/relationships/image" Target="../media/image2167.png"/><Relationship Id="rId627" Type="http://schemas.openxmlformats.org/officeDocument/2006/relationships/image" Target="../media/image2195.png"/><Relationship Id="rId669" Type="http://schemas.openxmlformats.org/officeDocument/2006/relationships/image" Target="../media/image2215.png"/><Relationship Id="rId834" Type="http://schemas.openxmlformats.org/officeDocument/2006/relationships/image" Target="../media/image2297.png"/><Relationship Id="rId876" Type="http://schemas.openxmlformats.org/officeDocument/2006/relationships/image" Target="../media/image2318.png"/><Relationship Id="rId19" Type="http://schemas.openxmlformats.org/officeDocument/2006/relationships/image" Target="../media/image1895.png"/><Relationship Id="rId224" Type="http://schemas.openxmlformats.org/officeDocument/2006/relationships/customXml" Target="../ink/ink1980.xml"/><Relationship Id="rId266" Type="http://schemas.openxmlformats.org/officeDocument/2006/relationships/customXml" Target="../ink/ink2001.xml"/><Relationship Id="rId431" Type="http://schemas.openxmlformats.org/officeDocument/2006/relationships/image" Target="../media/image2099.png"/><Relationship Id="rId473" Type="http://schemas.openxmlformats.org/officeDocument/2006/relationships/image" Target="../media/image2118.png"/><Relationship Id="rId529" Type="http://schemas.openxmlformats.org/officeDocument/2006/relationships/image" Target="../media/image2146.png"/><Relationship Id="rId680" Type="http://schemas.openxmlformats.org/officeDocument/2006/relationships/customXml" Target="../ink/ink2208.xml"/><Relationship Id="rId736" Type="http://schemas.openxmlformats.org/officeDocument/2006/relationships/customXml" Target="../ink/ink2236.xml"/><Relationship Id="rId901" Type="http://schemas.openxmlformats.org/officeDocument/2006/relationships/customXml" Target="../ink/ink2319.xml"/><Relationship Id="rId30" Type="http://schemas.openxmlformats.org/officeDocument/2006/relationships/customXml" Target="../ink/ink1883.xml"/><Relationship Id="rId126" Type="http://schemas.openxmlformats.org/officeDocument/2006/relationships/customXml" Target="../ink/ink1931.xml"/><Relationship Id="rId168" Type="http://schemas.openxmlformats.org/officeDocument/2006/relationships/customXml" Target="../ink/ink1952.xml"/><Relationship Id="rId333" Type="http://schemas.openxmlformats.org/officeDocument/2006/relationships/image" Target="../media/image2050.png"/><Relationship Id="rId540" Type="http://schemas.openxmlformats.org/officeDocument/2006/relationships/customXml" Target="../ink/ink2138.xml"/><Relationship Id="rId778" Type="http://schemas.openxmlformats.org/officeDocument/2006/relationships/customXml" Target="../ink/ink2257.xml"/><Relationship Id="rId943" Type="http://schemas.openxmlformats.org/officeDocument/2006/relationships/customXml" Target="../ink/ink2340.xml"/><Relationship Id="rId72" Type="http://schemas.openxmlformats.org/officeDocument/2006/relationships/customXml" Target="../ink/ink1904.xml"/><Relationship Id="rId375" Type="http://schemas.openxmlformats.org/officeDocument/2006/relationships/image" Target="../media/image2071.png"/><Relationship Id="rId582" Type="http://schemas.openxmlformats.org/officeDocument/2006/relationships/customXml" Target="../ink/ink2159.xml"/><Relationship Id="rId638" Type="http://schemas.openxmlformats.org/officeDocument/2006/relationships/customXml" Target="../ink/ink2187.xml"/><Relationship Id="rId803" Type="http://schemas.openxmlformats.org/officeDocument/2006/relationships/image" Target="../media/image2282.png"/><Relationship Id="rId845" Type="http://schemas.openxmlformats.org/officeDocument/2006/relationships/customXml" Target="../ink/ink2291.xml"/><Relationship Id="rId3" Type="http://schemas.openxmlformats.org/officeDocument/2006/relationships/image" Target="../media/image5.png"/><Relationship Id="rId235" Type="http://schemas.openxmlformats.org/officeDocument/2006/relationships/image" Target="../media/image2002.png"/><Relationship Id="rId277" Type="http://schemas.openxmlformats.org/officeDocument/2006/relationships/image" Target="../media/image2022.png"/><Relationship Id="rId400" Type="http://schemas.openxmlformats.org/officeDocument/2006/relationships/customXml" Target="../ink/ink2068.xml"/><Relationship Id="rId442" Type="http://schemas.openxmlformats.org/officeDocument/2006/relationships/customXml" Target="../ink/ink2089.xml"/><Relationship Id="rId484" Type="http://schemas.openxmlformats.org/officeDocument/2006/relationships/customXml" Target="../ink/ink2110.xml"/><Relationship Id="rId705" Type="http://schemas.openxmlformats.org/officeDocument/2006/relationships/image" Target="../media/image2233.png"/><Relationship Id="rId887" Type="http://schemas.openxmlformats.org/officeDocument/2006/relationships/customXml" Target="../ink/ink2312.xml"/><Relationship Id="rId137" Type="http://schemas.openxmlformats.org/officeDocument/2006/relationships/image" Target="../media/image1953.png"/><Relationship Id="rId302" Type="http://schemas.openxmlformats.org/officeDocument/2006/relationships/customXml" Target="../ink/ink2019.xml"/><Relationship Id="rId344" Type="http://schemas.openxmlformats.org/officeDocument/2006/relationships/customXml" Target="../ink/ink2040.xml"/><Relationship Id="rId691" Type="http://schemas.openxmlformats.org/officeDocument/2006/relationships/image" Target="../media/image2226.png"/><Relationship Id="rId747" Type="http://schemas.openxmlformats.org/officeDocument/2006/relationships/image" Target="../media/image2254.png"/><Relationship Id="rId789" Type="http://schemas.openxmlformats.org/officeDocument/2006/relationships/image" Target="../media/image2275.png"/><Relationship Id="rId912" Type="http://schemas.openxmlformats.org/officeDocument/2006/relationships/image" Target="../media/image2336.png"/><Relationship Id="rId41" Type="http://schemas.openxmlformats.org/officeDocument/2006/relationships/image" Target="../media/image1905.png"/><Relationship Id="rId83" Type="http://schemas.openxmlformats.org/officeDocument/2006/relationships/image" Target="../media/image1926.png"/><Relationship Id="rId179" Type="http://schemas.openxmlformats.org/officeDocument/2006/relationships/image" Target="../media/image1974.png"/><Relationship Id="rId386" Type="http://schemas.openxmlformats.org/officeDocument/2006/relationships/customXml" Target="../ink/ink2061.xml"/><Relationship Id="rId551" Type="http://schemas.openxmlformats.org/officeDocument/2006/relationships/image" Target="../media/image2157.png"/><Relationship Id="rId593" Type="http://schemas.openxmlformats.org/officeDocument/2006/relationships/image" Target="../media/image2178.png"/><Relationship Id="rId607" Type="http://schemas.openxmlformats.org/officeDocument/2006/relationships/image" Target="../media/image2185.png"/><Relationship Id="rId649" Type="http://schemas.openxmlformats.org/officeDocument/2006/relationships/image" Target="../media/image2205.png"/><Relationship Id="rId814" Type="http://schemas.openxmlformats.org/officeDocument/2006/relationships/customXml" Target="../ink/ink2275.xml"/><Relationship Id="rId856" Type="http://schemas.openxmlformats.org/officeDocument/2006/relationships/image" Target="../media/image2308.png"/><Relationship Id="rId190" Type="http://schemas.openxmlformats.org/officeDocument/2006/relationships/customXml" Target="../ink/ink1963.xml"/><Relationship Id="rId204" Type="http://schemas.openxmlformats.org/officeDocument/2006/relationships/customXml" Target="../ink/ink1970.xml"/><Relationship Id="rId246" Type="http://schemas.openxmlformats.org/officeDocument/2006/relationships/customXml" Target="../ink/ink1991.xml"/><Relationship Id="rId288" Type="http://schemas.openxmlformats.org/officeDocument/2006/relationships/customXml" Target="../ink/ink2012.xml"/><Relationship Id="rId411" Type="http://schemas.openxmlformats.org/officeDocument/2006/relationships/image" Target="../media/image2089.png"/><Relationship Id="rId453" Type="http://schemas.openxmlformats.org/officeDocument/2006/relationships/image" Target="../media/image2108.png"/><Relationship Id="rId509" Type="http://schemas.openxmlformats.org/officeDocument/2006/relationships/image" Target="../media/image2136.png"/><Relationship Id="rId660" Type="http://schemas.openxmlformats.org/officeDocument/2006/relationships/customXml" Target="../ink/ink2198.xml"/><Relationship Id="rId898" Type="http://schemas.openxmlformats.org/officeDocument/2006/relationships/image" Target="../media/image2329.png"/><Relationship Id="rId106" Type="http://schemas.openxmlformats.org/officeDocument/2006/relationships/customXml" Target="../ink/ink1921.xml"/><Relationship Id="rId313" Type="http://schemas.openxmlformats.org/officeDocument/2006/relationships/image" Target="../media/image2040.png"/><Relationship Id="rId495" Type="http://schemas.openxmlformats.org/officeDocument/2006/relationships/image" Target="../media/image2129.png"/><Relationship Id="rId716" Type="http://schemas.openxmlformats.org/officeDocument/2006/relationships/customXml" Target="../ink/ink2226.xml"/><Relationship Id="rId758" Type="http://schemas.openxmlformats.org/officeDocument/2006/relationships/customXml" Target="../ink/ink2247.xml"/><Relationship Id="rId923" Type="http://schemas.openxmlformats.org/officeDocument/2006/relationships/customXml" Target="../ink/ink2330.xml"/><Relationship Id="rId10" Type="http://schemas.openxmlformats.org/officeDocument/2006/relationships/customXml" Target="../ink/ink1873.xml"/><Relationship Id="rId52" Type="http://schemas.openxmlformats.org/officeDocument/2006/relationships/customXml" Target="../ink/ink1894.xml"/><Relationship Id="rId94" Type="http://schemas.openxmlformats.org/officeDocument/2006/relationships/customXml" Target="../ink/ink1915.xml"/><Relationship Id="rId148" Type="http://schemas.openxmlformats.org/officeDocument/2006/relationships/customXml" Target="../ink/ink1942.xml"/><Relationship Id="rId355" Type="http://schemas.openxmlformats.org/officeDocument/2006/relationships/image" Target="../media/image2061.png"/><Relationship Id="rId397" Type="http://schemas.openxmlformats.org/officeDocument/2006/relationships/image" Target="../media/image2082.png"/><Relationship Id="rId520" Type="http://schemas.openxmlformats.org/officeDocument/2006/relationships/customXml" Target="../ink/ink2128.xml"/><Relationship Id="rId562" Type="http://schemas.openxmlformats.org/officeDocument/2006/relationships/customXml" Target="../ink/ink2149.xml"/><Relationship Id="rId618" Type="http://schemas.openxmlformats.org/officeDocument/2006/relationships/customXml" Target="../ink/ink2177.xml"/><Relationship Id="rId825" Type="http://schemas.openxmlformats.org/officeDocument/2006/relationships/customXml" Target="../ink/ink2281.xml"/><Relationship Id="rId215" Type="http://schemas.openxmlformats.org/officeDocument/2006/relationships/image" Target="../media/image1992.png"/><Relationship Id="rId257" Type="http://schemas.openxmlformats.org/officeDocument/2006/relationships/image" Target="../media/image2013.png"/><Relationship Id="rId422" Type="http://schemas.openxmlformats.org/officeDocument/2006/relationships/customXml" Target="../ink/ink2079.xml"/><Relationship Id="rId464" Type="http://schemas.openxmlformats.org/officeDocument/2006/relationships/customXml" Target="../ink/ink2100.xml"/><Relationship Id="rId867" Type="http://schemas.openxmlformats.org/officeDocument/2006/relationships/customXml" Target="../ink/ink2302.xml"/><Relationship Id="rId299" Type="http://schemas.openxmlformats.org/officeDocument/2006/relationships/image" Target="../media/image2033.png"/><Relationship Id="rId727" Type="http://schemas.openxmlformats.org/officeDocument/2006/relationships/image" Target="../media/image2244.png"/><Relationship Id="rId934" Type="http://schemas.openxmlformats.org/officeDocument/2006/relationships/image" Target="../media/image2347.png"/><Relationship Id="rId63" Type="http://schemas.openxmlformats.org/officeDocument/2006/relationships/image" Target="../media/image1916.png"/><Relationship Id="rId159" Type="http://schemas.openxmlformats.org/officeDocument/2006/relationships/image" Target="../media/image1964.png"/><Relationship Id="rId366" Type="http://schemas.openxmlformats.org/officeDocument/2006/relationships/customXml" Target="../ink/ink2051.xml"/><Relationship Id="rId573" Type="http://schemas.openxmlformats.org/officeDocument/2006/relationships/image" Target="../media/image2168.png"/><Relationship Id="rId780" Type="http://schemas.openxmlformats.org/officeDocument/2006/relationships/customXml" Target="../ink/ink2258.xml"/><Relationship Id="rId226" Type="http://schemas.openxmlformats.org/officeDocument/2006/relationships/customXml" Target="../ink/ink1981.xml"/><Relationship Id="rId433" Type="http://schemas.openxmlformats.org/officeDocument/2006/relationships/image" Target="../media/image2100.png"/><Relationship Id="rId878" Type="http://schemas.openxmlformats.org/officeDocument/2006/relationships/image" Target="../media/image2319.png"/><Relationship Id="rId640" Type="http://schemas.openxmlformats.org/officeDocument/2006/relationships/customXml" Target="../ink/ink2188.xml"/><Relationship Id="rId738" Type="http://schemas.openxmlformats.org/officeDocument/2006/relationships/customXml" Target="../ink/ink2237.xml"/><Relationship Id="rId74" Type="http://schemas.openxmlformats.org/officeDocument/2006/relationships/customXml" Target="../ink/ink1905.xml"/><Relationship Id="rId377" Type="http://schemas.openxmlformats.org/officeDocument/2006/relationships/image" Target="../media/image2072.png"/><Relationship Id="rId500" Type="http://schemas.openxmlformats.org/officeDocument/2006/relationships/customXml" Target="../ink/ink2118.xml"/><Relationship Id="rId584" Type="http://schemas.openxmlformats.org/officeDocument/2006/relationships/customXml" Target="../ink/ink2160.xml"/><Relationship Id="rId805" Type="http://schemas.openxmlformats.org/officeDocument/2006/relationships/image" Target="../media/image2283.png"/><Relationship Id="rId5" Type="http://schemas.openxmlformats.org/officeDocument/2006/relationships/image" Target="../media/image1888.png"/><Relationship Id="rId237" Type="http://schemas.openxmlformats.org/officeDocument/2006/relationships/image" Target="../media/image2003.png"/><Relationship Id="rId791" Type="http://schemas.openxmlformats.org/officeDocument/2006/relationships/image" Target="../media/image2276.png"/><Relationship Id="rId889" Type="http://schemas.openxmlformats.org/officeDocument/2006/relationships/customXml" Target="../ink/ink2313.xml"/><Relationship Id="rId444" Type="http://schemas.openxmlformats.org/officeDocument/2006/relationships/customXml" Target="../ink/ink2090.xml"/><Relationship Id="rId651" Type="http://schemas.openxmlformats.org/officeDocument/2006/relationships/image" Target="../media/image2206.png"/><Relationship Id="rId749" Type="http://schemas.openxmlformats.org/officeDocument/2006/relationships/image" Target="../media/image2255.png"/><Relationship Id="rId290" Type="http://schemas.openxmlformats.org/officeDocument/2006/relationships/customXml" Target="../ink/ink2013.xml"/><Relationship Id="rId304" Type="http://schemas.openxmlformats.org/officeDocument/2006/relationships/customXml" Target="../ink/ink2020.xml"/><Relationship Id="rId388" Type="http://schemas.openxmlformats.org/officeDocument/2006/relationships/customXml" Target="../ink/ink2062.xml"/><Relationship Id="rId511" Type="http://schemas.openxmlformats.org/officeDocument/2006/relationships/image" Target="../media/image2137.png"/><Relationship Id="rId609" Type="http://schemas.openxmlformats.org/officeDocument/2006/relationships/image" Target="../media/image2186.png"/><Relationship Id="rId85" Type="http://schemas.openxmlformats.org/officeDocument/2006/relationships/image" Target="../media/image1927.png"/><Relationship Id="rId150" Type="http://schemas.openxmlformats.org/officeDocument/2006/relationships/customXml" Target="../ink/ink1943.xml"/><Relationship Id="rId595" Type="http://schemas.openxmlformats.org/officeDocument/2006/relationships/image" Target="../media/image2179.png"/><Relationship Id="rId816" Type="http://schemas.openxmlformats.org/officeDocument/2006/relationships/customXml" Target="../ink/ink2276.xml"/><Relationship Id="rId248" Type="http://schemas.openxmlformats.org/officeDocument/2006/relationships/customXml" Target="../ink/ink1992.xml"/><Relationship Id="rId455" Type="http://schemas.openxmlformats.org/officeDocument/2006/relationships/image" Target="../media/image2109.png"/><Relationship Id="rId662" Type="http://schemas.openxmlformats.org/officeDocument/2006/relationships/customXml" Target="../ink/ink2199.xml"/><Relationship Id="rId12" Type="http://schemas.openxmlformats.org/officeDocument/2006/relationships/customXml" Target="../ink/ink1874.xml"/><Relationship Id="rId108" Type="http://schemas.openxmlformats.org/officeDocument/2006/relationships/customXml" Target="../ink/ink1922.xml"/><Relationship Id="rId315" Type="http://schemas.openxmlformats.org/officeDocument/2006/relationships/image" Target="../media/image2041.png"/><Relationship Id="rId522" Type="http://schemas.openxmlformats.org/officeDocument/2006/relationships/customXml" Target="../ink/ink2129.xml"/><Relationship Id="rId96" Type="http://schemas.openxmlformats.org/officeDocument/2006/relationships/customXml" Target="../ink/ink1916.xml"/><Relationship Id="rId161" Type="http://schemas.openxmlformats.org/officeDocument/2006/relationships/image" Target="../media/image1965.png"/><Relationship Id="rId399" Type="http://schemas.openxmlformats.org/officeDocument/2006/relationships/image" Target="../media/image2083.png"/><Relationship Id="rId827" Type="http://schemas.openxmlformats.org/officeDocument/2006/relationships/customXml" Target="../ink/ink2282.xml"/><Relationship Id="rId259" Type="http://schemas.openxmlformats.org/officeDocument/2006/relationships/image" Target="../media/image2014.png"/><Relationship Id="rId466" Type="http://schemas.openxmlformats.org/officeDocument/2006/relationships/customXml" Target="../ink/ink2101.xml"/><Relationship Id="rId673" Type="http://schemas.openxmlformats.org/officeDocument/2006/relationships/image" Target="../media/image2217.png"/><Relationship Id="rId880" Type="http://schemas.openxmlformats.org/officeDocument/2006/relationships/image" Target="../media/image2320.png"/><Relationship Id="rId23" Type="http://schemas.openxmlformats.org/officeDocument/2006/relationships/image" Target="../media/image1897.png"/><Relationship Id="rId119" Type="http://schemas.openxmlformats.org/officeDocument/2006/relationships/image" Target="../media/image1944.png"/><Relationship Id="rId326" Type="http://schemas.openxmlformats.org/officeDocument/2006/relationships/customXml" Target="../ink/ink2031.xml"/><Relationship Id="rId533" Type="http://schemas.openxmlformats.org/officeDocument/2006/relationships/image" Target="../media/image2148.png"/><Relationship Id="rId740" Type="http://schemas.openxmlformats.org/officeDocument/2006/relationships/customXml" Target="../ink/ink2238.xml"/><Relationship Id="rId838" Type="http://schemas.openxmlformats.org/officeDocument/2006/relationships/image" Target="../media/image2299.png"/><Relationship Id="rId172" Type="http://schemas.openxmlformats.org/officeDocument/2006/relationships/customXml" Target="../ink/ink1954.xml"/><Relationship Id="rId477" Type="http://schemas.openxmlformats.org/officeDocument/2006/relationships/image" Target="../media/image2120.png"/><Relationship Id="rId600" Type="http://schemas.openxmlformats.org/officeDocument/2006/relationships/customXml" Target="../ink/ink2168.xml"/><Relationship Id="rId684" Type="http://schemas.openxmlformats.org/officeDocument/2006/relationships/customXml" Target="../ink/ink2210.xml"/><Relationship Id="rId337" Type="http://schemas.openxmlformats.org/officeDocument/2006/relationships/image" Target="../media/image2052.png"/><Relationship Id="rId891" Type="http://schemas.openxmlformats.org/officeDocument/2006/relationships/customXml" Target="../ink/ink2314.xml"/><Relationship Id="rId905" Type="http://schemas.openxmlformats.org/officeDocument/2006/relationships/customXml" Target="../ink/ink2321.xml"/><Relationship Id="rId34" Type="http://schemas.openxmlformats.org/officeDocument/2006/relationships/customXml" Target="../ink/ink1885.xml"/><Relationship Id="rId544" Type="http://schemas.openxmlformats.org/officeDocument/2006/relationships/customXml" Target="../ink/ink2140.xml"/><Relationship Id="rId751" Type="http://schemas.openxmlformats.org/officeDocument/2006/relationships/image" Target="../media/image2256.png"/><Relationship Id="rId849" Type="http://schemas.openxmlformats.org/officeDocument/2006/relationships/customXml" Target="../ink/ink2293.xml"/><Relationship Id="rId183" Type="http://schemas.openxmlformats.org/officeDocument/2006/relationships/image" Target="../media/image1976.png"/><Relationship Id="rId390" Type="http://schemas.openxmlformats.org/officeDocument/2006/relationships/customXml" Target="../ink/ink2063.xml"/><Relationship Id="rId404" Type="http://schemas.openxmlformats.org/officeDocument/2006/relationships/customXml" Target="../ink/ink2070.xml"/><Relationship Id="rId611" Type="http://schemas.openxmlformats.org/officeDocument/2006/relationships/image" Target="../media/image2187.png"/><Relationship Id="rId250" Type="http://schemas.openxmlformats.org/officeDocument/2006/relationships/customXml" Target="../ink/ink1993.xml"/><Relationship Id="rId488" Type="http://schemas.openxmlformats.org/officeDocument/2006/relationships/customXml" Target="../ink/ink2112.xml"/><Relationship Id="rId695" Type="http://schemas.openxmlformats.org/officeDocument/2006/relationships/image" Target="../media/image2228.png"/><Relationship Id="rId709" Type="http://schemas.openxmlformats.org/officeDocument/2006/relationships/image" Target="../media/image2235.png"/><Relationship Id="rId916" Type="http://schemas.openxmlformats.org/officeDocument/2006/relationships/image" Target="../media/image2338.png"/><Relationship Id="rId45" Type="http://schemas.openxmlformats.org/officeDocument/2006/relationships/image" Target="../media/image1907.png"/><Relationship Id="rId110" Type="http://schemas.openxmlformats.org/officeDocument/2006/relationships/customXml" Target="../ink/ink1923.xml"/><Relationship Id="rId348" Type="http://schemas.openxmlformats.org/officeDocument/2006/relationships/customXml" Target="../ink/ink2042.xml"/><Relationship Id="rId555" Type="http://schemas.openxmlformats.org/officeDocument/2006/relationships/image" Target="../media/image2159.png"/><Relationship Id="rId762" Type="http://schemas.openxmlformats.org/officeDocument/2006/relationships/customXml" Target="../ink/ink2249.xml"/><Relationship Id="rId194" Type="http://schemas.openxmlformats.org/officeDocument/2006/relationships/customXml" Target="../ink/ink1965.xml"/><Relationship Id="rId208" Type="http://schemas.openxmlformats.org/officeDocument/2006/relationships/customXml" Target="../ink/ink1972.xml"/><Relationship Id="rId415" Type="http://schemas.openxmlformats.org/officeDocument/2006/relationships/image" Target="../media/image2091.png"/><Relationship Id="rId622" Type="http://schemas.openxmlformats.org/officeDocument/2006/relationships/customXml" Target="../ink/ink2179.xml"/><Relationship Id="rId261" Type="http://schemas.openxmlformats.org/officeDocument/2006/relationships/image" Target="../media/image2015.png"/><Relationship Id="rId499" Type="http://schemas.openxmlformats.org/officeDocument/2006/relationships/image" Target="../media/image2131.png"/><Relationship Id="rId927" Type="http://schemas.openxmlformats.org/officeDocument/2006/relationships/customXml" Target="../ink/ink2332.xml"/><Relationship Id="rId56" Type="http://schemas.openxmlformats.org/officeDocument/2006/relationships/customXml" Target="../ink/ink1896.xml"/><Relationship Id="rId359" Type="http://schemas.openxmlformats.org/officeDocument/2006/relationships/image" Target="../media/image2063.png"/><Relationship Id="rId566" Type="http://schemas.openxmlformats.org/officeDocument/2006/relationships/customXml" Target="../ink/ink2151.xml"/><Relationship Id="rId773" Type="http://schemas.openxmlformats.org/officeDocument/2006/relationships/image" Target="../media/image2267.png"/><Relationship Id="rId121" Type="http://schemas.openxmlformats.org/officeDocument/2006/relationships/image" Target="../media/image1945.png"/><Relationship Id="rId219" Type="http://schemas.openxmlformats.org/officeDocument/2006/relationships/image" Target="../media/image1994.png"/><Relationship Id="rId426" Type="http://schemas.openxmlformats.org/officeDocument/2006/relationships/customXml" Target="../ink/ink2081.xml"/><Relationship Id="rId633" Type="http://schemas.openxmlformats.org/officeDocument/2006/relationships/image" Target="../media/image491.png"/><Relationship Id="rId840" Type="http://schemas.openxmlformats.org/officeDocument/2006/relationships/image" Target="../media/image2300.png"/><Relationship Id="rId938" Type="http://schemas.openxmlformats.org/officeDocument/2006/relationships/image" Target="../media/image2349.png"/><Relationship Id="rId67" Type="http://schemas.openxmlformats.org/officeDocument/2006/relationships/image" Target="../media/image1918.png"/><Relationship Id="rId272" Type="http://schemas.openxmlformats.org/officeDocument/2006/relationships/customXml" Target="../ink/ink2004.xml"/><Relationship Id="rId577" Type="http://schemas.openxmlformats.org/officeDocument/2006/relationships/image" Target="../media/image2170.png"/><Relationship Id="rId700" Type="http://schemas.openxmlformats.org/officeDocument/2006/relationships/customXml" Target="../ink/ink2218.xml"/><Relationship Id="rId132" Type="http://schemas.openxmlformats.org/officeDocument/2006/relationships/customXml" Target="../ink/ink1934.xml"/><Relationship Id="rId784" Type="http://schemas.openxmlformats.org/officeDocument/2006/relationships/customXml" Target="../ink/ink2260.xml"/><Relationship Id="rId437" Type="http://schemas.openxmlformats.org/officeDocument/2006/relationships/image" Target="../media/image2102.png"/><Relationship Id="rId644" Type="http://schemas.openxmlformats.org/officeDocument/2006/relationships/customXml" Target="../ink/ink2190.xml"/><Relationship Id="rId851" Type="http://schemas.openxmlformats.org/officeDocument/2006/relationships/customXml" Target="../ink/ink2294.xml"/><Relationship Id="rId283" Type="http://schemas.openxmlformats.org/officeDocument/2006/relationships/image" Target="../media/image2025.png"/><Relationship Id="rId490" Type="http://schemas.openxmlformats.org/officeDocument/2006/relationships/customXml" Target="../ink/ink2113.xml"/><Relationship Id="rId504" Type="http://schemas.openxmlformats.org/officeDocument/2006/relationships/customXml" Target="../ink/ink2120.xml"/><Relationship Id="rId711" Type="http://schemas.openxmlformats.org/officeDocument/2006/relationships/image" Target="../media/image2236.png"/><Relationship Id="rId78" Type="http://schemas.openxmlformats.org/officeDocument/2006/relationships/customXml" Target="../ink/ink1907.xml"/><Relationship Id="rId143" Type="http://schemas.openxmlformats.org/officeDocument/2006/relationships/image" Target="../media/image1956.png"/><Relationship Id="rId350" Type="http://schemas.openxmlformats.org/officeDocument/2006/relationships/customXml" Target="../ink/ink2043.xml"/><Relationship Id="rId588" Type="http://schemas.openxmlformats.org/officeDocument/2006/relationships/customXml" Target="../ink/ink2162.xml"/><Relationship Id="rId795" Type="http://schemas.openxmlformats.org/officeDocument/2006/relationships/image" Target="../media/image2278.png"/><Relationship Id="rId809" Type="http://schemas.openxmlformats.org/officeDocument/2006/relationships/image" Target="../media/image2285.png"/><Relationship Id="rId9" Type="http://schemas.openxmlformats.org/officeDocument/2006/relationships/image" Target="../media/image1890.png"/><Relationship Id="rId210" Type="http://schemas.openxmlformats.org/officeDocument/2006/relationships/customXml" Target="../ink/ink1973.xml"/><Relationship Id="rId448" Type="http://schemas.openxmlformats.org/officeDocument/2006/relationships/customXml" Target="../ink/ink2092.xml"/><Relationship Id="rId655" Type="http://schemas.openxmlformats.org/officeDocument/2006/relationships/image" Target="../media/image2208.png"/><Relationship Id="rId862" Type="http://schemas.openxmlformats.org/officeDocument/2006/relationships/image" Target="../media/image2311.png"/><Relationship Id="rId294" Type="http://schemas.openxmlformats.org/officeDocument/2006/relationships/customXml" Target="../ink/ink2015.xml"/><Relationship Id="rId308" Type="http://schemas.openxmlformats.org/officeDocument/2006/relationships/customXml" Target="../ink/ink2022.xml"/><Relationship Id="rId515" Type="http://schemas.openxmlformats.org/officeDocument/2006/relationships/image" Target="../media/image2139.png"/><Relationship Id="rId722" Type="http://schemas.openxmlformats.org/officeDocument/2006/relationships/customXml" Target="../ink/ink2229.xml"/><Relationship Id="rId89" Type="http://schemas.openxmlformats.org/officeDocument/2006/relationships/image" Target="../media/image1929.png"/><Relationship Id="rId154" Type="http://schemas.openxmlformats.org/officeDocument/2006/relationships/customXml" Target="../ink/ink1945.xml"/><Relationship Id="rId361" Type="http://schemas.openxmlformats.org/officeDocument/2006/relationships/image" Target="../media/image2064.png"/><Relationship Id="rId599" Type="http://schemas.openxmlformats.org/officeDocument/2006/relationships/image" Target="../media/image2181.png"/><Relationship Id="rId459" Type="http://schemas.openxmlformats.org/officeDocument/2006/relationships/image" Target="../media/image2111.png"/><Relationship Id="rId666" Type="http://schemas.openxmlformats.org/officeDocument/2006/relationships/customXml" Target="../ink/ink2201.xml"/><Relationship Id="rId873" Type="http://schemas.openxmlformats.org/officeDocument/2006/relationships/customXml" Target="../ink/ink2305.xml"/><Relationship Id="rId16" Type="http://schemas.openxmlformats.org/officeDocument/2006/relationships/customXml" Target="../ink/ink1876.xml"/><Relationship Id="rId221" Type="http://schemas.openxmlformats.org/officeDocument/2006/relationships/image" Target="../media/image1995.png"/><Relationship Id="rId319" Type="http://schemas.openxmlformats.org/officeDocument/2006/relationships/image" Target="../media/image2043.png"/><Relationship Id="rId526" Type="http://schemas.openxmlformats.org/officeDocument/2006/relationships/customXml" Target="../ink/ink2131.xml"/><Relationship Id="rId733" Type="http://schemas.openxmlformats.org/officeDocument/2006/relationships/image" Target="../media/image2247.png"/><Relationship Id="rId940" Type="http://schemas.openxmlformats.org/officeDocument/2006/relationships/image" Target="../media/image2350.png"/><Relationship Id="rId165" Type="http://schemas.openxmlformats.org/officeDocument/2006/relationships/image" Target="../media/image1967.png"/><Relationship Id="rId372" Type="http://schemas.openxmlformats.org/officeDocument/2006/relationships/customXml" Target="../ink/ink2054.xml"/><Relationship Id="rId677" Type="http://schemas.openxmlformats.org/officeDocument/2006/relationships/image" Target="../media/image2219.png"/><Relationship Id="rId800" Type="http://schemas.openxmlformats.org/officeDocument/2006/relationships/customXml" Target="../ink/ink2268.xml"/><Relationship Id="rId232" Type="http://schemas.openxmlformats.org/officeDocument/2006/relationships/customXml" Target="../ink/ink1984.xml"/><Relationship Id="rId884" Type="http://schemas.openxmlformats.org/officeDocument/2006/relationships/image" Target="../media/image2322.png"/><Relationship Id="rId27" Type="http://schemas.openxmlformats.org/officeDocument/2006/relationships/image" Target="../media/image1899.png"/><Relationship Id="rId537" Type="http://schemas.openxmlformats.org/officeDocument/2006/relationships/image" Target="../media/image2150.png"/><Relationship Id="rId744" Type="http://schemas.openxmlformats.org/officeDocument/2006/relationships/customXml" Target="../ink/ink2240.xml"/><Relationship Id="rId80" Type="http://schemas.openxmlformats.org/officeDocument/2006/relationships/customXml" Target="../ink/ink1908.xml"/><Relationship Id="rId176" Type="http://schemas.openxmlformats.org/officeDocument/2006/relationships/customXml" Target="../ink/ink1956.xml"/><Relationship Id="rId383" Type="http://schemas.openxmlformats.org/officeDocument/2006/relationships/image" Target="../media/image2075.png"/><Relationship Id="rId590" Type="http://schemas.openxmlformats.org/officeDocument/2006/relationships/customXml" Target="../ink/ink2163.xml"/><Relationship Id="rId604" Type="http://schemas.openxmlformats.org/officeDocument/2006/relationships/customXml" Target="../ink/ink2170.xml"/><Relationship Id="rId811" Type="http://schemas.openxmlformats.org/officeDocument/2006/relationships/image" Target="../media/image2286.png"/><Relationship Id="rId243" Type="http://schemas.openxmlformats.org/officeDocument/2006/relationships/image" Target="../media/image2006.png"/><Relationship Id="rId450" Type="http://schemas.openxmlformats.org/officeDocument/2006/relationships/customXml" Target="../ink/ink2093.xml"/><Relationship Id="rId688" Type="http://schemas.openxmlformats.org/officeDocument/2006/relationships/customXml" Target="../ink/ink2212.xml"/><Relationship Id="rId895" Type="http://schemas.openxmlformats.org/officeDocument/2006/relationships/customXml" Target="../ink/ink2316.xml"/><Relationship Id="rId909" Type="http://schemas.openxmlformats.org/officeDocument/2006/relationships/customXml" Target="../ink/ink2323.xml"/><Relationship Id="rId38" Type="http://schemas.openxmlformats.org/officeDocument/2006/relationships/customXml" Target="../ink/ink1887.xml"/><Relationship Id="rId103" Type="http://schemas.openxmlformats.org/officeDocument/2006/relationships/image" Target="../media/image1936.png"/><Relationship Id="rId310" Type="http://schemas.openxmlformats.org/officeDocument/2006/relationships/customXml" Target="../ink/ink2023.xml"/><Relationship Id="rId548" Type="http://schemas.openxmlformats.org/officeDocument/2006/relationships/customXml" Target="../ink/ink2142.xml"/><Relationship Id="rId755" Type="http://schemas.openxmlformats.org/officeDocument/2006/relationships/image" Target="../media/image2258.png"/><Relationship Id="rId91" Type="http://schemas.openxmlformats.org/officeDocument/2006/relationships/image" Target="../media/image1930.png"/><Relationship Id="rId187" Type="http://schemas.openxmlformats.org/officeDocument/2006/relationships/image" Target="../media/image1978.png"/><Relationship Id="rId394" Type="http://schemas.openxmlformats.org/officeDocument/2006/relationships/customXml" Target="../ink/ink2065.xml"/><Relationship Id="rId408" Type="http://schemas.openxmlformats.org/officeDocument/2006/relationships/customXml" Target="../ink/ink2072.xml"/><Relationship Id="rId615" Type="http://schemas.openxmlformats.org/officeDocument/2006/relationships/image" Target="../media/image2189.png"/><Relationship Id="rId822" Type="http://schemas.openxmlformats.org/officeDocument/2006/relationships/image" Target="../media/image2291.png"/><Relationship Id="rId254" Type="http://schemas.openxmlformats.org/officeDocument/2006/relationships/customXml" Target="../ink/ink1995.xml"/><Relationship Id="rId699" Type="http://schemas.openxmlformats.org/officeDocument/2006/relationships/image" Target="../media/image2230.png"/><Relationship Id="rId49" Type="http://schemas.openxmlformats.org/officeDocument/2006/relationships/image" Target="../media/image1909.png"/><Relationship Id="rId114" Type="http://schemas.openxmlformats.org/officeDocument/2006/relationships/customXml" Target="../ink/ink1925.xml"/><Relationship Id="rId461" Type="http://schemas.openxmlformats.org/officeDocument/2006/relationships/image" Target="../media/image2112.png"/><Relationship Id="rId559" Type="http://schemas.openxmlformats.org/officeDocument/2006/relationships/image" Target="../media/image2161.png"/><Relationship Id="rId766" Type="http://schemas.openxmlformats.org/officeDocument/2006/relationships/customXml" Target="../ink/ink2251.xml"/><Relationship Id="rId198" Type="http://schemas.openxmlformats.org/officeDocument/2006/relationships/customXml" Target="../ink/ink1967.xml"/><Relationship Id="rId321" Type="http://schemas.openxmlformats.org/officeDocument/2006/relationships/image" Target="../media/image2044.png"/><Relationship Id="rId419" Type="http://schemas.openxmlformats.org/officeDocument/2006/relationships/image" Target="../media/image2093.png"/><Relationship Id="rId626" Type="http://schemas.openxmlformats.org/officeDocument/2006/relationships/customXml" Target="../ink/ink2181.xml"/><Relationship Id="rId833" Type="http://schemas.openxmlformats.org/officeDocument/2006/relationships/customXml" Target="../ink/ink2285.xml"/><Relationship Id="rId265" Type="http://schemas.openxmlformats.org/officeDocument/2006/relationships/image" Target="../media/image1171.png"/><Relationship Id="rId472" Type="http://schemas.openxmlformats.org/officeDocument/2006/relationships/customXml" Target="../ink/ink2104.xml"/><Relationship Id="rId900" Type="http://schemas.openxmlformats.org/officeDocument/2006/relationships/image" Target="../media/image2330.png"/><Relationship Id="rId125" Type="http://schemas.openxmlformats.org/officeDocument/2006/relationships/image" Target="../media/image1947.png"/><Relationship Id="rId332" Type="http://schemas.openxmlformats.org/officeDocument/2006/relationships/customXml" Target="../ink/ink2034.xml"/><Relationship Id="rId777" Type="http://schemas.openxmlformats.org/officeDocument/2006/relationships/image" Target="../media/image2269.png"/><Relationship Id="rId637" Type="http://schemas.openxmlformats.org/officeDocument/2006/relationships/image" Target="../media/image2199.png"/><Relationship Id="rId844" Type="http://schemas.openxmlformats.org/officeDocument/2006/relationships/image" Target="../media/image2302.png"/><Relationship Id="rId276" Type="http://schemas.openxmlformats.org/officeDocument/2006/relationships/customXml" Target="../ink/ink2006.xml"/><Relationship Id="rId483" Type="http://schemas.openxmlformats.org/officeDocument/2006/relationships/image" Target="../media/image2123.png"/><Relationship Id="rId690" Type="http://schemas.openxmlformats.org/officeDocument/2006/relationships/customXml" Target="../ink/ink2213.xml"/><Relationship Id="rId704" Type="http://schemas.openxmlformats.org/officeDocument/2006/relationships/customXml" Target="../ink/ink2220.xml"/><Relationship Id="rId911" Type="http://schemas.openxmlformats.org/officeDocument/2006/relationships/customXml" Target="../ink/ink2324.xml"/><Relationship Id="rId40" Type="http://schemas.openxmlformats.org/officeDocument/2006/relationships/customXml" Target="../ink/ink1888.xml"/><Relationship Id="rId136" Type="http://schemas.openxmlformats.org/officeDocument/2006/relationships/customXml" Target="../ink/ink1936.xml"/><Relationship Id="rId343" Type="http://schemas.openxmlformats.org/officeDocument/2006/relationships/image" Target="../media/image2055.png"/><Relationship Id="rId550" Type="http://schemas.openxmlformats.org/officeDocument/2006/relationships/customXml" Target="../ink/ink2143.xml"/><Relationship Id="rId788" Type="http://schemas.openxmlformats.org/officeDocument/2006/relationships/customXml" Target="../ink/ink2262.xml"/><Relationship Id="rId203" Type="http://schemas.openxmlformats.org/officeDocument/2006/relationships/image" Target="../media/image1986.png"/><Relationship Id="rId648" Type="http://schemas.openxmlformats.org/officeDocument/2006/relationships/customXml" Target="../ink/ink2192.xml"/><Relationship Id="rId855" Type="http://schemas.openxmlformats.org/officeDocument/2006/relationships/customXml" Target="../ink/ink2296.xml"/><Relationship Id="rId287" Type="http://schemas.openxmlformats.org/officeDocument/2006/relationships/image" Target="../media/image2027.png"/><Relationship Id="rId410" Type="http://schemas.openxmlformats.org/officeDocument/2006/relationships/customXml" Target="../ink/ink2073.xml"/><Relationship Id="rId494" Type="http://schemas.openxmlformats.org/officeDocument/2006/relationships/customXml" Target="../ink/ink2115.xml"/><Relationship Id="rId508" Type="http://schemas.openxmlformats.org/officeDocument/2006/relationships/customXml" Target="../ink/ink2122.xml"/><Relationship Id="rId715" Type="http://schemas.openxmlformats.org/officeDocument/2006/relationships/image" Target="../media/image2238.png"/><Relationship Id="rId922" Type="http://schemas.openxmlformats.org/officeDocument/2006/relationships/image" Target="../media/image2341.png"/><Relationship Id="rId147" Type="http://schemas.openxmlformats.org/officeDocument/2006/relationships/image" Target="../media/image1958.png"/><Relationship Id="rId354" Type="http://schemas.openxmlformats.org/officeDocument/2006/relationships/customXml" Target="../ink/ink2045.xml"/><Relationship Id="rId799" Type="http://schemas.openxmlformats.org/officeDocument/2006/relationships/image" Target="../media/image2280.png"/><Relationship Id="rId51" Type="http://schemas.openxmlformats.org/officeDocument/2006/relationships/image" Target="../media/image1910.png"/><Relationship Id="rId561" Type="http://schemas.openxmlformats.org/officeDocument/2006/relationships/image" Target="../media/image2162.png"/><Relationship Id="rId659" Type="http://schemas.openxmlformats.org/officeDocument/2006/relationships/image" Target="../media/image2210.png"/><Relationship Id="rId866" Type="http://schemas.openxmlformats.org/officeDocument/2006/relationships/image" Target="../media/image2313.png"/><Relationship Id="rId214" Type="http://schemas.openxmlformats.org/officeDocument/2006/relationships/customXml" Target="../ink/ink1975.xml"/><Relationship Id="rId298" Type="http://schemas.openxmlformats.org/officeDocument/2006/relationships/customXml" Target="../ink/ink2017.xml"/><Relationship Id="rId421" Type="http://schemas.openxmlformats.org/officeDocument/2006/relationships/image" Target="../media/image2094.png"/><Relationship Id="rId519" Type="http://schemas.openxmlformats.org/officeDocument/2006/relationships/image" Target="../media/image2141.png"/><Relationship Id="rId158" Type="http://schemas.openxmlformats.org/officeDocument/2006/relationships/customXml" Target="../ink/ink1947.xml"/><Relationship Id="rId726" Type="http://schemas.openxmlformats.org/officeDocument/2006/relationships/customXml" Target="../ink/ink2231.xml"/><Relationship Id="rId933" Type="http://schemas.openxmlformats.org/officeDocument/2006/relationships/customXml" Target="../ink/ink2335.xml"/><Relationship Id="rId62" Type="http://schemas.openxmlformats.org/officeDocument/2006/relationships/customXml" Target="../ink/ink1899.xml"/><Relationship Id="rId365" Type="http://schemas.openxmlformats.org/officeDocument/2006/relationships/image" Target="../media/image2066.png"/><Relationship Id="rId572" Type="http://schemas.openxmlformats.org/officeDocument/2006/relationships/customXml" Target="../ink/ink2154.xml"/><Relationship Id="rId225" Type="http://schemas.openxmlformats.org/officeDocument/2006/relationships/image" Target="../media/image1997.png"/><Relationship Id="rId432" Type="http://schemas.openxmlformats.org/officeDocument/2006/relationships/customXml" Target="../ink/ink2084.xml"/><Relationship Id="rId877" Type="http://schemas.openxmlformats.org/officeDocument/2006/relationships/customXml" Target="../ink/ink2307.xml"/><Relationship Id="rId737" Type="http://schemas.openxmlformats.org/officeDocument/2006/relationships/image" Target="../media/image2249.png"/><Relationship Id="rId944" Type="http://schemas.openxmlformats.org/officeDocument/2006/relationships/image" Target="../media/image2352.png"/><Relationship Id="rId73" Type="http://schemas.openxmlformats.org/officeDocument/2006/relationships/image" Target="../media/image1921.png"/><Relationship Id="rId169" Type="http://schemas.openxmlformats.org/officeDocument/2006/relationships/image" Target="../media/image1969.png"/><Relationship Id="rId376" Type="http://schemas.openxmlformats.org/officeDocument/2006/relationships/customXml" Target="../ink/ink2056.xml"/><Relationship Id="rId583" Type="http://schemas.openxmlformats.org/officeDocument/2006/relationships/image" Target="../media/image2173.png"/><Relationship Id="rId790" Type="http://schemas.openxmlformats.org/officeDocument/2006/relationships/customXml" Target="../ink/ink2263.xml"/><Relationship Id="rId804" Type="http://schemas.openxmlformats.org/officeDocument/2006/relationships/customXml" Target="../ink/ink2270.xml"/><Relationship Id="rId4" Type="http://schemas.openxmlformats.org/officeDocument/2006/relationships/image" Target="../media/image3.png"/><Relationship Id="rId236" Type="http://schemas.openxmlformats.org/officeDocument/2006/relationships/customXml" Target="../ink/ink1986.xml"/><Relationship Id="rId443" Type="http://schemas.openxmlformats.org/officeDocument/2006/relationships/image" Target="../media/image2105.png"/><Relationship Id="rId650" Type="http://schemas.openxmlformats.org/officeDocument/2006/relationships/customXml" Target="../ink/ink2193.xml"/><Relationship Id="rId888" Type="http://schemas.openxmlformats.org/officeDocument/2006/relationships/image" Target="../media/image2324.png"/><Relationship Id="rId303" Type="http://schemas.openxmlformats.org/officeDocument/2006/relationships/image" Target="../media/image2035.png"/><Relationship Id="rId748" Type="http://schemas.openxmlformats.org/officeDocument/2006/relationships/customXml" Target="../ink/ink2242.xml"/><Relationship Id="rId84" Type="http://schemas.openxmlformats.org/officeDocument/2006/relationships/customXml" Target="../ink/ink1910.xml"/><Relationship Id="rId387" Type="http://schemas.openxmlformats.org/officeDocument/2006/relationships/image" Target="../media/image2077.png"/><Relationship Id="rId510" Type="http://schemas.openxmlformats.org/officeDocument/2006/relationships/customXml" Target="../ink/ink2123.xml"/><Relationship Id="rId594" Type="http://schemas.openxmlformats.org/officeDocument/2006/relationships/customXml" Target="../ink/ink2165.xml"/><Relationship Id="rId608" Type="http://schemas.openxmlformats.org/officeDocument/2006/relationships/customXml" Target="../ink/ink2172.xml"/><Relationship Id="rId815" Type="http://schemas.openxmlformats.org/officeDocument/2006/relationships/image" Target="../media/image2288.png"/><Relationship Id="rId247" Type="http://schemas.openxmlformats.org/officeDocument/2006/relationships/image" Target="../media/image2008.png"/><Relationship Id="rId899" Type="http://schemas.openxmlformats.org/officeDocument/2006/relationships/customXml" Target="../ink/ink2318.xml"/><Relationship Id="rId107" Type="http://schemas.openxmlformats.org/officeDocument/2006/relationships/image" Target="../media/image1938.png"/><Relationship Id="rId454" Type="http://schemas.openxmlformats.org/officeDocument/2006/relationships/customXml" Target="../ink/ink2095.xml"/><Relationship Id="rId661" Type="http://schemas.openxmlformats.org/officeDocument/2006/relationships/image" Target="../media/image2211.png"/><Relationship Id="rId759" Type="http://schemas.openxmlformats.org/officeDocument/2006/relationships/image" Target="../media/image2260.png"/><Relationship Id="rId11" Type="http://schemas.openxmlformats.org/officeDocument/2006/relationships/image" Target="../media/image1891.png"/><Relationship Id="rId314" Type="http://schemas.openxmlformats.org/officeDocument/2006/relationships/customXml" Target="../ink/ink2025.xml"/><Relationship Id="rId398" Type="http://schemas.openxmlformats.org/officeDocument/2006/relationships/customXml" Target="../ink/ink2067.xml"/><Relationship Id="rId521" Type="http://schemas.openxmlformats.org/officeDocument/2006/relationships/image" Target="../media/image2142.png"/><Relationship Id="rId619" Type="http://schemas.openxmlformats.org/officeDocument/2006/relationships/image" Target="../media/image2191.png"/><Relationship Id="rId95" Type="http://schemas.openxmlformats.org/officeDocument/2006/relationships/image" Target="../media/image1932.png"/><Relationship Id="rId160" Type="http://schemas.openxmlformats.org/officeDocument/2006/relationships/customXml" Target="../ink/ink1948.xml"/><Relationship Id="rId826" Type="http://schemas.openxmlformats.org/officeDocument/2006/relationships/image" Target="../media/image2293.png"/><Relationship Id="rId258" Type="http://schemas.openxmlformats.org/officeDocument/2006/relationships/customXml" Target="../ink/ink1997.xml"/><Relationship Id="rId465" Type="http://schemas.openxmlformats.org/officeDocument/2006/relationships/image" Target="../media/image2114.png"/><Relationship Id="rId672" Type="http://schemas.openxmlformats.org/officeDocument/2006/relationships/customXml" Target="../ink/ink2204.xml"/><Relationship Id="rId22" Type="http://schemas.openxmlformats.org/officeDocument/2006/relationships/customXml" Target="../ink/ink1879.xml"/><Relationship Id="rId118" Type="http://schemas.openxmlformats.org/officeDocument/2006/relationships/customXml" Target="../ink/ink1927.xml"/><Relationship Id="rId325" Type="http://schemas.openxmlformats.org/officeDocument/2006/relationships/image" Target="../media/image2046.png"/><Relationship Id="rId532" Type="http://schemas.openxmlformats.org/officeDocument/2006/relationships/customXml" Target="../ink/ink2134.xml"/><Relationship Id="rId171" Type="http://schemas.openxmlformats.org/officeDocument/2006/relationships/image" Target="../media/image1970.png"/><Relationship Id="rId837" Type="http://schemas.openxmlformats.org/officeDocument/2006/relationships/customXml" Target="../ink/ink2287.xml"/><Relationship Id="rId269" Type="http://schemas.openxmlformats.org/officeDocument/2006/relationships/image" Target="../media/image2018.png"/><Relationship Id="rId476" Type="http://schemas.openxmlformats.org/officeDocument/2006/relationships/customXml" Target="../ink/ink2106.xml"/><Relationship Id="rId683" Type="http://schemas.openxmlformats.org/officeDocument/2006/relationships/image" Target="../media/image2222.png"/><Relationship Id="rId890" Type="http://schemas.openxmlformats.org/officeDocument/2006/relationships/image" Target="../media/image2325.png"/><Relationship Id="rId904" Type="http://schemas.openxmlformats.org/officeDocument/2006/relationships/image" Target="../media/image2332.png"/><Relationship Id="rId33" Type="http://schemas.openxmlformats.org/officeDocument/2006/relationships/image" Target="../media/image1141.png"/><Relationship Id="rId129" Type="http://schemas.openxmlformats.org/officeDocument/2006/relationships/image" Target="../media/image1949.png"/><Relationship Id="rId336" Type="http://schemas.openxmlformats.org/officeDocument/2006/relationships/customXml" Target="../ink/ink2036.xml"/><Relationship Id="rId543" Type="http://schemas.openxmlformats.org/officeDocument/2006/relationships/image" Target="../media/image2153.png"/><Relationship Id="rId182" Type="http://schemas.openxmlformats.org/officeDocument/2006/relationships/customXml" Target="../ink/ink1959.xml"/><Relationship Id="rId403" Type="http://schemas.openxmlformats.org/officeDocument/2006/relationships/image" Target="../media/image2085.png"/><Relationship Id="rId750" Type="http://schemas.openxmlformats.org/officeDocument/2006/relationships/customXml" Target="../ink/ink2243.xml"/><Relationship Id="rId848" Type="http://schemas.openxmlformats.org/officeDocument/2006/relationships/image" Target="../media/image2304.png"/><Relationship Id="rId487" Type="http://schemas.openxmlformats.org/officeDocument/2006/relationships/image" Target="../media/image2125.png"/><Relationship Id="rId610" Type="http://schemas.openxmlformats.org/officeDocument/2006/relationships/customXml" Target="../ink/ink2173.xml"/><Relationship Id="rId694" Type="http://schemas.openxmlformats.org/officeDocument/2006/relationships/customXml" Target="../ink/ink2215.xml"/><Relationship Id="rId708" Type="http://schemas.openxmlformats.org/officeDocument/2006/relationships/customXml" Target="../ink/ink2222.xml"/><Relationship Id="rId915" Type="http://schemas.openxmlformats.org/officeDocument/2006/relationships/customXml" Target="../ink/ink2326.xml"/><Relationship Id="rId347" Type="http://schemas.openxmlformats.org/officeDocument/2006/relationships/image" Target="../media/image2057.png"/><Relationship Id="rId44" Type="http://schemas.openxmlformats.org/officeDocument/2006/relationships/customXml" Target="../ink/ink1890.xml"/><Relationship Id="rId554" Type="http://schemas.openxmlformats.org/officeDocument/2006/relationships/customXml" Target="../ink/ink2145.xml"/><Relationship Id="rId761" Type="http://schemas.openxmlformats.org/officeDocument/2006/relationships/image" Target="../media/image2261.png"/><Relationship Id="rId859" Type="http://schemas.openxmlformats.org/officeDocument/2006/relationships/customXml" Target="../ink/ink2298.xml"/><Relationship Id="rId193" Type="http://schemas.openxmlformats.org/officeDocument/2006/relationships/image" Target="../media/image1981.png"/><Relationship Id="rId207" Type="http://schemas.openxmlformats.org/officeDocument/2006/relationships/image" Target="../media/image1988.png"/><Relationship Id="rId414" Type="http://schemas.openxmlformats.org/officeDocument/2006/relationships/customXml" Target="../ink/ink2075.xml"/><Relationship Id="rId498" Type="http://schemas.openxmlformats.org/officeDocument/2006/relationships/customXml" Target="../ink/ink2117.xml"/><Relationship Id="rId621" Type="http://schemas.openxmlformats.org/officeDocument/2006/relationships/image" Target="../media/image2192.png"/><Relationship Id="rId260" Type="http://schemas.openxmlformats.org/officeDocument/2006/relationships/customXml" Target="../ink/ink1998.xml"/><Relationship Id="rId719" Type="http://schemas.openxmlformats.org/officeDocument/2006/relationships/image" Target="../media/image2240.png"/><Relationship Id="rId926" Type="http://schemas.openxmlformats.org/officeDocument/2006/relationships/image" Target="../media/image2343.png"/><Relationship Id="rId55" Type="http://schemas.openxmlformats.org/officeDocument/2006/relationships/image" Target="../media/image1912.png"/><Relationship Id="rId120" Type="http://schemas.openxmlformats.org/officeDocument/2006/relationships/customXml" Target="../ink/ink1928.xml"/><Relationship Id="rId358" Type="http://schemas.openxmlformats.org/officeDocument/2006/relationships/customXml" Target="../ink/ink2047.xml"/><Relationship Id="rId565" Type="http://schemas.openxmlformats.org/officeDocument/2006/relationships/image" Target="../media/image2164.png"/><Relationship Id="rId772" Type="http://schemas.openxmlformats.org/officeDocument/2006/relationships/customXml" Target="../ink/ink2254.xml"/><Relationship Id="rId218" Type="http://schemas.openxmlformats.org/officeDocument/2006/relationships/customXml" Target="../ink/ink1977.xml"/><Relationship Id="rId425" Type="http://schemas.openxmlformats.org/officeDocument/2006/relationships/image" Target="../media/image2096.png"/><Relationship Id="rId632" Type="http://schemas.openxmlformats.org/officeDocument/2006/relationships/customXml" Target="../ink/ink2184.xml"/><Relationship Id="rId271" Type="http://schemas.openxmlformats.org/officeDocument/2006/relationships/image" Target="../media/image2019.png"/><Relationship Id="rId937" Type="http://schemas.openxmlformats.org/officeDocument/2006/relationships/customXml" Target="../ink/ink2337.xml"/><Relationship Id="rId66" Type="http://schemas.openxmlformats.org/officeDocument/2006/relationships/customXml" Target="../ink/ink1901.xml"/><Relationship Id="rId131" Type="http://schemas.openxmlformats.org/officeDocument/2006/relationships/image" Target="../media/image1950.png"/><Relationship Id="rId369" Type="http://schemas.openxmlformats.org/officeDocument/2006/relationships/image" Target="../media/image2068.png"/><Relationship Id="rId576" Type="http://schemas.openxmlformats.org/officeDocument/2006/relationships/customXml" Target="../ink/ink2156.xml"/><Relationship Id="rId783" Type="http://schemas.openxmlformats.org/officeDocument/2006/relationships/image" Target="../media/image2272.png"/><Relationship Id="rId229" Type="http://schemas.openxmlformats.org/officeDocument/2006/relationships/image" Target="../media/image1999.png"/><Relationship Id="rId436" Type="http://schemas.openxmlformats.org/officeDocument/2006/relationships/customXml" Target="../ink/ink2086.xml"/><Relationship Id="rId643" Type="http://schemas.openxmlformats.org/officeDocument/2006/relationships/image" Target="../media/image2202.png"/><Relationship Id="rId850" Type="http://schemas.openxmlformats.org/officeDocument/2006/relationships/image" Target="../media/image2305.png"/><Relationship Id="rId77" Type="http://schemas.openxmlformats.org/officeDocument/2006/relationships/image" Target="../media/image1923.png"/><Relationship Id="rId282" Type="http://schemas.openxmlformats.org/officeDocument/2006/relationships/customXml" Target="../ink/ink2009.xml"/><Relationship Id="rId503" Type="http://schemas.openxmlformats.org/officeDocument/2006/relationships/image" Target="../media/image2133.png"/><Relationship Id="rId587" Type="http://schemas.openxmlformats.org/officeDocument/2006/relationships/image" Target="../media/image2175.png"/><Relationship Id="rId710" Type="http://schemas.openxmlformats.org/officeDocument/2006/relationships/customXml" Target="../ink/ink2223.xml"/><Relationship Id="rId808" Type="http://schemas.openxmlformats.org/officeDocument/2006/relationships/customXml" Target="../ink/ink2272.xml"/><Relationship Id="rId8" Type="http://schemas.openxmlformats.org/officeDocument/2006/relationships/customXml" Target="../ink/ink1872.xml"/><Relationship Id="rId142" Type="http://schemas.openxmlformats.org/officeDocument/2006/relationships/customXml" Target="../ink/ink1939.xml"/><Relationship Id="rId447" Type="http://schemas.openxmlformats.org/officeDocument/2006/relationships/image" Target="../media/image1033.png"/><Relationship Id="rId794" Type="http://schemas.openxmlformats.org/officeDocument/2006/relationships/customXml" Target="../ink/ink2265.xml"/><Relationship Id="rId654" Type="http://schemas.openxmlformats.org/officeDocument/2006/relationships/customXml" Target="../ink/ink2195.xml"/><Relationship Id="rId861" Type="http://schemas.openxmlformats.org/officeDocument/2006/relationships/customXml" Target="../ink/ink2299.xml"/><Relationship Id="rId293" Type="http://schemas.openxmlformats.org/officeDocument/2006/relationships/image" Target="../media/image2030.png"/><Relationship Id="rId307" Type="http://schemas.openxmlformats.org/officeDocument/2006/relationships/image" Target="../media/image2037.png"/><Relationship Id="rId514" Type="http://schemas.openxmlformats.org/officeDocument/2006/relationships/customXml" Target="../ink/ink2125.xml"/><Relationship Id="rId721" Type="http://schemas.openxmlformats.org/officeDocument/2006/relationships/image" Target="../media/image2241.png"/><Relationship Id="rId88" Type="http://schemas.openxmlformats.org/officeDocument/2006/relationships/customXml" Target="../ink/ink1912.xml"/><Relationship Id="rId153" Type="http://schemas.openxmlformats.org/officeDocument/2006/relationships/image" Target="../media/image1961.png"/><Relationship Id="rId360" Type="http://schemas.openxmlformats.org/officeDocument/2006/relationships/customXml" Target="../ink/ink2048.xml"/><Relationship Id="rId598" Type="http://schemas.openxmlformats.org/officeDocument/2006/relationships/customXml" Target="../ink/ink2167.xml"/><Relationship Id="rId819" Type="http://schemas.openxmlformats.org/officeDocument/2006/relationships/customXml" Target="../ink/ink2278.xml"/><Relationship Id="rId220" Type="http://schemas.openxmlformats.org/officeDocument/2006/relationships/customXml" Target="../ink/ink1978.xml"/><Relationship Id="rId458" Type="http://schemas.openxmlformats.org/officeDocument/2006/relationships/customXml" Target="../ink/ink2097.xml"/><Relationship Id="rId665" Type="http://schemas.openxmlformats.org/officeDocument/2006/relationships/image" Target="../media/image2213.png"/><Relationship Id="rId872" Type="http://schemas.openxmlformats.org/officeDocument/2006/relationships/image" Target="../media/image2316.png"/><Relationship Id="rId15" Type="http://schemas.openxmlformats.org/officeDocument/2006/relationships/image" Target="../media/image1893.png"/><Relationship Id="rId318" Type="http://schemas.openxmlformats.org/officeDocument/2006/relationships/customXml" Target="../ink/ink2027.xml"/><Relationship Id="rId525" Type="http://schemas.openxmlformats.org/officeDocument/2006/relationships/image" Target="../media/image2144.png"/><Relationship Id="rId732" Type="http://schemas.openxmlformats.org/officeDocument/2006/relationships/customXml" Target="../ink/ink2234.xml"/><Relationship Id="rId99" Type="http://schemas.openxmlformats.org/officeDocument/2006/relationships/image" Target="../media/image1934.png"/><Relationship Id="rId164" Type="http://schemas.openxmlformats.org/officeDocument/2006/relationships/customXml" Target="../ink/ink1950.xml"/><Relationship Id="rId371" Type="http://schemas.openxmlformats.org/officeDocument/2006/relationships/image" Target="../media/image2069.png"/><Relationship Id="rId469" Type="http://schemas.openxmlformats.org/officeDocument/2006/relationships/image" Target="../media/image2116.png"/><Relationship Id="rId676" Type="http://schemas.openxmlformats.org/officeDocument/2006/relationships/customXml" Target="../ink/ink2206.xml"/><Relationship Id="rId883" Type="http://schemas.openxmlformats.org/officeDocument/2006/relationships/customXml" Target="../ink/ink2310.xml"/><Relationship Id="rId26" Type="http://schemas.openxmlformats.org/officeDocument/2006/relationships/customXml" Target="../ink/ink1881.xml"/><Relationship Id="rId231" Type="http://schemas.openxmlformats.org/officeDocument/2006/relationships/image" Target="../media/image2000.png"/><Relationship Id="rId329" Type="http://schemas.openxmlformats.org/officeDocument/2006/relationships/image" Target="../media/image2048.png"/><Relationship Id="rId536" Type="http://schemas.openxmlformats.org/officeDocument/2006/relationships/customXml" Target="../ink/ink2136.xml"/><Relationship Id="rId175" Type="http://schemas.openxmlformats.org/officeDocument/2006/relationships/image" Target="../media/image1972.png"/><Relationship Id="rId743" Type="http://schemas.openxmlformats.org/officeDocument/2006/relationships/image" Target="../media/image2252.png"/><Relationship Id="rId382" Type="http://schemas.openxmlformats.org/officeDocument/2006/relationships/customXml" Target="../ink/ink2059.xml"/><Relationship Id="rId603" Type="http://schemas.openxmlformats.org/officeDocument/2006/relationships/image" Target="../media/image2183.png"/><Relationship Id="rId687" Type="http://schemas.openxmlformats.org/officeDocument/2006/relationships/image" Target="../media/image2224.png"/><Relationship Id="rId810" Type="http://schemas.openxmlformats.org/officeDocument/2006/relationships/customXml" Target="../ink/ink2273.xml"/><Relationship Id="rId908" Type="http://schemas.openxmlformats.org/officeDocument/2006/relationships/image" Target="../media/image2334.png"/><Relationship Id="rId242" Type="http://schemas.openxmlformats.org/officeDocument/2006/relationships/customXml" Target="../ink/ink1989.xml"/><Relationship Id="rId894" Type="http://schemas.openxmlformats.org/officeDocument/2006/relationships/image" Target="../media/image2327.png"/><Relationship Id="rId37" Type="http://schemas.openxmlformats.org/officeDocument/2006/relationships/image" Target="../media/image1903.png"/><Relationship Id="rId102" Type="http://schemas.openxmlformats.org/officeDocument/2006/relationships/customXml" Target="../ink/ink1919.xml"/><Relationship Id="rId547" Type="http://schemas.openxmlformats.org/officeDocument/2006/relationships/image" Target="../media/image2155.png"/><Relationship Id="rId754" Type="http://schemas.openxmlformats.org/officeDocument/2006/relationships/customXml" Target="../ink/ink2245.xml"/><Relationship Id="rId90" Type="http://schemas.openxmlformats.org/officeDocument/2006/relationships/customXml" Target="../ink/ink1913.xml"/><Relationship Id="rId186" Type="http://schemas.openxmlformats.org/officeDocument/2006/relationships/customXml" Target="../ink/ink1961.xml"/><Relationship Id="rId393" Type="http://schemas.openxmlformats.org/officeDocument/2006/relationships/image" Target="../media/image2080.png"/><Relationship Id="rId407" Type="http://schemas.openxmlformats.org/officeDocument/2006/relationships/image" Target="../media/image2087.png"/><Relationship Id="rId614" Type="http://schemas.openxmlformats.org/officeDocument/2006/relationships/customXml" Target="../ink/ink2175.xml"/><Relationship Id="rId821" Type="http://schemas.openxmlformats.org/officeDocument/2006/relationships/customXml" Target="../ink/ink2279.xml"/><Relationship Id="rId253" Type="http://schemas.openxmlformats.org/officeDocument/2006/relationships/image" Target="../media/image2011.png"/><Relationship Id="rId460" Type="http://schemas.openxmlformats.org/officeDocument/2006/relationships/customXml" Target="../ink/ink2098.xml"/><Relationship Id="rId698" Type="http://schemas.openxmlformats.org/officeDocument/2006/relationships/customXml" Target="../ink/ink2217.xml"/><Relationship Id="rId919" Type="http://schemas.openxmlformats.org/officeDocument/2006/relationships/customXml" Target="../ink/ink2328.xml"/><Relationship Id="rId48" Type="http://schemas.openxmlformats.org/officeDocument/2006/relationships/customXml" Target="../ink/ink1892.xml"/><Relationship Id="rId113" Type="http://schemas.openxmlformats.org/officeDocument/2006/relationships/image" Target="../media/image1941.png"/><Relationship Id="rId320" Type="http://schemas.openxmlformats.org/officeDocument/2006/relationships/customXml" Target="../ink/ink2028.xml"/><Relationship Id="rId558" Type="http://schemas.openxmlformats.org/officeDocument/2006/relationships/customXml" Target="../ink/ink2147.xml"/><Relationship Id="rId765" Type="http://schemas.openxmlformats.org/officeDocument/2006/relationships/image" Target="../media/image2263.png"/><Relationship Id="rId197" Type="http://schemas.openxmlformats.org/officeDocument/2006/relationships/image" Target="../media/image1983.png"/><Relationship Id="rId418" Type="http://schemas.openxmlformats.org/officeDocument/2006/relationships/customXml" Target="../ink/ink2077.xml"/><Relationship Id="rId625" Type="http://schemas.openxmlformats.org/officeDocument/2006/relationships/image" Target="../media/image2194.png"/><Relationship Id="rId832" Type="http://schemas.openxmlformats.org/officeDocument/2006/relationships/image" Target="../media/image2296.png"/><Relationship Id="rId264" Type="http://schemas.openxmlformats.org/officeDocument/2006/relationships/customXml" Target="../ink/ink2000.xml"/><Relationship Id="rId471" Type="http://schemas.openxmlformats.org/officeDocument/2006/relationships/image" Target="../media/image2117.png"/><Relationship Id="rId59" Type="http://schemas.openxmlformats.org/officeDocument/2006/relationships/image" Target="../media/image1914.png"/><Relationship Id="rId124" Type="http://schemas.openxmlformats.org/officeDocument/2006/relationships/customXml" Target="../ink/ink1930.xml"/><Relationship Id="rId569" Type="http://schemas.openxmlformats.org/officeDocument/2006/relationships/image" Target="../media/image2166.png"/><Relationship Id="rId776" Type="http://schemas.openxmlformats.org/officeDocument/2006/relationships/customXml" Target="../ink/ink2256.xml"/><Relationship Id="rId331" Type="http://schemas.openxmlformats.org/officeDocument/2006/relationships/image" Target="../media/image2049.png"/><Relationship Id="rId429" Type="http://schemas.openxmlformats.org/officeDocument/2006/relationships/image" Target="../media/image2098.png"/><Relationship Id="rId636" Type="http://schemas.openxmlformats.org/officeDocument/2006/relationships/customXml" Target="../ink/ink21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104548"/>
            <a:ext cx="12192000" cy="66459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3958466" y="5484769"/>
            <a:ext cx="42691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sz="3600" dirty="0"/>
              <a:t>Impariamo il coreano!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sz="3600" dirty="0"/>
              <a:t>Decima lezione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D28DF-48B9-4015-7C87-CAEDAAB01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8E18B1-66BA-610A-3E91-DFE858E1722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1C921-BD03-B5EC-432C-E87BD1E23A0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00C119-F0F1-EB95-DDF6-11D233950C0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FB2280B-8D3F-C704-9832-A298402FF80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2F7E229-0A10-4239-02C2-F1574D85682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535A853-1AA0-ABD1-37DD-217CBA1C2CC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19A9F6A-5C72-68ED-83B3-E68E270C277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BDA1A11-49DF-A754-9FC2-9562E1976D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C7C2312-D7EB-E8A2-29F5-8C2676EC9FC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A428CE-A14C-9B75-6418-9BB91482976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A0E1751-E826-B41D-005B-6E61DF0300B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AA597F7-61EE-C2B6-6D2C-3B95F205F8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A0FDDF7-FBC5-8064-C925-CB7C8CFB330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413C992-8AE5-42C1-0472-74E9F9FDD83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81EEBE1-C27E-80A4-6928-9CA14CD3DB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08A44DC-370D-C821-8A93-ED2D494F28A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38D75B5-44CC-BAB5-BA51-762943A1AA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BB5AC5C-03C2-B25C-FF62-719A40D56A3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4AD2959-C25C-65CE-23CB-C7E2AD7D0C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E6CE72A-E521-9A99-4A63-5E856946B66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FE0F4E6-9A51-A620-95AB-EA3899CF617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FFE8BC5-F1CE-4BA6-6CC6-03FAB395B99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9508CC9-55F0-B77A-1E34-9F2762E0381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61A0791-3C9D-5DAB-AB54-A291E8BDB9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CDF4C80-6623-BE26-3E80-8E5FA0E8A2D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BF73D40-FEDE-3FB1-F3E4-E32E9E5AC4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BC0CB53-D34D-CD14-6D05-C6CA491F53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0603349-AA1B-BC47-D4C0-C809024F38D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0DF5F8C-DD23-9CBA-22D6-34805A1AC9E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3E0EE36-AE07-BE88-0879-0B5B24621D4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7C9B6DD-3668-3C86-43F3-2130753725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DF65989-CE29-A06D-CB70-1E424C9BB4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73D8B7-1646-AB44-C0F7-079245CFD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2A82E1-14F7-5ABC-4CB4-571D23B321D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CA3FCC8-04A2-997E-5A93-964C17647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292"/>
            <a:ext cx="12199841" cy="663317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A82FBA2-2D11-3A0C-7BCE-F5434AAC9EE6}"/>
              </a:ext>
            </a:extLst>
          </p:cNvPr>
          <p:cNvSpPr txBox="1"/>
          <p:nvPr/>
        </p:nvSpPr>
        <p:spPr>
          <a:xfrm>
            <a:off x="4419812" y="341696"/>
            <a:ext cx="3600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Prima di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andare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avanti..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6CD6178-0128-7ED1-DB8F-E8DF9B10F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26FDEC3D-A38F-DA89-B3BD-FCF807EFD986}"/>
                  </a:ext>
                </a:extLst>
              </p14:cNvPr>
              <p14:cNvContentPartPr/>
              <p14:nvPr/>
            </p14:nvContentPartPr>
            <p14:xfrm>
              <a:off x="4291296" y="4576923"/>
              <a:ext cx="360" cy="36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26FDEC3D-A38F-DA89-B3BD-FCF807EFD9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85176" y="457080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C99D79E-FFC0-4B89-C4B1-F8ADDE51611B}"/>
                  </a:ext>
                </a:extLst>
              </p14:cNvPr>
              <p14:cNvContentPartPr/>
              <p14:nvPr/>
            </p14:nvContentPartPr>
            <p14:xfrm>
              <a:off x="8974896" y="2645883"/>
              <a:ext cx="360" cy="57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C99D79E-FFC0-4B89-C4B1-F8ADDE51611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68776" y="2639763"/>
                <a:ext cx="126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1" name="Immagine 3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66F3E2F-A436-8862-9CED-E4EC09AB4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196" y="1068532"/>
            <a:ext cx="4821445" cy="533483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AF4FD5CD-1296-ABE9-D1C0-1DE53B7E84C4}"/>
                  </a:ext>
                </a:extLst>
              </p14:cNvPr>
              <p14:cNvContentPartPr/>
              <p14:nvPr/>
            </p14:nvContentPartPr>
            <p14:xfrm>
              <a:off x="5115566" y="2010343"/>
              <a:ext cx="851040" cy="82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AF4FD5CD-1296-ABE9-D1C0-1DE53B7E84C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61926" y="1902343"/>
                <a:ext cx="95868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A63EAD22-0458-C6CC-A0EB-CCEE346111FB}"/>
                  </a:ext>
                </a:extLst>
              </p14:cNvPr>
              <p14:cNvContentPartPr/>
              <p14:nvPr/>
            </p14:nvContentPartPr>
            <p14:xfrm>
              <a:off x="6827366" y="3549343"/>
              <a:ext cx="591120" cy="298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A63EAD22-0458-C6CC-A0EB-CCEE346111F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19806" y="3542143"/>
                <a:ext cx="60588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498EF4A9-89DF-1E0C-8586-6DBD0962960D}"/>
                  </a:ext>
                </a:extLst>
              </p14:cNvPr>
              <p14:cNvContentPartPr/>
              <p14:nvPr/>
            </p14:nvContentPartPr>
            <p14:xfrm>
              <a:off x="5588246" y="4232623"/>
              <a:ext cx="432000" cy="504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498EF4A9-89DF-1E0C-8586-6DBD0962960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34606" y="4124623"/>
                <a:ext cx="539640" cy="26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287FAFEA-1797-72EA-2097-CE501F34ADAF}"/>
              </a:ext>
            </a:extLst>
          </p:cNvPr>
          <p:cNvGrpSpPr/>
          <p:nvPr/>
        </p:nvGrpSpPr>
        <p:grpSpPr>
          <a:xfrm>
            <a:off x="5860046" y="4753543"/>
            <a:ext cx="2002680" cy="100080"/>
            <a:chOff x="5860046" y="4753543"/>
            <a:chExt cx="2002680" cy="10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654326D-91C4-6F6E-1422-A66E08E727A5}"/>
                    </a:ext>
                  </a:extLst>
                </p14:cNvPr>
                <p14:cNvContentPartPr/>
                <p14:nvPr/>
              </p14:nvContentPartPr>
              <p14:xfrm>
                <a:off x="5860046" y="4753543"/>
                <a:ext cx="1264680" cy="100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654326D-91C4-6F6E-1422-A66E08E727A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52486" y="4745983"/>
                  <a:ext cx="12798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47E7205-0344-1BD5-D033-4F3AEF571A58}"/>
                    </a:ext>
                  </a:extLst>
                </p14:cNvPr>
                <p14:cNvContentPartPr/>
                <p14:nvPr/>
              </p14:nvContentPartPr>
              <p14:xfrm>
                <a:off x="7343246" y="4788463"/>
                <a:ext cx="519480" cy="61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47E7205-0344-1BD5-D033-4F3AEF571A5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35686" y="4780903"/>
                  <a:ext cx="53424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6B0C331B-FB8F-FDB5-D81C-8D9C1361C282}"/>
              </a:ext>
            </a:extLst>
          </p:cNvPr>
          <p:cNvGrpSpPr/>
          <p:nvPr/>
        </p:nvGrpSpPr>
        <p:grpSpPr>
          <a:xfrm>
            <a:off x="8873246" y="4103743"/>
            <a:ext cx="1577520" cy="387000"/>
            <a:chOff x="8873246" y="4103743"/>
            <a:chExt cx="1577520" cy="38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ABAC669-3013-220F-A78B-F69DA6DF6FDA}"/>
                    </a:ext>
                  </a:extLst>
                </p14:cNvPr>
                <p14:cNvContentPartPr/>
                <p14:nvPr/>
              </p14:nvContentPartPr>
              <p14:xfrm>
                <a:off x="8873246" y="4103743"/>
                <a:ext cx="361080" cy="3870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ABAC669-3013-220F-A78B-F69DA6DF6FD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865686" y="4096183"/>
                  <a:ext cx="37620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426E44F-D305-37AC-554F-565A5949936E}"/>
                    </a:ext>
                  </a:extLst>
                </p14:cNvPr>
                <p14:cNvContentPartPr/>
                <p14:nvPr/>
              </p14:nvContentPartPr>
              <p14:xfrm>
                <a:off x="9175286" y="4156303"/>
                <a:ext cx="223560" cy="243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426E44F-D305-37AC-554F-565A5949936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167726" y="4148743"/>
                  <a:ext cx="2386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40EE57D-3DB1-B21F-6E8F-61B756BC6C2D}"/>
                    </a:ext>
                  </a:extLst>
                </p14:cNvPr>
                <p14:cNvContentPartPr/>
                <p14:nvPr/>
              </p14:nvContentPartPr>
              <p14:xfrm>
                <a:off x="9374006" y="4260343"/>
                <a:ext cx="141480" cy="107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40EE57D-3DB1-B21F-6E8F-61B756BC6C2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366806" y="4252783"/>
                  <a:ext cx="1566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6860A5A-6E10-D83A-9FD0-025C63053E91}"/>
                    </a:ext>
                  </a:extLst>
                </p14:cNvPr>
                <p14:cNvContentPartPr/>
                <p14:nvPr/>
              </p14:nvContentPartPr>
              <p14:xfrm>
                <a:off x="9596126" y="4212103"/>
                <a:ext cx="139320" cy="151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6860A5A-6E10-D83A-9FD0-025C63053E9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588926" y="4204543"/>
                  <a:ext cx="1544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C0DCC3D-831B-90DB-074B-80C3D51FC64C}"/>
                    </a:ext>
                  </a:extLst>
                </p14:cNvPr>
                <p14:cNvContentPartPr/>
                <p14:nvPr/>
              </p14:nvContentPartPr>
              <p14:xfrm>
                <a:off x="9785846" y="4202383"/>
                <a:ext cx="67680" cy="140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C0DCC3D-831B-90DB-074B-80C3D51FC64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778286" y="4194823"/>
                  <a:ext cx="828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58DAC9B-C5D4-B838-E291-68B22F9296EF}"/>
                    </a:ext>
                  </a:extLst>
                </p14:cNvPr>
                <p14:cNvContentPartPr/>
                <p14:nvPr/>
              </p14:nvContentPartPr>
              <p14:xfrm>
                <a:off x="9954326" y="4200223"/>
                <a:ext cx="35280" cy="147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58DAC9B-C5D4-B838-E291-68B22F9296E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946766" y="4192663"/>
                  <a:ext cx="50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2DC4C72-0D25-D449-E56B-6D21194F0962}"/>
                    </a:ext>
                  </a:extLst>
                </p14:cNvPr>
                <p14:cNvContentPartPr/>
                <p14:nvPr/>
              </p14:nvContentPartPr>
              <p14:xfrm>
                <a:off x="10079606" y="4246303"/>
                <a:ext cx="119160" cy="133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2DC4C72-0D25-D449-E56B-6D21194F096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072046" y="4238743"/>
                  <a:ext cx="1342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547AD1B-4CF3-B895-3209-C1326D8A00EC}"/>
                    </a:ext>
                  </a:extLst>
                </p14:cNvPr>
                <p14:cNvContentPartPr/>
                <p14:nvPr/>
              </p14:nvContentPartPr>
              <p14:xfrm>
                <a:off x="10273286" y="4207783"/>
                <a:ext cx="177480" cy="228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547AD1B-4CF3-B895-3209-C1326D8A00E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265726" y="4200223"/>
                  <a:ext cx="192240" cy="24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379BFE67-F81B-5C40-D60A-9B7C7872CBAC}"/>
              </a:ext>
            </a:extLst>
          </p:cNvPr>
          <p:cNvGrpSpPr/>
          <p:nvPr/>
        </p:nvGrpSpPr>
        <p:grpSpPr>
          <a:xfrm>
            <a:off x="8834006" y="1870303"/>
            <a:ext cx="1565640" cy="397080"/>
            <a:chOff x="8834006" y="1870303"/>
            <a:chExt cx="1565640" cy="39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4CDD964-1373-33EA-A60B-B2793BD2DFEF}"/>
                    </a:ext>
                  </a:extLst>
                </p14:cNvPr>
                <p14:cNvContentPartPr/>
                <p14:nvPr/>
              </p14:nvContentPartPr>
              <p14:xfrm>
                <a:off x="8834006" y="1943743"/>
                <a:ext cx="167040" cy="296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4CDD964-1373-33EA-A60B-B2793BD2DFE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826446" y="1936183"/>
                  <a:ext cx="18216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56D88E6-D993-DDE6-DAFE-E5985DD11F33}"/>
                    </a:ext>
                  </a:extLst>
                </p14:cNvPr>
                <p14:cNvContentPartPr/>
                <p14:nvPr/>
              </p14:nvContentPartPr>
              <p14:xfrm>
                <a:off x="9108686" y="2023303"/>
                <a:ext cx="203760" cy="149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56D88E6-D993-DDE6-DAFE-E5985DD11F3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101126" y="2015743"/>
                  <a:ext cx="2188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B65ECB4-5304-16BB-3C59-684F59A58B7F}"/>
                    </a:ext>
                  </a:extLst>
                </p14:cNvPr>
                <p14:cNvContentPartPr/>
                <p14:nvPr/>
              </p14:nvContentPartPr>
              <p14:xfrm>
                <a:off x="9383366" y="1985143"/>
                <a:ext cx="190080" cy="282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B65ECB4-5304-16BB-3C59-684F59A58B7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375806" y="1977583"/>
                  <a:ext cx="2052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1BB875D-01FF-A601-8D3D-464CFF743B7E}"/>
                    </a:ext>
                  </a:extLst>
                </p14:cNvPr>
                <p14:cNvContentPartPr/>
                <p14:nvPr/>
              </p14:nvContentPartPr>
              <p14:xfrm>
                <a:off x="9616286" y="1980823"/>
                <a:ext cx="137160" cy="243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1BB875D-01FF-A601-8D3D-464CFF743B7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608726" y="1973263"/>
                  <a:ext cx="1522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29C0C67-0694-FA97-CFEC-61175C5680A9}"/>
                    </a:ext>
                  </a:extLst>
                </p14:cNvPr>
                <p14:cNvContentPartPr/>
                <p14:nvPr/>
              </p14:nvContentPartPr>
              <p14:xfrm>
                <a:off x="9795566" y="1962103"/>
                <a:ext cx="162000" cy="236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29C0C67-0694-FA97-CFEC-61175C5680A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788366" y="1954543"/>
                  <a:ext cx="17712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956F3A5-CEA5-FA1C-A880-AAD5149736D7}"/>
                    </a:ext>
                  </a:extLst>
                </p14:cNvPr>
                <p14:cNvContentPartPr/>
                <p14:nvPr/>
              </p14:nvContentPartPr>
              <p14:xfrm>
                <a:off x="10037486" y="1886503"/>
                <a:ext cx="46800" cy="279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956F3A5-CEA5-FA1C-A880-AAD5149736D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029926" y="1878943"/>
                  <a:ext cx="615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1F3B667-2A08-F231-1730-A40795F43271}"/>
                    </a:ext>
                  </a:extLst>
                </p14:cNvPr>
                <p14:cNvContentPartPr/>
                <p14:nvPr/>
              </p14:nvContentPartPr>
              <p14:xfrm>
                <a:off x="10070966" y="2039863"/>
                <a:ext cx="52920" cy="122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1F3B667-2A08-F231-1730-A40795F4327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063406" y="2032303"/>
                  <a:ext cx="680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BB865FFB-6E4C-5FA1-AD0B-843F70EFDAD8}"/>
                    </a:ext>
                  </a:extLst>
                </p14:cNvPr>
                <p14:cNvContentPartPr/>
                <p14:nvPr/>
              </p14:nvContentPartPr>
              <p14:xfrm>
                <a:off x="10173206" y="1870303"/>
                <a:ext cx="39240" cy="3081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BB865FFB-6E4C-5FA1-AD0B-843F70EFDAD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165646" y="1862743"/>
                  <a:ext cx="543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1F0DDC4-E115-5606-19B9-3EF6C491CEC0}"/>
                    </a:ext>
                  </a:extLst>
                </p14:cNvPr>
                <p14:cNvContentPartPr/>
                <p14:nvPr/>
              </p14:nvContentPartPr>
              <p14:xfrm>
                <a:off x="10163846" y="2068303"/>
                <a:ext cx="70920" cy="27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1F0DDC4-E115-5606-19B9-3EF6C491CEC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156286" y="2060743"/>
                  <a:ext cx="860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1020010-901F-4148-E402-2A040AB3D7E5}"/>
                    </a:ext>
                  </a:extLst>
                </p14:cNvPr>
                <p14:cNvContentPartPr/>
                <p14:nvPr/>
              </p14:nvContentPartPr>
              <p14:xfrm>
                <a:off x="10248806" y="1998463"/>
                <a:ext cx="150840" cy="1746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1020010-901F-4148-E402-2A040AB3D7E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241606" y="1990903"/>
                  <a:ext cx="165960" cy="18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A2B42FCB-49E1-E2EB-6DDF-364AE977ABDC}"/>
              </a:ext>
            </a:extLst>
          </p:cNvPr>
          <p:cNvGrpSpPr/>
          <p:nvPr/>
        </p:nvGrpSpPr>
        <p:grpSpPr>
          <a:xfrm>
            <a:off x="5898926" y="1494463"/>
            <a:ext cx="522360" cy="155880"/>
            <a:chOff x="5898926" y="1494463"/>
            <a:chExt cx="52236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D24EB5B-AD03-75BC-9DCE-EB636DA6F0A4}"/>
                    </a:ext>
                  </a:extLst>
                </p14:cNvPr>
                <p14:cNvContentPartPr/>
                <p14:nvPr/>
              </p14:nvContentPartPr>
              <p14:xfrm>
                <a:off x="5898926" y="1508503"/>
                <a:ext cx="131040" cy="1328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D24EB5B-AD03-75BC-9DCE-EB636DA6F0A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891366" y="1500943"/>
                  <a:ext cx="1458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DE126FD-C4D1-05A7-C489-81589C128636}"/>
                    </a:ext>
                  </a:extLst>
                </p14:cNvPr>
                <p14:cNvContentPartPr/>
                <p14:nvPr/>
              </p14:nvContentPartPr>
              <p14:xfrm>
                <a:off x="6023126" y="1541623"/>
                <a:ext cx="109800" cy="738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DE126FD-C4D1-05A7-C489-81589C12863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015566" y="1534063"/>
                  <a:ext cx="1249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5680EC6-7903-4133-19AB-80FC20BBF986}"/>
                    </a:ext>
                  </a:extLst>
                </p14:cNvPr>
                <p14:cNvContentPartPr/>
                <p14:nvPr/>
              </p14:nvContentPartPr>
              <p14:xfrm>
                <a:off x="6154886" y="1525063"/>
                <a:ext cx="146520" cy="105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5680EC6-7903-4133-19AB-80FC20BBF98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47326" y="1517503"/>
                  <a:ext cx="1616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B8E0675-F893-0F5B-2EA8-311B9CA5413C}"/>
                    </a:ext>
                  </a:extLst>
                </p14:cNvPr>
                <p14:cNvContentPartPr/>
                <p14:nvPr/>
              </p14:nvContentPartPr>
              <p14:xfrm>
                <a:off x="6270446" y="1494463"/>
                <a:ext cx="150840" cy="1558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B8E0675-F893-0F5B-2EA8-311B9CA5413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262886" y="1486903"/>
                  <a:ext cx="16596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EA93330B-DBF5-899E-D878-61AE09C70ADC}"/>
              </a:ext>
            </a:extLst>
          </p:cNvPr>
          <p:cNvGrpSpPr/>
          <p:nvPr/>
        </p:nvGrpSpPr>
        <p:grpSpPr>
          <a:xfrm>
            <a:off x="6829526" y="1514263"/>
            <a:ext cx="423720" cy="120960"/>
            <a:chOff x="6829526" y="1514263"/>
            <a:chExt cx="42372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DD0B1A7F-7D4C-8189-86C6-8EAA2FA51804}"/>
                    </a:ext>
                  </a:extLst>
                </p14:cNvPr>
                <p14:cNvContentPartPr/>
                <p14:nvPr/>
              </p14:nvContentPartPr>
              <p14:xfrm>
                <a:off x="6829526" y="1517503"/>
                <a:ext cx="144720" cy="1177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DD0B1A7F-7D4C-8189-86C6-8EAA2FA5180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21966" y="1509943"/>
                  <a:ext cx="1598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8934F231-71E1-4109-4990-1BDB54BBBAFE}"/>
                    </a:ext>
                  </a:extLst>
                </p14:cNvPr>
                <p14:cNvContentPartPr/>
                <p14:nvPr/>
              </p14:nvContentPartPr>
              <p14:xfrm>
                <a:off x="6992966" y="1518583"/>
                <a:ext cx="85680" cy="1044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8934F231-71E1-4109-4990-1BDB54BBBAF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985406" y="1511023"/>
                  <a:ext cx="1008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94FA463-804F-6E94-EB80-007E9F773353}"/>
                    </a:ext>
                  </a:extLst>
                </p14:cNvPr>
                <p14:cNvContentPartPr/>
                <p14:nvPr/>
              </p14:nvContentPartPr>
              <p14:xfrm>
                <a:off x="7125446" y="1514263"/>
                <a:ext cx="127800" cy="104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94FA463-804F-6E94-EB80-007E9F77335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117886" y="1506703"/>
                  <a:ext cx="14292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048B3482-0B6B-0D91-F949-2B6EAF4825E2}"/>
              </a:ext>
            </a:extLst>
          </p:cNvPr>
          <p:cNvGrpSpPr/>
          <p:nvPr/>
        </p:nvGrpSpPr>
        <p:grpSpPr>
          <a:xfrm>
            <a:off x="5928446" y="3755623"/>
            <a:ext cx="558360" cy="200880"/>
            <a:chOff x="5928446" y="3755623"/>
            <a:chExt cx="558360" cy="20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5F1C146-B26C-D289-9E18-3AA062696651}"/>
                    </a:ext>
                  </a:extLst>
                </p14:cNvPr>
                <p14:cNvContentPartPr/>
                <p14:nvPr/>
              </p14:nvContentPartPr>
              <p14:xfrm>
                <a:off x="5928446" y="3772903"/>
                <a:ext cx="166680" cy="1548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5F1C146-B26C-D289-9E18-3AA06269665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920886" y="3765343"/>
                  <a:ext cx="1818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9F9C9FC-6320-C74C-4007-85C77B97E986}"/>
                    </a:ext>
                  </a:extLst>
                </p14:cNvPr>
                <p14:cNvContentPartPr/>
                <p14:nvPr/>
              </p14:nvContentPartPr>
              <p14:xfrm>
                <a:off x="6087926" y="3799183"/>
                <a:ext cx="118800" cy="1328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9F9C9FC-6320-C74C-4007-85C77B97E98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080366" y="3791623"/>
                  <a:ext cx="133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E33BBA0D-8FFC-6A32-E611-78AC1FBC4755}"/>
                    </a:ext>
                  </a:extLst>
                </p14:cNvPr>
                <p14:cNvContentPartPr/>
                <p14:nvPr/>
              </p14:nvContentPartPr>
              <p14:xfrm>
                <a:off x="6235886" y="3791623"/>
                <a:ext cx="126720" cy="1162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E33BBA0D-8FFC-6A32-E611-78AC1FBC475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228326" y="3784063"/>
                  <a:ext cx="1418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ED222FE7-0267-E340-6256-273D4B74AA34}"/>
                    </a:ext>
                  </a:extLst>
                </p14:cNvPr>
                <p14:cNvContentPartPr/>
                <p14:nvPr/>
              </p14:nvContentPartPr>
              <p14:xfrm>
                <a:off x="6324446" y="3755623"/>
                <a:ext cx="162360" cy="2008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ED222FE7-0267-E340-6256-273D4B74AA3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316886" y="3748063"/>
                  <a:ext cx="177480" cy="21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60AAE39E-CC4D-5CCB-77CE-66E48916E91C}"/>
              </a:ext>
            </a:extLst>
          </p:cNvPr>
          <p:cNvGrpSpPr/>
          <p:nvPr/>
        </p:nvGrpSpPr>
        <p:grpSpPr>
          <a:xfrm>
            <a:off x="7158206" y="3785143"/>
            <a:ext cx="459360" cy="174600"/>
            <a:chOff x="7158206" y="3785143"/>
            <a:chExt cx="459360" cy="17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D313BDB-7FF0-16E3-F244-D82D3CC09896}"/>
                    </a:ext>
                  </a:extLst>
                </p14:cNvPr>
                <p14:cNvContentPartPr/>
                <p14:nvPr/>
              </p14:nvContentPartPr>
              <p14:xfrm>
                <a:off x="7158206" y="3795223"/>
                <a:ext cx="176040" cy="1490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D313BDB-7FF0-16E3-F244-D82D3CC0989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150646" y="3787663"/>
                  <a:ext cx="1911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9AFD9E52-E067-DA1E-8A3F-EA63A6B652CF}"/>
                    </a:ext>
                  </a:extLst>
                </p14:cNvPr>
                <p14:cNvContentPartPr/>
                <p14:nvPr/>
              </p14:nvContentPartPr>
              <p14:xfrm>
                <a:off x="7322366" y="3785143"/>
                <a:ext cx="119160" cy="1429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9AFD9E52-E067-DA1E-8A3F-EA63A6B652C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314806" y="3777583"/>
                  <a:ext cx="1342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9278EFB-6B09-417E-7C90-41158BF4FCD8}"/>
                    </a:ext>
                  </a:extLst>
                </p14:cNvPr>
                <p14:cNvContentPartPr/>
                <p14:nvPr/>
              </p14:nvContentPartPr>
              <p14:xfrm>
                <a:off x="7480766" y="3813583"/>
                <a:ext cx="136800" cy="1461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9278EFB-6B09-417E-7C90-41158BF4FCD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473206" y="3806023"/>
                  <a:ext cx="151920" cy="161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6777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A224D-696D-5ECB-D83B-AA2E3A4F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B739E4A-C9C4-1DC1-A8BE-7C713568C9B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B20B78-CA93-8E35-9E38-3EC1D1F4C3F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E173FDF-114E-7B01-A1D3-9F2D6C019CC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3865DDB-761C-016F-CBBB-6D111C0CEFE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1F5D011-24C9-316D-E2EE-5FC7BC5F9C1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00FE1B5-5F1D-6AD8-F8AA-C4709E87D28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FAF7439-8FA2-91ED-46E6-92116CA7963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9AC55D-F766-1F87-8C1A-BBE93D4699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622BC20-5036-FB8F-FFCD-439EA36CCA8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9446F32-9C9F-36F6-388B-772BB9996D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DBB28C0-74FD-298A-AB43-68F9B2ADA3D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74EBD24-EBA3-C400-1BAE-BF0944388DE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C115FF3-F381-18AF-9EEE-4B4B7573E3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86FFAEE-CBEE-9F3C-FA10-D8508E7E677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81A3ED3-9742-09A7-704B-A96A6922E99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1F9A105-9FA4-1761-AA65-5B4EEC041F6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492A974-0BFE-9DCC-C047-0E6047AA804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AC42319-5C14-73DD-F07F-E82E09076C3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C69770B-E643-5642-AE39-4E828B4D5D3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063F373-9C2F-ED57-67C6-87E20051C4F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D989B70-0D9B-54BE-B614-FBF0600C696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518524A-BFC4-39C8-1A10-95E06FD8C6A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A7226FF-2A6F-B9CE-646C-6881E7536CC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B397C33-26C9-E9B4-7925-FC72829AD5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6655C22-8C81-D18B-A0FF-BB98517CA5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B056F62-D8DA-0BB7-0985-F1FC5DBF34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48400B7-9389-3ED8-3844-F7FD4A46309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7815467-EE98-7332-464B-34A98EA2DDD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4EA021D-8AA8-53AB-D440-8014564876C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FEA4865-B137-DB82-D947-6A3DA3ABF4E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2708208-FDA4-DADB-4E3D-56B4C6F13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59F066-CC25-6EE2-3B44-8120A28EAED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EFCF7E2-52FC-A331-6450-0A0F11B77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5292"/>
            <a:ext cx="12199841" cy="663317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84DE1A8-E482-ADD3-BF6A-6A6451A7B7D9}"/>
              </a:ext>
            </a:extLst>
          </p:cNvPr>
          <p:cNvSpPr txBox="1"/>
          <p:nvPr/>
        </p:nvSpPr>
        <p:spPr>
          <a:xfrm>
            <a:off x="4332449" y="341696"/>
            <a:ext cx="3534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2077F10-371D-5A9C-599F-2DE365660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57659D01-9135-C21E-985E-092DA00A2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674" y="1142674"/>
            <a:ext cx="5540688" cy="5136544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8011A16C-F5DD-3678-94DB-5CF0EDAEFB22}"/>
              </a:ext>
            </a:extLst>
          </p:cNvPr>
          <p:cNvGrpSpPr/>
          <p:nvPr/>
        </p:nvGrpSpPr>
        <p:grpSpPr>
          <a:xfrm>
            <a:off x="6167486" y="146983"/>
            <a:ext cx="1927080" cy="814320"/>
            <a:chOff x="6167486" y="146983"/>
            <a:chExt cx="1927080" cy="81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10AA060-C51B-7A47-8C61-64EFDCFBEF82}"/>
                    </a:ext>
                  </a:extLst>
                </p14:cNvPr>
                <p14:cNvContentPartPr/>
                <p14:nvPr/>
              </p14:nvContentPartPr>
              <p14:xfrm>
                <a:off x="6195926" y="146983"/>
                <a:ext cx="1758600" cy="8143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10AA060-C51B-7A47-8C61-64EFDCFBEF8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88366" y="139423"/>
                  <a:ext cx="1773360" cy="82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0CEDC9D-AFB7-CEC2-C384-F3A1C146BD27}"/>
                    </a:ext>
                  </a:extLst>
                </p14:cNvPr>
                <p14:cNvContentPartPr/>
                <p14:nvPr/>
              </p14:nvContentPartPr>
              <p14:xfrm>
                <a:off x="6167486" y="850063"/>
                <a:ext cx="1927080" cy="44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0CEDC9D-AFB7-CEC2-C384-F3A1C146BD2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59926" y="842503"/>
                  <a:ext cx="1941840" cy="5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7C658002-7285-B2B5-5DB0-797EBBB551D5}"/>
                  </a:ext>
                </a:extLst>
              </p14:cNvPr>
              <p14:cNvContentPartPr/>
              <p14:nvPr/>
            </p14:nvContentPartPr>
            <p14:xfrm>
              <a:off x="3455606" y="2040943"/>
              <a:ext cx="2063880" cy="453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7C658002-7285-B2B5-5DB0-797EBBB551D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48046" y="2033383"/>
                <a:ext cx="207900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5DF7CB5C-1129-80FB-D48F-17F86BBACF2F}"/>
                  </a:ext>
                </a:extLst>
              </p14:cNvPr>
              <p14:cNvContentPartPr/>
              <p14:nvPr/>
            </p14:nvContentPartPr>
            <p14:xfrm>
              <a:off x="5431646" y="2577703"/>
              <a:ext cx="1802880" cy="475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5DF7CB5C-1129-80FB-D48F-17F86BBACF2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77646" y="2470063"/>
                <a:ext cx="1910520" cy="26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7A61D42B-FBF9-C6E1-B248-28C335F6E823}"/>
              </a:ext>
            </a:extLst>
          </p:cNvPr>
          <p:cNvGrpSpPr/>
          <p:nvPr/>
        </p:nvGrpSpPr>
        <p:grpSpPr>
          <a:xfrm>
            <a:off x="230006" y="602743"/>
            <a:ext cx="2484000" cy="488880"/>
            <a:chOff x="230006" y="602743"/>
            <a:chExt cx="2484000" cy="48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AC302ACF-1F84-6A8E-CA7F-A911997D3661}"/>
                    </a:ext>
                  </a:extLst>
                </p14:cNvPr>
                <p14:cNvContentPartPr/>
                <p14:nvPr/>
              </p14:nvContentPartPr>
              <p14:xfrm>
                <a:off x="257366" y="792103"/>
                <a:ext cx="271080" cy="244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AC302ACF-1F84-6A8E-CA7F-A911997D366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9806" y="784903"/>
                  <a:ext cx="2858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25D66DE-3C40-15E7-C448-4D83947C4B6F}"/>
                    </a:ext>
                  </a:extLst>
                </p14:cNvPr>
                <p14:cNvContentPartPr/>
                <p14:nvPr/>
              </p14:nvContentPartPr>
              <p14:xfrm>
                <a:off x="230006" y="1008103"/>
                <a:ext cx="279360" cy="320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25D66DE-3C40-15E7-C448-4D83947C4B6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2446" y="1000543"/>
                  <a:ext cx="2944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FBC8CF0-27A8-7C6C-EEFF-519CD24E1606}"/>
                    </a:ext>
                  </a:extLst>
                </p14:cNvPr>
                <p14:cNvContentPartPr/>
                <p14:nvPr/>
              </p14:nvContentPartPr>
              <p14:xfrm>
                <a:off x="777206" y="680503"/>
                <a:ext cx="286560" cy="411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FBC8CF0-27A8-7C6C-EEFF-519CD24E160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69646" y="672943"/>
                  <a:ext cx="30168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3202EE2-C095-F776-6F97-FFE328FB6B3D}"/>
                    </a:ext>
                  </a:extLst>
                </p14:cNvPr>
                <p14:cNvContentPartPr/>
                <p14:nvPr/>
              </p14:nvContentPartPr>
              <p14:xfrm>
                <a:off x="1018406" y="712183"/>
                <a:ext cx="313200" cy="2887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3202EE2-C095-F776-6F97-FFE328FB6B3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10846" y="704623"/>
                  <a:ext cx="32796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D0EE989-D1D3-5394-825B-AE404EC64DC6}"/>
                    </a:ext>
                  </a:extLst>
                </p14:cNvPr>
                <p14:cNvContentPartPr/>
                <p14:nvPr/>
              </p14:nvContentPartPr>
              <p14:xfrm>
                <a:off x="1280486" y="700303"/>
                <a:ext cx="213120" cy="287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D0EE989-D1D3-5394-825B-AE404EC64DC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72926" y="692743"/>
                  <a:ext cx="22824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DF18FE6-27F7-A6D8-B0AB-551842CDA4D7}"/>
                    </a:ext>
                  </a:extLst>
                </p14:cNvPr>
                <p14:cNvContentPartPr/>
                <p14:nvPr/>
              </p14:nvContentPartPr>
              <p14:xfrm>
                <a:off x="1542566" y="716863"/>
                <a:ext cx="137160" cy="348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DF18FE6-27F7-A6D8-B0AB-551842CDA4D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535006" y="709303"/>
                  <a:ext cx="15228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39CDD32-D174-FBA0-7547-E6A3FA679655}"/>
                    </a:ext>
                  </a:extLst>
                </p14:cNvPr>
                <p14:cNvContentPartPr/>
                <p14:nvPr/>
              </p14:nvContentPartPr>
              <p14:xfrm>
                <a:off x="1764686" y="602743"/>
                <a:ext cx="55080" cy="289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39CDD32-D174-FBA0-7547-E6A3FA67965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757126" y="595183"/>
                  <a:ext cx="7020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12D9104-97DA-1548-67D0-D4F25B2796FC}"/>
                    </a:ext>
                  </a:extLst>
                </p14:cNvPr>
                <p14:cNvContentPartPr/>
                <p14:nvPr/>
              </p14:nvContentPartPr>
              <p14:xfrm>
                <a:off x="1761446" y="731983"/>
                <a:ext cx="173160" cy="233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12D9104-97DA-1548-67D0-D4F25B2796F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754246" y="724423"/>
                  <a:ext cx="1882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FCEA25E-C129-EE4F-9C81-2E0C107C16EA}"/>
                    </a:ext>
                  </a:extLst>
                </p14:cNvPr>
                <p14:cNvContentPartPr/>
                <p14:nvPr/>
              </p14:nvContentPartPr>
              <p14:xfrm>
                <a:off x="1968086" y="764743"/>
                <a:ext cx="146520" cy="1724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FCEA25E-C129-EE4F-9C81-2E0C107C16E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960526" y="757183"/>
                  <a:ext cx="1616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F8078BE-A851-4CC4-97BA-2F6BFECF2D86}"/>
                    </a:ext>
                  </a:extLst>
                </p14:cNvPr>
                <p14:cNvContentPartPr/>
                <p14:nvPr/>
              </p14:nvContentPartPr>
              <p14:xfrm>
                <a:off x="2210006" y="745303"/>
                <a:ext cx="99360" cy="197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F8078BE-A851-4CC4-97BA-2F6BFECF2D8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202446" y="737743"/>
                  <a:ext cx="1144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F918D7B-87C1-D94B-FA1B-5FA133F25CF9}"/>
                    </a:ext>
                  </a:extLst>
                </p14:cNvPr>
                <p14:cNvContentPartPr/>
                <p14:nvPr/>
              </p14:nvContentPartPr>
              <p14:xfrm>
                <a:off x="2351126" y="773023"/>
                <a:ext cx="99360" cy="131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F918D7B-87C1-D94B-FA1B-5FA133F25CF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343566" y="765463"/>
                  <a:ext cx="114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A35BFDB-4DEB-D55F-BDB6-73AD58BC0133}"/>
                    </a:ext>
                  </a:extLst>
                </p14:cNvPr>
                <p14:cNvContentPartPr/>
                <p14:nvPr/>
              </p14:nvContentPartPr>
              <p14:xfrm>
                <a:off x="2504846" y="616063"/>
                <a:ext cx="25560" cy="300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A35BFDB-4DEB-D55F-BDB6-73AD58BC013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497286" y="608503"/>
                  <a:ext cx="406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FEDD409-F748-1474-D5DD-E5720BF4D655}"/>
                    </a:ext>
                  </a:extLst>
                </p14:cNvPr>
                <p14:cNvContentPartPr/>
                <p14:nvPr/>
              </p14:nvContentPartPr>
              <p14:xfrm>
                <a:off x="2523926" y="770503"/>
                <a:ext cx="57240" cy="15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FEDD409-F748-1474-D5DD-E5720BF4D65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516366" y="762943"/>
                  <a:ext cx="723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F47A71C-205D-6D75-3E17-F0F9466C74AF}"/>
                    </a:ext>
                  </a:extLst>
                </p14:cNvPr>
                <p14:cNvContentPartPr/>
                <p14:nvPr/>
              </p14:nvContentPartPr>
              <p14:xfrm>
                <a:off x="2609246" y="679783"/>
                <a:ext cx="104760" cy="207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F47A71C-205D-6D75-3E17-F0F9466C74A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01686" y="672223"/>
                  <a:ext cx="119520" cy="22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088E7132-120E-E34B-82DB-EFC1232F3509}"/>
              </a:ext>
            </a:extLst>
          </p:cNvPr>
          <p:cNvGrpSpPr/>
          <p:nvPr/>
        </p:nvGrpSpPr>
        <p:grpSpPr>
          <a:xfrm>
            <a:off x="609806" y="1349743"/>
            <a:ext cx="1240560" cy="372960"/>
            <a:chOff x="609806" y="1349743"/>
            <a:chExt cx="1240560" cy="3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F6E8EAC-2439-890A-8DB3-E94A67AE4139}"/>
                    </a:ext>
                  </a:extLst>
                </p14:cNvPr>
                <p14:cNvContentPartPr/>
                <p14:nvPr/>
              </p14:nvContentPartPr>
              <p14:xfrm>
                <a:off x="609806" y="1424263"/>
                <a:ext cx="260280" cy="298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F6E8EAC-2439-890A-8DB3-E94A67AE413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2246" y="1416703"/>
                  <a:ext cx="27540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F1E87B7-9FFF-DC36-C86B-9B9684455896}"/>
                    </a:ext>
                  </a:extLst>
                </p14:cNvPr>
                <p14:cNvContentPartPr/>
                <p14:nvPr/>
              </p14:nvContentPartPr>
              <p14:xfrm>
                <a:off x="888806" y="1451623"/>
                <a:ext cx="159480" cy="241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F1E87B7-9FFF-DC36-C86B-9B968445589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81246" y="1444063"/>
                  <a:ext cx="17424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E36F49A-F7F6-4727-39A6-6CB20201CD45}"/>
                    </a:ext>
                  </a:extLst>
                </p14:cNvPr>
                <p14:cNvContentPartPr/>
                <p14:nvPr/>
              </p14:nvContentPartPr>
              <p14:xfrm>
                <a:off x="1138286" y="1499863"/>
                <a:ext cx="110880" cy="180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E36F49A-F7F6-4727-39A6-6CB20201CD4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30726" y="1492303"/>
                  <a:ext cx="1260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1F44C68-ED91-3224-CEAA-7E16040EE8AD}"/>
                    </a:ext>
                  </a:extLst>
                </p14:cNvPr>
                <p14:cNvContentPartPr/>
                <p14:nvPr/>
              </p14:nvContentPartPr>
              <p14:xfrm>
                <a:off x="1315406" y="1471423"/>
                <a:ext cx="138240" cy="206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1F44C68-ED91-3224-CEAA-7E16040EE8A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07846" y="1463863"/>
                  <a:ext cx="15336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BD32D80E-BCD7-12CF-2290-18EF23BC070B}"/>
                    </a:ext>
                  </a:extLst>
                </p14:cNvPr>
                <p14:cNvContentPartPr/>
                <p14:nvPr/>
              </p14:nvContentPartPr>
              <p14:xfrm>
                <a:off x="1545806" y="1369543"/>
                <a:ext cx="47880" cy="298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BD32D80E-BCD7-12CF-2290-18EF23BC070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538246" y="1361983"/>
                  <a:ext cx="626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6EF7E53-A71B-03EA-1F15-42B8CBB50C0D}"/>
                    </a:ext>
                  </a:extLst>
                </p14:cNvPr>
                <p14:cNvContentPartPr/>
                <p14:nvPr/>
              </p14:nvContentPartPr>
              <p14:xfrm>
                <a:off x="1554086" y="1547023"/>
                <a:ext cx="75240" cy="507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6EF7E53-A71B-03EA-1F15-42B8CBB50C0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546526" y="1539463"/>
                  <a:ext cx="903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C57D70C-5F28-1607-A2A2-04498D4347F6}"/>
                    </a:ext>
                  </a:extLst>
                </p14:cNvPr>
                <p14:cNvContentPartPr/>
                <p14:nvPr/>
              </p14:nvContentPartPr>
              <p14:xfrm>
                <a:off x="1654166" y="1349743"/>
                <a:ext cx="54000" cy="285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C57D70C-5F28-1607-A2A2-04498D4347F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646606" y="1342183"/>
                  <a:ext cx="691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397C7DF-E1A8-3662-CC78-CAACB85F0117}"/>
                    </a:ext>
                  </a:extLst>
                </p14:cNvPr>
                <p14:cNvContentPartPr/>
                <p14:nvPr/>
              </p14:nvContentPartPr>
              <p14:xfrm>
                <a:off x="1670006" y="1542703"/>
                <a:ext cx="77400" cy="201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397C7DF-E1A8-3662-CC78-CAACB85F011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662446" y="1535143"/>
                  <a:ext cx="921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9B8202E-7C23-454A-EF95-A89BB41AD0C4}"/>
                    </a:ext>
                  </a:extLst>
                </p14:cNvPr>
                <p14:cNvContentPartPr/>
                <p14:nvPr/>
              </p14:nvContentPartPr>
              <p14:xfrm>
                <a:off x="1756406" y="1484023"/>
                <a:ext cx="93960" cy="1962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9B8202E-7C23-454A-EF95-A89BB41AD0C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748846" y="1476463"/>
                  <a:ext cx="109080" cy="21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1CD9E533-1FD8-3D0B-03EA-5439B63213C9}"/>
              </a:ext>
            </a:extLst>
          </p:cNvPr>
          <p:cNvGrpSpPr/>
          <p:nvPr/>
        </p:nvGrpSpPr>
        <p:grpSpPr>
          <a:xfrm>
            <a:off x="282566" y="1985143"/>
            <a:ext cx="3438720" cy="905400"/>
            <a:chOff x="282566" y="1985143"/>
            <a:chExt cx="3438720" cy="90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1A22484-9255-C766-0AB1-85D113E0E022}"/>
                    </a:ext>
                  </a:extLst>
                </p14:cNvPr>
                <p14:cNvContentPartPr/>
                <p14:nvPr/>
              </p14:nvContentPartPr>
              <p14:xfrm>
                <a:off x="282566" y="2265583"/>
                <a:ext cx="293040" cy="3229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1A22484-9255-C766-0AB1-85D113E0E02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5006" y="2258023"/>
                  <a:ext cx="30816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C3391B3-331B-E340-540F-89D02E72803D}"/>
                    </a:ext>
                  </a:extLst>
                </p14:cNvPr>
                <p14:cNvContentPartPr/>
                <p14:nvPr/>
              </p14:nvContentPartPr>
              <p14:xfrm>
                <a:off x="517286" y="2152903"/>
                <a:ext cx="177120" cy="396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C3391B3-331B-E340-540F-89D02E72803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9726" y="2145343"/>
                  <a:ext cx="19224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3BB2319F-41A5-D427-A46B-7AADE7E1A803}"/>
                    </a:ext>
                  </a:extLst>
                </p14:cNvPr>
                <p14:cNvContentPartPr/>
                <p14:nvPr/>
              </p14:nvContentPartPr>
              <p14:xfrm>
                <a:off x="773246" y="2355583"/>
                <a:ext cx="62280" cy="2764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3BB2319F-41A5-D427-A46B-7AADE7E1A80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65686" y="2348023"/>
                  <a:ext cx="7740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3807928-A1A7-E415-5A29-153110D7A524}"/>
                    </a:ext>
                  </a:extLst>
                </p14:cNvPr>
                <p14:cNvContentPartPr/>
                <p14:nvPr/>
              </p14:nvContentPartPr>
              <p14:xfrm>
                <a:off x="901046" y="2084863"/>
                <a:ext cx="281880" cy="6588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3807928-A1A7-E415-5A29-153110D7A52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93486" y="2077303"/>
                  <a:ext cx="297000" cy="67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A33E760-14B6-BB31-DF31-93D81959630C}"/>
                    </a:ext>
                  </a:extLst>
                </p14:cNvPr>
                <p14:cNvContentPartPr/>
                <p14:nvPr/>
              </p14:nvContentPartPr>
              <p14:xfrm>
                <a:off x="1101566" y="2335783"/>
                <a:ext cx="151920" cy="2268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A33E760-14B6-BB31-DF31-93D81959630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94006" y="2328223"/>
                  <a:ext cx="1670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4A496A67-195C-FAAD-02C0-8289F6B5964B}"/>
                    </a:ext>
                  </a:extLst>
                </p14:cNvPr>
                <p14:cNvContentPartPr/>
                <p14:nvPr/>
              </p14:nvContentPartPr>
              <p14:xfrm>
                <a:off x="1320086" y="2138503"/>
                <a:ext cx="164160" cy="3564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4A496A67-195C-FAAD-02C0-8289F6B5964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312526" y="2130943"/>
                  <a:ext cx="17928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58AC486-47CE-2820-20A3-B2CBA4B2E670}"/>
                    </a:ext>
                  </a:extLst>
                </p14:cNvPr>
                <p14:cNvContentPartPr/>
                <p14:nvPr/>
              </p14:nvContentPartPr>
              <p14:xfrm>
                <a:off x="1491086" y="2280703"/>
                <a:ext cx="150120" cy="2491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58AC486-47CE-2820-20A3-B2CBA4B2E67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483526" y="2273503"/>
                  <a:ext cx="1648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4790285-A9A4-DE35-7EEF-29613104F70F}"/>
                    </a:ext>
                  </a:extLst>
                </p14:cNvPr>
                <p14:cNvContentPartPr/>
                <p14:nvPr/>
              </p14:nvContentPartPr>
              <p14:xfrm>
                <a:off x="1824806" y="2309503"/>
                <a:ext cx="177120" cy="2106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4790285-A9A4-DE35-7EEF-29613104F70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817246" y="2301943"/>
                  <a:ext cx="1922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3EB2534-F966-59EA-3AF1-7E45904409C1}"/>
                    </a:ext>
                  </a:extLst>
                </p14:cNvPr>
                <p14:cNvContentPartPr/>
                <p14:nvPr/>
              </p14:nvContentPartPr>
              <p14:xfrm>
                <a:off x="2087966" y="2282143"/>
                <a:ext cx="211320" cy="1504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3EB2534-F966-59EA-3AF1-7E45904409C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080406" y="2274583"/>
                  <a:ext cx="2260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8C8D419C-CAEB-4950-EB5A-C0D66BD1E207}"/>
                    </a:ext>
                  </a:extLst>
                </p14:cNvPr>
                <p14:cNvContentPartPr/>
                <p14:nvPr/>
              </p14:nvContentPartPr>
              <p14:xfrm>
                <a:off x="2316566" y="2286103"/>
                <a:ext cx="133920" cy="2077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8C8D419C-CAEB-4950-EB5A-C0D66BD1E20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309006" y="2278543"/>
                  <a:ext cx="1490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F36A690C-38FD-544C-CFBC-71A5311E4B2D}"/>
                    </a:ext>
                  </a:extLst>
                </p14:cNvPr>
                <p14:cNvContentPartPr/>
                <p14:nvPr/>
              </p14:nvContentPartPr>
              <p14:xfrm>
                <a:off x="2450486" y="2334703"/>
                <a:ext cx="268200" cy="1692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F36A690C-38FD-544C-CFBC-71A5311E4B2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442926" y="2327143"/>
                  <a:ext cx="2833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0A4713A-10FC-DB1F-B381-9DC14BF94B66}"/>
                    </a:ext>
                  </a:extLst>
                </p14:cNvPr>
                <p14:cNvContentPartPr/>
                <p14:nvPr/>
              </p14:nvContentPartPr>
              <p14:xfrm>
                <a:off x="2792126" y="1985143"/>
                <a:ext cx="124560" cy="352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0A4713A-10FC-DB1F-B381-9DC14BF94B6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784566" y="1977583"/>
                  <a:ext cx="13968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3B94888-223A-1B31-1607-397A85EF745F}"/>
                    </a:ext>
                  </a:extLst>
                </p14:cNvPr>
                <p14:cNvContentPartPr/>
                <p14:nvPr/>
              </p14:nvContentPartPr>
              <p14:xfrm>
                <a:off x="2883926" y="2491303"/>
                <a:ext cx="23400" cy="90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3B94888-223A-1B31-1607-397A85EF745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876366" y="2483743"/>
                  <a:ext cx="385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D6F8C3C-E61F-3DA4-99B1-172D84E6CDC6}"/>
                    </a:ext>
                  </a:extLst>
                </p14:cNvPr>
                <p14:cNvContentPartPr/>
                <p14:nvPr/>
              </p14:nvContentPartPr>
              <p14:xfrm>
                <a:off x="392006" y="2766343"/>
                <a:ext cx="3329280" cy="1242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D6F8C3C-E61F-3DA4-99B1-172D84E6CDC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84446" y="2758783"/>
                  <a:ext cx="334440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977B9578-9BEF-8667-6C1E-C3C8592B3EDD}"/>
              </a:ext>
            </a:extLst>
          </p:cNvPr>
          <p:cNvGrpSpPr/>
          <p:nvPr/>
        </p:nvGrpSpPr>
        <p:grpSpPr>
          <a:xfrm>
            <a:off x="4539206" y="3350263"/>
            <a:ext cx="136080" cy="165600"/>
            <a:chOff x="4539206" y="3350263"/>
            <a:chExt cx="136080" cy="16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4D8BC0F-650C-1583-6063-FCE9BAA16138}"/>
                    </a:ext>
                  </a:extLst>
                </p14:cNvPr>
                <p14:cNvContentPartPr/>
                <p14:nvPr/>
              </p14:nvContentPartPr>
              <p14:xfrm>
                <a:off x="4539206" y="3422263"/>
                <a:ext cx="85320" cy="1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4D8BC0F-650C-1583-6063-FCE9BAA1613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531646" y="3415063"/>
                  <a:ext cx="1004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7287489-2313-B3B8-01B7-294CE23700DB}"/>
                    </a:ext>
                  </a:extLst>
                </p14:cNvPr>
                <p14:cNvContentPartPr/>
                <p14:nvPr/>
              </p14:nvContentPartPr>
              <p14:xfrm>
                <a:off x="4654766" y="3350263"/>
                <a:ext cx="20520" cy="1656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7287489-2313-B3B8-01B7-294CE23700D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647206" y="3342703"/>
                  <a:ext cx="35280" cy="18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0A88A505-16DC-8F39-FE78-E53E5F459DC7}"/>
              </a:ext>
            </a:extLst>
          </p:cNvPr>
          <p:cNvGrpSpPr/>
          <p:nvPr/>
        </p:nvGrpSpPr>
        <p:grpSpPr>
          <a:xfrm>
            <a:off x="4921886" y="6283903"/>
            <a:ext cx="2273760" cy="122760"/>
            <a:chOff x="4921886" y="6283903"/>
            <a:chExt cx="2273760" cy="12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B33FB3B-DF71-DF84-3289-4F9D2792D6E2}"/>
                    </a:ext>
                  </a:extLst>
                </p14:cNvPr>
                <p14:cNvContentPartPr/>
                <p14:nvPr/>
              </p14:nvContentPartPr>
              <p14:xfrm>
                <a:off x="4921886" y="6318823"/>
                <a:ext cx="930960" cy="878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B33FB3B-DF71-DF84-3289-4F9D2792D6E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914326" y="6311263"/>
                  <a:ext cx="9460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2E28260-4526-7B91-5DBD-5991B5E9E026}"/>
                    </a:ext>
                  </a:extLst>
                </p14:cNvPr>
                <p14:cNvContentPartPr/>
                <p14:nvPr/>
              </p14:nvContentPartPr>
              <p14:xfrm>
                <a:off x="6281246" y="6283903"/>
                <a:ext cx="914400" cy="374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2E28260-4526-7B91-5DBD-5991B5E9E02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273686" y="6276343"/>
                  <a:ext cx="929520" cy="5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AA833396-EAA2-0789-694A-6934511F112A}"/>
                  </a:ext>
                </a:extLst>
              </p14:cNvPr>
              <p14:cNvContentPartPr/>
              <p14:nvPr/>
            </p14:nvContentPartPr>
            <p14:xfrm>
              <a:off x="794126" y="774463"/>
              <a:ext cx="2207160" cy="14400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AA833396-EAA2-0789-694A-6934511F112A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740486" y="666823"/>
                <a:ext cx="2314800" cy="35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1C5DC436-A7D1-4B5F-9673-C2565158D8BA}"/>
                  </a:ext>
                </a:extLst>
              </p14:cNvPr>
              <p14:cNvContentPartPr/>
              <p14:nvPr/>
            </p14:nvContentPartPr>
            <p14:xfrm>
              <a:off x="636086" y="1481143"/>
              <a:ext cx="1510920" cy="37944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1C5DC436-A7D1-4B5F-9673-C2565158D8BA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82446" y="1373503"/>
                <a:ext cx="1618560" cy="59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598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5E3DC-6D0B-7EBE-41B7-457021D0D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EDD166-1D0A-6B12-67E9-662A4FA3022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331E8-9116-6EDE-7CD2-5B862F0520B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4EA7D4-6EFC-468D-7629-73EB4C89403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73C9F62-0D8D-8F72-0E42-C7D5820FB21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DFB1D47-6624-5E64-D4CF-BA41EA9A59A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1CCB4E4-F028-E8C5-2A8F-10CBEEB5F9A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6FDB1DB-38BC-55E9-7F82-4A95A7D2380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92DCDFF-04E1-9021-BBB4-C9DBB3F1A4D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D6E974D-A795-B699-C009-FA1486FC10D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B843439-9877-886D-0A6D-89DA212D417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EA2F203-5217-6D3C-60FB-67F87FE5CDB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4C6BB98-793F-5B82-8A36-99E9D82991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5CC3F56-BF22-A730-EC1D-12D474D021A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2088EB2-BE30-BB89-9989-0FAB7F439B3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15333F5-9A91-E833-27EB-EF2B6D5BDA6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143EB1D-A2F3-B582-6E07-C0581FE71A1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C1C6715-FD14-5978-BF42-C41E9C9C656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873954A-D98E-E224-F32B-6136E8C727C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DD2D470-2E33-1185-D459-E00BEEC27FD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FE41A0D-807A-ABF3-176D-744B2D5503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06F2973-D662-61FD-A65B-7F2224B1F32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48F38F4-16A6-72BA-7A2B-9AC0B780F7B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C01F95A-4784-2B05-1734-C4557280A7F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B8A202E-051D-6187-2E9C-F3867C67A8A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ED86C79-2414-DC7A-7DB4-948F1D3BCBF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15547CB-B5E3-4265-22B9-170F6D0EA20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708DF96-562D-F574-F7F4-EDAB147B0C6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72F1659-A28C-249D-1030-CD6A52982A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36DCF36-C9BF-0D60-B240-F7CD3383DB9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82D81A2-F79C-5272-D5D9-4ACDF473472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FE901F1-0FA3-2BF4-1B97-657C17BDCD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CFD9990-1157-2BB1-AB9B-8419938DE1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D6ABC23-A571-FE32-3915-0621CA210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641D1D-AFB9-9A43-FECF-8C20E6C46A6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3A0D453-7731-7732-085C-0911CC1E3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292"/>
            <a:ext cx="12199841" cy="663317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1D470422-6579-8A03-018C-F8C0AE2DF27D}"/>
              </a:ext>
            </a:extLst>
          </p:cNvPr>
          <p:cNvSpPr txBox="1"/>
          <p:nvPr/>
        </p:nvSpPr>
        <p:spPr>
          <a:xfrm>
            <a:off x="4332449" y="341696"/>
            <a:ext cx="3534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Particelle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del “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oggetto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9B68FD-81CF-873E-F60E-7DAC90342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9D62EDE-99CC-1F6C-607B-03FC295C75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10" y="1569652"/>
            <a:ext cx="6237220" cy="3820864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8C547CB2-3E39-9AF6-AD8B-4C9ED642A230}"/>
              </a:ext>
            </a:extLst>
          </p:cNvPr>
          <p:cNvGrpSpPr/>
          <p:nvPr/>
        </p:nvGrpSpPr>
        <p:grpSpPr>
          <a:xfrm>
            <a:off x="449966" y="288463"/>
            <a:ext cx="619560" cy="369360"/>
            <a:chOff x="449966" y="288463"/>
            <a:chExt cx="619560" cy="36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9F0698B-C8AC-6168-7E74-99174CEF0084}"/>
                    </a:ext>
                  </a:extLst>
                </p14:cNvPr>
                <p14:cNvContentPartPr/>
                <p14:nvPr/>
              </p14:nvContentPartPr>
              <p14:xfrm>
                <a:off x="449966" y="497623"/>
                <a:ext cx="210960" cy="160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9F0698B-C8AC-6168-7E74-99174CEF008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42406" y="490063"/>
                  <a:ext cx="2260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91FA14C-F1E2-86FE-42DD-F9CC3876A91F}"/>
                    </a:ext>
                  </a:extLst>
                </p14:cNvPr>
                <p14:cNvContentPartPr/>
                <p14:nvPr/>
              </p14:nvContentPartPr>
              <p14:xfrm>
                <a:off x="679286" y="494383"/>
                <a:ext cx="87840" cy="133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91FA14C-F1E2-86FE-42DD-F9CC3876A91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1726" y="486823"/>
                  <a:ext cx="1029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D84C9F0-B859-42F6-1962-F6FD873EBDB3}"/>
                    </a:ext>
                  </a:extLst>
                </p14:cNvPr>
                <p14:cNvContentPartPr/>
                <p14:nvPr/>
              </p14:nvContentPartPr>
              <p14:xfrm>
                <a:off x="809966" y="490063"/>
                <a:ext cx="79200" cy="130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D84C9F0-B859-42F6-1962-F6FD873EBDB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02406" y="482503"/>
                  <a:ext cx="943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8339CD4-7054-7417-4B49-0C6AA8FF3408}"/>
                    </a:ext>
                  </a:extLst>
                </p14:cNvPr>
                <p14:cNvContentPartPr/>
                <p14:nvPr/>
              </p14:nvContentPartPr>
              <p14:xfrm>
                <a:off x="906806" y="288463"/>
                <a:ext cx="120240" cy="3067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8339CD4-7054-7417-4B49-0C6AA8FF340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99246" y="280903"/>
                  <a:ext cx="1353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D2D207A-BA66-EC6C-9BE7-4AECA149AC53}"/>
                    </a:ext>
                  </a:extLst>
                </p14:cNvPr>
                <p14:cNvContentPartPr/>
                <p14:nvPr/>
              </p14:nvContentPartPr>
              <p14:xfrm>
                <a:off x="1061606" y="501943"/>
                <a:ext cx="7920" cy="99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D2D207A-BA66-EC6C-9BE7-4AECA149AC5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54046" y="494383"/>
                  <a:ext cx="2268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CA60141E-643D-B89D-A25F-4AE9315B01CF}"/>
              </a:ext>
            </a:extLst>
          </p:cNvPr>
          <p:cNvGrpSpPr/>
          <p:nvPr/>
        </p:nvGrpSpPr>
        <p:grpSpPr>
          <a:xfrm>
            <a:off x="1514846" y="419863"/>
            <a:ext cx="861840" cy="298080"/>
            <a:chOff x="1514846" y="419863"/>
            <a:chExt cx="86184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688698A-CA2E-F170-530B-91855AB3BA19}"/>
                    </a:ext>
                  </a:extLst>
                </p14:cNvPr>
                <p14:cNvContentPartPr/>
                <p14:nvPr/>
              </p14:nvContentPartPr>
              <p14:xfrm>
                <a:off x="1514846" y="419863"/>
                <a:ext cx="127440" cy="219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688698A-CA2E-F170-530B-91855AB3BA1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07286" y="412303"/>
                  <a:ext cx="1422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8528002-6BFE-BA0B-0237-661E3C974734}"/>
                    </a:ext>
                  </a:extLst>
                </p14:cNvPr>
                <p14:cNvContentPartPr/>
                <p14:nvPr/>
              </p14:nvContentPartPr>
              <p14:xfrm>
                <a:off x="1663886" y="453703"/>
                <a:ext cx="136080" cy="173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8528002-6BFE-BA0B-0237-661E3C97473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656326" y="446143"/>
                  <a:ext cx="1512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9097D15-C4BD-4E04-F511-58E8166F7A4E}"/>
                    </a:ext>
                  </a:extLst>
                </p14:cNvPr>
                <p14:cNvContentPartPr/>
                <p14:nvPr/>
              </p14:nvContentPartPr>
              <p14:xfrm>
                <a:off x="1839566" y="498703"/>
                <a:ext cx="163440" cy="120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9097D15-C4BD-4E04-F511-58E8166F7A4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32006" y="491143"/>
                  <a:ext cx="1785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83A42C4-91AE-5D4C-D991-8DAE455EDCCE}"/>
                    </a:ext>
                  </a:extLst>
                </p14:cNvPr>
                <p14:cNvContentPartPr/>
                <p14:nvPr/>
              </p14:nvContentPartPr>
              <p14:xfrm>
                <a:off x="2010206" y="448303"/>
                <a:ext cx="135000" cy="269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83A42C4-91AE-5D4C-D991-8DAE455EDCC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002646" y="440743"/>
                  <a:ext cx="1501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80E7066-4358-9EE1-1329-C779A2361683}"/>
                    </a:ext>
                  </a:extLst>
                </p14:cNvPr>
                <p14:cNvContentPartPr/>
                <p14:nvPr/>
              </p14:nvContentPartPr>
              <p14:xfrm>
                <a:off x="2147006" y="445063"/>
                <a:ext cx="131760" cy="184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80E7066-4358-9EE1-1329-C779A236168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139446" y="437503"/>
                  <a:ext cx="1468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A3141DA-3C9F-7E60-74E7-139750F92BE1}"/>
                    </a:ext>
                  </a:extLst>
                </p14:cNvPr>
                <p14:cNvContentPartPr/>
                <p14:nvPr/>
              </p14:nvContentPartPr>
              <p14:xfrm>
                <a:off x="2291006" y="485383"/>
                <a:ext cx="85680" cy="144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A3141DA-3C9F-7E60-74E7-139750F92BE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283446" y="478183"/>
                  <a:ext cx="10080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FA567742-3311-9778-8425-81DA5C28C90A}"/>
              </a:ext>
            </a:extLst>
          </p:cNvPr>
          <p:cNvGrpSpPr/>
          <p:nvPr/>
        </p:nvGrpSpPr>
        <p:grpSpPr>
          <a:xfrm>
            <a:off x="2540486" y="235903"/>
            <a:ext cx="524880" cy="366120"/>
            <a:chOff x="2540486" y="235903"/>
            <a:chExt cx="524880" cy="36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6BC1F01-7F34-9708-8A78-5B0FEB810AD7}"/>
                    </a:ext>
                  </a:extLst>
                </p14:cNvPr>
                <p14:cNvContentPartPr/>
                <p14:nvPr/>
              </p14:nvContentPartPr>
              <p14:xfrm>
                <a:off x="2540486" y="468103"/>
                <a:ext cx="125640" cy="133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6BC1F01-7F34-9708-8A78-5B0FEB810AD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533286" y="460543"/>
                  <a:ext cx="1407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5FAA883-6785-46ED-8D3A-D5D5BB917F5F}"/>
                    </a:ext>
                  </a:extLst>
                </p14:cNvPr>
                <p14:cNvContentPartPr/>
                <p14:nvPr/>
              </p14:nvContentPartPr>
              <p14:xfrm>
                <a:off x="2767646" y="235903"/>
                <a:ext cx="48600" cy="354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5FAA883-6785-46ED-8D3A-D5D5BB917F5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60086" y="228343"/>
                  <a:ext cx="6372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6EC0A44-55E8-EB85-CE25-68FFDA1DBFDF}"/>
                    </a:ext>
                  </a:extLst>
                </p14:cNvPr>
                <p14:cNvContentPartPr/>
                <p14:nvPr/>
              </p14:nvContentPartPr>
              <p14:xfrm>
                <a:off x="2823086" y="308263"/>
                <a:ext cx="76680" cy="261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6EC0A44-55E8-EB85-CE25-68FFDA1DBFD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815886" y="300703"/>
                  <a:ext cx="9180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52F8633-D0DE-2C23-B883-A1C1CA5DB6AE}"/>
                    </a:ext>
                  </a:extLst>
                </p14:cNvPr>
                <p14:cNvContentPartPr/>
                <p14:nvPr/>
              </p14:nvContentPartPr>
              <p14:xfrm>
                <a:off x="2868446" y="436423"/>
                <a:ext cx="196920" cy="1166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52F8633-D0DE-2C23-B883-A1C1CA5DB6A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860886" y="428863"/>
                  <a:ext cx="21168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98CA3974-5621-B41C-93DD-53337A2AC513}"/>
              </a:ext>
            </a:extLst>
          </p:cNvPr>
          <p:cNvGrpSpPr/>
          <p:nvPr/>
        </p:nvGrpSpPr>
        <p:grpSpPr>
          <a:xfrm>
            <a:off x="3353006" y="170023"/>
            <a:ext cx="403920" cy="440640"/>
            <a:chOff x="3353006" y="170023"/>
            <a:chExt cx="403920" cy="44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8B3F5FB-29DC-D033-750D-848E55F99E28}"/>
                    </a:ext>
                  </a:extLst>
                </p14:cNvPr>
                <p14:cNvContentPartPr/>
                <p14:nvPr/>
              </p14:nvContentPartPr>
              <p14:xfrm>
                <a:off x="3353006" y="170023"/>
                <a:ext cx="99360" cy="440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8B3F5FB-29DC-D033-750D-848E55F99E2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45806" y="162463"/>
                  <a:ext cx="11448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5090107-2F52-7304-ABD7-7A06B5F72E15}"/>
                    </a:ext>
                  </a:extLst>
                </p14:cNvPr>
                <p14:cNvContentPartPr/>
                <p14:nvPr/>
              </p14:nvContentPartPr>
              <p14:xfrm>
                <a:off x="3390086" y="359383"/>
                <a:ext cx="63360" cy="57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5090107-2F52-7304-ABD7-7A06B5F72E1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382886" y="352183"/>
                  <a:ext cx="784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0ECDEB6-AB79-D8EE-09FD-9DC6BF4189E0}"/>
                    </a:ext>
                  </a:extLst>
                </p14:cNvPr>
                <p14:cNvContentPartPr/>
                <p14:nvPr/>
              </p14:nvContentPartPr>
              <p14:xfrm>
                <a:off x="3459566" y="411223"/>
                <a:ext cx="75240" cy="120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0ECDEB6-AB79-D8EE-09FD-9DC6BF4189E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452366" y="403663"/>
                  <a:ext cx="903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C68F7F6-D55B-C16D-1C75-3B4D4AD0A7DE}"/>
                    </a:ext>
                  </a:extLst>
                </p14:cNvPr>
                <p14:cNvContentPartPr/>
                <p14:nvPr/>
              </p14:nvContentPartPr>
              <p14:xfrm>
                <a:off x="3509246" y="437503"/>
                <a:ext cx="151920" cy="98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C68F7F6-D55B-C16D-1C75-3B4D4AD0A7D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501686" y="429943"/>
                  <a:ext cx="1670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7459325-751C-D340-B97C-EBB4285A6C17}"/>
                    </a:ext>
                  </a:extLst>
                </p14:cNvPr>
                <p14:cNvContentPartPr/>
                <p14:nvPr/>
              </p14:nvContentPartPr>
              <p14:xfrm>
                <a:off x="3649286" y="418783"/>
                <a:ext cx="107640" cy="183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7459325-751C-D340-B97C-EBB4285A6C1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641726" y="411223"/>
                  <a:ext cx="122760" cy="19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F66E2B5B-36AE-D836-3E49-F9FB2C536279}"/>
              </a:ext>
            </a:extLst>
          </p:cNvPr>
          <p:cNvGrpSpPr/>
          <p:nvPr/>
        </p:nvGrpSpPr>
        <p:grpSpPr>
          <a:xfrm>
            <a:off x="4527731" y="932051"/>
            <a:ext cx="803160" cy="277920"/>
            <a:chOff x="4527731" y="932051"/>
            <a:chExt cx="80316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9940A8D-3707-64CC-E8A1-C8EA727EB3C9}"/>
                    </a:ext>
                  </a:extLst>
                </p14:cNvPr>
                <p14:cNvContentPartPr/>
                <p14:nvPr/>
              </p14:nvContentPartPr>
              <p14:xfrm>
                <a:off x="4527731" y="1008371"/>
                <a:ext cx="158760" cy="2016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9940A8D-3707-64CC-E8A1-C8EA727EB3C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520171" y="1000811"/>
                  <a:ext cx="1738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56A0569-402D-3CAA-7FDD-34D3CD503B9E}"/>
                    </a:ext>
                  </a:extLst>
                </p14:cNvPr>
                <p14:cNvContentPartPr/>
                <p14:nvPr/>
              </p14:nvContentPartPr>
              <p14:xfrm>
                <a:off x="4722851" y="1019531"/>
                <a:ext cx="35280" cy="1771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56A0569-402D-3CAA-7FDD-34D3CD503B9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715291" y="1011971"/>
                  <a:ext cx="504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603B03D-74D4-BAC9-4C37-313E63399537}"/>
                    </a:ext>
                  </a:extLst>
                </p14:cNvPr>
                <p14:cNvContentPartPr/>
                <p14:nvPr/>
              </p14:nvContentPartPr>
              <p14:xfrm>
                <a:off x="4830491" y="1082171"/>
                <a:ext cx="84240" cy="63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603B03D-74D4-BAC9-4C37-313E6339953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822931" y="1074611"/>
                  <a:ext cx="993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455E0F8-70AF-192F-EBF3-3FA29E91E2A4}"/>
                    </a:ext>
                  </a:extLst>
                </p14:cNvPr>
                <p14:cNvContentPartPr/>
                <p14:nvPr/>
              </p14:nvContentPartPr>
              <p14:xfrm>
                <a:off x="4930211" y="1064171"/>
                <a:ext cx="115200" cy="1296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455E0F8-70AF-192F-EBF3-3FA29E91E2A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22651" y="1056611"/>
                  <a:ext cx="1299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A6DD280-7DE2-B892-5F57-55BE817870C6}"/>
                    </a:ext>
                  </a:extLst>
                </p14:cNvPr>
                <p14:cNvContentPartPr/>
                <p14:nvPr/>
              </p14:nvContentPartPr>
              <p14:xfrm>
                <a:off x="5085731" y="932051"/>
                <a:ext cx="77040" cy="2214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A6DD280-7DE2-B892-5F57-55BE817870C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078171" y="924491"/>
                  <a:ext cx="921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063DF84-0ACC-8EEC-DB50-0D79AEF153E1}"/>
                    </a:ext>
                  </a:extLst>
                </p14:cNvPr>
                <p14:cNvContentPartPr/>
                <p14:nvPr/>
              </p14:nvContentPartPr>
              <p14:xfrm>
                <a:off x="5174651" y="945731"/>
                <a:ext cx="51120" cy="1760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063DF84-0ACC-8EEC-DB50-0D79AEF153E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67091" y="938171"/>
                  <a:ext cx="662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16208A2-6307-1C19-C26B-96B288497F23}"/>
                    </a:ext>
                  </a:extLst>
                </p14:cNvPr>
                <p14:cNvContentPartPr/>
                <p14:nvPr/>
              </p14:nvContentPartPr>
              <p14:xfrm>
                <a:off x="5212811" y="1072451"/>
                <a:ext cx="118080" cy="1036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16208A2-6307-1C19-C26B-96B288497F2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05251" y="1064891"/>
                  <a:ext cx="13320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FC62A844-A2AF-24C4-19CA-EE213A1E4D92}"/>
                  </a:ext>
                </a:extLst>
              </p14:cNvPr>
              <p14:cNvContentPartPr/>
              <p14:nvPr/>
            </p14:nvContentPartPr>
            <p14:xfrm>
              <a:off x="5636171" y="941051"/>
              <a:ext cx="301680" cy="23616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FC62A844-A2AF-24C4-19CA-EE213A1E4D9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628611" y="933491"/>
                <a:ext cx="316800" cy="25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98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A63DB-79C5-4527-D056-402BE9D79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magine 30">
            <a:extLst>
              <a:ext uri="{FF2B5EF4-FFF2-40B4-BE49-F238E27FC236}">
                <a16:creationId xmlns:a16="http://schemas.microsoft.com/office/drawing/2014/main" id="{FE2F3A9E-406C-2491-75F9-84BA6E79A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41" y="113504"/>
            <a:ext cx="12199841" cy="6753916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47DC26B7-CDC6-43F2-0880-83F29866E63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A5A4D86-CB75-B7AF-D8A9-D4A4D01530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70CFA03-43BB-10BD-261D-E50E04C2D35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504485E-C231-C65A-8925-2145F9C449A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BE5CB37-6405-7078-6169-C6A29775C68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0CB708F-1D27-F289-2294-7407CD3FA7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DFDFF87-AF21-34E1-4A9F-A2A423570E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F9F4D12-058B-9C14-D110-AF7C1EF9D5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622203D-9897-245F-666B-87A2026AF5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217EF3-58A9-35AB-DBE8-1179A27A45B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6F4A725-4760-6F62-67CF-84DBDC225E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8E8D2AD-005D-7B5B-8A6E-A17FBDA09D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10DF552-AC05-59D9-C8D1-D74F6AF4D51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7B1389D-8208-69C4-BA23-89FA7EEF7C3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F919665-2878-2EB0-A739-985AD706AE1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0150884-CC6F-ABEB-39CE-A53C88F2C73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805E95F-EE31-06A6-C2A6-AC1FC032201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F32F03E-4265-7C2A-243B-5BD09A0F0D9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E3A4D66-6825-65C6-83EC-00B559CD755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2E51E95-3B5E-ADBE-D007-11E776EE7FF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8F6CE74-BFDA-957B-2252-93A5B3ECA0D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8A5F823-A0F3-E89E-41B5-D2384FB484B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5F519D9-B1FA-17B4-383D-5CE6E2C7B2B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87DA358-1AB3-7C7A-356F-E0492A3654D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AADD494-135A-F5B0-05B8-3BFEB19B269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4D0031C-6124-4C76-9066-AA701B2966B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398AF18-AB5D-064B-D567-9035DA68929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27D1294-396F-B76E-FB31-7B68118243C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A9527F-8B81-C085-1738-1209EEAAD8E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15D9431-10DC-6676-B3FF-AAF053564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11" y="637109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203A7B16-0FF5-F0CB-67D2-F852A50A71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298" y="314976"/>
            <a:ext cx="5179703" cy="62817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E20DD44-2BF2-D47F-18D0-EAC3DC6FCA4F}"/>
                  </a:ext>
                </a:extLst>
              </p14:cNvPr>
              <p14:cNvContentPartPr/>
              <p14:nvPr/>
            </p14:nvContentPartPr>
            <p14:xfrm>
              <a:off x="4252286" y="522823"/>
              <a:ext cx="513720" cy="100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E20DD44-2BF2-D47F-18D0-EAC3DC6FCA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4726" y="515263"/>
                <a:ext cx="52884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A0DD2062-0B24-558B-ED10-512AF85CB174}"/>
                  </a:ext>
                </a:extLst>
              </p14:cNvPr>
              <p14:cNvContentPartPr/>
              <p14:nvPr/>
            </p14:nvContentPartPr>
            <p14:xfrm>
              <a:off x="6460166" y="571423"/>
              <a:ext cx="438120" cy="788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A0DD2062-0B24-558B-ED10-512AF85CB17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52606" y="563863"/>
                <a:ext cx="45324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FE524E8A-B4E2-E972-2521-B1FDE5228182}"/>
                  </a:ext>
                </a:extLst>
              </p14:cNvPr>
              <p14:cNvContentPartPr/>
              <p14:nvPr/>
            </p14:nvContentPartPr>
            <p14:xfrm>
              <a:off x="3130166" y="1024303"/>
              <a:ext cx="564480" cy="2880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FE524E8A-B4E2-E972-2521-B1FDE52281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22606" y="1016743"/>
                <a:ext cx="57960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516C01EB-B58F-4AE0-933A-F3ED56D0A097}"/>
              </a:ext>
            </a:extLst>
          </p:cNvPr>
          <p:cNvGrpSpPr/>
          <p:nvPr/>
        </p:nvGrpSpPr>
        <p:grpSpPr>
          <a:xfrm>
            <a:off x="4932363" y="1442544"/>
            <a:ext cx="245880" cy="107280"/>
            <a:chOff x="4932363" y="1442544"/>
            <a:chExt cx="245880" cy="10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247AB9D-4853-8DB1-704F-CB358EE79B21}"/>
                    </a:ext>
                  </a:extLst>
                </p14:cNvPr>
                <p14:cNvContentPartPr/>
                <p14:nvPr/>
              </p14:nvContentPartPr>
              <p14:xfrm>
                <a:off x="4932363" y="1442544"/>
                <a:ext cx="109440" cy="107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247AB9D-4853-8DB1-704F-CB358EE79B2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24803" y="1434984"/>
                  <a:ext cx="1245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C466025-E102-10FC-6D7C-4766B4C8012A}"/>
                    </a:ext>
                  </a:extLst>
                </p14:cNvPr>
                <p14:cNvContentPartPr/>
                <p14:nvPr/>
              </p14:nvContentPartPr>
              <p14:xfrm>
                <a:off x="5058723" y="1455144"/>
                <a:ext cx="119520" cy="90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C466025-E102-10FC-6D7C-4766B4C8012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051163" y="1447584"/>
                  <a:ext cx="13464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17E35EF4-E2B6-012E-1667-5C33CEB8ABB7}"/>
              </a:ext>
            </a:extLst>
          </p:cNvPr>
          <p:cNvGrpSpPr/>
          <p:nvPr/>
        </p:nvGrpSpPr>
        <p:grpSpPr>
          <a:xfrm>
            <a:off x="4180683" y="1595904"/>
            <a:ext cx="186480" cy="182520"/>
            <a:chOff x="4180683" y="1595904"/>
            <a:chExt cx="186480" cy="18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1CD2CFB-ABC4-532E-0C0B-9D80D4008AA8}"/>
                    </a:ext>
                  </a:extLst>
                </p14:cNvPr>
                <p14:cNvContentPartPr/>
                <p14:nvPr/>
              </p14:nvContentPartPr>
              <p14:xfrm>
                <a:off x="4180683" y="1603464"/>
                <a:ext cx="84960" cy="162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1CD2CFB-ABC4-532E-0C0B-9D80D4008AA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73123" y="1595904"/>
                  <a:ext cx="1000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CA27AA6-35E1-3D88-95FB-11462DDA01DF}"/>
                    </a:ext>
                  </a:extLst>
                </p14:cNvPr>
                <p14:cNvContentPartPr/>
                <p14:nvPr/>
              </p14:nvContentPartPr>
              <p14:xfrm>
                <a:off x="4282923" y="1595904"/>
                <a:ext cx="29880" cy="182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CA27AA6-35E1-3D88-95FB-11462DDA01D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75363" y="1588344"/>
                  <a:ext cx="450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79B47DB-E2FD-B565-4B76-EB17F8A6512E}"/>
                    </a:ext>
                  </a:extLst>
                </p14:cNvPr>
                <p14:cNvContentPartPr/>
                <p14:nvPr/>
              </p14:nvContentPartPr>
              <p14:xfrm>
                <a:off x="4306683" y="1692384"/>
                <a:ext cx="60480" cy="201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79B47DB-E2FD-B565-4B76-EB17F8A6512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299123" y="1684824"/>
                  <a:ext cx="7560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3DFB8240-9834-71F4-7C3C-7EE68186C8A0}"/>
              </a:ext>
            </a:extLst>
          </p:cNvPr>
          <p:cNvGrpSpPr/>
          <p:nvPr/>
        </p:nvGrpSpPr>
        <p:grpSpPr>
          <a:xfrm>
            <a:off x="296156" y="1303279"/>
            <a:ext cx="906480" cy="234000"/>
            <a:chOff x="296156" y="1303279"/>
            <a:chExt cx="90648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7D10243-E0AA-F1F4-C646-8250C44C1BBB}"/>
                    </a:ext>
                  </a:extLst>
                </p14:cNvPr>
                <p14:cNvContentPartPr/>
                <p14:nvPr/>
              </p14:nvContentPartPr>
              <p14:xfrm>
                <a:off x="296156" y="1355839"/>
                <a:ext cx="366480" cy="163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7D10243-E0AA-F1F4-C646-8250C44C1BB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8596" y="1348279"/>
                  <a:ext cx="3816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FFCE710-066A-F809-53F0-10904B8B398A}"/>
                    </a:ext>
                  </a:extLst>
                </p14:cNvPr>
                <p14:cNvContentPartPr/>
                <p14:nvPr/>
              </p14:nvContentPartPr>
              <p14:xfrm>
                <a:off x="743996" y="1342879"/>
                <a:ext cx="185040" cy="155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FFCE710-066A-F809-53F0-10904B8B398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6436" y="1335319"/>
                  <a:ext cx="2001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5392BAF-336D-760F-4C70-1B65D02733C4}"/>
                    </a:ext>
                  </a:extLst>
                </p14:cNvPr>
                <p14:cNvContentPartPr/>
                <p14:nvPr/>
              </p14:nvContentPartPr>
              <p14:xfrm>
                <a:off x="982316" y="1404079"/>
                <a:ext cx="110880" cy="29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5392BAF-336D-760F-4C70-1B65D02733C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74756" y="1396519"/>
                  <a:ext cx="1256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C1DCBDF-9CA4-E593-B52B-E9C2FE5F87F5}"/>
                    </a:ext>
                  </a:extLst>
                </p14:cNvPr>
                <p14:cNvContentPartPr/>
                <p14:nvPr/>
              </p14:nvContentPartPr>
              <p14:xfrm>
                <a:off x="1080236" y="1318039"/>
                <a:ext cx="46800" cy="219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C1DCBDF-9CA4-E593-B52B-E9C2FE5F87F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72676" y="1310479"/>
                  <a:ext cx="619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C67E938-EC4E-6646-1BCB-273274DE7F5D}"/>
                    </a:ext>
                  </a:extLst>
                </p14:cNvPr>
                <p14:cNvContentPartPr/>
                <p14:nvPr/>
              </p14:nvContentPartPr>
              <p14:xfrm>
                <a:off x="1163036" y="1303279"/>
                <a:ext cx="39600" cy="227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C67E938-EC4E-6646-1BCB-273274DE7F5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55476" y="1295719"/>
                  <a:ext cx="54720" cy="24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AC09947B-C083-B2A1-1F35-2C2C6817DA18}"/>
              </a:ext>
            </a:extLst>
          </p:cNvPr>
          <p:cNvGrpSpPr/>
          <p:nvPr/>
        </p:nvGrpSpPr>
        <p:grpSpPr>
          <a:xfrm>
            <a:off x="1516556" y="1203199"/>
            <a:ext cx="1008360" cy="372960"/>
            <a:chOff x="1516556" y="1203199"/>
            <a:chExt cx="1008360" cy="3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B06BE01-077D-52DE-53B3-BF829F3F329C}"/>
                    </a:ext>
                  </a:extLst>
                </p14:cNvPr>
                <p14:cNvContentPartPr/>
                <p14:nvPr/>
              </p14:nvContentPartPr>
              <p14:xfrm>
                <a:off x="1547156" y="1394719"/>
                <a:ext cx="83160" cy="26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B06BE01-077D-52DE-53B3-BF829F3F329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539596" y="1387159"/>
                  <a:ext cx="979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908C3F0-25A6-9CF1-95A6-B38C7F2A4260}"/>
                    </a:ext>
                  </a:extLst>
                </p14:cNvPr>
                <p14:cNvContentPartPr/>
                <p14:nvPr/>
              </p14:nvContentPartPr>
              <p14:xfrm>
                <a:off x="1516556" y="1480759"/>
                <a:ext cx="117720" cy="25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908C3F0-25A6-9CF1-95A6-B38C7F2A426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508996" y="1473199"/>
                  <a:ext cx="1328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6B46E1E-D73D-4EE2-8807-6C43715E4F55}"/>
                    </a:ext>
                  </a:extLst>
                </p14:cNvPr>
                <p14:cNvContentPartPr/>
                <p14:nvPr/>
              </p14:nvContentPartPr>
              <p14:xfrm>
                <a:off x="1772156" y="1203199"/>
                <a:ext cx="81720" cy="3729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6B46E1E-D73D-4EE2-8807-6C43715E4F5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64596" y="1195639"/>
                  <a:ext cx="9684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DF7102B-361F-EE19-4CAD-420AF9FF5E50}"/>
                    </a:ext>
                  </a:extLst>
                </p14:cNvPr>
                <p14:cNvContentPartPr/>
                <p14:nvPr/>
              </p14:nvContentPartPr>
              <p14:xfrm>
                <a:off x="1881956" y="1324879"/>
                <a:ext cx="165600" cy="202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DF7102B-361F-EE19-4CAD-420AF9FF5E5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74396" y="1317319"/>
                  <a:ext cx="1807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7FD0714-5AEF-AC2E-0594-6DB1580618D3}"/>
                    </a:ext>
                  </a:extLst>
                </p14:cNvPr>
                <p14:cNvContentPartPr/>
                <p14:nvPr/>
              </p14:nvContentPartPr>
              <p14:xfrm>
                <a:off x="2066276" y="1363039"/>
                <a:ext cx="100800" cy="102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7FD0714-5AEF-AC2E-0594-6DB1580618D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58716" y="1355479"/>
                  <a:ext cx="1159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6B5ADC3-F1A3-5A59-95B5-4AD6B65A0A6D}"/>
                    </a:ext>
                  </a:extLst>
                </p14:cNvPr>
                <p14:cNvContentPartPr/>
                <p14:nvPr/>
              </p14:nvContentPartPr>
              <p14:xfrm>
                <a:off x="2221076" y="1351519"/>
                <a:ext cx="84240" cy="169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6B5ADC3-F1A3-5A59-95B5-4AD6B65A0A6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213516" y="1344319"/>
                  <a:ext cx="993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6640DF0-61F6-C4E4-5432-A347F644C318}"/>
                    </a:ext>
                  </a:extLst>
                </p14:cNvPr>
                <p14:cNvContentPartPr/>
                <p14:nvPr/>
              </p14:nvContentPartPr>
              <p14:xfrm>
                <a:off x="2371916" y="1206799"/>
                <a:ext cx="68040" cy="2430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6640DF0-61F6-C4E4-5432-A347F644C31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364356" y="1199239"/>
                  <a:ext cx="831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7BF6059-9D6A-8765-E774-25A5173FA10F}"/>
                    </a:ext>
                  </a:extLst>
                </p14:cNvPr>
                <p14:cNvContentPartPr/>
                <p14:nvPr/>
              </p14:nvContentPartPr>
              <p14:xfrm>
                <a:off x="2506196" y="1351519"/>
                <a:ext cx="18720" cy="117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7BF6059-9D6A-8765-E774-25A5173FA10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498636" y="1344319"/>
                  <a:ext cx="3384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F009D45D-9EF9-9953-07C4-BA1A167ADCC0}"/>
                  </a:ext>
                </a:extLst>
              </p14:cNvPr>
              <p14:cNvContentPartPr/>
              <p14:nvPr/>
            </p14:nvContentPartPr>
            <p14:xfrm>
              <a:off x="1517502" y="1689890"/>
              <a:ext cx="1171080" cy="7956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F009D45D-9EF9-9953-07C4-BA1A167ADCC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509942" y="1682330"/>
                <a:ext cx="118584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9C4E3B7F-1353-1A1E-B7EC-CEA5225B3B03}"/>
              </a:ext>
            </a:extLst>
          </p:cNvPr>
          <p:cNvGrpSpPr/>
          <p:nvPr/>
        </p:nvGrpSpPr>
        <p:grpSpPr>
          <a:xfrm>
            <a:off x="3979369" y="2062316"/>
            <a:ext cx="191520" cy="195840"/>
            <a:chOff x="3979369" y="2062316"/>
            <a:chExt cx="191520" cy="19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C660F16-0F09-66A5-3E30-1186CFB2BC8B}"/>
                    </a:ext>
                  </a:extLst>
                </p14:cNvPr>
                <p14:cNvContentPartPr/>
                <p14:nvPr/>
              </p14:nvContentPartPr>
              <p14:xfrm>
                <a:off x="3979369" y="2062316"/>
                <a:ext cx="78480" cy="171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C660F16-0F09-66A5-3E30-1186CFB2BC8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971809" y="2054756"/>
                  <a:ext cx="936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C1A521F-F3B8-368B-EECE-7EDB0B7B718C}"/>
                    </a:ext>
                  </a:extLst>
                </p14:cNvPr>
                <p14:cNvContentPartPr/>
                <p14:nvPr/>
              </p14:nvContentPartPr>
              <p14:xfrm>
                <a:off x="4080889" y="2070236"/>
                <a:ext cx="43200" cy="1879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C1A521F-F3B8-368B-EECE-7EDB0B7B718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073329" y="2062676"/>
                  <a:ext cx="583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17E1B64-06BD-7863-E5F3-E677D8F37D40}"/>
                    </a:ext>
                  </a:extLst>
                </p14:cNvPr>
                <p14:cNvContentPartPr/>
                <p14:nvPr/>
              </p14:nvContentPartPr>
              <p14:xfrm>
                <a:off x="4120849" y="2185076"/>
                <a:ext cx="50040" cy="72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17E1B64-06BD-7863-E5F3-E677D8F37D4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113289" y="2177516"/>
                  <a:ext cx="6516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0668C95F-8B53-A477-62A9-98B46B9E5AEE}"/>
              </a:ext>
            </a:extLst>
          </p:cNvPr>
          <p:cNvGrpSpPr/>
          <p:nvPr/>
        </p:nvGrpSpPr>
        <p:grpSpPr>
          <a:xfrm>
            <a:off x="264476" y="2085824"/>
            <a:ext cx="1814760" cy="436680"/>
            <a:chOff x="264476" y="2085824"/>
            <a:chExt cx="1814760" cy="43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219E6022-626F-E358-A292-35AD7EC9F32D}"/>
                    </a:ext>
                  </a:extLst>
                </p14:cNvPr>
                <p14:cNvContentPartPr/>
                <p14:nvPr/>
              </p14:nvContentPartPr>
              <p14:xfrm>
                <a:off x="264476" y="2195264"/>
                <a:ext cx="160920" cy="190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219E6022-626F-E358-A292-35AD7EC9F32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56916" y="2187704"/>
                  <a:ext cx="1760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E92AA24-55B2-3A5B-EF04-28233B43F810}"/>
                    </a:ext>
                  </a:extLst>
                </p14:cNvPr>
                <p14:cNvContentPartPr/>
                <p14:nvPr/>
              </p14:nvContentPartPr>
              <p14:xfrm>
                <a:off x="490916" y="2216144"/>
                <a:ext cx="84240" cy="2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E92AA24-55B2-3A5B-EF04-28233B43F81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83356" y="2208584"/>
                  <a:ext cx="993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94D3CEE-C796-E314-2ECA-DBFD506E15E0}"/>
                    </a:ext>
                  </a:extLst>
                </p14:cNvPr>
                <p14:cNvContentPartPr/>
                <p14:nvPr/>
              </p14:nvContentPartPr>
              <p14:xfrm>
                <a:off x="470396" y="2289944"/>
                <a:ext cx="89280" cy="205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94D3CEE-C796-E314-2ECA-DBFD506E15E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2836" y="2282744"/>
                  <a:ext cx="1044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B102F9B-7D11-2348-3EE8-6453758A3C0F}"/>
                    </a:ext>
                  </a:extLst>
                </p14:cNvPr>
                <p14:cNvContentPartPr/>
                <p14:nvPr/>
              </p14:nvContentPartPr>
              <p14:xfrm>
                <a:off x="571556" y="2161064"/>
                <a:ext cx="25560" cy="230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B102F9B-7D11-2348-3EE8-6453758A3C0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63996" y="2153504"/>
                  <a:ext cx="406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0F89AD6-57DA-1799-BA21-B9DB282DCF9E}"/>
                    </a:ext>
                  </a:extLst>
                </p14:cNvPr>
                <p14:cNvContentPartPr/>
                <p14:nvPr/>
              </p14:nvContentPartPr>
              <p14:xfrm>
                <a:off x="436196" y="2369504"/>
                <a:ext cx="144720" cy="1530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0F89AD6-57DA-1799-BA21-B9DB282DCF9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28636" y="2361944"/>
                  <a:ext cx="159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73089BE-580F-5109-ADAC-5AE5F62018F4}"/>
                    </a:ext>
                  </a:extLst>
                </p14:cNvPr>
                <p14:cNvContentPartPr/>
                <p14:nvPr/>
              </p14:nvContentPartPr>
              <p14:xfrm>
                <a:off x="871076" y="2085824"/>
                <a:ext cx="10800" cy="1306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73089BE-580F-5109-ADAC-5AE5F62018F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63516" y="2078264"/>
                  <a:ext cx="259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A6BA191-DFCA-8BEB-215C-4D9B54836BB3}"/>
                    </a:ext>
                  </a:extLst>
                </p14:cNvPr>
                <p14:cNvContentPartPr/>
                <p14:nvPr/>
              </p14:nvContentPartPr>
              <p14:xfrm>
                <a:off x="733556" y="2185184"/>
                <a:ext cx="245520" cy="446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A6BA191-DFCA-8BEB-215C-4D9B54836BB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25996" y="2177624"/>
                  <a:ext cx="2606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EE17BB08-B2E5-ED4F-75FE-DF281976C254}"/>
                    </a:ext>
                  </a:extLst>
                </p14:cNvPr>
                <p14:cNvContentPartPr/>
                <p14:nvPr/>
              </p14:nvContentPartPr>
              <p14:xfrm>
                <a:off x="798356" y="2248544"/>
                <a:ext cx="105480" cy="770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EE17BB08-B2E5-ED4F-75FE-DF281976C25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90796" y="2240984"/>
                  <a:ext cx="1206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B9CE819-E0C2-40BD-492A-E630FF3320D0}"/>
                    </a:ext>
                  </a:extLst>
                </p14:cNvPr>
                <p14:cNvContentPartPr/>
                <p14:nvPr/>
              </p14:nvContentPartPr>
              <p14:xfrm>
                <a:off x="845876" y="2312984"/>
                <a:ext cx="31320" cy="113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B9CE819-E0C2-40BD-492A-E630FF3320D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38316" y="2305424"/>
                  <a:ext cx="464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1EBF639-CA59-1839-B805-A9A180C5FD1F}"/>
                    </a:ext>
                  </a:extLst>
                </p14:cNvPr>
                <p14:cNvContentPartPr/>
                <p14:nvPr/>
              </p14:nvContentPartPr>
              <p14:xfrm>
                <a:off x="781436" y="2363384"/>
                <a:ext cx="210240" cy="554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1EBF639-CA59-1839-B805-A9A180C5FD1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73876" y="2355824"/>
                  <a:ext cx="2253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A9B5160-C314-D466-B62A-1B6F1CE20C34}"/>
                    </a:ext>
                  </a:extLst>
                </p14:cNvPr>
                <p14:cNvContentPartPr/>
                <p14:nvPr/>
              </p14:nvContentPartPr>
              <p14:xfrm>
                <a:off x="1020116" y="2194904"/>
                <a:ext cx="28800" cy="237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A9B5160-C314-D466-B62A-1B6F1CE20C3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12916" y="2187344"/>
                  <a:ext cx="439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57F19AC-A418-5F15-64C7-1EF257B6D579}"/>
                    </a:ext>
                  </a:extLst>
                </p14:cNvPr>
                <p14:cNvContentPartPr/>
                <p14:nvPr/>
              </p14:nvContentPartPr>
              <p14:xfrm>
                <a:off x="1038476" y="2334944"/>
                <a:ext cx="85680" cy="25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57F19AC-A418-5F15-64C7-1EF257B6D57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30916" y="2327744"/>
                  <a:ext cx="1008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ECE03365-A058-07BD-5F29-E6030019DC1A}"/>
                    </a:ext>
                  </a:extLst>
                </p14:cNvPr>
                <p14:cNvContentPartPr/>
                <p14:nvPr/>
              </p14:nvContentPartPr>
              <p14:xfrm>
                <a:off x="1249436" y="2233064"/>
                <a:ext cx="85680" cy="104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ECE03365-A058-07BD-5F29-E6030019DC1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241876" y="2225504"/>
                  <a:ext cx="1008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342A69B-B539-AF45-1BEB-1661A1956C4A}"/>
                    </a:ext>
                  </a:extLst>
                </p14:cNvPr>
                <p14:cNvContentPartPr/>
                <p14:nvPr/>
              </p14:nvContentPartPr>
              <p14:xfrm>
                <a:off x="1251236" y="2328464"/>
                <a:ext cx="92160" cy="244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342A69B-B539-AF45-1BEB-1661A1956C4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243676" y="2320904"/>
                  <a:ext cx="106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5BC0A5E-FE30-7B19-9BB5-DDF433C6486B}"/>
                    </a:ext>
                  </a:extLst>
                </p14:cNvPr>
                <p14:cNvContentPartPr/>
                <p14:nvPr/>
              </p14:nvContentPartPr>
              <p14:xfrm>
                <a:off x="1450316" y="2095904"/>
                <a:ext cx="162000" cy="311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5BC0A5E-FE30-7B19-9BB5-DDF433C6486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442756" y="2088344"/>
                  <a:ext cx="17712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47E9C12-0FF6-0D16-6BE0-27E74A0AF53A}"/>
                    </a:ext>
                  </a:extLst>
                </p14:cNvPr>
                <p14:cNvContentPartPr/>
                <p14:nvPr/>
              </p14:nvContentPartPr>
              <p14:xfrm>
                <a:off x="1466156" y="2266544"/>
                <a:ext cx="174600" cy="79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47E9C12-0FF6-0D16-6BE0-27E74A0AF53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458956" y="2258984"/>
                  <a:ext cx="1897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E769CF8-27AD-CB2A-C593-C9EA56570295}"/>
                    </a:ext>
                  </a:extLst>
                </p14:cNvPr>
                <p14:cNvContentPartPr/>
                <p14:nvPr/>
              </p14:nvContentPartPr>
              <p14:xfrm>
                <a:off x="1676036" y="2161784"/>
                <a:ext cx="39240" cy="2167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E769CF8-27AD-CB2A-C593-C9EA5657029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668476" y="2154224"/>
                  <a:ext cx="540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B46DB5B2-D028-AECE-A1DA-8FA26B8AB826}"/>
                    </a:ext>
                  </a:extLst>
                </p14:cNvPr>
                <p14:cNvContentPartPr/>
                <p14:nvPr/>
              </p14:nvContentPartPr>
              <p14:xfrm>
                <a:off x="1777916" y="2208944"/>
                <a:ext cx="118440" cy="1555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B46DB5B2-D028-AECE-A1DA-8FA26B8AB82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770716" y="2201384"/>
                  <a:ext cx="1335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CB42E607-455F-EC45-672F-DC5661E00B17}"/>
                    </a:ext>
                  </a:extLst>
                </p14:cNvPr>
                <p14:cNvContentPartPr/>
                <p14:nvPr/>
              </p14:nvContentPartPr>
              <p14:xfrm>
                <a:off x="1958276" y="2215424"/>
                <a:ext cx="120960" cy="1990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CB42E607-455F-EC45-672F-DC5661E00B1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950716" y="2207864"/>
                  <a:ext cx="13608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FC240D6C-BA9B-0B43-E193-22BADABE42CD}"/>
              </a:ext>
            </a:extLst>
          </p:cNvPr>
          <p:cNvGrpSpPr/>
          <p:nvPr/>
        </p:nvGrpSpPr>
        <p:grpSpPr>
          <a:xfrm>
            <a:off x="1184636" y="2820584"/>
            <a:ext cx="1347120" cy="548280"/>
            <a:chOff x="1184636" y="2820584"/>
            <a:chExt cx="1347120" cy="54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BCF672A6-681B-FEDD-9A0C-8FA4A9C64D83}"/>
                    </a:ext>
                  </a:extLst>
                </p14:cNvPr>
                <p14:cNvContentPartPr/>
                <p14:nvPr/>
              </p14:nvContentPartPr>
              <p14:xfrm>
                <a:off x="1184636" y="2965304"/>
                <a:ext cx="35640" cy="226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BCF672A6-681B-FEDD-9A0C-8FA4A9C64D8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77076" y="2957744"/>
                  <a:ext cx="507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239C209-D9BD-FDAC-B471-C816CF5B9C26}"/>
                    </a:ext>
                  </a:extLst>
                </p14:cNvPr>
                <p14:cNvContentPartPr/>
                <p14:nvPr/>
              </p14:nvContentPartPr>
              <p14:xfrm>
                <a:off x="1294076" y="3053144"/>
                <a:ext cx="164160" cy="1245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239C209-D9BD-FDAC-B471-C816CF5B9C2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286516" y="3045584"/>
                  <a:ext cx="1792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22994312-03C1-E701-9C11-D4CCA52F3250}"/>
                    </a:ext>
                  </a:extLst>
                </p14:cNvPr>
                <p14:cNvContentPartPr/>
                <p14:nvPr/>
              </p14:nvContentPartPr>
              <p14:xfrm>
                <a:off x="1451756" y="3057824"/>
                <a:ext cx="75600" cy="918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22994312-03C1-E701-9C11-D4CCA52F325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444196" y="3050264"/>
                  <a:ext cx="907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562601EF-5FD9-C1ED-D4BD-865EE9FB79B2}"/>
                    </a:ext>
                  </a:extLst>
                </p14:cNvPr>
                <p14:cNvContentPartPr/>
                <p14:nvPr/>
              </p14:nvContentPartPr>
              <p14:xfrm>
                <a:off x="1559396" y="3052424"/>
                <a:ext cx="93600" cy="1548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562601EF-5FD9-C1ED-D4BD-865EE9FB79B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552196" y="3044864"/>
                  <a:ext cx="1087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29D4F1D-007B-517E-2684-6B7E10860E07}"/>
                    </a:ext>
                  </a:extLst>
                </p14:cNvPr>
                <p14:cNvContentPartPr/>
                <p14:nvPr/>
              </p14:nvContentPartPr>
              <p14:xfrm>
                <a:off x="1706996" y="3049184"/>
                <a:ext cx="85680" cy="1252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29D4F1D-007B-517E-2684-6B7E10860E0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699436" y="3041624"/>
                  <a:ext cx="1008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6399E7D-589D-2D79-E632-62F994D7800B}"/>
                    </a:ext>
                  </a:extLst>
                </p14:cNvPr>
                <p14:cNvContentPartPr/>
                <p14:nvPr/>
              </p14:nvContentPartPr>
              <p14:xfrm>
                <a:off x="1793756" y="2820584"/>
                <a:ext cx="196920" cy="5482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6399E7D-589D-2D79-E632-62F994D7800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786196" y="2813384"/>
                  <a:ext cx="21204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D842AA4-D2AF-0BAF-1D28-CB77948117B8}"/>
                    </a:ext>
                  </a:extLst>
                </p14:cNvPr>
                <p14:cNvContentPartPr/>
                <p14:nvPr/>
              </p14:nvContentPartPr>
              <p14:xfrm>
                <a:off x="1961516" y="3043064"/>
                <a:ext cx="135720" cy="2286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D842AA4-D2AF-0BAF-1D28-CB77948117B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953956" y="3035504"/>
                  <a:ext cx="1508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3387D9F0-D356-87FC-FD76-D4DAE9AB08C1}"/>
                    </a:ext>
                  </a:extLst>
                </p14:cNvPr>
                <p14:cNvContentPartPr/>
                <p14:nvPr/>
              </p14:nvContentPartPr>
              <p14:xfrm>
                <a:off x="2114876" y="3064664"/>
                <a:ext cx="108720" cy="1065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3387D9F0-D356-87FC-FD76-D4DAE9AB08C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107676" y="3057104"/>
                  <a:ext cx="123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22975D6C-21C3-0A6F-3A84-76AD520B13AB}"/>
                    </a:ext>
                  </a:extLst>
                </p14:cNvPr>
                <p14:cNvContentPartPr/>
                <p14:nvPr/>
              </p14:nvContentPartPr>
              <p14:xfrm>
                <a:off x="2268236" y="3056024"/>
                <a:ext cx="44640" cy="867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22975D6C-21C3-0A6F-3A84-76AD520B13A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260676" y="3048464"/>
                  <a:ext cx="597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10D719DD-1910-76AB-6313-DFF36A102824}"/>
                    </a:ext>
                  </a:extLst>
                </p14:cNvPr>
                <p14:cNvContentPartPr/>
                <p14:nvPr/>
              </p14:nvContentPartPr>
              <p14:xfrm>
                <a:off x="2383076" y="2935424"/>
                <a:ext cx="14040" cy="1735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10D719DD-1910-76AB-6313-DFF36A10282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375516" y="2928224"/>
                  <a:ext cx="291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2BFA4181-FA23-F08E-15BF-880824093D5C}"/>
                    </a:ext>
                  </a:extLst>
                </p14:cNvPr>
                <p14:cNvContentPartPr/>
                <p14:nvPr/>
              </p14:nvContentPartPr>
              <p14:xfrm>
                <a:off x="2384876" y="3041984"/>
                <a:ext cx="57240" cy="151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2BFA4181-FA23-F08E-15BF-880824093D5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377316" y="3034424"/>
                  <a:ext cx="723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A0776D33-F073-2BA9-9555-089E4F89D93A}"/>
                    </a:ext>
                  </a:extLst>
                </p14:cNvPr>
                <p14:cNvContentPartPr/>
                <p14:nvPr/>
              </p14:nvContentPartPr>
              <p14:xfrm>
                <a:off x="2426996" y="3015344"/>
                <a:ext cx="104760" cy="1152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A0776D33-F073-2BA9-9555-089E4F89D93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419436" y="3008144"/>
                  <a:ext cx="11988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AC9F2C56-3E26-C437-95D5-FDE5520423D4}"/>
              </a:ext>
            </a:extLst>
          </p:cNvPr>
          <p:cNvGrpSpPr/>
          <p:nvPr/>
        </p:nvGrpSpPr>
        <p:grpSpPr>
          <a:xfrm>
            <a:off x="177249" y="4019001"/>
            <a:ext cx="959040" cy="382680"/>
            <a:chOff x="177249" y="4019001"/>
            <a:chExt cx="959040" cy="38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E15449C-B44E-6E17-BD55-4B7D31EDCF25}"/>
                    </a:ext>
                  </a:extLst>
                </p14:cNvPr>
                <p14:cNvContentPartPr/>
                <p14:nvPr/>
              </p14:nvContentPartPr>
              <p14:xfrm>
                <a:off x="177249" y="4039161"/>
                <a:ext cx="196560" cy="478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E15449C-B44E-6E17-BD55-4B7D31EDCF2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69689" y="4031601"/>
                  <a:ext cx="2116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3401DD84-A56E-5AB6-9EC2-B1D4FA169BB6}"/>
                    </a:ext>
                  </a:extLst>
                </p14:cNvPr>
                <p14:cNvContentPartPr/>
                <p14:nvPr/>
              </p14:nvContentPartPr>
              <p14:xfrm>
                <a:off x="181569" y="4085601"/>
                <a:ext cx="120240" cy="1486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3401DD84-A56E-5AB6-9EC2-B1D4FA169BB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74369" y="4078041"/>
                  <a:ext cx="135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C35E9CAA-5319-D6D4-8BF0-850E87926F1B}"/>
                    </a:ext>
                  </a:extLst>
                </p14:cNvPr>
                <p14:cNvContentPartPr/>
                <p14:nvPr/>
              </p14:nvContentPartPr>
              <p14:xfrm>
                <a:off x="248889" y="4271001"/>
                <a:ext cx="13320" cy="788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C35E9CAA-5319-D6D4-8BF0-850E87926F1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41329" y="4263441"/>
                  <a:ext cx="284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20CE9BE0-EDC8-A687-4A76-62956AC4076F}"/>
                    </a:ext>
                  </a:extLst>
                </p14:cNvPr>
                <p14:cNvContentPartPr/>
                <p14:nvPr/>
              </p14:nvContentPartPr>
              <p14:xfrm>
                <a:off x="181569" y="4289721"/>
                <a:ext cx="226440" cy="694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20CE9BE0-EDC8-A687-4A76-62956AC4076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74369" y="4282161"/>
                  <a:ext cx="2412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DD2D2C2-4E48-989F-13E6-EDF379811713}"/>
                    </a:ext>
                  </a:extLst>
                </p14:cNvPr>
                <p14:cNvContentPartPr/>
                <p14:nvPr/>
              </p14:nvContentPartPr>
              <p14:xfrm>
                <a:off x="428889" y="4056801"/>
                <a:ext cx="108720" cy="1911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DD2D2C2-4E48-989F-13E6-EDF37981171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21329" y="4049241"/>
                  <a:ext cx="1238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739C5332-318C-76AB-4025-E0A1C87E092A}"/>
                    </a:ext>
                  </a:extLst>
                </p14:cNvPr>
                <p14:cNvContentPartPr/>
                <p14:nvPr/>
              </p14:nvContentPartPr>
              <p14:xfrm>
                <a:off x="487209" y="4150761"/>
                <a:ext cx="74520" cy="716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739C5332-318C-76AB-4025-E0A1C87E092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79649" y="4143201"/>
                  <a:ext cx="896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EB3D751F-7751-622C-50FF-F124AFE2E612}"/>
                    </a:ext>
                  </a:extLst>
                </p14:cNvPr>
                <p14:cNvContentPartPr/>
                <p14:nvPr/>
              </p14:nvContentPartPr>
              <p14:xfrm>
                <a:off x="574329" y="4148601"/>
                <a:ext cx="62280" cy="284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EB3D751F-7751-622C-50FF-F124AFE2E61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66769" y="4141401"/>
                  <a:ext cx="774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7199BD6-227B-5875-F17D-5A59629C2C82}"/>
                    </a:ext>
                  </a:extLst>
                </p14:cNvPr>
                <p14:cNvContentPartPr/>
                <p14:nvPr/>
              </p14:nvContentPartPr>
              <p14:xfrm>
                <a:off x="628329" y="4092441"/>
                <a:ext cx="23040" cy="1440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7199BD6-227B-5875-F17D-5A59629C2C8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20769" y="4084881"/>
                  <a:ext cx="381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D648DED5-D69D-987A-2106-FA4BC9A236B9}"/>
                    </a:ext>
                  </a:extLst>
                </p14:cNvPr>
                <p14:cNvContentPartPr/>
                <p14:nvPr/>
              </p14:nvContentPartPr>
              <p14:xfrm>
                <a:off x="829929" y="4025121"/>
                <a:ext cx="142200" cy="1184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D648DED5-D69D-987A-2106-FA4BC9A236B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22369" y="4017561"/>
                  <a:ext cx="1573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93658455-42A2-0D0F-1DC4-948BCB5EB893}"/>
                    </a:ext>
                  </a:extLst>
                </p14:cNvPr>
                <p14:cNvContentPartPr/>
                <p14:nvPr/>
              </p14:nvContentPartPr>
              <p14:xfrm>
                <a:off x="868449" y="4148601"/>
                <a:ext cx="15120" cy="676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93658455-42A2-0D0F-1DC4-948BCB5EB89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60889" y="4141401"/>
                  <a:ext cx="302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D5AFDC59-E8E5-51D8-DA78-907F1202CC12}"/>
                    </a:ext>
                  </a:extLst>
                </p14:cNvPr>
                <p14:cNvContentPartPr/>
                <p14:nvPr/>
              </p14:nvContentPartPr>
              <p14:xfrm>
                <a:off x="805089" y="4201161"/>
                <a:ext cx="183600" cy="446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D5AFDC59-E8E5-51D8-DA78-907F1202CC1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97889" y="4193601"/>
                  <a:ext cx="1987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6450C72-E8B0-DBD5-6F79-83E589F7A487}"/>
                    </a:ext>
                  </a:extLst>
                </p14:cNvPr>
                <p14:cNvContentPartPr/>
                <p14:nvPr/>
              </p14:nvContentPartPr>
              <p14:xfrm>
                <a:off x="1061049" y="4019001"/>
                <a:ext cx="10080" cy="1688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6450C72-E8B0-DBD5-6F79-83E589F7A48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53489" y="4011441"/>
                  <a:ext cx="252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F7FDE4A-650B-A02D-E547-8A1B48753DA1}"/>
                    </a:ext>
                  </a:extLst>
                </p14:cNvPr>
                <p14:cNvContentPartPr/>
                <p14:nvPr/>
              </p14:nvContentPartPr>
              <p14:xfrm>
                <a:off x="1066809" y="4157601"/>
                <a:ext cx="69480" cy="151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F7FDE4A-650B-A02D-E547-8A1B48753DA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59249" y="4150041"/>
                  <a:ext cx="846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D1F592B-E0A4-7C1B-BD17-097A70BC59D2}"/>
                    </a:ext>
                  </a:extLst>
                </p14:cNvPr>
                <p14:cNvContentPartPr/>
                <p14:nvPr/>
              </p14:nvContentPartPr>
              <p14:xfrm>
                <a:off x="900849" y="4293681"/>
                <a:ext cx="195840" cy="1080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D1F592B-E0A4-7C1B-BD17-097A70BC59D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93289" y="4286481"/>
                  <a:ext cx="21096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BA4F2D98-6220-8AF4-9000-8DBC861EA883}"/>
              </a:ext>
            </a:extLst>
          </p:cNvPr>
          <p:cNvGrpSpPr/>
          <p:nvPr/>
        </p:nvGrpSpPr>
        <p:grpSpPr>
          <a:xfrm>
            <a:off x="315489" y="4540281"/>
            <a:ext cx="248400" cy="302760"/>
            <a:chOff x="315489" y="4540281"/>
            <a:chExt cx="24840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E5FD57F-701A-9FF0-802B-E2991310F3D8}"/>
                    </a:ext>
                  </a:extLst>
                </p14:cNvPr>
                <p14:cNvContentPartPr/>
                <p14:nvPr/>
              </p14:nvContentPartPr>
              <p14:xfrm>
                <a:off x="421329" y="4540281"/>
                <a:ext cx="10080" cy="2300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E5FD57F-701A-9FF0-802B-E2991310F3D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13769" y="4532721"/>
                  <a:ext cx="252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517E9C77-C3A0-DA85-1DB7-4727D9EDCE1F}"/>
                    </a:ext>
                  </a:extLst>
                </p14:cNvPr>
                <p14:cNvContentPartPr/>
                <p14:nvPr/>
              </p14:nvContentPartPr>
              <p14:xfrm>
                <a:off x="315489" y="4760961"/>
                <a:ext cx="248400" cy="820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517E9C77-C3A0-DA85-1DB7-4727D9EDCE1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07929" y="4753401"/>
                  <a:ext cx="26316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1C16AEE9-C889-05D6-8BD8-B7469EB5E5D5}"/>
              </a:ext>
            </a:extLst>
          </p:cNvPr>
          <p:cNvGrpSpPr/>
          <p:nvPr/>
        </p:nvGrpSpPr>
        <p:grpSpPr>
          <a:xfrm>
            <a:off x="1440489" y="3994161"/>
            <a:ext cx="1398240" cy="311400"/>
            <a:chOff x="1440489" y="3994161"/>
            <a:chExt cx="1398240" cy="31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6095E5AE-6BF5-CB85-C653-EBBB8DA17E81}"/>
                    </a:ext>
                  </a:extLst>
                </p14:cNvPr>
                <p14:cNvContentPartPr/>
                <p14:nvPr/>
              </p14:nvContentPartPr>
              <p14:xfrm>
                <a:off x="1446249" y="4138521"/>
                <a:ext cx="93960" cy="104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6095E5AE-6BF5-CB85-C653-EBBB8DA17E8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438689" y="4131321"/>
                  <a:ext cx="1090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EE2D3584-AEC3-4309-84B7-BDDC942D8AC9}"/>
                    </a:ext>
                  </a:extLst>
                </p14:cNvPr>
                <p14:cNvContentPartPr/>
                <p14:nvPr/>
              </p14:nvContentPartPr>
              <p14:xfrm>
                <a:off x="1440489" y="4250121"/>
                <a:ext cx="129960" cy="208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EE2D3584-AEC3-4309-84B7-BDDC942D8AC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432929" y="4242561"/>
                  <a:ext cx="1450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4D70D518-A627-5E5F-F368-9B94D13499FE}"/>
                    </a:ext>
                  </a:extLst>
                </p14:cNvPr>
                <p14:cNvContentPartPr/>
                <p14:nvPr/>
              </p14:nvContentPartPr>
              <p14:xfrm>
                <a:off x="1695009" y="4003521"/>
                <a:ext cx="120240" cy="3020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4D70D518-A627-5E5F-F368-9B94D13499F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687449" y="3996321"/>
                  <a:ext cx="13536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5B7D0C8-B587-D073-1596-A5CB89E217AA}"/>
                    </a:ext>
                  </a:extLst>
                </p14:cNvPr>
                <p14:cNvContentPartPr/>
                <p14:nvPr/>
              </p14:nvContentPartPr>
              <p14:xfrm>
                <a:off x="1858809" y="4171641"/>
                <a:ext cx="30600" cy="1126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5B7D0C8-B587-D073-1596-A5CB89E217A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851249" y="4164081"/>
                  <a:ext cx="457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BA0A2A4-53A0-A8DB-5B4C-84D379C6FFF8}"/>
                    </a:ext>
                  </a:extLst>
                </p14:cNvPr>
                <p14:cNvContentPartPr/>
                <p14:nvPr/>
              </p14:nvContentPartPr>
              <p14:xfrm>
                <a:off x="1966449" y="4004961"/>
                <a:ext cx="93960" cy="288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BA0A2A4-53A0-A8DB-5B4C-84D379C6FFF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958889" y="3997401"/>
                  <a:ext cx="1090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8321D15E-8A7A-6BAC-E4CE-7B8468A0949D}"/>
                    </a:ext>
                  </a:extLst>
                </p14:cNvPr>
                <p14:cNvContentPartPr/>
                <p14:nvPr/>
              </p14:nvContentPartPr>
              <p14:xfrm>
                <a:off x="2082729" y="3994161"/>
                <a:ext cx="101880" cy="2858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8321D15E-8A7A-6BAC-E4CE-7B8468A0949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075169" y="3986601"/>
                  <a:ext cx="1166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2B67357-9B44-F348-E025-162AFE6A7939}"/>
                    </a:ext>
                  </a:extLst>
                </p14:cNvPr>
                <p14:cNvContentPartPr/>
                <p14:nvPr/>
              </p14:nvContentPartPr>
              <p14:xfrm>
                <a:off x="2141409" y="4138161"/>
                <a:ext cx="66240" cy="1378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2B67357-9B44-F348-E025-162AFE6A793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133849" y="4130601"/>
                  <a:ext cx="813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C6A63B75-F4A0-C5C7-E54B-6BDBE0B79CCE}"/>
                    </a:ext>
                  </a:extLst>
                </p14:cNvPr>
                <p14:cNvContentPartPr/>
                <p14:nvPr/>
              </p14:nvContentPartPr>
              <p14:xfrm>
                <a:off x="2229969" y="4173081"/>
                <a:ext cx="63720" cy="799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C6A63B75-F4A0-C5C7-E54B-6BDBE0B79CC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222409" y="4165521"/>
                  <a:ext cx="788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250721F-F4A5-B1F6-7ED5-9836C5357924}"/>
                    </a:ext>
                  </a:extLst>
                </p14:cNvPr>
                <p14:cNvContentPartPr/>
                <p14:nvPr/>
              </p14:nvContentPartPr>
              <p14:xfrm>
                <a:off x="2386569" y="4030521"/>
                <a:ext cx="26280" cy="1929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250721F-F4A5-B1F6-7ED5-9836C535792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379009" y="4022961"/>
                  <a:ext cx="414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91772BD0-9F2D-F1E8-7B8B-9360057C9D59}"/>
                    </a:ext>
                  </a:extLst>
                </p14:cNvPr>
                <p14:cNvContentPartPr/>
                <p14:nvPr/>
              </p14:nvContentPartPr>
              <p14:xfrm>
                <a:off x="2394489" y="4165521"/>
                <a:ext cx="41040" cy="212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91772BD0-9F2D-F1E8-7B8B-9360057C9D5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386929" y="4157961"/>
                  <a:ext cx="561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061112F1-5191-6A4C-7F80-A3C1D8138681}"/>
                    </a:ext>
                  </a:extLst>
                </p14:cNvPr>
                <p14:cNvContentPartPr/>
                <p14:nvPr/>
              </p14:nvContentPartPr>
              <p14:xfrm>
                <a:off x="2447409" y="4131321"/>
                <a:ext cx="96480" cy="1173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061112F1-5191-6A4C-7F80-A3C1D813868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439849" y="4123761"/>
                  <a:ext cx="111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2D47AA77-90A1-AED8-6652-169B274801BC}"/>
                    </a:ext>
                  </a:extLst>
                </p14:cNvPr>
                <p14:cNvContentPartPr/>
                <p14:nvPr/>
              </p14:nvContentPartPr>
              <p14:xfrm>
                <a:off x="2600409" y="4142121"/>
                <a:ext cx="54000" cy="925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2D47AA77-90A1-AED8-6652-169B274801B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592849" y="4134561"/>
                  <a:ext cx="691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A029D4DC-2DAA-936B-2364-35A547F21464}"/>
                    </a:ext>
                  </a:extLst>
                </p14:cNvPr>
                <p14:cNvContentPartPr/>
                <p14:nvPr/>
              </p14:nvContentPartPr>
              <p14:xfrm>
                <a:off x="2715249" y="4148601"/>
                <a:ext cx="123480" cy="1206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A029D4DC-2DAA-936B-2364-35A547F2146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707689" y="4141401"/>
                  <a:ext cx="13860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A16CAC98-6B16-58E8-5CCC-654F29053565}"/>
              </a:ext>
            </a:extLst>
          </p:cNvPr>
          <p:cNvGrpSpPr/>
          <p:nvPr/>
        </p:nvGrpSpPr>
        <p:grpSpPr>
          <a:xfrm>
            <a:off x="110649" y="5038161"/>
            <a:ext cx="448200" cy="188640"/>
            <a:chOff x="110649" y="5038161"/>
            <a:chExt cx="448200" cy="18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FF1796DF-8CE4-7868-2D3C-4B52D3DF76BA}"/>
                    </a:ext>
                  </a:extLst>
                </p14:cNvPr>
                <p14:cNvContentPartPr/>
                <p14:nvPr/>
              </p14:nvContentPartPr>
              <p14:xfrm>
                <a:off x="110649" y="5038161"/>
                <a:ext cx="108720" cy="1886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FF1796DF-8CE4-7868-2D3C-4B52D3DF76B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3089" y="5030601"/>
                  <a:ext cx="123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DB00A372-CCEF-C616-2E74-9070FD41E992}"/>
                    </a:ext>
                  </a:extLst>
                </p14:cNvPr>
                <p14:cNvContentPartPr/>
                <p14:nvPr/>
              </p14:nvContentPartPr>
              <p14:xfrm>
                <a:off x="281289" y="5122041"/>
                <a:ext cx="42120" cy="676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DB00A372-CCEF-C616-2E74-9070FD41E99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73729" y="5114481"/>
                  <a:ext cx="572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F5EA51E4-513F-6A6B-9551-90BE0F1F52C7}"/>
                    </a:ext>
                  </a:extLst>
                </p14:cNvPr>
                <p14:cNvContentPartPr/>
                <p14:nvPr/>
              </p14:nvContentPartPr>
              <p14:xfrm>
                <a:off x="388209" y="5085681"/>
                <a:ext cx="119160" cy="105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F5EA51E4-513F-6A6B-9551-90BE0F1F52C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80649" y="5078121"/>
                  <a:ext cx="1342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7E45C084-A1F6-9E52-BAA0-2FCA13FB7731}"/>
                    </a:ext>
                  </a:extLst>
                </p14:cNvPr>
                <p14:cNvContentPartPr/>
                <p14:nvPr/>
              </p14:nvContentPartPr>
              <p14:xfrm>
                <a:off x="496569" y="5087121"/>
                <a:ext cx="62280" cy="1159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7E45C084-A1F6-9E52-BAA0-2FCA13FB773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89009" y="5079561"/>
                  <a:ext cx="7740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E6E89C3D-428D-AA29-CC2B-D28FE68CE96A}"/>
              </a:ext>
            </a:extLst>
          </p:cNvPr>
          <p:cNvGrpSpPr/>
          <p:nvPr/>
        </p:nvGrpSpPr>
        <p:grpSpPr>
          <a:xfrm>
            <a:off x="771609" y="5039241"/>
            <a:ext cx="193680" cy="136800"/>
            <a:chOff x="771609" y="5039241"/>
            <a:chExt cx="193680" cy="13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3932F79-D9E9-DCD5-A7DA-0BFC123BBD6C}"/>
                    </a:ext>
                  </a:extLst>
                </p14:cNvPr>
                <p14:cNvContentPartPr/>
                <p14:nvPr/>
              </p14:nvContentPartPr>
              <p14:xfrm>
                <a:off x="771609" y="5042841"/>
                <a:ext cx="102600" cy="1332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3932F79-D9E9-DCD5-A7DA-0BFC123BBD6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64049" y="5035281"/>
                  <a:ext cx="1173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3E6AB036-4B15-F159-6E90-23C5ED27FE9A}"/>
                    </a:ext>
                  </a:extLst>
                </p14:cNvPr>
                <p14:cNvContentPartPr/>
                <p14:nvPr/>
              </p14:nvContentPartPr>
              <p14:xfrm>
                <a:off x="945489" y="5039241"/>
                <a:ext cx="19800" cy="1029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3E6AB036-4B15-F159-6E90-23C5ED27FE9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37929" y="5032041"/>
                  <a:ext cx="3492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AD41325E-90E7-9483-953B-C980B6D76EEA}"/>
              </a:ext>
            </a:extLst>
          </p:cNvPr>
          <p:cNvGrpSpPr/>
          <p:nvPr/>
        </p:nvGrpSpPr>
        <p:grpSpPr>
          <a:xfrm>
            <a:off x="1224129" y="5042121"/>
            <a:ext cx="399240" cy="97560"/>
            <a:chOff x="1224129" y="5042121"/>
            <a:chExt cx="399240" cy="9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149B8FC7-7591-49F5-6639-F7B583CAD2D5}"/>
                    </a:ext>
                  </a:extLst>
                </p14:cNvPr>
                <p14:cNvContentPartPr/>
                <p14:nvPr/>
              </p14:nvContentPartPr>
              <p14:xfrm>
                <a:off x="1224129" y="5042121"/>
                <a:ext cx="87480" cy="925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149B8FC7-7591-49F5-6639-F7B583CAD2D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216569" y="5034561"/>
                  <a:ext cx="1026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70A2BD8B-4293-63FF-591C-E789188AE1F1}"/>
                    </a:ext>
                  </a:extLst>
                </p14:cNvPr>
                <p14:cNvContentPartPr/>
                <p14:nvPr/>
              </p14:nvContentPartPr>
              <p14:xfrm>
                <a:off x="1340409" y="5061561"/>
                <a:ext cx="81000" cy="781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70A2BD8B-4293-63FF-591C-E789188AE1F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332849" y="5054001"/>
                  <a:ext cx="961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4A7386E6-E31C-0058-3761-0DAF94FDFCA4}"/>
                    </a:ext>
                  </a:extLst>
                </p14:cNvPr>
                <p14:cNvContentPartPr/>
                <p14:nvPr/>
              </p14:nvContentPartPr>
              <p14:xfrm>
                <a:off x="1437249" y="5049321"/>
                <a:ext cx="75240" cy="709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4A7386E6-E31C-0058-3761-0DAF94FDFCA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429689" y="5041761"/>
                  <a:ext cx="903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EDF9CFB-FBD5-FBF1-E2D9-A4118FD27DEA}"/>
                    </a:ext>
                  </a:extLst>
                </p14:cNvPr>
                <p14:cNvContentPartPr/>
                <p14:nvPr/>
              </p14:nvContentPartPr>
              <p14:xfrm>
                <a:off x="1570809" y="5050041"/>
                <a:ext cx="52560" cy="770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EDF9CFB-FBD5-FBF1-E2D9-A4118FD27DE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563249" y="5042481"/>
                  <a:ext cx="6768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6CDCFC4B-2A46-F301-D4ED-13C25B2C5464}"/>
              </a:ext>
            </a:extLst>
          </p:cNvPr>
          <p:cNvGrpSpPr/>
          <p:nvPr/>
        </p:nvGrpSpPr>
        <p:grpSpPr>
          <a:xfrm>
            <a:off x="1925049" y="4886241"/>
            <a:ext cx="435600" cy="263880"/>
            <a:chOff x="1925049" y="4886241"/>
            <a:chExt cx="435600" cy="26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05038775-303E-C1AA-B7CE-62741C6FB4CB}"/>
                    </a:ext>
                  </a:extLst>
                </p14:cNvPr>
                <p14:cNvContentPartPr/>
                <p14:nvPr/>
              </p14:nvContentPartPr>
              <p14:xfrm>
                <a:off x="1925049" y="4886241"/>
                <a:ext cx="50760" cy="2278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05038775-303E-C1AA-B7CE-62741C6FB4C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917489" y="4878681"/>
                  <a:ext cx="658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68133365-CF69-96EE-420A-3FFAC7EA6341}"/>
                    </a:ext>
                  </a:extLst>
                </p14:cNvPr>
                <p14:cNvContentPartPr/>
                <p14:nvPr/>
              </p14:nvContentPartPr>
              <p14:xfrm>
                <a:off x="2011089" y="5028081"/>
                <a:ext cx="28800" cy="1098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68133365-CF69-96EE-420A-3FFAC7EA634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003529" y="5020521"/>
                  <a:ext cx="439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361B1917-D0A4-F6A7-1798-F67CF7E96BC4}"/>
                    </a:ext>
                  </a:extLst>
                </p14:cNvPr>
                <p14:cNvContentPartPr/>
                <p14:nvPr/>
              </p14:nvContentPartPr>
              <p14:xfrm>
                <a:off x="2093889" y="4901001"/>
                <a:ext cx="84600" cy="2350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361B1917-D0A4-F6A7-1798-F67CF7E96BC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086329" y="4893441"/>
                  <a:ext cx="9972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98DF0D62-C27E-8932-7F3B-15780E3AE2B8}"/>
                    </a:ext>
                  </a:extLst>
                </p14:cNvPr>
                <p14:cNvContentPartPr/>
                <p14:nvPr/>
              </p14:nvContentPartPr>
              <p14:xfrm>
                <a:off x="2194329" y="5028081"/>
                <a:ext cx="63720" cy="1173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98DF0D62-C27E-8932-7F3B-15780E3AE2B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186769" y="5020521"/>
                  <a:ext cx="788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E7EB1132-623D-3858-1527-2D22A9F67FFD}"/>
                    </a:ext>
                  </a:extLst>
                </p14:cNvPr>
                <p14:cNvContentPartPr/>
                <p14:nvPr/>
              </p14:nvContentPartPr>
              <p14:xfrm>
                <a:off x="2313129" y="5012601"/>
                <a:ext cx="47520" cy="1375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E7EB1132-623D-3858-1527-2D22A9F67FF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305569" y="5005041"/>
                  <a:ext cx="6264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5DBFF17F-40F5-4837-E044-CBEE613CB76F}"/>
              </a:ext>
            </a:extLst>
          </p:cNvPr>
          <p:cNvGrpSpPr/>
          <p:nvPr/>
        </p:nvGrpSpPr>
        <p:grpSpPr>
          <a:xfrm>
            <a:off x="174729" y="5675361"/>
            <a:ext cx="250920" cy="212040"/>
            <a:chOff x="174729" y="5675361"/>
            <a:chExt cx="250920" cy="21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6D42C182-E216-C357-79F7-3F40A352C50D}"/>
                    </a:ext>
                  </a:extLst>
                </p14:cNvPr>
                <p14:cNvContentPartPr/>
                <p14:nvPr/>
              </p14:nvContentPartPr>
              <p14:xfrm>
                <a:off x="244209" y="5675361"/>
                <a:ext cx="16560" cy="2120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6D42C182-E216-C357-79F7-3F40A352C50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36649" y="5667801"/>
                  <a:ext cx="3168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F1BDBB2F-58B1-74EF-53D1-4219C0A20C38}"/>
                    </a:ext>
                  </a:extLst>
                </p14:cNvPr>
                <p14:cNvContentPartPr/>
                <p14:nvPr/>
              </p14:nvContentPartPr>
              <p14:xfrm>
                <a:off x="174729" y="5742681"/>
                <a:ext cx="250920" cy="331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F1BDBB2F-58B1-74EF-53D1-4219C0A20C3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67169" y="5735121"/>
                  <a:ext cx="26604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4E941A0B-A8AB-217C-9779-8056540F880F}"/>
              </a:ext>
            </a:extLst>
          </p:cNvPr>
          <p:cNvGrpSpPr/>
          <p:nvPr/>
        </p:nvGrpSpPr>
        <p:grpSpPr>
          <a:xfrm>
            <a:off x="66729" y="2783121"/>
            <a:ext cx="922787" cy="759960"/>
            <a:chOff x="66729" y="2783121"/>
            <a:chExt cx="922787" cy="75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8F4B5B7-8C1C-B7B6-69E2-F332FBEA384D}"/>
                    </a:ext>
                  </a:extLst>
                </p14:cNvPr>
                <p14:cNvContentPartPr/>
                <p14:nvPr/>
              </p14:nvContentPartPr>
              <p14:xfrm>
                <a:off x="426476" y="3287504"/>
                <a:ext cx="142920" cy="781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8F4B5B7-8C1C-B7B6-69E2-F332FBEA384D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19276" y="3279944"/>
                  <a:ext cx="1576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7657286-6238-2B9B-FB4E-05124A3A30D3}"/>
                    </a:ext>
                  </a:extLst>
                </p14:cNvPr>
                <p14:cNvContentPartPr/>
                <p14:nvPr/>
              </p14:nvContentPartPr>
              <p14:xfrm>
                <a:off x="356636" y="2895824"/>
                <a:ext cx="142200" cy="1306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7657286-6238-2B9B-FB4E-05124A3A30D3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49076" y="2888264"/>
                  <a:ext cx="1573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E9B7C6D-87E0-E852-5D84-5936BE887189}"/>
                    </a:ext>
                  </a:extLst>
                </p14:cNvPr>
                <p14:cNvContentPartPr/>
                <p14:nvPr/>
              </p14:nvContentPartPr>
              <p14:xfrm>
                <a:off x="395516" y="3044504"/>
                <a:ext cx="22320" cy="66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E9B7C6D-87E0-E852-5D84-5936BE887189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87956" y="3036944"/>
                  <a:ext cx="37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5E3965D3-6D46-A0C3-4C19-E0AABC81E1A4}"/>
                    </a:ext>
                  </a:extLst>
                </p14:cNvPr>
                <p14:cNvContentPartPr/>
                <p14:nvPr/>
              </p14:nvContentPartPr>
              <p14:xfrm>
                <a:off x="306956" y="3114344"/>
                <a:ext cx="242280" cy="662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5E3965D3-6D46-A0C3-4C19-E0AABC81E1A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99396" y="3106784"/>
                  <a:ext cx="2574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F3728E2E-06E4-E9AE-58F5-15EB60EAD456}"/>
                    </a:ext>
                  </a:extLst>
                </p14:cNvPr>
                <p14:cNvContentPartPr/>
                <p14:nvPr/>
              </p14:nvContentPartPr>
              <p14:xfrm>
                <a:off x="592436" y="2900144"/>
                <a:ext cx="23760" cy="1735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F3728E2E-06E4-E9AE-58F5-15EB60EAD45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84876" y="2892584"/>
                  <a:ext cx="385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947E4F8-80AB-CA5D-399C-98A2C86EAB11}"/>
                    </a:ext>
                  </a:extLst>
                </p14:cNvPr>
                <p14:cNvContentPartPr/>
                <p14:nvPr/>
              </p14:nvContentPartPr>
              <p14:xfrm>
                <a:off x="596036" y="3069344"/>
                <a:ext cx="91800" cy="406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947E4F8-80AB-CA5D-399C-98A2C86EAB1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88836" y="3061784"/>
                  <a:ext cx="1069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C5EB64F-CE81-376A-3E0A-9A51E6A1648B}"/>
                    </a:ext>
                  </a:extLst>
                </p14:cNvPr>
                <p14:cNvContentPartPr/>
                <p14:nvPr/>
              </p14:nvContentPartPr>
              <p14:xfrm>
                <a:off x="811316" y="2998784"/>
                <a:ext cx="139680" cy="291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C5EB64F-CE81-376A-3E0A-9A51E6A1648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03756" y="2991224"/>
                  <a:ext cx="1548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C207D34C-E1A3-1DCF-0849-03FE4904DA79}"/>
                    </a:ext>
                  </a:extLst>
                </p14:cNvPr>
                <p14:cNvContentPartPr/>
                <p14:nvPr/>
              </p14:nvContentPartPr>
              <p14:xfrm>
                <a:off x="799436" y="3168704"/>
                <a:ext cx="190080" cy="252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C207D34C-E1A3-1DCF-0849-03FE4904DA79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91876" y="3161144"/>
                  <a:ext cx="2052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3D9C8609-A410-AC6F-875C-23E4CA67B7C3}"/>
                    </a:ext>
                  </a:extLst>
                </p14:cNvPr>
                <p14:cNvContentPartPr/>
                <p14:nvPr/>
              </p14:nvContentPartPr>
              <p14:xfrm>
                <a:off x="66729" y="2783121"/>
                <a:ext cx="851040" cy="7599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3D9C8609-A410-AC6F-875C-23E4CA67B7C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9169" y="2775921"/>
                  <a:ext cx="866160" cy="77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179" name="Input penna 178">
                <a:extLst>
                  <a:ext uri="{FF2B5EF4-FFF2-40B4-BE49-F238E27FC236}">
                    <a16:creationId xmlns:a16="http://schemas.microsoft.com/office/drawing/2014/main" id="{CCC0E88A-6328-B727-672D-6E6316298A36}"/>
                  </a:ext>
                </a:extLst>
              </p14:cNvPr>
              <p14:cNvContentPartPr/>
              <p14:nvPr/>
            </p14:nvContentPartPr>
            <p14:xfrm>
              <a:off x="728409" y="5613801"/>
              <a:ext cx="129600" cy="124560"/>
            </p14:xfrm>
          </p:contentPart>
        </mc:Choice>
        <mc:Fallback>
          <p:pic>
            <p:nvPicPr>
              <p:cNvPr id="179" name="Input penna 178">
                <a:extLst>
                  <a:ext uri="{FF2B5EF4-FFF2-40B4-BE49-F238E27FC236}">
                    <a16:creationId xmlns:a16="http://schemas.microsoft.com/office/drawing/2014/main" id="{CCC0E88A-6328-B727-672D-6E6316298A36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720849" y="5606241"/>
                <a:ext cx="14436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180" name="Input penna 179">
                <a:extLst>
                  <a:ext uri="{FF2B5EF4-FFF2-40B4-BE49-F238E27FC236}">
                    <a16:creationId xmlns:a16="http://schemas.microsoft.com/office/drawing/2014/main" id="{BB536B3C-8DAC-AD86-E22C-94622768C6B1}"/>
                  </a:ext>
                </a:extLst>
              </p14:cNvPr>
              <p14:cNvContentPartPr/>
              <p14:nvPr/>
            </p14:nvContentPartPr>
            <p14:xfrm>
              <a:off x="789249" y="5721081"/>
              <a:ext cx="10800" cy="47880"/>
            </p14:xfrm>
          </p:contentPart>
        </mc:Choice>
        <mc:Fallback>
          <p:pic>
            <p:nvPicPr>
              <p:cNvPr id="180" name="Input penna 179">
                <a:extLst>
                  <a:ext uri="{FF2B5EF4-FFF2-40B4-BE49-F238E27FC236}">
                    <a16:creationId xmlns:a16="http://schemas.microsoft.com/office/drawing/2014/main" id="{BB536B3C-8DAC-AD86-E22C-94622768C6B1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781689" y="5713521"/>
                <a:ext cx="2592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181" name="Input penna 180">
                <a:extLst>
                  <a:ext uri="{FF2B5EF4-FFF2-40B4-BE49-F238E27FC236}">
                    <a16:creationId xmlns:a16="http://schemas.microsoft.com/office/drawing/2014/main" id="{749CFF11-98A3-F1A2-E5F8-433649477C3E}"/>
                  </a:ext>
                </a:extLst>
              </p14:cNvPr>
              <p14:cNvContentPartPr/>
              <p14:nvPr/>
            </p14:nvContentPartPr>
            <p14:xfrm>
              <a:off x="721209" y="5772201"/>
              <a:ext cx="129960" cy="38160"/>
            </p14:xfrm>
          </p:contentPart>
        </mc:Choice>
        <mc:Fallback>
          <p:pic>
            <p:nvPicPr>
              <p:cNvPr id="181" name="Input penna 180">
                <a:extLst>
                  <a:ext uri="{FF2B5EF4-FFF2-40B4-BE49-F238E27FC236}">
                    <a16:creationId xmlns:a16="http://schemas.microsoft.com/office/drawing/2014/main" id="{749CFF11-98A3-F1A2-E5F8-433649477C3E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713649" y="5764641"/>
                <a:ext cx="14508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182" name="Input penna 181">
                <a:extLst>
                  <a:ext uri="{FF2B5EF4-FFF2-40B4-BE49-F238E27FC236}">
                    <a16:creationId xmlns:a16="http://schemas.microsoft.com/office/drawing/2014/main" id="{6E73C67D-51A4-BB9D-C25A-9B26F1525B1E}"/>
                  </a:ext>
                </a:extLst>
              </p14:cNvPr>
              <p14:cNvContentPartPr/>
              <p14:nvPr/>
            </p14:nvContentPartPr>
            <p14:xfrm>
              <a:off x="928569" y="5600841"/>
              <a:ext cx="10080" cy="144000"/>
            </p14:xfrm>
          </p:contentPart>
        </mc:Choice>
        <mc:Fallback>
          <p:pic>
            <p:nvPicPr>
              <p:cNvPr id="182" name="Input penna 181">
                <a:extLst>
                  <a:ext uri="{FF2B5EF4-FFF2-40B4-BE49-F238E27FC236}">
                    <a16:creationId xmlns:a16="http://schemas.microsoft.com/office/drawing/2014/main" id="{6E73C67D-51A4-BB9D-C25A-9B26F1525B1E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921009" y="5593281"/>
                <a:ext cx="2520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5">
            <p14:nvContentPartPr>
              <p14:cNvPr id="183" name="Input penna 182">
                <a:extLst>
                  <a:ext uri="{FF2B5EF4-FFF2-40B4-BE49-F238E27FC236}">
                    <a16:creationId xmlns:a16="http://schemas.microsoft.com/office/drawing/2014/main" id="{F8CAD686-3D6F-CF8A-B844-0EB8E1513BED}"/>
                  </a:ext>
                </a:extLst>
              </p14:cNvPr>
              <p14:cNvContentPartPr/>
              <p14:nvPr/>
            </p14:nvContentPartPr>
            <p14:xfrm>
              <a:off x="945489" y="5737281"/>
              <a:ext cx="50760" cy="10440"/>
            </p14:xfrm>
          </p:contentPart>
        </mc:Choice>
        <mc:Fallback>
          <p:pic>
            <p:nvPicPr>
              <p:cNvPr id="183" name="Input penna 182">
                <a:extLst>
                  <a:ext uri="{FF2B5EF4-FFF2-40B4-BE49-F238E27FC236}">
                    <a16:creationId xmlns:a16="http://schemas.microsoft.com/office/drawing/2014/main" id="{F8CAD686-3D6F-CF8A-B844-0EB8E1513BED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937929" y="5729721"/>
                <a:ext cx="6588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8A500DB5-74D8-63D7-D6D7-746348E5D247}"/>
                  </a:ext>
                </a:extLst>
              </p14:cNvPr>
              <p14:cNvContentPartPr/>
              <p14:nvPr/>
            </p14:nvContentPartPr>
            <p14:xfrm>
              <a:off x="805809" y="5834481"/>
              <a:ext cx="204480" cy="86040"/>
            </p14:xfrm>
          </p:contentPart>
        </mc:Choice>
        <mc:Fallback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8A500DB5-74D8-63D7-D6D7-746348E5D247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798249" y="5827281"/>
                <a:ext cx="219240" cy="10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48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A1E96-1CB5-C641-E85D-1301BD7B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07693792-F2CA-9C12-93F6-431BA85CD6D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76DD939-54EF-5FA5-9316-0E254B08658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8EA5E3-F934-5181-0303-A50504DDAA1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2988F7B-C105-6C89-647B-1F0B3ADE81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8759355-A458-5BFF-B713-28ACEC1581B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F7D7E04-259E-C55C-6D9B-277D07AC353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78BAFB4-BAEF-6998-7349-00498E27268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97984FD-C2DF-353E-9C7E-D954605089B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DF3A94D-4D91-69B2-5AB8-E7BB7264183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0C452C2-B1DA-301D-975B-3EC823EBD5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BDCC91D-BC68-167F-3434-58A3E3B50F5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2FC1392-F0C7-9C9E-F3F7-70387A1C06E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730F5FB-7A71-ABAD-53BE-10F04EAFE6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10DC2DE-8149-0473-2AF4-9B36A9016A1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BDF60CC-06C1-EFD7-ACD0-1F29012007E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722D3F8-3038-1764-1CE8-AD6EBAB8D07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F132B5E-5FFF-352E-9F4F-44855839315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9B37EDA-342A-185A-B7C2-036D44F2ECC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A52D4DC-A295-BCF9-560B-077B92D0373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86E4245-0088-62B0-4577-D420FB0870E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42B8075-604A-AD80-E79B-28174605D5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160DC1B-783E-4EFA-ABD4-5E600EE5FB6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76A0983-DA94-24AF-D98D-700A9F67419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277EC8E-E49B-EBF3-1E3D-B1715C846BF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8AEA243-D748-E04E-FB9A-3405BBF1C9F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EF9F39C-5029-7775-C32B-605D66DF150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BEE6FF6-2DAC-647B-9AA4-A8DF10E350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9C5233B-C95D-0EA4-8C8E-E4EA807E3B1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71C20B1-A011-2D2B-8CA6-6DAC3AB168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FFA43A7-D1C1-01EA-4D53-B2C123B48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0366E4-0F3E-FF85-54CE-892A5FA731B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8B2FF41-5E25-DBF7-8928-5754EBF45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301549E-7FFF-109B-AC13-57FDC9301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27C8DA24-3787-AF87-9C4A-CF8FC40AF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841" y="113961"/>
            <a:ext cx="5394308" cy="6636494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FB407401-8D39-D399-4609-C5A016E4AA09}"/>
              </a:ext>
            </a:extLst>
          </p:cNvPr>
          <p:cNvGrpSpPr/>
          <p:nvPr/>
        </p:nvGrpSpPr>
        <p:grpSpPr>
          <a:xfrm>
            <a:off x="3339360" y="672531"/>
            <a:ext cx="129240" cy="110160"/>
            <a:chOff x="3339360" y="672531"/>
            <a:chExt cx="129240" cy="11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7FAD774-0C4C-03A6-0530-DF0D87A8AF57}"/>
                    </a:ext>
                  </a:extLst>
                </p14:cNvPr>
                <p14:cNvContentPartPr/>
                <p14:nvPr/>
              </p14:nvContentPartPr>
              <p14:xfrm>
                <a:off x="3339360" y="735891"/>
                <a:ext cx="110880" cy="14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7FAD774-0C4C-03A6-0530-DF0D87A8AF5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31800" y="728691"/>
                  <a:ext cx="1260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E5C61B4-297B-3BCB-2726-D45F47E87197}"/>
                    </a:ext>
                  </a:extLst>
                </p14:cNvPr>
                <p14:cNvContentPartPr/>
                <p14:nvPr/>
              </p14:nvContentPartPr>
              <p14:xfrm>
                <a:off x="3451320" y="672531"/>
                <a:ext cx="17280" cy="1101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E5C61B4-297B-3BCB-2726-D45F47E8719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3760" y="664971"/>
                  <a:ext cx="3240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FD0AE482-4E1A-630E-1E77-B21DC056C847}"/>
              </a:ext>
            </a:extLst>
          </p:cNvPr>
          <p:cNvGrpSpPr/>
          <p:nvPr/>
        </p:nvGrpSpPr>
        <p:grpSpPr>
          <a:xfrm>
            <a:off x="5215577" y="356966"/>
            <a:ext cx="803160" cy="258120"/>
            <a:chOff x="5215577" y="356966"/>
            <a:chExt cx="80316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832D65F-A680-9102-A5DD-BDCD2178FDCB}"/>
                    </a:ext>
                  </a:extLst>
                </p14:cNvPr>
                <p14:cNvContentPartPr/>
                <p14:nvPr/>
              </p14:nvContentPartPr>
              <p14:xfrm>
                <a:off x="5215577" y="397646"/>
                <a:ext cx="100080" cy="1180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832D65F-A680-9102-A5DD-BDCD2178FDC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208377" y="390446"/>
                  <a:ext cx="1152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11A886B-81F9-90D1-F52A-10CFDFA2912E}"/>
                    </a:ext>
                  </a:extLst>
                </p14:cNvPr>
                <p14:cNvContentPartPr/>
                <p14:nvPr/>
              </p14:nvContentPartPr>
              <p14:xfrm>
                <a:off x="5362457" y="425366"/>
                <a:ext cx="146880" cy="66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11A886B-81F9-90D1-F52A-10CFDFA2912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54897" y="417806"/>
                  <a:ext cx="1620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B9D6271-182A-137F-76A3-923294BE9815}"/>
                    </a:ext>
                  </a:extLst>
                </p14:cNvPr>
                <p14:cNvContentPartPr/>
                <p14:nvPr/>
              </p14:nvContentPartPr>
              <p14:xfrm>
                <a:off x="5526617" y="356966"/>
                <a:ext cx="82440" cy="258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B9D6271-182A-137F-76A3-923294BE981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19057" y="349406"/>
                  <a:ext cx="975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387E208-6D87-B2C6-1393-C797B5CB9CAA}"/>
                    </a:ext>
                  </a:extLst>
                </p14:cNvPr>
                <p14:cNvContentPartPr/>
                <p14:nvPr/>
              </p14:nvContentPartPr>
              <p14:xfrm>
                <a:off x="5642177" y="413486"/>
                <a:ext cx="107280" cy="136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387E208-6D87-B2C6-1393-C797B5CB9CA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634617" y="405926"/>
                  <a:ext cx="1220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CB57F3D-FBA4-E700-A27E-051A724F16A1}"/>
                    </a:ext>
                  </a:extLst>
                </p14:cNvPr>
                <p14:cNvContentPartPr/>
                <p14:nvPr/>
              </p14:nvContentPartPr>
              <p14:xfrm>
                <a:off x="5741897" y="410606"/>
                <a:ext cx="73800" cy="115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CB57F3D-FBA4-E700-A27E-051A724F16A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34337" y="403046"/>
                  <a:ext cx="885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F2D13EA-C272-E930-26B7-CDD9B1341A5A}"/>
                    </a:ext>
                  </a:extLst>
                </p14:cNvPr>
                <p14:cNvContentPartPr/>
                <p14:nvPr/>
              </p14:nvContentPartPr>
              <p14:xfrm>
                <a:off x="5818217" y="416366"/>
                <a:ext cx="72360" cy="87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F2D13EA-C272-E930-26B7-CDD9B1341A5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10657" y="408806"/>
                  <a:ext cx="874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BEFA49E-E993-3053-564B-9570F6D80F29}"/>
                    </a:ext>
                  </a:extLst>
                </p14:cNvPr>
                <p14:cNvContentPartPr/>
                <p14:nvPr/>
              </p14:nvContentPartPr>
              <p14:xfrm>
                <a:off x="5892377" y="451646"/>
                <a:ext cx="67320" cy="55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BEFA49E-E993-3053-564B-9570F6D80F2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84817" y="444086"/>
                  <a:ext cx="824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C246A34-E3A3-CEDA-8F57-AFE1929AB0F9}"/>
                    </a:ext>
                  </a:extLst>
                </p14:cNvPr>
                <p14:cNvContentPartPr/>
                <p14:nvPr/>
              </p14:nvContentPartPr>
              <p14:xfrm>
                <a:off x="5973017" y="395846"/>
                <a:ext cx="45720" cy="43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C246A34-E3A3-CEDA-8F57-AFE1929AB0F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65457" y="388286"/>
                  <a:ext cx="6084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C2DD3F2D-2270-3915-336B-533B1373C48F}"/>
              </a:ext>
            </a:extLst>
          </p:cNvPr>
          <p:cNvGrpSpPr/>
          <p:nvPr/>
        </p:nvGrpSpPr>
        <p:grpSpPr>
          <a:xfrm>
            <a:off x="9268920" y="289851"/>
            <a:ext cx="1084320" cy="673920"/>
            <a:chOff x="9268920" y="289851"/>
            <a:chExt cx="1084320" cy="67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BD2B762-8BA2-17C8-8453-57AD6333C489}"/>
                    </a:ext>
                  </a:extLst>
                </p14:cNvPr>
                <p14:cNvContentPartPr/>
                <p14:nvPr/>
              </p14:nvContentPartPr>
              <p14:xfrm>
                <a:off x="9268920" y="320091"/>
                <a:ext cx="105120" cy="114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BD2B762-8BA2-17C8-8453-57AD6333C48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61360" y="312531"/>
                  <a:ext cx="1202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C3A3EA6-4B63-7BDD-10E3-00ACB11F344F}"/>
                    </a:ext>
                  </a:extLst>
                </p14:cNvPr>
                <p14:cNvContentPartPr/>
                <p14:nvPr/>
              </p14:nvContentPartPr>
              <p14:xfrm>
                <a:off x="9433800" y="289851"/>
                <a:ext cx="10440" cy="1159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C3A3EA6-4B63-7BDD-10E3-00ACB11F344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426240" y="282291"/>
                  <a:ext cx="255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70A1284-1508-E6EB-ED66-765805F8FB17}"/>
                    </a:ext>
                  </a:extLst>
                </p14:cNvPr>
                <p14:cNvContentPartPr/>
                <p14:nvPr/>
              </p14:nvContentPartPr>
              <p14:xfrm>
                <a:off x="9285480" y="467331"/>
                <a:ext cx="82440" cy="97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70A1284-1508-E6EB-ED66-765805F8FB1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277920" y="459771"/>
                  <a:ext cx="97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C8090AA-5A44-04C4-5C19-D939886CAAF1}"/>
                    </a:ext>
                  </a:extLst>
                </p14:cNvPr>
                <p14:cNvContentPartPr/>
                <p14:nvPr/>
              </p14:nvContentPartPr>
              <p14:xfrm>
                <a:off x="9309240" y="517731"/>
                <a:ext cx="23760" cy="74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C8090AA-5A44-04C4-5C19-D939886CAAF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302040" y="510171"/>
                  <a:ext cx="388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5ED8CCE-FFDD-F1E6-BD7C-9710E99B28C6}"/>
                    </a:ext>
                  </a:extLst>
                </p14:cNvPr>
                <p14:cNvContentPartPr/>
                <p14:nvPr/>
              </p14:nvContentPartPr>
              <p14:xfrm>
                <a:off x="9368640" y="476331"/>
                <a:ext cx="49680" cy="67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5ED8CCE-FFDD-F1E6-BD7C-9710E99B28C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361080" y="468771"/>
                  <a:ext cx="648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89F40F1-6960-94EB-47D4-5BC1AB073CB9}"/>
                    </a:ext>
                  </a:extLst>
                </p14:cNvPr>
                <p14:cNvContentPartPr/>
                <p14:nvPr/>
              </p14:nvContentPartPr>
              <p14:xfrm>
                <a:off x="9389520" y="555891"/>
                <a:ext cx="43200" cy="37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89F40F1-6960-94EB-47D4-5BC1AB073CB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381960" y="548331"/>
                  <a:ext cx="583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3680DFF-6152-B936-B0CF-E487FD1381AD}"/>
                    </a:ext>
                  </a:extLst>
                </p14:cNvPr>
                <p14:cNvContentPartPr/>
                <p14:nvPr/>
              </p14:nvContentPartPr>
              <p14:xfrm>
                <a:off x="9547560" y="367971"/>
                <a:ext cx="99360" cy="16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3680DFF-6152-B936-B0CF-E487FD1381A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540000" y="360411"/>
                  <a:ext cx="1144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E8821F6-2984-7BD9-B15C-7292BF5A9829}"/>
                    </a:ext>
                  </a:extLst>
                </p14:cNvPr>
                <p14:cNvContentPartPr/>
                <p14:nvPr/>
              </p14:nvContentPartPr>
              <p14:xfrm>
                <a:off x="9522360" y="393531"/>
                <a:ext cx="68040" cy="114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E8821F6-2984-7BD9-B15C-7292BF5A982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514800" y="385971"/>
                  <a:ext cx="831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4B9995B-AD71-AA49-E205-AFEDC81EA8AB}"/>
                    </a:ext>
                  </a:extLst>
                </p14:cNvPr>
                <p14:cNvContentPartPr/>
                <p14:nvPr/>
              </p14:nvContentPartPr>
              <p14:xfrm>
                <a:off x="9673200" y="360051"/>
                <a:ext cx="29520" cy="146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4B9995B-AD71-AA49-E205-AFEDC81EA8A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665640" y="352491"/>
                  <a:ext cx="446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6E6FB80-29A1-ABDF-531E-B8C85516409B}"/>
                    </a:ext>
                  </a:extLst>
                </p14:cNvPr>
                <p14:cNvContentPartPr/>
                <p14:nvPr/>
              </p14:nvContentPartPr>
              <p14:xfrm>
                <a:off x="9698400" y="449331"/>
                <a:ext cx="83160" cy="97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6E6FB80-29A1-ABDF-531E-B8C85516409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690840" y="442131"/>
                  <a:ext cx="982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A9789A6-697A-BDB0-286D-8DA7FB783691}"/>
                    </a:ext>
                  </a:extLst>
                </p14:cNvPr>
                <p14:cNvContentPartPr/>
                <p14:nvPr/>
              </p14:nvContentPartPr>
              <p14:xfrm>
                <a:off x="9895320" y="435651"/>
                <a:ext cx="68760" cy="12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A9789A6-697A-BDB0-286D-8DA7FB78369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887760" y="428091"/>
                  <a:ext cx="838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05C8D58-67D2-A8DB-5CA1-45D30AEB81D2}"/>
                    </a:ext>
                  </a:extLst>
                </p14:cNvPr>
                <p14:cNvContentPartPr/>
                <p14:nvPr/>
              </p14:nvContentPartPr>
              <p14:xfrm>
                <a:off x="9879840" y="513411"/>
                <a:ext cx="73080" cy="14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05C8D58-67D2-A8DB-5CA1-45D30AEB81D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872280" y="505851"/>
                  <a:ext cx="882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5483DF9-146F-8ACE-BFD3-5F8D8E14F5C1}"/>
                    </a:ext>
                  </a:extLst>
                </p14:cNvPr>
                <p14:cNvContentPartPr/>
                <p14:nvPr/>
              </p14:nvContentPartPr>
              <p14:xfrm>
                <a:off x="9319320" y="800331"/>
                <a:ext cx="79200" cy="82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5483DF9-146F-8ACE-BFD3-5F8D8E14F5C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311760" y="792771"/>
                  <a:ext cx="943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E4E7BC0-F9E6-36EF-754A-531917CE6757}"/>
                    </a:ext>
                  </a:extLst>
                </p14:cNvPr>
                <p14:cNvContentPartPr/>
                <p14:nvPr/>
              </p14:nvContentPartPr>
              <p14:xfrm>
                <a:off x="9457920" y="792051"/>
                <a:ext cx="52560" cy="100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E4E7BC0-F9E6-36EF-754A-531917CE675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450360" y="784491"/>
                  <a:ext cx="676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90F5929-7088-B908-32D0-FD06C2CEF8A2}"/>
                    </a:ext>
                  </a:extLst>
                </p14:cNvPr>
                <p14:cNvContentPartPr/>
                <p14:nvPr/>
              </p14:nvContentPartPr>
              <p14:xfrm>
                <a:off x="9593640" y="790611"/>
                <a:ext cx="20520" cy="903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90F5929-7088-B908-32D0-FD06C2CEF8A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586080" y="783051"/>
                  <a:ext cx="356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50CD1ED-6191-DD84-A5C4-3A318E161CDA}"/>
                    </a:ext>
                  </a:extLst>
                </p14:cNvPr>
                <p14:cNvContentPartPr/>
                <p14:nvPr/>
              </p14:nvContentPartPr>
              <p14:xfrm>
                <a:off x="9675000" y="822651"/>
                <a:ext cx="38160" cy="48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50CD1ED-6191-DD84-A5C4-3A318E161CD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667440" y="815451"/>
                  <a:ext cx="532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76367C7-3316-7D5F-3137-30A7E90443E0}"/>
                    </a:ext>
                  </a:extLst>
                </p14:cNvPr>
                <p14:cNvContentPartPr/>
                <p14:nvPr/>
              </p14:nvContentPartPr>
              <p14:xfrm>
                <a:off x="9729360" y="815451"/>
                <a:ext cx="80640" cy="60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76367C7-3316-7D5F-3137-30A7E90443E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721800" y="807891"/>
                  <a:ext cx="957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B0A8677-ACE1-195F-8941-A348E20D323E}"/>
                    </a:ext>
                  </a:extLst>
                </p14:cNvPr>
                <p14:cNvContentPartPr/>
                <p14:nvPr/>
              </p14:nvContentPartPr>
              <p14:xfrm>
                <a:off x="9833400" y="796371"/>
                <a:ext cx="73800" cy="85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B0A8677-ACE1-195F-8941-A348E20D323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826200" y="789171"/>
                  <a:ext cx="885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D4F3D9B-D317-5D00-D8B2-03B33DC6E053}"/>
                    </a:ext>
                  </a:extLst>
                </p14:cNvPr>
                <p14:cNvContentPartPr/>
                <p14:nvPr/>
              </p14:nvContentPartPr>
              <p14:xfrm>
                <a:off x="9925920" y="664251"/>
                <a:ext cx="129240" cy="2995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D4F3D9B-D317-5D00-D8B2-03B33DC6E05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918360" y="657051"/>
                  <a:ext cx="1443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C71B87C-CAD7-7707-2B26-3D620BC8BA94}"/>
                    </a:ext>
                  </a:extLst>
                </p14:cNvPr>
                <p14:cNvContentPartPr/>
                <p14:nvPr/>
              </p14:nvContentPartPr>
              <p14:xfrm>
                <a:off x="10022760" y="790611"/>
                <a:ext cx="81000" cy="1040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C71B87C-CAD7-7707-2B26-3D620BC8BA9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015200" y="783051"/>
                  <a:ext cx="961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2E5D7FB-2D23-9212-18DC-1F1E0B64A5B7}"/>
                    </a:ext>
                  </a:extLst>
                </p14:cNvPr>
                <p14:cNvContentPartPr/>
                <p14:nvPr/>
              </p14:nvContentPartPr>
              <p14:xfrm>
                <a:off x="10116720" y="710331"/>
                <a:ext cx="28080" cy="165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2E5D7FB-2D23-9212-18DC-1F1E0B64A5B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109160" y="702771"/>
                  <a:ext cx="432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63F1ACC-CC3C-43D5-CEC8-EC9D568380AD}"/>
                    </a:ext>
                  </a:extLst>
                </p14:cNvPr>
                <p14:cNvContentPartPr/>
                <p14:nvPr/>
              </p14:nvContentPartPr>
              <p14:xfrm>
                <a:off x="10117800" y="827331"/>
                <a:ext cx="43200" cy="140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63F1ACC-CC3C-43D5-CEC8-EC9D568380A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110240" y="819771"/>
                  <a:ext cx="583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2A8B232-16F1-3102-FBE6-397C1A1D53F7}"/>
                    </a:ext>
                  </a:extLst>
                </p14:cNvPr>
                <p14:cNvContentPartPr/>
                <p14:nvPr/>
              </p14:nvContentPartPr>
              <p14:xfrm>
                <a:off x="10169640" y="792771"/>
                <a:ext cx="43200" cy="777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2A8B232-16F1-3102-FBE6-397C1A1D53F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162080" y="785211"/>
                  <a:ext cx="583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D9DDD59E-F912-6A4A-053A-4B4A319E2DAA}"/>
                    </a:ext>
                  </a:extLst>
                </p14:cNvPr>
                <p14:cNvContentPartPr/>
                <p14:nvPr/>
              </p14:nvContentPartPr>
              <p14:xfrm>
                <a:off x="10248480" y="793131"/>
                <a:ext cx="16920" cy="68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D9DDD59E-F912-6A4A-053A-4B4A319E2DA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240920" y="785571"/>
                  <a:ext cx="316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E68ACC7-4E85-6DEE-ACA5-0F3FC857A32E}"/>
                    </a:ext>
                  </a:extLst>
                </p14:cNvPr>
                <p14:cNvContentPartPr/>
                <p14:nvPr/>
              </p14:nvContentPartPr>
              <p14:xfrm>
                <a:off x="10296720" y="796371"/>
                <a:ext cx="56520" cy="1108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E68ACC7-4E85-6DEE-ACA5-0F3FC857A32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289160" y="789171"/>
                  <a:ext cx="7164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7BB3DE4E-1DC8-B18E-019C-77BAB2A2076D}"/>
              </a:ext>
            </a:extLst>
          </p:cNvPr>
          <p:cNvGrpSpPr/>
          <p:nvPr/>
        </p:nvGrpSpPr>
        <p:grpSpPr>
          <a:xfrm>
            <a:off x="9548280" y="1128291"/>
            <a:ext cx="613080" cy="111600"/>
            <a:chOff x="9548280" y="1128291"/>
            <a:chExt cx="613080" cy="11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432B55E-3EFC-5B6B-86F8-11960B285245}"/>
                    </a:ext>
                  </a:extLst>
                </p14:cNvPr>
                <p14:cNvContentPartPr/>
                <p14:nvPr/>
              </p14:nvContentPartPr>
              <p14:xfrm>
                <a:off x="9548280" y="1128291"/>
                <a:ext cx="110160" cy="85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432B55E-3EFC-5B6B-86F8-11960B28524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540720" y="1121091"/>
                  <a:ext cx="1249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22F4C6D-F1A3-58F6-8D97-DF7CEFD37D35}"/>
                    </a:ext>
                  </a:extLst>
                </p14:cNvPr>
                <p14:cNvContentPartPr/>
                <p14:nvPr/>
              </p14:nvContentPartPr>
              <p14:xfrm>
                <a:off x="9726120" y="1143051"/>
                <a:ext cx="87480" cy="66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22F4C6D-F1A3-58F6-8D97-DF7CEFD37D3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718560" y="1135491"/>
                  <a:ext cx="1026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3B6A420-F5DB-0FEC-0DE6-4C5D775FA355}"/>
                    </a:ext>
                  </a:extLst>
                </p14:cNvPr>
                <p14:cNvContentPartPr/>
                <p14:nvPr/>
              </p14:nvContentPartPr>
              <p14:xfrm>
                <a:off x="9805320" y="1132251"/>
                <a:ext cx="80640" cy="1008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3B6A420-F5DB-0FEC-0DE6-4C5D775FA35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97760" y="1124691"/>
                  <a:ext cx="957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89C9D92-4F34-78B1-F7BA-FE1ECB2A842C}"/>
                    </a:ext>
                  </a:extLst>
                </p14:cNvPr>
                <p14:cNvContentPartPr/>
                <p14:nvPr/>
              </p14:nvContentPartPr>
              <p14:xfrm>
                <a:off x="9935280" y="1136931"/>
                <a:ext cx="61560" cy="1029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89C9D92-4F34-78B1-F7BA-FE1ECB2A842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927720" y="1129371"/>
                  <a:ext cx="766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E449422-1ADD-6F24-5811-EBBEA955B103}"/>
                    </a:ext>
                  </a:extLst>
                </p14:cNvPr>
                <p14:cNvContentPartPr/>
                <p14:nvPr/>
              </p14:nvContentPartPr>
              <p14:xfrm>
                <a:off x="10026360" y="1132971"/>
                <a:ext cx="135000" cy="104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E449422-1ADD-6F24-5811-EBBEA955B10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018800" y="1125411"/>
                  <a:ext cx="150120" cy="11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73C1A43C-9213-CD70-0EA7-E017716720AA}"/>
              </a:ext>
            </a:extLst>
          </p:cNvPr>
          <p:cNvGrpSpPr/>
          <p:nvPr/>
        </p:nvGrpSpPr>
        <p:grpSpPr>
          <a:xfrm>
            <a:off x="6408926" y="570291"/>
            <a:ext cx="191880" cy="232560"/>
            <a:chOff x="6408926" y="570291"/>
            <a:chExt cx="191880" cy="23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D8477F3-4F5F-9A00-1C0D-CE44F0A3C040}"/>
                    </a:ext>
                  </a:extLst>
                </p14:cNvPr>
                <p14:cNvContentPartPr/>
                <p14:nvPr/>
              </p14:nvContentPartPr>
              <p14:xfrm>
                <a:off x="6456806" y="570291"/>
                <a:ext cx="105120" cy="687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D8477F3-4F5F-9A00-1C0D-CE44F0A3C04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449606" y="562731"/>
                  <a:ext cx="120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4FF5D14-8D12-F5E6-8BA6-FC6A77E078E0}"/>
                    </a:ext>
                  </a:extLst>
                </p14:cNvPr>
                <p14:cNvContentPartPr/>
                <p14:nvPr/>
              </p14:nvContentPartPr>
              <p14:xfrm>
                <a:off x="6408926" y="640851"/>
                <a:ext cx="191880" cy="259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4FF5D14-8D12-F5E6-8BA6-FC6A77E078E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401366" y="633291"/>
                  <a:ext cx="2066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BC9CBAB1-DE22-5FF9-A7C7-2348AA9B6137}"/>
                    </a:ext>
                  </a:extLst>
                </p14:cNvPr>
                <p14:cNvContentPartPr/>
                <p14:nvPr/>
              </p14:nvContentPartPr>
              <p14:xfrm>
                <a:off x="6439886" y="705291"/>
                <a:ext cx="132480" cy="975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BC9CBAB1-DE22-5FF9-A7C7-2348AA9B613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432326" y="697731"/>
                  <a:ext cx="14760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D1EC0BB6-001E-964F-1E13-4E09D0BE0D63}"/>
              </a:ext>
            </a:extLst>
          </p:cNvPr>
          <p:cNvGrpSpPr/>
          <p:nvPr/>
        </p:nvGrpSpPr>
        <p:grpSpPr>
          <a:xfrm>
            <a:off x="3261549" y="1732577"/>
            <a:ext cx="107640" cy="124920"/>
            <a:chOff x="3261549" y="1732577"/>
            <a:chExt cx="107640" cy="12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25914C64-5CD3-0550-4E7D-A9CDE6D0E4B4}"/>
                    </a:ext>
                  </a:extLst>
                </p14:cNvPr>
                <p14:cNvContentPartPr/>
                <p14:nvPr/>
              </p14:nvContentPartPr>
              <p14:xfrm>
                <a:off x="3261549" y="1766417"/>
                <a:ext cx="83880" cy="10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25914C64-5CD3-0550-4E7D-A9CDE6D0E4B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53989" y="1758857"/>
                  <a:ext cx="986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1A62F03F-B651-2886-1892-2DBBBFCAB99A}"/>
                    </a:ext>
                  </a:extLst>
                </p14:cNvPr>
                <p14:cNvContentPartPr/>
                <p14:nvPr/>
              </p14:nvContentPartPr>
              <p14:xfrm>
                <a:off x="3349749" y="1732577"/>
                <a:ext cx="19440" cy="1249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1A62F03F-B651-2886-1892-2DBBBFCAB99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342189" y="1725017"/>
                  <a:ext cx="34560" cy="14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D4DF17AE-B9A8-E493-E612-AB0FAF4EB2B5}"/>
              </a:ext>
            </a:extLst>
          </p:cNvPr>
          <p:cNvGrpSpPr/>
          <p:nvPr/>
        </p:nvGrpSpPr>
        <p:grpSpPr>
          <a:xfrm>
            <a:off x="4212826" y="1597553"/>
            <a:ext cx="200520" cy="248400"/>
            <a:chOff x="4212826" y="1597553"/>
            <a:chExt cx="200520" cy="24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561AAB8-4AA6-37DC-FC9B-0A7450DAAE5C}"/>
                    </a:ext>
                  </a:extLst>
                </p14:cNvPr>
                <p14:cNvContentPartPr/>
                <p14:nvPr/>
              </p14:nvContentPartPr>
              <p14:xfrm>
                <a:off x="4296706" y="1597553"/>
                <a:ext cx="72000" cy="896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561AAB8-4AA6-37DC-FC9B-0A7450DAAE5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289146" y="1589993"/>
                  <a:ext cx="871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08CC1F9-DF0F-C1CB-F5D3-60F0BAE9C427}"/>
                    </a:ext>
                  </a:extLst>
                </p14:cNvPr>
                <p14:cNvContentPartPr/>
                <p14:nvPr/>
              </p14:nvContentPartPr>
              <p14:xfrm>
                <a:off x="4212826" y="1690073"/>
                <a:ext cx="200520" cy="356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08CC1F9-DF0F-C1CB-F5D3-60F0BAE9C42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205266" y="1682513"/>
                  <a:ext cx="2156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D6F19390-6F14-A9A6-E35D-A40638B83377}"/>
                    </a:ext>
                  </a:extLst>
                </p14:cNvPr>
                <p14:cNvContentPartPr/>
                <p14:nvPr/>
              </p14:nvContentPartPr>
              <p14:xfrm>
                <a:off x="4275466" y="1752353"/>
                <a:ext cx="88200" cy="936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D6F19390-6F14-A9A6-E35D-A40638B8337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267906" y="1744793"/>
                  <a:ext cx="103320" cy="108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0372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2A903-CDBF-3263-380E-40FBB8ECB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629EC9-69B1-B85A-5E2D-3ECC29C1222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8E37F6C-729A-E993-28BF-0DF243522DF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408D543-E01E-CFD3-9CB1-782F96DCA22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C6384D-E011-51B8-4F9E-86B65B076A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C02DB3E-4298-DCB9-CC80-18DABA456A7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4C34B4A-2A61-950C-91AF-54A879B41A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506F853-8AC5-9000-3000-1AC4EE4BC2E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637509B-25F6-0FFA-9C64-B2FB75B9287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8146D41-8B23-3838-DFA0-F60DAE095C4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6E2BF05-23A3-5A2A-CE53-EC712CECDFE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2C140D8-8CC3-E049-CD55-2DEA9479995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19B1FFD-256C-608B-DEA3-073FBD4221B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363BDF9-CCEB-9E6A-DD78-6659DD80BE4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14DB734-3A16-6877-61D6-A9F4540EC18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B20E9DA-2EB8-7311-023F-A265EE0B13F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3932EF1-703C-D780-8295-A5984F1E7B8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CC4A21A-16AE-CF4F-456F-05A34B5E1EE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180F4AB-4C70-CDE4-9CA7-2010A62AB31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FEA447C-24E2-D433-C3B0-BCEBB452A09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9E927AB-AA48-C7C8-13FC-02D70FE2DF4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84BB55F-D597-3600-47AA-A8F6A4C1641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E1269A1-4DD5-9612-5138-32C29DFAD76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ADF7973-A0EB-F64C-8E2C-BD2B091B2AC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CAD5834-5C47-4121-0DC0-089FCF09A7B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E31A936-4A63-D396-A351-F999A6680A7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4E96E78-58B9-16DD-D95B-A0D360A81B8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F43CDA9-E4BA-7C2C-A3D2-79EE3A6D5D2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197B210-BDDC-F2AC-D37E-38A4A5F1739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DBC18E-4643-07A1-0610-F761902B6CD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E2FAC8D-DB14-1DF8-97D0-167DE30A9C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F91DA01-B6AF-5088-164F-79CB32625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09B72CC-DA8B-921C-68C2-88CF6C1B7C4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7E1009-AE19-E71E-6A17-513E06FFB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029BAC-3CCC-4B56-5FA7-16FA74AF5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F9B97BC-9A4E-1F97-9866-DEF7728DF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625600"/>
            <a:ext cx="5334000" cy="3606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CB7A16AA-B936-A226-4ECB-71DCEDBFA8BA}"/>
                  </a:ext>
                </a:extLst>
              </p14:cNvPr>
              <p14:cNvContentPartPr/>
              <p14:nvPr/>
            </p14:nvContentPartPr>
            <p14:xfrm>
              <a:off x="5426858" y="2437058"/>
              <a:ext cx="1459440" cy="5554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CB7A16AA-B936-A226-4ECB-71DCEDBFA8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19658" y="2429498"/>
                <a:ext cx="1474200" cy="57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AF9DEEE0-6A53-745D-944D-E35A45332FA4}"/>
              </a:ext>
            </a:extLst>
          </p:cNvPr>
          <p:cNvGrpSpPr/>
          <p:nvPr/>
        </p:nvGrpSpPr>
        <p:grpSpPr>
          <a:xfrm>
            <a:off x="8196533" y="1929582"/>
            <a:ext cx="1544400" cy="417500"/>
            <a:chOff x="8196533" y="1929582"/>
            <a:chExt cx="1544400" cy="4175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1FF143E-EC64-113A-6B30-F362A026B2C0}"/>
                    </a:ext>
                  </a:extLst>
                </p14:cNvPr>
                <p14:cNvContentPartPr/>
                <p14:nvPr/>
              </p14:nvContentPartPr>
              <p14:xfrm>
                <a:off x="8232633" y="2034773"/>
                <a:ext cx="168480" cy="191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1FF143E-EC64-113A-6B30-F362A026B2C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225073" y="2027213"/>
                  <a:ext cx="1836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3592868-967A-92FA-5320-2A0AA0D80D94}"/>
                    </a:ext>
                  </a:extLst>
                </p14:cNvPr>
                <p14:cNvContentPartPr/>
                <p14:nvPr/>
              </p14:nvContentPartPr>
              <p14:xfrm>
                <a:off x="8413353" y="2037653"/>
                <a:ext cx="106920" cy="142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3592868-967A-92FA-5320-2A0AA0D80D9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405793" y="2030453"/>
                  <a:ext cx="1220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4518BA0-4A86-1AC3-0396-37AFEAAABFD4}"/>
                    </a:ext>
                  </a:extLst>
                </p14:cNvPr>
                <p14:cNvContentPartPr/>
                <p14:nvPr/>
              </p14:nvContentPartPr>
              <p14:xfrm>
                <a:off x="8552313" y="2031173"/>
                <a:ext cx="53280" cy="164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4518BA0-4A86-1AC3-0396-37AFEAAABFD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544753" y="2023613"/>
                  <a:ext cx="684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4B82CA9-5141-C9B1-3233-DAC164A95DA9}"/>
                    </a:ext>
                  </a:extLst>
                </p14:cNvPr>
                <p14:cNvContentPartPr/>
                <p14:nvPr/>
              </p14:nvContentPartPr>
              <p14:xfrm>
                <a:off x="8677953" y="2075453"/>
                <a:ext cx="20520" cy="121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4B82CA9-5141-C9B1-3233-DAC164A95DA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670393" y="2067893"/>
                  <a:ext cx="356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B2A8542-7E4D-6493-1A6A-0E0877892DED}"/>
                    </a:ext>
                  </a:extLst>
                </p14:cNvPr>
                <p14:cNvContentPartPr/>
                <p14:nvPr/>
              </p14:nvContentPartPr>
              <p14:xfrm>
                <a:off x="9078138" y="2064582"/>
                <a:ext cx="163440" cy="151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B2A8542-7E4D-6493-1A6A-0E0877892DE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070578" y="2057022"/>
                  <a:ext cx="178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D6D931F-AD12-EFF9-A756-E8CAC101F931}"/>
                    </a:ext>
                  </a:extLst>
                </p14:cNvPr>
                <p14:cNvContentPartPr/>
                <p14:nvPr/>
              </p14:nvContentPartPr>
              <p14:xfrm>
                <a:off x="9293418" y="2094822"/>
                <a:ext cx="106200" cy="939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D6D931F-AD12-EFF9-A756-E8CAC101F93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285858" y="2087262"/>
                  <a:ext cx="1213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9FB5FB3-CF8B-361F-DDD2-7B0885F1D830}"/>
                    </a:ext>
                  </a:extLst>
                </p14:cNvPr>
                <p14:cNvContentPartPr/>
                <p14:nvPr/>
              </p14:nvContentPartPr>
              <p14:xfrm>
                <a:off x="9414018" y="1929582"/>
                <a:ext cx="142560" cy="255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9FB5FB3-CF8B-361F-DDD2-7B0885F1D83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406458" y="1922022"/>
                  <a:ext cx="1573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1A58010-CCE1-E7EE-1511-6B77150F8F45}"/>
                    </a:ext>
                  </a:extLst>
                </p14:cNvPr>
                <p14:cNvContentPartPr/>
                <p14:nvPr/>
              </p14:nvContentPartPr>
              <p14:xfrm>
                <a:off x="9597258" y="2058462"/>
                <a:ext cx="49680" cy="155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1A58010-CCE1-E7EE-1511-6B77150F8F4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589698" y="2051262"/>
                  <a:ext cx="648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25537A3-06AB-0343-BFF6-8446586C3E2D}"/>
                    </a:ext>
                  </a:extLst>
                </p14:cNvPr>
                <p14:cNvContentPartPr/>
                <p14:nvPr/>
              </p14:nvContentPartPr>
              <p14:xfrm>
                <a:off x="8196533" y="2258522"/>
                <a:ext cx="1544400" cy="88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25537A3-06AB-0343-BFF6-8446586C3E2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188973" y="2250962"/>
                  <a:ext cx="155952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92F93FC5-37B8-AB0B-FFC6-8A095B019508}"/>
              </a:ext>
            </a:extLst>
          </p:cNvPr>
          <p:cNvGrpSpPr/>
          <p:nvPr/>
        </p:nvGrpSpPr>
        <p:grpSpPr>
          <a:xfrm>
            <a:off x="6710345" y="2416473"/>
            <a:ext cx="1333784" cy="592200"/>
            <a:chOff x="6710345" y="2416473"/>
            <a:chExt cx="1333784" cy="59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8E999AB-BCF3-3D86-87C1-D7959C770F57}"/>
                    </a:ext>
                  </a:extLst>
                </p14:cNvPr>
                <p14:cNvContentPartPr/>
                <p14:nvPr/>
              </p14:nvContentPartPr>
              <p14:xfrm>
                <a:off x="7336025" y="2641957"/>
                <a:ext cx="179640" cy="216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8E999AB-BCF3-3D86-87C1-D7959C770F5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328465" y="2634397"/>
                  <a:ext cx="1944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B3E755D-2465-F3D5-6964-705CEE169811}"/>
                    </a:ext>
                  </a:extLst>
                </p14:cNvPr>
                <p14:cNvContentPartPr/>
                <p14:nvPr/>
              </p14:nvContentPartPr>
              <p14:xfrm>
                <a:off x="7371665" y="2685517"/>
                <a:ext cx="135360" cy="39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B3E755D-2465-F3D5-6964-705CEE16981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364465" y="2677957"/>
                  <a:ext cx="1504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4EB20AF-D89A-D81A-2C18-7034FBC9C937}"/>
                    </a:ext>
                  </a:extLst>
                </p14:cNvPr>
                <p14:cNvContentPartPr/>
                <p14:nvPr/>
              </p14:nvContentPartPr>
              <p14:xfrm>
                <a:off x="7380305" y="2625397"/>
                <a:ext cx="154080" cy="6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4EB20AF-D89A-D81A-2C18-7034FBC9C93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372745" y="2617837"/>
                  <a:ext cx="1692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DF480D3-1390-164B-115C-1DC91FB003DC}"/>
                    </a:ext>
                  </a:extLst>
                </p14:cNvPr>
                <p14:cNvContentPartPr/>
                <p14:nvPr/>
              </p14:nvContentPartPr>
              <p14:xfrm>
                <a:off x="7676945" y="2808997"/>
                <a:ext cx="20880" cy="12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DF480D3-1390-164B-115C-1DC91FB003D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669385" y="2801437"/>
                  <a:ext cx="360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1481D2B-1370-94A9-90EA-793BF75946F3}"/>
                    </a:ext>
                  </a:extLst>
                </p14:cNvPr>
                <p14:cNvContentPartPr/>
                <p14:nvPr/>
              </p14:nvContentPartPr>
              <p14:xfrm>
                <a:off x="6724025" y="2710357"/>
                <a:ext cx="146160" cy="7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1481D2B-1370-94A9-90EA-793BF75946F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716465" y="2702797"/>
                  <a:ext cx="161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2DC6B1F-0D28-F603-A005-6C8B746AFA03}"/>
                    </a:ext>
                  </a:extLst>
                </p14:cNvPr>
                <p14:cNvContentPartPr/>
                <p14:nvPr/>
              </p14:nvContentPartPr>
              <p14:xfrm>
                <a:off x="6710345" y="2786317"/>
                <a:ext cx="185040" cy="288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2DC6B1F-0D28-F603-A005-6C8B746AFA0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702785" y="2778757"/>
                  <a:ext cx="2001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4657EF3-F722-9EBD-96BD-DBAFF7C1A984}"/>
                    </a:ext>
                  </a:extLst>
                </p14:cNvPr>
                <p14:cNvContentPartPr/>
                <p14:nvPr/>
              </p14:nvContentPartPr>
              <p14:xfrm>
                <a:off x="7160689" y="2416473"/>
                <a:ext cx="883440" cy="5922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4657EF3-F722-9EBD-96BD-DBAFF7C1A98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153129" y="2408913"/>
                  <a:ext cx="898560" cy="60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2BF0A5F9-306F-F597-AA31-C0D2E76C62AA}"/>
              </a:ext>
            </a:extLst>
          </p:cNvPr>
          <p:cNvGrpSpPr/>
          <p:nvPr/>
        </p:nvGrpSpPr>
        <p:grpSpPr>
          <a:xfrm>
            <a:off x="5009278" y="891391"/>
            <a:ext cx="2411280" cy="837720"/>
            <a:chOff x="5009278" y="891391"/>
            <a:chExt cx="2411280" cy="83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B386D46-A293-310A-E88E-339F4A081490}"/>
                    </a:ext>
                  </a:extLst>
                </p14:cNvPr>
                <p14:cNvContentPartPr/>
                <p14:nvPr/>
              </p14:nvContentPartPr>
              <p14:xfrm>
                <a:off x="5266440" y="1125505"/>
                <a:ext cx="415440" cy="3650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B386D46-A293-310A-E88E-339F4A08149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258880" y="1117945"/>
                  <a:ext cx="43056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94E6CCF-B458-50EF-CCC2-7F585E624ADB}"/>
                    </a:ext>
                  </a:extLst>
                </p14:cNvPr>
                <p14:cNvContentPartPr/>
                <p14:nvPr/>
              </p14:nvContentPartPr>
              <p14:xfrm>
                <a:off x="5756400" y="1154305"/>
                <a:ext cx="167760" cy="2642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94E6CCF-B458-50EF-CCC2-7F585E624AD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48840" y="1146745"/>
                  <a:ext cx="18288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1DF1E23-527E-D57A-D248-3DCC718B3BC5}"/>
                    </a:ext>
                  </a:extLst>
                </p14:cNvPr>
                <p14:cNvContentPartPr/>
                <p14:nvPr/>
              </p14:nvContentPartPr>
              <p14:xfrm>
                <a:off x="6024240" y="1202185"/>
                <a:ext cx="32760" cy="2293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1DF1E23-527E-D57A-D248-3DCC718B3BC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016680" y="1194625"/>
                  <a:ext cx="475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7E1F11F-D1E6-93F9-E529-B1EAE1D66712}"/>
                    </a:ext>
                  </a:extLst>
                </p14:cNvPr>
                <p14:cNvContentPartPr/>
                <p14:nvPr/>
              </p14:nvContentPartPr>
              <p14:xfrm>
                <a:off x="6234840" y="1234945"/>
                <a:ext cx="277920" cy="2250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7E1F11F-D1E6-93F9-E529-B1EAE1D6671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227280" y="1227385"/>
                  <a:ext cx="2930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14268BF-A805-70B2-A288-953FABEEEB98}"/>
                    </a:ext>
                  </a:extLst>
                </p14:cNvPr>
                <p14:cNvContentPartPr/>
                <p14:nvPr/>
              </p14:nvContentPartPr>
              <p14:xfrm>
                <a:off x="6562800" y="1257625"/>
                <a:ext cx="195840" cy="204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14268BF-A805-70B2-A288-953FABEEEB9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555240" y="1250065"/>
                  <a:ext cx="2109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3DB067F-5321-8416-04D1-6F705D42B23C}"/>
                    </a:ext>
                  </a:extLst>
                </p14:cNvPr>
                <p14:cNvContentPartPr/>
                <p14:nvPr/>
              </p14:nvContentPartPr>
              <p14:xfrm>
                <a:off x="5027278" y="891391"/>
                <a:ext cx="2124720" cy="8377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3DB067F-5321-8416-04D1-6F705D42B23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19718" y="883831"/>
                  <a:ext cx="2139840" cy="85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10DB9DF-A299-B510-E21C-81C0B55B6A81}"/>
                    </a:ext>
                  </a:extLst>
                </p14:cNvPr>
                <p14:cNvContentPartPr/>
                <p14:nvPr/>
              </p14:nvContentPartPr>
              <p14:xfrm>
                <a:off x="5009278" y="1606711"/>
                <a:ext cx="2411280" cy="918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10DB9DF-A299-B510-E21C-81C0B55B6A8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002078" y="1599151"/>
                  <a:ext cx="2426400" cy="106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5165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964E-70FF-0046-1A77-204B1C5B2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2196D46-9A7D-EA16-3F4E-9E586C7922F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87874B-56E3-7F4B-59E4-666A5B1F86D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C9CE614-A07C-31B7-2989-0E3885215C6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4CD15F5-BA4C-B448-4BCB-3BF3BB5CC03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6440FAC-EB22-DB49-B618-73328EABC8E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E7D5208-43E4-43D8-A921-B37B473CAA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8E69EF5-DE53-B2FE-C704-66B6B84623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4D59F21-A8BF-793E-7D3B-3AD7778B7B8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790705E-D5A0-65EC-EA5A-000556F3415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F260C20-2E4E-EC9D-01C1-91E3E43897E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D8F8832-9B53-8F6B-D58E-A8DDAAABA37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9CB8F86-67DF-80AF-0049-A84CABE9001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B1271EC-C106-FDB3-94F9-03063D44DD8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5DF10A4-B2BD-530C-1355-9E3D9BB5280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22B2C11-9913-1BBB-CC95-2AA44C885AD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3112121-20E5-0446-B065-BB988FE30E0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9BA499D-074B-8BEA-F0FA-8C8426A8135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476CC5E-1CC7-7A94-352F-44CED0FBAA0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C3AF027-42E9-506E-5A64-E32FFCF544E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C40C805-24A7-7066-92AC-092A06E2469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BD9617D-AF52-62FF-EB5C-56F0ECC78DC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B958214-92C9-CD81-9EE3-3FF295CEA99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973BB2B-FEF2-93DA-EB74-10E2259EB9E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CA68D5A-8070-E0F1-EE1D-EBC84F2179A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6FCD13C-7DE8-E500-EA08-914FEDE7E8D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F47D007-71C2-BB0E-4A55-1082BB590B9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4F52742-11EA-3B0C-A35B-BCB179A216D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B6C2048-C2B9-AE12-2B42-1EF9B9BABE9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66A7CDD-E04C-6865-592E-7A8610CCB64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30428B2-3F9E-7B91-278F-CD0E1D03A44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66200EC-6A76-FC5A-B95B-DA2481FC9A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3B4C635-950C-D44D-52A7-4857B24B4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1781ED9-7305-EC21-DF98-539524BE1F0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B8BA62E-C1B4-800A-F26E-027515576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91CD4D9-86CF-641A-07D9-6E1AF55ED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F270E8C-27E4-7A76-3B0C-3EC0C5BE7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1219200"/>
            <a:ext cx="5410200" cy="4419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005A95E8-330D-A98F-F59B-D967274E8FAD}"/>
                  </a:ext>
                </a:extLst>
              </p14:cNvPr>
              <p14:cNvContentPartPr/>
              <p14:nvPr/>
            </p14:nvContentPartPr>
            <p14:xfrm>
              <a:off x="6831413" y="2598362"/>
              <a:ext cx="1096200" cy="1209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005A95E8-330D-A98F-F59B-D967274E8FA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23853" y="2591162"/>
                <a:ext cx="1111320" cy="13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C3F70EC3-A1EF-4ECD-0819-81DF319956D3}"/>
              </a:ext>
            </a:extLst>
          </p:cNvPr>
          <p:cNvGrpSpPr/>
          <p:nvPr/>
        </p:nvGrpSpPr>
        <p:grpSpPr>
          <a:xfrm>
            <a:off x="3157253" y="2917682"/>
            <a:ext cx="178560" cy="122400"/>
            <a:chOff x="3157253" y="2917682"/>
            <a:chExt cx="17856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08B60C1-A40D-27A3-3005-EB2D35F80140}"/>
                    </a:ext>
                  </a:extLst>
                </p14:cNvPr>
                <p14:cNvContentPartPr/>
                <p14:nvPr/>
              </p14:nvContentPartPr>
              <p14:xfrm>
                <a:off x="3157253" y="2956202"/>
                <a:ext cx="140400" cy="23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08B60C1-A40D-27A3-3005-EB2D35F8014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149693" y="2948642"/>
                  <a:ext cx="1551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79345AB-0942-76AA-C540-6DBF64F69BED}"/>
                    </a:ext>
                  </a:extLst>
                </p14:cNvPr>
                <p14:cNvContentPartPr/>
                <p14:nvPr/>
              </p14:nvContentPartPr>
              <p14:xfrm>
                <a:off x="3320333" y="2917682"/>
                <a:ext cx="15480" cy="122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79345AB-0942-76AA-C540-6DBF64F69B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312773" y="2910122"/>
                  <a:ext cx="30600" cy="13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FDF045DB-3E9A-D208-FFBD-A060E92EDA17}"/>
                  </a:ext>
                </a:extLst>
              </p14:cNvPr>
              <p14:cNvContentPartPr/>
              <p14:nvPr/>
            </p14:nvContentPartPr>
            <p14:xfrm>
              <a:off x="5064533" y="3450122"/>
              <a:ext cx="631440" cy="298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FDF045DB-3E9A-D208-FFBD-A060E92EDA1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10533" y="3342482"/>
                <a:ext cx="739080" cy="24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5E79E520-A650-1C9C-3167-25448AEE7C5C}"/>
              </a:ext>
            </a:extLst>
          </p:cNvPr>
          <p:cNvGrpSpPr/>
          <p:nvPr/>
        </p:nvGrpSpPr>
        <p:grpSpPr>
          <a:xfrm>
            <a:off x="4000078" y="4828155"/>
            <a:ext cx="181080" cy="104400"/>
            <a:chOff x="4000078" y="4828155"/>
            <a:chExt cx="181080" cy="10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7200EE5-DF14-5BD9-08CA-0419DF083E5E}"/>
                    </a:ext>
                  </a:extLst>
                </p14:cNvPr>
                <p14:cNvContentPartPr/>
                <p14:nvPr/>
              </p14:nvContentPartPr>
              <p14:xfrm>
                <a:off x="4000078" y="4861635"/>
                <a:ext cx="159840" cy="29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7200EE5-DF14-5BD9-08CA-0419DF083E5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992518" y="4854075"/>
                  <a:ext cx="174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E0F73D4-42FC-19D0-8521-B87B5A8D2E82}"/>
                    </a:ext>
                  </a:extLst>
                </p14:cNvPr>
                <p14:cNvContentPartPr/>
                <p14:nvPr/>
              </p14:nvContentPartPr>
              <p14:xfrm>
                <a:off x="4152358" y="4828155"/>
                <a:ext cx="28800" cy="104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E0F73D4-42FC-19D0-8521-B87B5A8D2E8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44798" y="4820595"/>
                  <a:ext cx="43560" cy="11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FA1ED08D-11DB-0E81-6E81-4761A9444C21}"/>
                  </a:ext>
                </a:extLst>
              </p14:cNvPr>
              <p14:cNvContentPartPr/>
              <p14:nvPr/>
            </p14:nvContentPartPr>
            <p14:xfrm>
              <a:off x="4970378" y="3227229"/>
              <a:ext cx="96840" cy="658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FA1ED08D-11DB-0E81-6E81-4761A9444C2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62818" y="3219669"/>
                <a:ext cx="11196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1664F790-A697-92DA-AF6D-B7F2F0FFB67D}"/>
                  </a:ext>
                </a:extLst>
              </p14:cNvPr>
              <p14:cNvContentPartPr/>
              <p14:nvPr/>
            </p14:nvContentPartPr>
            <p14:xfrm>
              <a:off x="5075498" y="3207429"/>
              <a:ext cx="123480" cy="6912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1664F790-A697-92DA-AF6D-B7F2F0FFB67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67938" y="3199869"/>
                <a:ext cx="13860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E0650B25-567F-C479-83AD-CEFC7301E859}"/>
                  </a:ext>
                </a:extLst>
              </p14:cNvPr>
              <p14:cNvContentPartPr/>
              <p14:nvPr/>
            </p14:nvContentPartPr>
            <p14:xfrm>
              <a:off x="5725658" y="3187989"/>
              <a:ext cx="81720" cy="932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E0650B25-567F-C479-83AD-CEFC7301E85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18098" y="3180429"/>
                <a:ext cx="9648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9D0B95F9-CBC7-CBB0-32DC-558500B8A7D7}"/>
                  </a:ext>
                </a:extLst>
              </p14:cNvPr>
              <p14:cNvContentPartPr/>
              <p14:nvPr/>
            </p14:nvContentPartPr>
            <p14:xfrm>
              <a:off x="5709818" y="3234429"/>
              <a:ext cx="98280" cy="13320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9D0B95F9-CBC7-CBB0-32DC-558500B8A7D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02258" y="3227229"/>
                <a:ext cx="113400" cy="14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959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8663F-0666-AA4F-1A04-DACCD989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2C72D5-B19D-B343-ACA8-99E96B55E63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DB186F-F462-D462-28E5-70A58F29796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5A13C1-DAE2-7F34-BA0F-92CC408D821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25BE511-F5A1-E310-84A6-D7566BEC88A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98B3055-EA7F-F101-1FE5-3D69DD33EEF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7455125-0E3F-E7FF-4CE2-C0F38F05955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1A88A9D-4510-C88C-88FC-22A703412C7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FD05DAA-F307-13DC-5A2B-BE58AEFD5C9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98FAA10-13FD-7B39-E468-6DD54456616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8E4E34A-37D2-ECA5-F54C-72E08F91DF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21DF865-9A0E-3854-FFD2-F39871E593F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2FB5C8F-C93A-B29E-5215-EEC4EBAA2D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368AE2-55C6-BF9C-F312-F9CE1AC3A89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7653998-B252-0415-2385-00E3303CB19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FCF9C87-C57E-F87E-F1F6-937BD187F3D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1E3A208-C779-8A8C-342A-5DB76BC542B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823DEAB-2E8E-9617-112D-7747A16B6EC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E9221C2-4DFA-02FD-5F09-01DC6FDFE02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69D92C4-41A0-BE95-B2C9-98C5CE538F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061D2E0-E1DC-3CFD-E198-9C406F0E7C7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6627747-7BFC-76D0-363D-7B23BB26F2E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C475CA6-A32F-94E8-D522-A79D0D97C4F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A3F7F66-B9B6-DB5C-5C3E-AA182D91AFB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8D80C4C-F798-1B99-430D-54DBB7829C0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A3023D1-BD42-8063-088F-565107CD92F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F4D8439-2EF8-9620-A816-830ADE20AF4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7295D20-ABB0-D240-5A65-D6682A9D149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3F558CB-E465-C47A-3CDA-A1F1987AB47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2ED7644-4FBC-38CD-0114-8E8418B74F2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B174BC8-43CC-4F61-DE26-029D380CD8A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CBE63D1-9D4F-134C-6D41-5EA9E6D38B0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7BE4800-18E5-F425-AE48-00AD8CB19C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F0F6FB-13F4-DACB-48A9-4B313FE7E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B11E4A1-0749-31A7-53D0-DC2E84A38DB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2E5F51F-760F-6A13-6B3B-775F2F783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FBB9290-D392-232A-02E9-E1AE14301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6479CB2C-064E-C0A9-71E6-0C6C954EE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42" y="1607332"/>
            <a:ext cx="5823351" cy="4059134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A4FEBF0D-C83E-1788-2970-9CA86B2FDA15}"/>
              </a:ext>
            </a:extLst>
          </p:cNvPr>
          <p:cNvGrpSpPr/>
          <p:nvPr/>
        </p:nvGrpSpPr>
        <p:grpSpPr>
          <a:xfrm>
            <a:off x="3554398" y="2002845"/>
            <a:ext cx="97560" cy="105120"/>
            <a:chOff x="3554398" y="2002845"/>
            <a:chExt cx="9756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D714047-44FC-DC1C-19A6-168270B4E59A}"/>
                    </a:ext>
                  </a:extLst>
                </p14:cNvPr>
                <p14:cNvContentPartPr/>
                <p14:nvPr/>
              </p14:nvContentPartPr>
              <p14:xfrm>
                <a:off x="3554398" y="2008245"/>
                <a:ext cx="69840" cy="33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D714047-44FC-DC1C-19A6-168270B4E59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46838" y="2000685"/>
                  <a:ext cx="84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0A0951F-9365-F02A-2DD7-5761555F8F92}"/>
                    </a:ext>
                  </a:extLst>
                </p14:cNvPr>
                <p14:cNvContentPartPr/>
                <p14:nvPr/>
              </p14:nvContentPartPr>
              <p14:xfrm>
                <a:off x="3620278" y="2002845"/>
                <a:ext cx="31680" cy="105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0A0951F-9365-F02A-2DD7-5761555F8F9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12718" y="1995285"/>
                  <a:ext cx="4644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8D2BB5D9-688E-589C-C0EC-A2EE3C5519AB}"/>
              </a:ext>
            </a:extLst>
          </p:cNvPr>
          <p:cNvGrpSpPr/>
          <p:nvPr/>
        </p:nvGrpSpPr>
        <p:grpSpPr>
          <a:xfrm>
            <a:off x="4622518" y="1377885"/>
            <a:ext cx="207000" cy="256680"/>
            <a:chOff x="4622518" y="1377885"/>
            <a:chExt cx="20700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8C4F29F-C8C8-57C8-D348-EF3859BCDFB4}"/>
                    </a:ext>
                  </a:extLst>
                </p14:cNvPr>
                <p14:cNvContentPartPr/>
                <p14:nvPr/>
              </p14:nvContentPartPr>
              <p14:xfrm>
                <a:off x="4691638" y="1377885"/>
                <a:ext cx="46080" cy="2138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8C4F29F-C8C8-57C8-D348-EF3859BCDFB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84078" y="1370325"/>
                  <a:ext cx="612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4735BB7-BE7E-9908-1C40-85949AED8E6C}"/>
                    </a:ext>
                  </a:extLst>
                </p14:cNvPr>
                <p14:cNvContentPartPr/>
                <p14:nvPr/>
              </p14:nvContentPartPr>
              <p14:xfrm>
                <a:off x="4622518" y="1542045"/>
                <a:ext cx="207000" cy="92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4735BB7-BE7E-9908-1C40-85949AED8E6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15318" y="1534485"/>
                  <a:ext cx="222120" cy="10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8CB87462-A497-729A-6A47-F1704013D27A}"/>
                  </a:ext>
                </a:extLst>
              </p14:cNvPr>
              <p14:cNvContentPartPr/>
              <p14:nvPr/>
            </p14:nvContentPartPr>
            <p14:xfrm>
              <a:off x="4664278" y="1011765"/>
              <a:ext cx="333720" cy="1994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8CB87462-A497-729A-6A47-F1704013D27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56718" y="1004565"/>
                <a:ext cx="348480" cy="21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6BAA1191-7772-AA5D-2499-25DD2C1545E6}"/>
              </a:ext>
            </a:extLst>
          </p:cNvPr>
          <p:cNvGrpSpPr/>
          <p:nvPr/>
        </p:nvGrpSpPr>
        <p:grpSpPr>
          <a:xfrm>
            <a:off x="2993329" y="3309633"/>
            <a:ext cx="144360" cy="128880"/>
            <a:chOff x="2993329" y="3309633"/>
            <a:chExt cx="14436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076F0F5-91F6-60B5-8023-33C4606CCE8A}"/>
                    </a:ext>
                  </a:extLst>
                </p14:cNvPr>
                <p14:cNvContentPartPr/>
                <p14:nvPr/>
              </p14:nvContentPartPr>
              <p14:xfrm>
                <a:off x="2993329" y="3363993"/>
                <a:ext cx="95400" cy="3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076F0F5-91F6-60B5-8023-33C4606CCE8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85769" y="3356433"/>
                  <a:ext cx="1105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2F48FA5-2465-D8CB-C705-94634A9BEEFF}"/>
                    </a:ext>
                  </a:extLst>
                </p14:cNvPr>
                <p14:cNvContentPartPr/>
                <p14:nvPr/>
              </p14:nvContentPartPr>
              <p14:xfrm>
                <a:off x="3110689" y="3309633"/>
                <a:ext cx="27000" cy="128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2F48FA5-2465-D8CB-C705-94634A9BEEF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103129" y="3302073"/>
                  <a:ext cx="42120" cy="144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6192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9FB17-BBC4-2844-A300-D832122F9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B65D7EA6-37BC-F00B-5496-6A5745CC5DD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106D383-AD5D-BC57-2EF3-4EFAEAB666D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09E4DC2-8B4D-0487-9367-058724F45FB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4488992-B2E5-2A3C-DE93-EB26FDD9664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05EA2DB-8A04-E8F5-4957-911BDC6A1F9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D3AA94D-8ED8-D186-018A-D0CAAAF4782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8360B6E-8EF4-F8B8-AF58-D052E3DAF2D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F4C587-07B8-B198-015C-4AA8FD85B04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CE238BB-38E1-39CD-E64D-383C0E7D8FC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F7915A-6B51-7856-9827-0EE5F4ECC3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F714E5D-535B-6F2C-9330-D2003AE76DB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5DF6180-2506-E9A0-AB00-12ED00155E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88D5F0E-C08D-4283-8352-8722BFA99E5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EE0C9BD-E812-A6DD-2152-BA97840539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D2E3AE7-70C1-A777-6203-0913175D8D0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8771956-5639-C681-CECF-5153DD4A20F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EE4E178-9F7D-B4F8-0EC5-290860B0B74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409D100-817B-293D-1A4A-BF988062DED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A164010-37D6-346B-7EC3-DC6C4FA5B46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4617064-45C0-D472-1D1E-AC736A2DB63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A040EB4-82D4-AC07-887A-D312231B00B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08EEEC5-F576-2B4F-FD52-0319A16CA5F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12C20A5-60F3-7024-CA6C-BCE20DCB7C9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3730FB2-065E-B554-C99D-B1C1808E31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E02593D-8CE6-8BAE-36A7-3B78F521038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5226EDB-1CCC-0046-8925-F0B82D34062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B258857-51D8-38E1-236A-6E7577D3AE9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D77724A-13A2-15B6-5FA8-7750D087B5A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447F58-63BA-B73C-CD50-C527A64ED0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396A7B-A04C-5CB7-CF39-CB9C645E782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391DE76-5B74-0FDE-5D71-E6DCB634B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0D7108-8E9F-026B-FC73-B217391F7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E02A531-683C-1F44-6BF1-0DD118C77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78" y="997035"/>
            <a:ext cx="4876800" cy="4419600"/>
          </a:xfrm>
          <a:prstGeom prst="rect">
            <a:avLst/>
          </a:prstGeom>
        </p:spPr>
      </p:pic>
      <p:pic>
        <p:nvPicPr>
          <p:cNvPr id="10" name="Immagine 9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F960BA16-57E8-4A4D-E40A-17A3F6CB9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119" y="1280355"/>
            <a:ext cx="5346700" cy="3416300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A4D915D5-5734-8F94-D573-DAAD91A586C2}"/>
              </a:ext>
            </a:extLst>
          </p:cNvPr>
          <p:cNvGrpSpPr/>
          <p:nvPr/>
        </p:nvGrpSpPr>
        <p:grpSpPr>
          <a:xfrm>
            <a:off x="540578" y="1156509"/>
            <a:ext cx="112680" cy="92880"/>
            <a:chOff x="540578" y="1156509"/>
            <a:chExt cx="112680" cy="9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A25F029-3F57-D48A-6869-3A8795D33412}"/>
                    </a:ext>
                  </a:extLst>
                </p14:cNvPr>
                <p14:cNvContentPartPr/>
                <p14:nvPr/>
              </p14:nvContentPartPr>
              <p14:xfrm>
                <a:off x="540578" y="1215549"/>
                <a:ext cx="79200" cy="7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A25F029-3F57-D48A-6869-3A8795D3341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3378" y="1207989"/>
                  <a:ext cx="943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9146848-8EA6-DFCE-9738-E1D8E7CFBAB0}"/>
                    </a:ext>
                  </a:extLst>
                </p14:cNvPr>
                <p14:cNvContentPartPr/>
                <p14:nvPr/>
              </p14:nvContentPartPr>
              <p14:xfrm>
                <a:off x="645698" y="1156509"/>
                <a:ext cx="7560" cy="92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9146848-8EA6-DFCE-9738-E1D8E7CFBAB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8498" y="1148949"/>
                  <a:ext cx="22680" cy="10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E6ECE7CC-F88D-1EF4-E4E0-5F37342000E9}"/>
                  </a:ext>
                </a:extLst>
              </p14:cNvPr>
              <p14:cNvContentPartPr/>
              <p14:nvPr/>
            </p14:nvContentPartPr>
            <p14:xfrm>
              <a:off x="4773818" y="1718469"/>
              <a:ext cx="720000" cy="2916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E6ECE7CC-F88D-1EF4-E4E0-5F37342000E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20178" y="1610829"/>
                <a:ext cx="82764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B5F4E0F7-9A45-E6D0-8C1D-545483BB47DE}"/>
                  </a:ext>
                </a:extLst>
              </p14:cNvPr>
              <p14:cNvContentPartPr/>
              <p14:nvPr/>
            </p14:nvContentPartPr>
            <p14:xfrm>
              <a:off x="853778" y="2039229"/>
              <a:ext cx="686160" cy="702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B5F4E0F7-9A45-E6D0-8C1D-545483BB47D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00138" y="1931229"/>
                <a:ext cx="793800" cy="28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35895067-943E-55A8-416C-57841FCC809E}"/>
              </a:ext>
            </a:extLst>
          </p:cNvPr>
          <p:cNvGrpSpPr/>
          <p:nvPr/>
        </p:nvGrpSpPr>
        <p:grpSpPr>
          <a:xfrm>
            <a:off x="2679698" y="2217789"/>
            <a:ext cx="80280" cy="178560"/>
            <a:chOff x="2679698" y="2217789"/>
            <a:chExt cx="8028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EE72E96-E789-5D82-D414-313768ACD4C9}"/>
                    </a:ext>
                  </a:extLst>
                </p14:cNvPr>
                <p14:cNvContentPartPr/>
                <p14:nvPr/>
              </p14:nvContentPartPr>
              <p14:xfrm>
                <a:off x="2679698" y="2217789"/>
                <a:ext cx="80280" cy="94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EE72E96-E789-5D82-D414-313768ACD4C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72138" y="2210229"/>
                  <a:ext cx="95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1A9240E-990A-580E-4F7B-5E01C1BB25C7}"/>
                    </a:ext>
                  </a:extLst>
                </p14:cNvPr>
                <p14:cNvContentPartPr/>
                <p14:nvPr/>
              </p14:nvContentPartPr>
              <p14:xfrm>
                <a:off x="2715338" y="2374029"/>
                <a:ext cx="11160" cy="22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1A9240E-990A-580E-4F7B-5E01C1BB25C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07778" y="2366469"/>
                  <a:ext cx="2628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B12CBC8F-3C7F-6F47-B70A-05E1B8CE48EA}"/>
              </a:ext>
            </a:extLst>
          </p:cNvPr>
          <p:cNvGrpSpPr/>
          <p:nvPr/>
        </p:nvGrpSpPr>
        <p:grpSpPr>
          <a:xfrm>
            <a:off x="297938" y="251374"/>
            <a:ext cx="730440" cy="276840"/>
            <a:chOff x="297938" y="251374"/>
            <a:chExt cx="73044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C800D7F-96D3-7051-8D77-5F3D4392F983}"/>
                    </a:ext>
                  </a:extLst>
                </p14:cNvPr>
                <p14:cNvContentPartPr/>
                <p14:nvPr/>
              </p14:nvContentPartPr>
              <p14:xfrm>
                <a:off x="297938" y="325174"/>
                <a:ext cx="275760" cy="111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C800D7F-96D3-7051-8D77-5F3D4392F98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0378" y="317614"/>
                  <a:ext cx="2908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5B10491-CA10-3A4B-CB77-B704A29754FC}"/>
                    </a:ext>
                  </a:extLst>
                </p14:cNvPr>
                <p14:cNvContentPartPr/>
                <p14:nvPr/>
              </p14:nvContentPartPr>
              <p14:xfrm>
                <a:off x="743618" y="251374"/>
                <a:ext cx="163440" cy="14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5B10491-CA10-3A4B-CB77-B704A29754F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36058" y="243814"/>
                  <a:ext cx="1785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170E378-9ADE-1D4B-413D-C8280D59C851}"/>
                    </a:ext>
                  </a:extLst>
                </p14:cNvPr>
                <p14:cNvContentPartPr/>
                <p14:nvPr/>
              </p14:nvContentPartPr>
              <p14:xfrm>
                <a:off x="743618" y="274414"/>
                <a:ext cx="111240" cy="1317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170E378-9ADE-1D4B-413D-C8280D59C85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6058" y="267214"/>
                  <a:ext cx="1263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E0A05E4-03DF-A88A-62C1-876FF41A5A9A}"/>
                    </a:ext>
                  </a:extLst>
                </p14:cNvPr>
                <p14:cNvContentPartPr/>
                <p14:nvPr/>
              </p14:nvContentPartPr>
              <p14:xfrm>
                <a:off x="848738" y="424534"/>
                <a:ext cx="6120" cy="92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E0A05E4-03DF-A88A-62C1-876FF41A5A9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41178" y="417334"/>
                  <a:ext cx="212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25EE766-CFCD-2554-EADC-B156CDDA084B}"/>
                    </a:ext>
                  </a:extLst>
                </p14:cNvPr>
                <p14:cNvContentPartPr/>
                <p14:nvPr/>
              </p14:nvContentPartPr>
              <p14:xfrm>
                <a:off x="727778" y="494014"/>
                <a:ext cx="300600" cy="34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25EE766-CFCD-2554-EADC-B156CDDA084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20218" y="486454"/>
                  <a:ext cx="31536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DD0BFA85-CABD-4CA4-401D-20FB72C5F0EB}"/>
              </a:ext>
            </a:extLst>
          </p:cNvPr>
          <p:cNvGrpSpPr/>
          <p:nvPr/>
        </p:nvGrpSpPr>
        <p:grpSpPr>
          <a:xfrm>
            <a:off x="1338698" y="226894"/>
            <a:ext cx="1177560" cy="254520"/>
            <a:chOff x="1338698" y="226894"/>
            <a:chExt cx="117756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59E5175-2C02-22B3-7B98-B9DA4FDD51EC}"/>
                    </a:ext>
                  </a:extLst>
                </p14:cNvPr>
                <p14:cNvContentPartPr/>
                <p14:nvPr/>
              </p14:nvContentPartPr>
              <p14:xfrm>
                <a:off x="1338698" y="263974"/>
                <a:ext cx="231480" cy="36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59E5175-2C02-22B3-7B98-B9DA4FDD51E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331138" y="256414"/>
                  <a:ext cx="2466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6458A6F-4D6C-DE69-F61B-0B882EE2C259}"/>
                    </a:ext>
                  </a:extLst>
                </p14:cNvPr>
                <p14:cNvContentPartPr/>
                <p14:nvPr/>
              </p14:nvContentPartPr>
              <p14:xfrm>
                <a:off x="1353458" y="405814"/>
                <a:ext cx="245520" cy="38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6458A6F-4D6C-DE69-F61B-0B882EE2C25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45898" y="398254"/>
                  <a:ext cx="260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5D4D895-E5D8-A288-CAB7-E8179D7FF421}"/>
                    </a:ext>
                  </a:extLst>
                </p14:cNvPr>
                <p14:cNvContentPartPr/>
                <p14:nvPr/>
              </p14:nvContentPartPr>
              <p14:xfrm>
                <a:off x="1714898" y="334894"/>
                <a:ext cx="203400" cy="146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5D4D895-E5D8-A288-CAB7-E8179D7FF42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07338" y="327334"/>
                  <a:ext cx="2185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54FBEEA-9412-7855-7F87-28D762DBF531}"/>
                    </a:ext>
                  </a:extLst>
                </p14:cNvPr>
                <p14:cNvContentPartPr/>
                <p14:nvPr/>
              </p14:nvContentPartPr>
              <p14:xfrm>
                <a:off x="1929458" y="332014"/>
                <a:ext cx="172800" cy="125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54FBEEA-9412-7855-7F87-28D762DBF53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921898" y="324454"/>
                  <a:ext cx="1879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6ABDC5C-E570-8F1C-EE8E-2A6C58D7A1C7}"/>
                    </a:ext>
                  </a:extLst>
                </p14:cNvPr>
                <p14:cNvContentPartPr/>
                <p14:nvPr/>
              </p14:nvContentPartPr>
              <p14:xfrm>
                <a:off x="2146538" y="295294"/>
                <a:ext cx="153000" cy="174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6ABDC5C-E570-8F1C-EE8E-2A6C58D7A1C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138978" y="287734"/>
                  <a:ext cx="1681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90522F6-2E0B-E5F7-6DB6-DDC608BB7110}"/>
                    </a:ext>
                  </a:extLst>
                </p14:cNvPr>
                <p14:cNvContentPartPr/>
                <p14:nvPr/>
              </p14:nvContentPartPr>
              <p14:xfrm>
                <a:off x="2328338" y="226894"/>
                <a:ext cx="99000" cy="164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90522F6-2E0B-E5F7-6DB6-DDC608BB711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320778" y="219694"/>
                  <a:ext cx="1141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0AAA46E-C5B5-D917-55D0-97836881D3E3}"/>
                    </a:ext>
                  </a:extLst>
                </p14:cNvPr>
                <p14:cNvContentPartPr/>
                <p14:nvPr/>
              </p14:nvContentPartPr>
              <p14:xfrm>
                <a:off x="2415818" y="325894"/>
                <a:ext cx="100440" cy="145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0AAA46E-C5B5-D917-55D0-97836881D3E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08258" y="318334"/>
                  <a:ext cx="115560" cy="16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3858E9B3-A8C8-8757-22EE-B620F8583631}"/>
              </a:ext>
            </a:extLst>
          </p:cNvPr>
          <p:cNvGrpSpPr/>
          <p:nvPr/>
        </p:nvGrpSpPr>
        <p:grpSpPr>
          <a:xfrm>
            <a:off x="3229778" y="28894"/>
            <a:ext cx="1210320" cy="635400"/>
            <a:chOff x="3229778" y="28894"/>
            <a:chExt cx="1210320" cy="63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1DFE675-140D-8BD9-CEF1-AD575A431D0E}"/>
                    </a:ext>
                  </a:extLst>
                </p14:cNvPr>
                <p14:cNvContentPartPr/>
                <p14:nvPr/>
              </p14:nvContentPartPr>
              <p14:xfrm>
                <a:off x="3229778" y="28894"/>
                <a:ext cx="366480" cy="635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1DFE675-140D-8BD9-CEF1-AD575A431D0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222218" y="21334"/>
                  <a:ext cx="381600" cy="65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1A7A932-B10E-8A6F-B828-65954CF838BC}"/>
                    </a:ext>
                  </a:extLst>
                </p14:cNvPr>
                <p14:cNvContentPartPr/>
                <p14:nvPr/>
              </p14:nvContentPartPr>
              <p14:xfrm>
                <a:off x="3610658" y="262174"/>
                <a:ext cx="396720" cy="139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1A7A932-B10E-8A6F-B828-65954CF838B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03098" y="254614"/>
                  <a:ext cx="4118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58D17B8-89BB-82E4-A808-4FF0A18A9C07}"/>
                    </a:ext>
                  </a:extLst>
                </p14:cNvPr>
                <p14:cNvContentPartPr/>
                <p14:nvPr/>
              </p14:nvContentPartPr>
              <p14:xfrm>
                <a:off x="4013498" y="231574"/>
                <a:ext cx="160560" cy="1641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58D17B8-89BB-82E4-A808-4FF0A18A9C0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05938" y="224014"/>
                  <a:ext cx="1756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DCD834E-96C1-39B2-9D1A-092DC9683AA2}"/>
                    </a:ext>
                  </a:extLst>
                </p14:cNvPr>
                <p14:cNvContentPartPr/>
                <p14:nvPr/>
              </p14:nvContentPartPr>
              <p14:xfrm>
                <a:off x="4189538" y="289534"/>
                <a:ext cx="136800" cy="24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DCD834E-96C1-39B2-9D1A-092DC9683AA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181978" y="281974"/>
                  <a:ext cx="1515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03C7CAA1-0391-CA96-7535-D1384347954F}"/>
                    </a:ext>
                  </a:extLst>
                </p14:cNvPr>
                <p14:cNvContentPartPr/>
                <p14:nvPr/>
              </p14:nvContentPartPr>
              <p14:xfrm>
                <a:off x="4275938" y="190174"/>
                <a:ext cx="84600" cy="258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03C7CAA1-0391-CA96-7535-D1384347954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268378" y="182614"/>
                  <a:ext cx="993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F70F8B5-DFEE-9567-4B3C-F511F0FC27A0}"/>
                    </a:ext>
                  </a:extLst>
                </p14:cNvPr>
                <p14:cNvContentPartPr/>
                <p14:nvPr/>
              </p14:nvContentPartPr>
              <p14:xfrm>
                <a:off x="4413458" y="243814"/>
                <a:ext cx="26640" cy="167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F70F8B5-DFEE-9567-4B3C-F511F0FC27A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406258" y="236254"/>
                  <a:ext cx="4140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1AC9047B-23DA-12AC-79DB-0B71F2549879}"/>
              </a:ext>
            </a:extLst>
          </p:cNvPr>
          <p:cNvGrpSpPr/>
          <p:nvPr/>
        </p:nvGrpSpPr>
        <p:grpSpPr>
          <a:xfrm>
            <a:off x="4700018" y="208174"/>
            <a:ext cx="1383840" cy="231480"/>
            <a:chOff x="4700018" y="208174"/>
            <a:chExt cx="1383840" cy="23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00AB908-076C-E33B-8365-F60E979A47F8}"/>
                    </a:ext>
                  </a:extLst>
                </p14:cNvPr>
                <p14:cNvContentPartPr/>
                <p14:nvPr/>
              </p14:nvContentPartPr>
              <p14:xfrm>
                <a:off x="4708658" y="252814"/>
                <a:ext cx="154800" cy="525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00AB908-076C-E33B-8365-F60E979A47F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701098" y="245254"/>
                  <a:ext cx="1699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847301C-7D86-42A1-CC70-F457A7C9FBF5}"/>
                    </a:ext>
                  </a:extLst>
                </p14:cNvPr>
                <p14:cNvContentPartPr/>
                <p14:nvPr/>
              </p14:nvContentPartPr>
              <p14:xfrm>
                <a:off x="4700018" y="350734"/>
                <a:ext cx="207000" cy="288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847301C-7D86-42A1-CC70-F457A7C9FBF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692458" y="343174"/>
                  <a:ext cx="2221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51E0D430-FA1A-C37C-C1D5-82EE1E7D0C2D}"/>
                    </a:ext>
                  </a:extLst>
                </p14:cNvPr>
                <p14:cNvContentPartPr/>
                <p14:nvPr/>
              </p14:nvContentPartPr>
              <p14:xfrm>
                <a:off x="5061818" y="238414"/>
                <a:ext cx="197640" cy="1836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51E0D430-FA1A-C37C-C1D5-82EE1E7D0C2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54258" y="230854"/>
                  <a:ext cx="212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71934D0-E1A0-883C-E967-1148C10C2264}"/>
                    </a:ext>
                  </a:extLst>
                </p14:cNvPr>
                <p14:cNvContentPartPr/>
                <p14:nvPr/>
              </p14:nvContentPartPr>
              <p14:xfrm>
                <a:off x="5279258" y="254254"/>
                <a:ext cx="260640" cy="1663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71934D0-E1A0-883C-E967-1148C10C226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271698" y="246694"/>
                  <a:ext cx="2757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40910CB-E456-65AB-E50B-0D93DEDB6DA1}"/>
                    </a:ext>
                  </a:extLst>
                </p14:cNvPr>
                <p14:cNvContentPartPr/>
                <p14:nvPr/>
              </p14:nvContentPartPr>
              <p14:xfrm>
                <a:off x="5499578" y="270814"/>
                <a:ext cx="159480" cy="120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40910CB-E456-65AB-E50B-0D93DEDB6DA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492018" y="263254"/>
                  <a:ext cx="1746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C187CC6-2150-3D36-CBE7-EFA948A8C986}"/>
                    </a:ext>
                  </a:extLst>
                </p14:cNvPr>
                <p14:cNvContentPartPr/>
                <p14:nvPr/>
              </p14:nvContentPartPr>
              <p14:xfrm>
                <a:off x="5689658" y="294214"/>
                <a:ext cx="145800" cy="1166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C187CC6-2150-3D36-CBE7-EFA948A8C98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682098" y="286654"/>
                  <a:ext cx="160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41F37C0B-63CA-0C41-6A17-8CC1C31066C5}"/>
                    </a:ext>
                  </a:extLst>
                </p14:cNvPr>
                <p14:cNvContentPartPr/>
                <p14:nvPr/>
              </p14:nvContentPartPr>
              <p14:xfrm>
                <a:off x="5887298" y="208174"/>
                <a:ext cx="106920" cy="1587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41F37C0B-63CA-0C41-6A17-8CC1C31066C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879738" y="200614"/>
                  <a:ext cx="1220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BB44905-8E4C-843A-1D94-FEEE74430570}"/>
                    </a:ext>
                  </a:extLst>
                </p14:cNvPr>
                <p14:cNvContentPartPr/>
                <p14:nvPr/>
              </p14:nvContentPartPr>
              <p14:xfrm>
                <a:off x="6055418" y="307894"/>
                <a:ext cx="28440" cy="1317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BB44905-8E4C-843A-1D94-FEEE7443057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047858" y="300334"/>
                  <a:ext cx="43560" cy="14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9A708651-7E73-58EE-BB4D-E7413BA488BD}"/>
                  </a:ext>
                </a:extLst>
              </p14:cNvPr>
              <p14:cNvContentPartPr/>
              <p14:nvPr/>
            </p14:nvContentPartPr>
            <p14:xfrm>
              <a:off x="9720698" y="2134591"/>
              <a:ext cx="87480" cy="3096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9A708651-7E73-58EE-BB4D-E7413BA488BD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667058" y="2026591"/>
                <a:ext cx="195120" cy="24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uppo 83">
            <a:extLst>
              <a:ext uri="{FF2B5EF4-FFF2-40B4-BE49-F238E27FC236}">
                <a16:creationId xmlns:a16="http://schemas.microsoft.com/office/drawing/2014/main" id="{E7FFCB84-1320-34AE-CDFE-978ECE6661E7}"/>
              </a:ext>
            </a:extLst>
          </p:cNvPr>
          <p:cNvGrpSpPr/>
          <p:nvPr/>
        </p:nvGrpSpPr>
        <p:grpSpPr>
          <a:xfrm>
            <a:off x="6812618" y="1640311"/>
            <a:ext cx="2878920" cy="342720"/>
            <a:chOff x="6812618" y="1640311"/>
            <a:chExt cx="2878920" cy="34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F7481F51-FB92-33F7-A84F-60D58D39E6D3}"/>
                    </a:ext>
                  </a:extLst>
                </p14:cNvPr>
                <p14:cNvContentPartPr/>
                <p14:nvPr/>
              </p14:nvContentPartPr>
              <p14:xfrm>
                <a:off x="6812618" y="1785751"/>
                <a:ext cx="2878920" cy="1972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F7481F51-FB92-33F7-A84F-60D58D39E6D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805058" y="1778191"/>
                  <a:ext cx="28936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F556CD0-03F1-7678-75A1-3B6DD8AF1938}"/>
                    </a:ext>
                  </a:extLst>
                </p14:cNvPr>
                <p14:cNvContentPartPr/>
                <p14:nvPr/>
              </p14:nvContentPartPr>
              <p14:xfrm>
                <a:off x="8246498" y="1640311"/>
                <a:ext cx="78840" cy="1054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F556CD0-03F1-7678-75A1-3B6DD8AF193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238938" y="1632751"/>
                  <a:ext cx="93960" cy="12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761F9364-25BE-644C-B3AC-B63D1FE72F17}"/>
                  </a:ext>
                </a:extLst>
              </p14:cNvPr>
              <p14:cNvContentPartPr/>
              <p14:nvPr/>
            </p14:nvContentPartPr>
            <p14:xfrm>
              <a:off x="8547818" y="2283631"/>
              <a:ext cx="1069200" cy="12096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761F9364-25BE-644C-B3AC-B63D1FE72F17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540258" y="2276071"/>
                <a:ext cx="1084320" cy="13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uppo 88">
            <a:extLst>
              <a:ext uri="{FF2B5EF4-FFF2-40B4-BE49-F238E27FC236}">
                <a16:creationId xmlns:a16="http://schemas.microsoft.com/office/drawing/2014/main" id="{3659B5CB-B357-656D-FF4B-FD8DD26D736F}"/>
              </a:ext>
            </a:extLst>
          </p:cNvPr>
          <p:cNvGrpSpPr/>
          <p:nvPr/>
        </p:nvGrpSpPr>
        <p:grpSpPr>
          <a:xfrm>
            <a:off x="9833378" y="1645351"/>
            <a:ext cx="1393200" cy="330120"/>
            <a:chOff x="9833378" y="1645351"/>
            <a:chExt cx="139320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488AF67-9827-A441-E8F1-921BE33B37A2}"/>
                    </a:ext>
                  </a:extLst>
                </p14:cNvPr>
                <p14:cNvContentPartPr/>
                <p14:nvPr/>
              </p14:nvContentPartPr>
              <p14:xfrm>
                <a:off x="9833378" y="1825351"/>
                <a:ext cx="1393200" cy="1501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488AF67-9827-A441-E8F1-921BE33B37A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825818" y="1817791"/>
                  <a:ext cx="14083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E047AD9-9E36-5591-B9A7-F748F29536F3}"/>
                    </a:ext>
                  </a:extLst>
                </p14:cNvPr>
                <p14:cNvContentPartPr/>
                <p14:nvPr/>
              </p14:nvContentPartPr>
              <p14:xfrm>
                <a:off x="10578578" y="1645351"/>
                <a:ext cx="168120" cy="986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E047AD9-9E36-5591-B9A7-F748F29536F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571018" y="1637791"/>
                  <a:ext cx="182880" cy="11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E9CBCCFE-4C4E-74E5-E66C-C1DD10A2EEC7}"/>
                  </a:ext>
                </a:extLst>
              </p14:cNvPr>
              <p14:cNvContentPartPr/>
              <p14:nvPr/>
            </p14:nvContentPartPr>
            <p14:xfrm>
              <a:off x="9690458" y="2069791"/>
              <a:ext cx="94320" cy="12348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E9CBCCFE-4C4E-74E5-E66C-C1DD10A2EEC7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9682898" y="2062231"/>
                <a:ext cx="109440" cy="13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uppo 94">
            <a:extLst>
              <a:ext uri="{FF2B5EF4-FFF2-40B4-BE49-F238E27FC236}">
                <a16:creationId xmlns:a16="http://schemas.microsoft.com/office/drawing/2014/main" id="{7A544452-B700-7A38-FA86-2D736567F1C8}"/>
              </a:ext>
            </a:extLst>
          </p:cNvPr>
          <p:cNvGrpSpPr/>
          <p:nvPr/>
        </p:nvGrpSpPr>
        <p:grpSpPr>
          <a:xfrm>
            <a:off x="6619298" y="610351"/>
            <a:ext cx="476280" cy="391320"/>
            <a:chOff x="6619298" y="610351"/>
            <a:chExt cx="476280" cy="39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00CCC325-9E78-DF37-5542-E642F6A7F0DA}"/>
                    </a:ext>
                  </a:extLst>
                </p14:cNvPr>
                <p14:cNvContentPartPr/>
                <p14:nvPr/>
              </p14:nvContentPartPr>
              <p14:xfrm>
                <a:off x="6830978" y="711511"/>
                <a:ext cx="2160" cy="964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00CCC325-9E78-DF37-5542-E642F6A7F0D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823418" y="703951"/>
                  <a:ext cx="169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D0328324-8976-B6E1-ACCA-C46EAD6F5F56}"/>
                    </a:ext>
                  </a:extLst>
                </p14:cNvPr>
                <p14:cNvContentPartPr/>
                <p14:nvPr/>
              </p14:nvContentPartPr>
              <p14:xfrm>
                <a:off x="6808298" y="939391"/>
                <a:ext cx="10800" cy="97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D0328324-8976-B6E1-ACCA-C46EAD6F5F5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800738" y="931831"/>
                  <a:ext cx="259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2B961B6-3B42-1C4D-7D03-B90E6822921D}"/>
                    </a:ext>
                  </a:extLst>
                </p14:cNvPr>
                <p14:cNvContentPartPr/>
                <p14:nvPr/>
              </p14:nvContentPartPr>
              <p14:xfrm>
                <a:off x="6619298" y="610351"/>
                <a:ext cx="476280" cy="3913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2B961B6-3B42-1C4D-7D03-B90E6822921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611738" y="602791"/>
                  <a:ext cx="491400" cy="40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AC12E8FF-A352-6B1B-88D1-BB82C6DDF1A1}"/>
              </a:ext>
            </a:extLst>
          </p:cNvPr>
          <p:cNvGrpSpPr/>
          <p:nvPr/>
        </p:nvGrpSpPr>
        <p:grpSpPr>
          <a:xfrm>
            <a:off x="7348658" y="621871"/>
            <a:ext cx="753480" cy="293400"/>
            <a:chOff x="7348658" y="621871"/>
            <a:chExt cx="75348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C75D666-E81A-0710-7211-F5392404AC50}"/>
                    </a:ext>
                  </a:extLst>
                </p14:cNvPr>
                <p14:cNvContentPartPr/>
                <p14:nvPr/>
              </p14:nvContentPartPr>
              <p14:xfrm>
                <a:off x="7348658" y="627991"/>
                <a:ext cx="137880" cy="1440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C75D666-E81A-0710-7211-F5392404AC5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341098" y="620431"/>
                  <a:ext cx="1530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843F69E-D651-36F6-0C19-F19BC25B1DA1}"/>
                    </a:ext>
                  </a:extLst>
                </p14:cNvPr>
                <p14:cNvContentPartPr/>
                <p14:nvPr/>
              </p14:nvContentPartPr>
              <p14:xfrm>
                <a:off x="7424978" y="802951"/>
                <a:ext cx="14040" cy="644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843F69E-D651-36F6-0C19-F19BC25B1DA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417418" y="795391"/>
                  <a:ext cx="291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D020676-A31C-2AA5-A7A4-54281D8CF7EB}"/>
                    </a:ext>
                  </a:extLst>
                </p14:cNvPr>
                <p14:cNvContentPartPr/>
                <p14:nvPr/>
              </p14:nvContentPartPr>
              <p14:xfrm>
                <a:off x="7353338" y="820591"/>
                <a:ext cx="214920" cy="644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D020676-A31C-2AA5-A7A4-54281D8CF7E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345778" y="813031"/>
                  <a:ext cx="2300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738A7A65-DD8D-C27E-E60C-3217FF153785}"/>
                    </a:ext>
                  </a:extLst>
                </p14:cNvPr>
                <p14:cNvContentPartPr/>
                <p14:nvPr/>
              </p14:nvContentPartPr>
              <p14:xfrm>
                <a:off x="7598138" y="634831"/>
                <a:ext cx="129600" cy="61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738A7A65-DD8D-C27E-E60C-3217FF15378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590578" y="627271"/>
                  <a:ext cx="1447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7CCBAAE5-6461-1504-BE92-F19483D7E7A5}"/>
                    </a:ext>
                  </a:extLst>
                </p14:cNvPr>
                <p14:cNvContentPartPr/>
                <p14:nvPr/>
              </p14:nvContentPartPr>
              <p14:xfrm>
                <a:off x="7622618" y="673351"/>
                <a:ext cx="7920" cy="644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7CCBAAE5-6461-1504-BE92-F19483D7E7A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615058" y="666151"/>
                  <a:ext cx="230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752D95B-95FC-B07C-40C5-27135DF7252A}"/>
                    </a:ext>
                  </a:extLst>
                </p14:cNvPr>
                <p14:cNvContentPartPr/>
                <p14:nvPr/>
              </p14:nvContentPartPr>
              <p14:xfrm>
                <a:off x="7652498" y="663271"/>
                <a:ext cx="34200" cy="939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752D95B-95FC-B07C-40C5-27135DF7252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644938" y="655711"/>
                  <a:ext cx="493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708F829-163F-377A-F695-CCBB55F9DC33}"/>
                    </a:ext>
                  </a:extLst>
                </p14:cNvPr>
                <p14:cNvContentPartPr/>
                <p14:nvPr/>
              </p14:nvContentPartPr>
              <p14:xfrm>
                <a:off x="7544858" y="739951"/>
                <a:ext cx="171720" cy="435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708F829-163F-377A-F695-CCBB55F9DC3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537658" y="732391"/>
                  <a:ext cx="1868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E4EDEC3-4662-7F6E-53C6-39F4BD671578}"/>
                    </a:ext>
                  </a:extLst>
                </p14:cNvPr>
                <p14:cNvContentPartPr/>
                <p14:nvPr/>
              </p14:nvContentPartPr>
              <p14:xfrm>
                <a:off x="7789658" y="627991"/>
                <a:ext cx="19440" cy="1440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E4EDEC3-4662-7F6E-53C6-39F4BD67157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782098" y="620431"/>
                  <a:ext cx="345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4E754452-95F2-4A20-C709-FBE3E0C58973}"/>
                    </a:ext>
                  </a:extLst>
                </p14:cNvPr>
                <p14:cNvContentPartPr/>
                <p14:nvPr/>
              </p14:nvContentPartPr>
              <p14:xfrm>
                <a:off x="7959938" y="621871"/>
                <a:ext cx="142200" cy="1015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4E754452-95F2-4A20-C709-FBE3E0C5897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952378" y="614311"/>
                  <a:ext cx="1573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CE0FE96-9145-B0A5-EBD3-4D0E77406800}"/>
                    </a:ext>
                  </a:extLst>
                </p14:cNvPr>
                <p14:cNvContentPartPr/>
                <p14:nvPr/>
              </p14:nvContentPartPr>
              <p14:xfrm>
                <a:off x="7914578" y="770551"/>
                <a:ext cx="147240" cy="201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CE0FE96-9145-B0A5-EBD3-4D0E7740680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907018" y="762991"/>
                  <a:ext cx="162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B7D6B5DC-9BAE-3DE9-D2CF-4510E4275A3F}"/>
                    </a:ext>
                  </a:extLst>
                </p14:cNvPr>
                <p14:cNvContentPartPr/>
                <p14:nvPr/>
              </p14:nvContentPartPr>
              <p14:xfrm>
                <a:off x="7983338" y="818791"/>
                <a:ext cx="111240" cy="964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B7D6B5DC-9BAE-3DE9-D2CF-4510E4275A3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975778" y="811231"/>
                  <a:ext cx="12636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A6AA9BD3-33AC-6DE8-97D2-8E070BBEC8D8}"/>
              </a:ext>
            </a:extLst>
          </p:cNvPr>
          <p:cNvGrpSpPr/>
          <p:nvPr/>
        </p:nvGrpSpPr>
        <p:grpSpPr>
          <a:xfrm>
            <a:off x="8461418" y="618991"/>
            <a:ext cx="489960" cy="221040"/>
            <a:chOff x="8461418" y="618991"/>
            <a:chExt cx="489960" cy="22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96FE5C77-F9EA-DB9E-0175-84F56C0549DF}"/>
                    </a:ext>
                  </a:extLst>
                </p14:cNvPr>
                <p14:cNvContentPartPr/>
                <p14:nvPr/>
              </p14:nvContentPartPr>
              <p14:xfrm>
                <a:off x="8461418" y="645271"/>
                <a:ext cx="150480" cy="140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96FE5C77-F9EA-DB9E-0175-84F56C0549D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453858" y="637711"/>
                  <a:ext cx="1656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00E758A-7B19-AEFA-120E-E281E6D8F18B}"/>
                    </a:ext>
                  </a:extLst>
                </p14:cNvPr>
                <p14:cNvContentPartPr/>
                <p14:nvPr/>
              </p14:nvContentPartPr>
              <p14:xfrm>
                <a:off x="8485178" y="658591"/>
                <a:ext cx="47160" cy="849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00E758A-7B19-AEFA-120E-E281E6D8F18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477618" y="651031"/>
                  <a:ext cx="622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1529AFC-2F9E-BD67-50C7-9928DAE19E86}"/>
                    </a:ext>
                  </a:extLst>
                </p14:cNvPr>
                <p14:cNvContentPartPr/>
                <p14:nvPr/>
              </p14:nvContentPartPr>
              <p14:xfrm>
                <a:off x="8552858" y="650671"/>
                <a:ext cx="38160" cy="975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1529AFC-2F9E-BD67-50C7-9928DAE19E8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545298" y="643111"/>
                  <a:ext cx="529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19564BF-0633-4D1A-9E59-01E818B2B4B0}"/>
                    </a:ext>
                  </a:extLst>
                </p14:cNvPr>
                <p14:cNvContentPartPr/>
                <p14:nvPr/>
              </p14:nvContentPartPr>
              <p14:xfrm>
                <a:off x="8688578" y="618991"/>
                <a:ext cx="7920" cy="889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19564BF-0633-4D1A-9E59-01E818B2B4B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681018" y="611431"/>
                  <a:ext cx="230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B628E62-1241-E088-8968-7365CF41924E}"/>
                    </a:ext>
                  </a:extLst>
                </p14:cNvPr>
                <p14:cNvContentPartPr/>
                <p14:nvPr/>
              </p14:nvContentPartPr>
              <p14:xfrm>
                <a:off x="8564018" y="750031"/>
                <a:ext cx="108000" cy="900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B628E62-1241-E088-8968-7365CF41924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556458" y="742831"/>
                  <a:ext cx="1231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FC86E37-DAE2-9AA9-E545-48CAE21A1642}"/>
                    </a:ext>
                  </a:extLst>
                </p14:cNvPr>
                <p14:cNvContentPartPr/>
                <p14:nvPr/>
              </p14:nvContentPartPr>
              <p14:xfrm>
                <a:off x="8577338" y="797911"/>
                <a:ext cx="76680" cy="25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FC86E37-DAE2-9AA9-E545-48CAE21A164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569778" y="790351"/>
                  <a:ext cx="918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9C34FF78-ADC1-7850-C2CA-5F6EE475A056}"/>
                    </a:ext>
                  </a:extLst>
                </p14:cNvPr>
                <p14:cNvContentPartPr/>
                <p14:nvPr/>
              </p14:nvContentPartPr>
              <p14:xfrm>
                <a:off x="8785418" y="663271"/>
                <a:ext cx="63000" cy="896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9C34FF78-ADC1-7850-C2CA-5F6EE475A05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777858" y="655711"/>
                  <a:ext cx="781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BC244B9-E58F-DA19-DA81-15E070324EA4}"/>
                    </a:ext>
                  </a:extLst>
                </p14:cNvPr>
                <p14:cNvContentPartPr/>
                <p14:nvPr/>
              </p14:nvContentPartPr>
              <p14:xfrm>
                <a:off x="8847338" y="705751"/>
                <a:ext cx="50040" cy="61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BC244B9-E58F-DA19-DA81-15E070324EA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839778" y="698191"/>
                  <a:ext cx="651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ECE1DC71-9DA1-8A3E-C36E-B8D15CA5B050}"/>
                    </a:ext>
                  </a:extLst>
                </p14:cNvPr>
                <p14:cNvContentPartPr/>
                <p14:nvPr/>
              </p14:nvContentPartPr>
              <p14:xfrm>
                <a:off x="8907098" y="650671"/>
                <a:ext cx="12960" cy="1213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ECE1DC71-9DA1-8A3E-C36E-B8D15CA5B05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899538" y="643111"/>
                  <a:ext cx="280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F5BD530-ED28-1CAE-1A15-387C14AAA568}"/>
                    </a:ext>
                  </a:extLst>
                </p14:cNvPr>
                <p14:cNvContentPartPr/>
                <p14:nvPr/>
              </p14:nvContentPartPr>
              <p14:xfrm>
                <a:off x="8947778" y="682711"/>
                <a:ext cx="3600" cy="939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F5BD530-ED28-1CAE-1A15-387C14AAA56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940218" y="675151"/>
                  <a:ext cx="1872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FCA81C76-E3B9-27A9-6719-70EE4EC6F75E}"/>
              </a:ext>
            </a:extLst>
          </p:cNvPr>
          <p:cNvGrpSpPr/>
          <p:nvPr/>
        </p:nvGrpSpPr>
        <p:grpSpPr>
          <a:xfrm>
            <a:off x="9239018" y="615031"/>
            <a:ext cx="698400" cy="216720"/>
            <a:chOff x="9239018" y="615031"/>
            <a:chExt cx="698400" cy="21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F940563B-B938-2EA9-7756-B67E1522D2D4}"/>
                    </a:ext>
                  </a:extLst>
                </p14:cNvPr>
                <p14:cNvContentPartPr/>
                <p14:nvPr/>
              </p14:nvContentPartPr>
              <p14:xfrm>
                <a:off x="9239018" y="634831"/>
                <a:ext cx="76680" cy="910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F940563B-B938-2EA9-7756-B67E1522D2D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231458" y="627271"/>
                  <a:ext cx="91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E0B7FAA2-9C98-37D8-0DE8-2AF492DB3C61}"/>
                    </a:ext>
                  </a:extLst>
                </p14:cNvPr>
                <p14:cNvContentPartPr/>
                <p14:nvPr/>
              </p14:nvContentPartPr>
              <p14:xfrm>
                <a:off x="9379058" y="615031"/>
                <a:ext cx="11160" cy="939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E0B7FAA2-9C98-37D8-0DE8-2AF492DB3C6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371498" y="607471"/>
                  <a:ext cx="26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DFB02224-CA7F-720E-8464-5EDCB7A69BE1}"/>
                    </a:ext>
                  </a:extLst>
                </p14:cNvPr>
                <p14:cNvContentPartPr/>
                <p14:nvPr/>
              </p14:nvContentPartPr>
              <p14:xfrm>
                <a:off x="9277178" y="746791"/>
                <a:ext cx="58680" cy="849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DFB02224-CA7F-720E-8464-5EDCB7A69BE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269618" y="739231"/>
                  <a:ext cx="738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3104A08-7C45-E215-E852-C6F97C54278A}"/>
                    </a:ext>
                  </a:extLst>
                </p14:cNvPr>
                <p14:cNvContentPartPr/>
                <p14:nvPr/>
              </p14:nvContentPartPr>
              <p14:xfrm>
                <a:off x="9285458" y="787831"/>
                <a:ext cx="42840" cy="306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3104A08-7C45-E215-E852-C6F97C54278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277898" y="780271"/>
                  <a:ext cx="579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6DAA603-1F0F-6D89-9C29-AEDA2CA06EDA}"/>
                    </a:ext>
                  </a:extLst>
                </p14:cNvPr>
                <p14:cNvContentPartPr/>
                <p14:nvPr/>
              </p14:nvContentPartPr>
              <p14:xfrm>
                <a:off x="9337658" y="741391"/>
                <a:ext cx="88200" cy="860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6DAA603-1F0F-6D89-9C29-AEDA2CA06ED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330098" y="733831"/>
                  <a:ext cx="103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CF063A60-CBF3-C715-E0B6-4307726703BD}"/>
                    </a:ext>
                  </a:extLst>
                </p14:cNvPr>
                <p14:cNvContentPartPr/>
                <p14:nvPr/>
              </p14:nvContentPartPr>
              <p14:xfrm>
                <a:off x="9379778" y="774511"/>
                <a:ext cx="21240" cy="385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CF063A60-CBF3-C715-E0B6-4307726703B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372218" y="766951"/>
                  <a:ext cx="360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201EED5-360B-1A20-AF45-9067EF3D38A6}"/>
                    </a:ext>
                  </a:extLst>
                </p14:cNvPr>
                <p14:cNvContentPartPr/>
                <p14:nvPr/>
              </p14:nvContentPartPr>
              <p14:xfrm>
                <a:off x="9499298" y="643471"/>
                <a:ext cx="68760" cy="928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201EED5-360B-1A20-AF45-9067EF3D38A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9491738" y="635911"/>
                  <a:ext cx="835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5828ACA-4DCB-7313-A2AE-D192BD5E3FBA}"/>
                    </a:ext>
                  </a:extLst>
                </p14:cNvPr>
                <p14:cNvContentPartPr/>
                <p14:nvPr/>
              </p14:nvContentPartPr>
              <p14:xfrm>
                <a:off x="9590018" y="677671"/>
                <a:ext cx="64800" cy="230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5828ACA-4DCB-7313-A2AE-D192BD5E3FB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582458" y="670111"/>
                  <a:ext cx="799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777BBAB0-71C2-A28F-0D95-BA84E29A2B0C}"/>
                    </a:ext>
                  </a:extLst>
                </p14:cNvPr>
                <p14:cNvContentPartPr/>
                <p14:nvPr/>
              </p14:nvContentPartPr>
              <p14:xfrm>
                <a:off x="9653018" y="643831"/>
                <a:ext cx="13320" cy="842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777BBAB0-71C2-A28F-0D95-BA84E29A2B0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645818" y="636631"/>
                  <a:ext cx="284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8107E324-60DB-0165-DA24-AA2DE47E20CF}"/>
                    </a:ext>
                  </a:extLst>
                </p14:cNvPr>
                <p14:cNvContentPartPr/>
                <p14:nvPr/>
              </p14:nvContentPartPr>
              <p14:xfrm>
                <a:off x="9761378" y="623671"/>
                <a:ext cx="76320" cy="712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8107E324-60DB-0165-DA24-AA2DE47E20C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753818" y="616111"/>
                  <a:ext cx="910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36746E4E-71BA-6A4F-AB4A-34996B0EAF2D}"/>
                    </a:ext>
                  </a:extLst>
                </p14:cNvPr>
                <p14:cNvContentPartPr/>
                <p14:nvPr/>
              </p14:nvContentPartPr>
              <p14:xfrm>
                <a:off x="9758498" y="692791"/>
                <a:ext cx="19440" cy="867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36746E4E-71BA-6A4F-AB4A-34996B0EAF2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750938" y="685231"/>
                  <a:ext cx="34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4A6A276-E2AE-BF11-14A1-545376803DFC}"/>
                    </a:ext>
                  </a:extLst>
                </p14:cNvPr>
                <p14:cNvContentPartPr/>
                <p14:nvPr/>
              </p14:nvContentPartPr>
              <p14:xfrm>
                <a:off x="9811058" y="709351"/>
                <a:ext cx="12960" cy="644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4A6A276-E2AE-BF11-14A1-545376803DF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803498" y="701791"/>
                  <a:ext cx="280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F3BAC77-26B2-F78B-19FE-C44198EF1338}"/>
                    </a:ext>
                  </a:extLst>
                </p14:cNvPr>
                <p14:cNvContentPartPr/>
                <p14:nvPr/>
              </p14:nvContentPartPr>
              <p14:xfrm>
                <a:off x="9680378" y="765511"/>
                <a:ext cx="257040" cy="201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F3BAC77-26B2-F78B-19FE-C44198EF133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672818" y="757951"/>
                  <a:ext cx="27216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4EA2CDF5-02B5-C7D2-F45D-199B22B04311}"/>
              </a:ext>
            </a:extLst>
          </p:cNvPr>
          <p:cNvGrpSpPr/>
          <p:nvPr/>
        </p:nvGrpSpPr>
        <p:grpSpPr>
          <a:xfrm>
            <a:off x="7333898" y="1110827"/>
            <a:ext cx="712800" cy="213840"/>
            <a:chOff x="7333898" y="1110827"/>
            <a:chExt cx="71280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515E9C09-245E-FE85-FF5C-C522925C1E82}"/>
                    </a:ext>
                  </a:extLst>
                </p14:cNvPr>
                <p14:cNvContentPartPr/>
                <p14:nvPr/>
              </p14:nvContentPartPr>
              <p14:xfrm>
                <a:off x="7354058" y="1128107"/>
                <a:ext cx="121680" cy="867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515E9C09-245E-FE85-FF5C-C522925C1E8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346498" y="1120907"/>
                  <a:ext cx="1368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1E07E280-9CF6-44DF-B5ED-97F01D64BFDD}"/>
                    </a:ext>
                  </a:extLst>
                </p14:cNvPr>
                <p14:cNvContentPartPr/>
                <p14:nvPr/>
              </p14:nvContentPartPr>
              <p14:xfrm>
                <a:off x="7333898" y="1261667"/>
                <a:ext cx="201240" cy="630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1E07E280-9CF6-44DF-B5ED-97F01D64BFD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326338" y="1254107"/>
                  <a:ext cx="2163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2059D25-8419-24A3-4CA8-BCCCAB9BB4F0}"/>
                    </a:ext>
                  </a:extLst>
                </p14:cNvPr>
                <p14:cNvContentPartPr/>
                <p14:nvPr/>
              </p14:nvContentPartPr>
              <p14:xfrm>
                <a:off x="7582298" y="1142867"/>
                <a:ext cx="97560" cy="1256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2059D25-8419-24A3-4CA8-BCCCAB9BB4F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574738" y="1135307"/>
                  <a:ext cx="1126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86AA78E-46F7-2755-577E-89E98BEACA21}"/>
                    </a:ext>
                  </a:extLst>
                </p14:cNvPr>
                <p14:cNvContentPartPr/>
                <p14:nvPr/>
              </p14:nvContentPartPr>
              <p14:xfrm>
                <a:off x="7719818" y="1141427"/>
                <a:ext cx="19080" cy="986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86AA78E-46F7-2755-577E-89E98BEACA2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712258" y="1133867"/>
                  <a:ext cx="338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49271D4-6D44-59EF-0305-EB98E28988D6}"/>
                    </a:ext>
                  </a:extLst>
                </p14:cNvPr>
                <p14:cNvContentPartPr/>
                <p14:nvPr/>
              </p14:nvContentPartPr>
              <p14:xfrm>
                <a:off x="7872458" y="1110827"/>
                <a:ext cx="103680" cy="1058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49271D4-6D44-59EF-0305-EB98E28988D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865258" y="1103267"/>
                  <a:ext cx="1184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3525F09E-D399-9BD4-3C01-C4F8587C4FA8}"/>
                    </a:ext>
                  </a:extLst>
                </p14:cNvPr>
                <p14:cNvContentPartPr/>
                <p14:nvPr/>
              </p14:nvContentPartPr>
              <p14:xfrm>
                <a:off x="7920698" y="1203347"/>
                <a:ext cx="17280" cy="496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3525F09E-D399-9BD4-3C01-C4F8587C4FA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913138" y="1195787"/>
                  <a:ext cx="324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2146ACD4-7DA9-9828-7526-384F2912BD19}"/>
                    </a:ext>
                  </a:extLst>
                </p14:cNvPr>
                <p14:cNvContentPartPr/>
                <p14:nvPr/>
              </p14:nvContentPartPr>
              <p14:xfrm>
                <a:off x="7864538" y="1255907"/>
                <a:ext cx="182160" cy="320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2146ACD4-7DA9-9828-7526-384F2912BD1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856978" y="1248707"/>
                  <a:ext cx="19728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4C3E1CC3-6AA9-7DC8-163F-3E3D058D8A48}"/>
              </a:ext>
            </a:extLst>
          </p:cNvPr>
          <p:cNvGrpSpPr/>
          <p:nvPr/>
        </p:nvGrpSpPr>
        <p:grpSpPr>
          <a:xfrm>
            <a:off x="8354498" y="1074467"/>
            <a:ext cx="1214640" cy="281520"/>
            <a:chOff x="8354498" y="1074467"/>
            <a:chExt cx="1214640" cy="2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8EFAB1E-185C-1EEC-C36A-E4AFA4614F6A}"/>
                    </a:ext>
                  </a:extLst>
                </p14:cNvPr>
                <p14:cNvContentPartPr/>
                <p14:nvPr/>
              </p14:nvContentPartPr>
              <p14:xfrm>
                <a:off x="8354498" y="1082747"/>
                <a:ext cx="70920" cy="1260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8EFAB1E-185C-1EEC-C36A-E4AFA4614F6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347298" y="1075187"/>
                  <a:ext cx="856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95E10CD-BCA6-6385-6719-06866D63D006}"/>
                    </a:ext>
                  </a:extLst>
                </p14:cNvPr>
                <p14:cNvContentPartPr/>
                <p14:nvPr/>
              </p14:nvContentPartPr>
              <p14:xfrm>
                <a:off x="8478698" y="1089227"/>
                <a:ext cx="18000" cy="1134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95E10CD-BCA6-6385-6719-06866D63D00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471138" y="1081667"/>
                  <a:ext cx="32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F018D098-E77D-CEC2-2873-7888D2827E31}"/>
                    </a:ext>
                  </a:extLst>
                </p14:cNvPr>
                <p14:cNvContentPartPr/>
                <p14:nvPr/>
              </p14:nvContentPartPr>
              <p14:xfrm>
                <a:off x="8642858" y="1074467"/>
                <a:ext cx="96840" cy="979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F018D098-E77D-CEC2-2873-7888D2827E3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635298" y="1066907"/>
                  <a:ext cx="111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3D8B5B5-43CD-905B-6904-F13404C8B6F5}"/>
                    </a:ext>
                  </a:extLst>
                </p14:cNvPr>
                <p14:cNvContentPartPr/>
                <p14:nvPr/>
              </p14:nvContentPartPr>
              <p14:xfrm>
                <a:off x="8643938" y="1134587"/>
                <a:ext cx="80640" cy="14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3D8B5B5-43CD-905B-6904-F13404C8B6F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636378" y="1127027"/>
                  <a:ext cx="957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9C5E93D-0525-4983-487C-A953D3025068}"/>
                    </a:ext>
                  </a:extLst>
                </p14:cNvPr>
                <p14:cNvContentPartPr/>
                <p14:nvPr/>
              </p14:nvContentPartPr>
              <p14:xfrm>
                <a:off x="8691098" y="1176707"/>
                <a:ext cx="7920" cy="414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9C5E93D-0525-4983-487C-A953D302506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683538" y="1169147"/>
                  <a:ext cx="230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700AF66F-2E35-0E61-9EEF-332C8651A521}"/>
                    </a:ext>
                  </a:extLst>
                </p14:cNvPr>
                <p14:cNvContentPartPr/>
                <p14:nvPr/>
              </p14:nvContentPartPr>
              <p14:xfrm>
                <a:off x="8627018" y="1223867"/>
                <a:ext cx="115560" cy="169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700AF66F-2E35-0E61-9EEF-332C8651A52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619458" y="1216307"/>
                  <a:ext cx="130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B42C95F-C500-681E-789A-54FC80C7088C}"/>
                    </a:ext>
                  </a:extLst>
                </p14:cNvPr>
                <p14:cNvContentPartPr/>
                <p14:nvPr/>
              </p14:nvContentPartPr>
              <p14:xfrm>
                <a:off x="8641418" y="1274267"/>
                <a:ext cx="164520" cy="817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B42C95F-C500-681E-789A-54FC80C7088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633858" y="1266707"/>
                  <a:ext cx="179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E80B8A3F-6625-2DAE-EBFA-B4125BA60BAA}"/>
                    </a:ext>
                  </a:extLst>
                </p14:cNvPr>
                <p14:cNvContentPartPr/>
                <p14:nvPr/>
              </p14:nvContentPartPr>
              <p14:xfrm>
                <a:off x="8831858" y="1118747"/>
                <a:ext cx="67320" cy="1288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E80B8A3F-6625-2DAE-EBFA-B4125BA60BA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824298" y="1111187"/>
                  <a:ext cx="824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AD5C924A-004C-A13B-D82B-12F71C32DE9B}"/>
                    </a:ext>
                  </a:extLst>
                </p14:cNvPr>
                <p14:cNvContentPartPr/>
                <p14:nvPr/>
              </p14:nvContentPartPr>
              <p14:xfrm>
                <a:off x="8915378" y="1175267"/>
                <a:ext cx="45720" cy="169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AD5C924A-004C-A13B-D82B-12F71C32DE9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907818" y="1167707"/>
                  <a:ext cx="608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0710FF59-1DEB-9AA8-8D87-2C0687A7CEF4}"/>
                    </a:ext>
                  </a:extLst>
                </p14:cNvPr>
                <p14:cNvContentPartPr/>
                <p14:nvPr/>
              </p14:nvContentPartPr>
              <p14:xfrm>
                <a:off x="8971538" y="1137467"/>
                <a:ext cx="5400" cy="752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0710FF59-1DEB-9AA8-8D87-2C0687A7CEF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963978" y="1129907"/>
                  <a:ext cx="20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D7F0C685-11ED-6402-8441-08F66B4440C0}"/>
                    </a:ext>
                  </a:extLst>
                </p14:cNvPr>
                <p14:cNvContentPartPr/>
                <p14:nvPr/>
              </p14:nvContentPartPr>
              <p14:xfrm>
                <a:off x="9022658" y="1142507"/>
                <a:ext cx="13320" cy="680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D7F0C685-11ED-6402-8441-08F66B4440C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015098" y="1134947"/>
                  <a:ext cx="284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ABE9E88-AD67-C5E1-19CA-EA019C546B91}"/>
                    </a:ext>
                  </a:extLst>
                </p14:cNvPr>
                <p14:cNvContentPartPr/>
                <p14:nvPr/>
              </p14:nvContentPartPr>
              <p14:xfrm>
                <a:off x="9073058" y="1125947"/>
                <a:ext cx="114480" cy="43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ABE9E88-AD67-C5E1-19CA-EA019C546B91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065498" y="1118387"/>
                  <a:ext cx="1296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15D73178-6067-5991-1994-C2F56E33139C}"/>
                    </a:ext>
                  </a:extLst>
                </p14:cNvPr>
                <p14:cNvContentPartPr/>
                <p14:nvPr/>
              </p14:nvContentPartPr>
              <p14:xfrm>
                <a:off x="9084578" y="1137467"/>
                <a:ext cx="128520" cy="1134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15D73178-6067-5991-1994-C2F56E33139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077018" y="1129907"/>
                  <a:ext cx="143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AB6D0139-827C-1B4A-D450-F94278CED0F2}"/>
                    </a:ext>
                  </a:extLst>
                </p14:cNvPr>
                <p14:cNvContentPartPr/>
                <p14:nvPr/>
              </p14:nvContentPartPr>
              <p14:xfrm>
                <a:off x="9116258" y="1182827"/>
                <a:ext cx="81000" cy="93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AB6D0139-827C-1B4A-D450-F94278CED0F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108698" y="1175267"/>
                  <a:ext cx="961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7C6FE3C5-6F4D-0AE0-624E-DD1F2579FF7C}"/>
                    </a:ext>
                  </a:extLst>
                </p14:cNvPr>
                <p14:cNvContentPartPr/>
                <p14:nvPr/>
              </p14:nvContentPartPr>
              <p14:xfrm>
                <a:off x="9248378" y="1124867"/>
                <a:ext cx="10800" cy="964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7C6FE3C5-6F4D-0AE0-624E-DD1F2579FF7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240818" y="1117307"/>
                  <a:ext cx="259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62CE72D4-B3B5-1AFD-9E2B-E67E52EFE1D6}"/>
                    </a:ext>
                  </a:extLst>
                </p14:cNvPr>
                <p14:cNvContentPartPr/>
                <p14:nvPr/>
              </p14:nvContentPartPr>
              <p14:xfrm>
                <a:off x="9257018" y="1169147"/>
                <a:ext cx="100440" cy="298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62CE72D4-B3B5-1AFD-9E2B-E67E52EFE1D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249458" y="1161587"/>
                  <a:ext cx="115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87A5454F-95FD-3A8A-B0A2-8B6AEE4A1438}"/>
                    </a:ext>
                  </a:extLst>
                </p14:cNvPr>
                <p14:cNvContentPartPr/>
                <p14:nvPr/>
              </p14:nvContentPartPr>
              <p14:xfrm>
                <a:off x="9392738" y="1125947"/>
                <a:ext cx="123120" cy="14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87A5454F-95FD-3A8A-B0A2-8B6AEE4A143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385538" y="1118387"/>
                  <a:ext cx="1382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D6D81B8D-8090-2185-7D4D-75C30CD1E0A1}"/>
                    </a:ext>
                  </a:extLst>
                </p14:cNvPr>
                <p14:cNvContentPartPr/>
                <p14:nvPr/>
              </p14:nvContentPartPr>
              <p14:xfrm>
                <a:off x="9407138" y="1128107"/>
                <a:ext cx="94680" cy="975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D6D81B8D-8090-2185-7D4D-75C30CD1E0A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399578" y="1120907"/>
                  <a:ext cx="109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95D1D0A-2320-AC60-237E-6EB903807818}"/>
                    </a:ext>
                  </a:extLst>
                </p14:cNvPr>
                <p14:cNvContentPartPr/>
                <p14:nvPr/>
              </p14:nvContentPartPr>
              <p14:xfrm>
                <a:off x="9482018" y="1222067"/>
                <a:ext cx="20520" cy="633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95D1D0A-2320-AC60-237E-6EB90380781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474458" y="1214507"/>
                  <a:ext cx="356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EB06BFA-BFFC-E9BE-D549-B655C41D804E}"/>
                    </a:ext>
                  </a:extLst>
                </p14:cNvPr>
                <p14:cNvContentPartPr/>
                <p14:nvPr/>
              </p14:nvContentPartPr>
              <p14:xfrm>
                <a:off x="9428378" y="1257347"/>
                <a:ext cx="140760" cy="280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EB06BFA-BFFC-E9BE-D549-B655C41D804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420818" y="1249787"/>
                  <a:ext cx="15588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1012D4C5-6DF5-5804-A436-FE924D4CE55D}"/>
              </a:ext>
            </a:extLst>
          </p:cNvPr>
          <p:cNvGrpSpPr/>
          <p:nvPr/>
        </p:nvGrpSpPr>
        <p:grpSpPr>
          <a:xfrm>
            <a:off x="9883058" y="1105427"/>
            <a:ext cx="434160" cy="173520"/>
            <a:chOff x="9883058" y="1105427"/>
            <a:chExt cx="434160" cy="17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D17CE266-D2C0-D5C1-8F26-DA4D562C8B23}"/>
                    </a:ext>
                  </a:extLst>
                </p14:cNvPr>
                <p14:cNvContentPartPr/>
                <p14:nvPr/>
              </p14:nvContentPartPr>
              <p14:xfrm>
                <a:off x="9883058" y="1120187"/>
                <a:ext cx="85680" cy="100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D17CE266-D2C0-D5C1-8F26-DA4D562C8B2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875498" y="1112627"/>
                  <a:ext cx="100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16185CE2-C964-B246-647A-5D1016AFF639}"/>
                    </a:ext>
                  </a:extLst>
                </p14:cNvPr>
                <p14:cNvContentPartPr/>
                <p14:nvPr/>
              </p14:nvContentPartPr>
              <p14:xfrm>
                <a:off x="9897818" y="1126667"/>
                <a:ext cx="49320" cy="709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16185CE2-C964-B246-647A-5D1016AFF63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890258" y="1119107"/>
                  <a:ext cx="644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EA51A87E-9463-A9ED-30E7-15F2498AD793}"/>
                    </a:ext>
                  </a:extLst>
                </p14:cNvPr>
                <p14:cNvContentPartPr/>
                <p14:nvPr/>
              </p14:nvContentPartPr>
              <p14:xfrm>
                <a:off x="9944258" y="1142867"/>
                <a:ext cx="70200" cy="363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EA51A87E-9463-A9ED-30E7-15F2498AD79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936698" y="1135307"/>
                  <a:ext cx="853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83810615-E70B-FE3D-A7A5-3AD070DF991D}"/>
                    </a:ext>
                  </a:extLst>
                </p14:cNvPr>
                <p14:cNvContentPartPr/>
                <p14:nvPr/>
              </p14:nvContentPartPr>
              <p14:xfrm>
                <a:off x="10058738" y="1124147"/>
                <a:ext cx="4680" cy="662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83810615-E70B-FE3D-A7A5-3AD070DF991D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0051178" y="1116587"/>
                  <a:ext cx="198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4D34BE04-4BF7-0E50-1B0D-7540344BE7C7}"/>
                    </a:ext>
                  </a:extLst>
                </p14:cNvPr>
                <p14:cNvContentPartPr/>
                <p14:nvPr/>
              </p14:nvContentPartPr>
              <p14:xfrm>
                <a:off x="9961538" y="1210547"/>
                <a:ext cx="90360" cy="684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4D34BE04-4BF7-0E50-1B0D-7540344BE7C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954338" y="1202987"/>
                  <a:ext cx="1051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6D1FF966-FE92-CAC1-A6BC-40F1830D6B5C}"/>
                    </a:ext>
                  </a:extLst>
                </p14:cNvPr>
                <p14:cNvContentPartPr/>
                <p14:nvPr/>
              </p14:nvContentPartPr>
              <p14:xfrm>
                <a:off x="10007978" y="1218107"/>
                <a:ext cx="79560" cy="100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6D1FF966-FE92-CAC1-A6BC-40F1830D6B5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000418" y="1210547"/>
                  <a:ext cx="94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AE943450-A9C0-5941-9265-9E360CD936DA}"/>
                    </a:ext>
                  </a:extLst>
                </p14:cNvPr>
                <p14:cNvContentPartPr/>
                <p14:nvPr/>
              </p14:nvContentPartPr>
              <p14:xfrm>
                <a:off x="10131458" y="1132787"/>
                <a:ext cx="64080" cy="673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AE943450-A9C0-5941-9265-9E360CD936D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123898" y="1125227"/>
                  <a:ext cx="792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ADDDF54F-27D3-CE7B-6AD2-B680D58110A2}"/>
                    </a:ext>
                  </a:extLst>
                </p14:cNvPr>
                <p14:cNvContentPartPr/>
                <p14:nvPr/>
              </p14:nvContentPartPr>
              <p14:xfrm>
                <a:off x="10197698" y="1159067"/>
                <a:ext cx="45720" cy="100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ADDDF54F-27D3-CE7B-6AD2-B680D58110A2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190138" y="1151507"/>
                  <a:ext cx="608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FF9471DF-E296-C3F9-4BEB-499564D9BE4D}"/>
                    </a:ext>
                  </a:extLst>
                </p14:cNvPr>
                <p14:cNvContentPartPr/>
                <p14:nvPr/>
              </p14:nvContentPartPr>
              <p14:xfrm>
                <a:off x="10258178" y="1105427"/>
                <a:ext cx="18360" cy="986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FF9471DF-E296-C3F9-4BEB-499564D9BE4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250618" y="1097867"/>
                  <a:ext cx="334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67515D99-DAFD-3C39-BE0D-C0709AAACB4D}"/>
                    </a:ext>
                  </a:extLst>
                </p14:cNvPr>
                <p14:cNvContentPartPr/>
                <p14:nvPr/>
              </p14:nvContentPartPr>
              <p14:xfrm>
                <a:off x="10311458" y="1121627"/>
                <a:ext cx="5760" cy="709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67515D99-DAFD-3C39-BE0D-C0709AAACB4D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304258" y="1114067"/>
                  <a:ext cx="2088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73CEB913-0A10-C3CB-09BE-353084B4BAA8}"/>
              </a:ext>
            </a:extLst>
          </p:cNvPr>
          <p:cNvGrpSpPr/>
          <p:nvPr/>
        </p:nvGrpSpPr>
        <p:grpSpPr>
          <a:xfrm>
            <a:off x="10537898" y="1050876"/>
            <a:ext cx="759960" cy="222480"/>
            <a:chOff x="10537898" y="1050876"/>
            <a:chExt cx="75996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95CCD414-044E-7DB0-59A6-9A5F0C94C660}"/>
                    </a:ext>
                  </a:extLst>
                </p14:cNvPr>
                <p14:cNvContentPartPr/>
                <p14:nvPr/>
              </p14:nvContentPartPr>
              <p14:xfrm>
                <a:off x="10545098" y="1055916"/>
                <a:ext cx="83880" cy="1022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95CCD414-044E-7DB0-59A6-9A5F0C94C66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537538" y="1048356"/>
                  <a:ext cx="990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DEDE4E36-47E2-3AC4-C795-D458347F0446}"/>
                    </a:ext>
                  </a:extLst>
                </p14:cNvPr>
                <p14:cNvContentPartPr/>
                <p14:nvPr/>
              </p14:nvContentPartPr>
              <p14:xfrm>
                <a:off x="10661018" y="1050876"/>
                <a:ext cx="18360" cy="925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DEDE4E36-47E2-3AC4-C795-D458347F0446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653458" y="1043316"/>
                  <a:ext cx="334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DB7ADADA-DADF-B370-B3FF-CD8364DE2B1A}"/>
                    </a:ext>
                  </a:extLst>
                </p14:cNvPr>
                <p14:cNvContentPartPr/>
                <p14:nvPr/>
              </p14:nvContentPartPr>
              <p14:xfrm>
                <a:off x="10537898" y="1170036"/>
                <a:ext cx="113760" cy="1033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DB7ADADA-DADF-B370-B3FF-CD8364DE2B1A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530698" y="1162476"/>
                  <a:ext cx="128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8BCF37FF-C694-34CC-C31D-D95EF9D7A32C}"/>
                    </a:ext>
                  </a:extLst>
                </p14:cNvPr>
                <p14:cNvContentPartPr/>
                <p14:nvPr/>
              </p14:nvContentPartPr>
              <p14:xfrm>
                <a:off x="10585058" y="1230876"/>
                <a:ext cx="44640" cy="212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8BCF37FF-C694-34CC-C31D-D95EF9D7A32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577498" y="1223316"/>
                  <a:ext cx="59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F38CA100-7EFA-FB46-FEB1-30F6F36DD1DF}"/>
                    </a:ext>
                  </a:extLst>
                </p14:cNvPr>
                <p14:cNvContentPartPr/>
                <p14:nvPr/>
              </p14:nvContentPartPr>
              <p14:xfrm>
                <a:off x="10635098" y="1185876"/>
                <a:ext cx="58680" cy="730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F38CA100-7EFA-FB46-FEB1-30F6F36DD1DF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627538" y="1178316"/>
                  <a:ext cx="738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D29BDD01-0FD8-165A-D822-DB8E3B97AE8A}"/>
                    </a:ext>
                  </a:extLst>
                </p14:cNvPr>
                <p14:cNvContentPartPr/>
                <p14:nvPr/>
              </p14:nvContentPartPr>
              <p14:xfrm>
                <a:off x="10657778" y="1232316"/>
                <a:ext cx="66960" cy="208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D29BDD01-0FD8-165A-D822-DB8E3B97AE8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650218" y="1224756"/>
                  <a:ext cx="820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B9F28E3E-2973-CC32-28BB-EF4D9978E839}"/>
                    </a:ext>
                  </a:extLst>
                </p14:cNvPr>
                <p14:cNvContentPartPr/>
                <p14:nvPr/>
              </p14:nvContentPartPr>
              <p14:xfrm>
                <a:off x="10781978" y="1112076"/>
                <a:ext cx="44640" cy="802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B9F28E3E-2973-CC32-28BB-EF4D9978E83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774418" y="1104516"/>
                  <a:ext cx="597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D8DA2404-32C4-1D9B-AA05-8B5F653D460B}"/>
                    </a:ext>
                  </a:extLst>
                </p14:cNvPr>
                <p14:cNvContentPartPr/>
                <p14:nvPr/>
              </p14:nvContentPartPr>
              <p14:xfrm>
                <a:off x="10896098" y="1132596"/>
                <a:ext cx="51120" cy="36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D8DA2404-32C4-1D9B-AA05-8B5F653D460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0888538" y="1125036"/>
                  <a:ext cx="662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D72E2FF1-43C2-9FD3-540F-72A0933A5BE4}"/>
                    </a:ext>
                  </a:extLst>
                </p14:cNvPr>
                <p14:cNvContentPartPr/>
                <p14:nvPr/>
              </p14:nvContentPartPr>
              <p14:xfrm>
                <a:off x="10953338" y="1108476"/>
                <a:ext cx="11880" cy="835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D72E2FF1-43C2-9FD3-540F-72A0933A5BE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945778" y="1100916"/>
                  <a:ext cx="270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961D4EE9-155F-BAFE-A42F-3F46F772236D}"/>
                    </a:ext>
                  </a:extLst>
                </p14:cNvPr>
                <p14:cNvContentPartPr/>
                <p14:nvPr/>
              </p14:nvContentPartPr>
              <p14:xfrm>
                <a:off x="11063858" y="1083276"/>
                <a:ext cx="61920" cy="824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961D4EE9-155F-BAFE-A42F-3F46F772236D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056298" y="1075716"/>
                  <a:ext cx="770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220A87A2-CD08-E8C9-E5BF-38CC964C3A45}"/>
                    </a:ext>
                  </a:extLst>
                </p14:cNvPr>
                <p14:cNvContentPartPr/>
                <p14:nvPr/>
              </p14:nvContentPartPr>
              <p14:xfrm>
                <a:off x="11092298" y="1164276"/>
                <a:ext cx="7560" cy="493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220A87A2-CD08-E8C9-E5BF-38CC964C3A45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1084738" y="1156716"/>
                  <a:ext cx="226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0780993A-7473-DBCF-7E5A-461254CE6E4D}"/>
                    </a:ext>
                  </a:extLst>
                </p14:cNvPr>
                <p14:cNvContentPartPr/>
                <p14:nvPr/>
              </p14:nvContentPartPr>
              <p14:xfrm>
                <a:off x="11159978" y="1151676"/>
                <a:ext cx="10800" cy="741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0780993A-7473-DBCF-7E5A-461254CE6E4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1152418" y="1144116"/>
                  <a:ext cx="259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761FEF5F-BAC3-C277-F927-4721EA2082A4}"/>
                    </a:ext>
                  </a:extLst>
                </p14:cNvPr>
                <p14:cNvContentPartPr/>
                <p14:nvPr/>
              </p14:nvContentPartPr>
              <p14:xfrm>
                <a:off x="11048018" y="1221516"/>
                <a:ext cx="249840" cy="79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761FEF5F-BAC3-C277-F927-4721EA2082A4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1040458" y="1213956"/>
                  <a:ext cx="26496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9">
            <p14:nvContentPartPr>
              <p14:cNvPr id="194" name="Input penna 193">
                <a:extLst>
                  <a:ext uri="{FF2B5EF4-FFF2-40B4-BE49-F238E27FC236}">
                    <a16:creationId xmlns:a16="http://schemas.microsoft.com/office/drawing/2014/main" id="{2405C128-1AEB-45C5-E569-656FA0EFA5BA}"/>
                  </a:ext>
                </a:extLst>
              </p14:cNvPr>
              <p14:cNvContentPartPr/>
              <p14:nvPr/>
            </p14:nvContentPartPr>
            <p14:xfrm>
              <a:off x="10074578" y="721116"/>
              <a:ext cx="79560" cy="75960"/>
            </p14:xfrm>
          </p:contentPart>
        </mc:Choice>
        <mc:Fallback>
          <p:pic>
            <p:nvPicPr>
              <p:cNvPr id="194" name="Input penna 193">
                <a:extLst>
                  <a:ext uri="{FF2B5EF4-FFF2-40B4-BE49-F238E27FC236}">
                    <a16:creationId xmlns:a16="http://schemas.microsoft.com/office/drawing/2014/main" id="{2405C128-1AEB-45C5-E569-656FA0EFA5BA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10067018" y="713556"/>
                <a:ext cx="94680" cy="9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7001E610-6325-0BA8-87DF-118F2F479F38}"/>
              </a:ext>
            </a:extLst>
          </p:cNvPr>
          <p:cNvGrpSpPr/>
          <p:nvPr/>
        </p:nvGrpSpPr>
        <p:grpSpPr>
          <a:xfrm>
            <a:off x="10064138" y="209916"/>
            <a:ext cx="178560" cy="272880"/>
            <a:chOff x="10064138" y="209916"/>
            <a:chExt cx="178560" cy="27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813A14D3-9408-8305-1627-C59E33B7332F}"/>
                    </a:ext>
                  </a:extLst>
                </p14:cNvPr>
                <p14:cNvContentPartPr/>
                <p14:nvPr/>
              </p14:nvContentPartPr>
              <p14:xfrm>
                <a:off x="10146578" y="209916"/>
                <a:ext cx="18360" cy="1371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813A14D3-9408-8305-1627-C59E33B7332F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0139018" y="202356"/>
                  <a:ext cx="334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9BC59E52-97CA-7C12-0FCB-B1FB954567F5}"/>
                    </a:ext>
                  </a:extLst>
                </p14:cNvPr>
                <p14:cNvContentPartPr/>
                <p14:nvPr/>
              </p14:nvContentPartPr>
              <p14:xfrm>
                <a:off x="10064138" y="372636"/>
                <a:ext cx="178560" cy="1101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9BC59E52-97CA-7C12-0FCB-B1FB954567F5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0056578" y="365076"/>
                  <a:ext cx="19332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4C3DD804-F055-E59C-ADA5-F877E185994F}"/>
              </a:ext>
            </a:extLst>
          </p:cNvPr>
          <p:cNvGrpSpPr/>
          <p:nvPr/>
        </p:nvGrpSpPr>
        <p:grpSpPr>
          <a:xfrm>
            <a:off x="10344218" y="130356"/>
            <a:ext cx="298440" cy="161280"/>
            <a:chOff x="10344218" y="130356"/>
            <a:chExt cx="298440" cy="16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8251057-F957-9BD8-FA88-FAB13EC36877}"/>
                    </a:ext>
                  </a:extLst>
                </p14:cNvPr>
                <p14:cNvContentPartPr/>
                <p14:nvPr/>
              </p14:nvContentPartPr>
              <p14:xfrm>
                <a:off x="10344218" y="208476"/>
                <a:ext cx="87840" cy="831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8251057-F957-9BD8-FA88-FAB13EC3687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0336658" y="200916"/>
                  <a:ext cx="1026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D9D31C57-491F-F596-82FE-2D52DA5EAD7E}"/>
                    </a:ext>
                  </a:extLst>
                </p14:cNvPr>
                <p14:cNvContentPartPr/>
                <p14:nvPr/>
              </p14:nvContentPartPr>
              <p14:xfrm>
                <a:off x="10436018" y="223596"/>
                <a:ext cx="64800" cy="601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D9D31C57-491F-F596-82FE-2D52DA5EAD7E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0428458" y="216036"/>
                  <a:ext cx="79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C4B1D764-4CDF-F40F-A336-8105145910B4}"/>
                    </a:ext>
                  </a:extLst>
                </p14:cNvPr>
                <p14:cNvContentPartPr/>
                <p14:nvPr/>
              </p14:nvContentPartPr>
              <p14:xfrm>
                <a:off x="10495418" y="220356"/>
                <a:ext cx="20160" cy="586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C4B1D764-4CDF-F40F-A336-8105145910B4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0487858" y="212796"/>
                  <a:ext cx="349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EB2EC78-3261-4404-4EED-5E8E177BDA93}"/>
                    </a:ext>
                  </a:extLst>
                </p14:cNvPr>
                <p14:cNvContentPartPr/>
                <p14:nvPr/>
              </p14:nvContentPartPr>
              <p14:xfrm>
                <a:off x="10559498" y="130356"/>
                <a:ext cx="34200" cy="1332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EB2EC78-3261-4404-4EED-5E8E177BDA93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551938" y="123156"/>
                  <a:ext cx="49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46776FE-9838-BFA9-FF14-FF08715F5861}"/>
                    </a:ext>
                  </a:extLst>
                </p14:cNvPr>
                <p14:cNvContentPartPr/>
                <p14:nvPr/>
              </p14:nvContentPartPr>
              <p14:xfrm>
                <a:off x="10572458" y="244836"/>
                <a:ext cx="39600" cy="11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46776FE-9838-BFA9-FF14-FF08715F5861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0564898" y="237276"/>
                  <a:ext cx="547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FFC39C7E-F13B-5369-80A3-5AF873F570B9}"/>
                    </a:ext>
                  </a:extLst>
                </p14:cNvPr>
                <p14:cNvContentPartPr/>
                <p14:nvPr/>
              </p14:nvContentPartPr>
              <p14:xfrm>
                <a:off x="10595498" y="218556"/>
                <a:ext cx="47160" cy="637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FFC39C7E-F13B-5369-80A3-5AF873F570B9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587938" y="210996"/>
                  <a:ext cx="62280" cy="78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5941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F121A-37E2-F52E-1CD5-C788F65D4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83E8F1-A7BB-1A01-BFB6-74A62BF8A20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C74CADE-F35C-B868-2660-B64C87C0C95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7AFB716-D3D8-2E16-09FA-12D1D59C757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EEEA780-025B-166C-8556-C94816A68B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0EA2EB5-BFAC-3B96-B4A3-FA2174546BD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90E5D7B-F7D5-6F97-3B3D-46898EF4CF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9BEBC64-868D-2321-032B-07C0C191D90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2562339-9B60-32CC-F2C0-E26243A43C8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99CB6FE-00CE-FADE-04FD-1C4D066F353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CD41187-D8F0-00E8-7A74-CE4E1707F1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8C88E6A-899A-64FE-0741-F97279E1271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43DC62A-8D57-880E-9B28-0451D506DB4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F75DF4F-4344-C13E-6DEB-E647043046F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ED3C36A-628D-BB36-D217-A97B36A596E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8512F23-9021-4B91-0EE6-215199BF477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035578C-DDB7-DF1B-0DFE-D371E0C9ACD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7522208-9935-0CFE-76CA-8BFB5817B0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637BCDB-2FDB-6A85-B301-73982BA88E4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CD9AE41-522B-B1F7-FF3E-0BAD2560DFB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DB815E0-7EA2-6B4E-718F-02CC0AC808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83ED72F-5C95-F859-5622-AB71853F186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1982BD3-150B-90B2-97F6-2753781DC68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D21CE1F-A1AB-A486-C5E9-CFADF68030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BECD43D-CA07-2C9F-3D52-0A40A64734A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95C6F35-8B46-2142-8DB2-ECEB2899C08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411A459-4051-2ACD-D746-AE7C7071366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A9A8D1F-E528-055C-82F2-09AA10B7B66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8904B36-6DC4-B35C-BC73-0224BBFB798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17D7947-F95A-3AC4-2E3B-383DF859660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5A1A30D-FB76-124C-E881-5BF4B7796B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9FB7605-78F5-0426-A6F4-E7787BEF274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23D4A58-7EED-7227-BF93-259287535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00628D-48EB-D907-9F06-2B6714706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6908707-7B73-3F49-77C7-FD0192543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115" y="908522"/>
            <a:ext cx="6439578" cy="44909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CF0C1BA-394A-68F8-EA61-1DF48872CD6E}"/>
                  </a:ext>
                </a:extLst>
              </p14:cNvPr>
              <p14:cNvContentPartPr/>
              <p14:nvPr/>
            </p14:nvContentPartPr>
            <p14:xfrm>
              <a:off x="7565889" y="1801453"/>
              <a:ext cx="1812240" cy="1162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CF0C1BA-394A-68F8-EA61-1DF48872CD6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58329" y="1793893"/>
                <a:ext cx="182736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A59BBAFB-1A32-F2F2-5737-649E8429D1D2}"/>
                  </a:ext>
                </a:extLst>
              </p14:cNvPr>
              <p14:cNvContentPartPr/>
              <p14:nvPr/>
            </p14:nvContentPartPr>
            <p14:xfrm>
              <a:off x="3206649" y="2284573"/>
              <a:ext cx="322560" cy="669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A59BBAFB-1A32-F2F2-5737-649E8429D1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99089" y="2277013"/>
                <a:ext cx="337680" cy="8208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uppo 88">
            <a:extLst>
              <a:ext uri="{FF2B5EF4-FFF2-40B4-BE49-F238E27FC236}">
                <a16:creationId xmlns:a16="http://schemas.microsoft.com/office/drawing/2014/main" id="{1E78EB65-7757-E11F-C1B1-DED0893BE821}"/>
              </a:ext>
            </a:extLst>
          </p:cNvPr>
          <p:cNvGrpSpPr/>
          <p:nvPr/>
        </p:nvGrpSpPr>
        <p:grpSpPr>
          <a:xfrm>
            <a:off x="3063729" y="3097968"/>
            <a:ext cx="6203271" cy="1005120"/>
            <a:chOff x="3063729" y="3097968"/>
            <a:chExt cx="6203271" cy="10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45E43A5-0102-86D7-9975-E92F67AECAE4}"/>
                    </a:ext>
                  </a:extLst>
                </p14:cNvPr>
                <p14:cNvContentPartPr/>
                <p14:nvPr/>
              </p14:nvContentPartPr>
              <p14:xfrm>
                <a:off x="3063729" y="3875053"/>
                <a:ext cx="140760" cy="24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45E43A5-0102-86D7-9975-E92F67AECAE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56169" y="3867493"/>
                  <a:ext cx="1558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F73D760-DD64-683C-A3A3-2363A7D69B48}"/>
                    </a:ext>
                  </a:extLst>
                </p14:cNvPr>
                <p14:cNvContentPartPr/>
                <p14:nvPr/>
              </p14:nvContentPartPr>
              <p14:xfrm>
                <a:off x="3194769" y="3818173"/>
                <a:ext cx="51840" cy="175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F73D760-DD64-683C-A3A3-2363A7D69B4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187209" y="3810613"/>
                  <a:ext cx="666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C1E76DE-7CC1-7AB1-42BA-61CF57430F02}"/>
                    </a:ext>
                  </a:extLst>
                </p14:cNvPr>
                <p14:cNvContentPartPr/>
                <p14:nvPr/>
              </p14:nvContentPartPr>
              <p14:xfrm>
                <a:off x="3338160" y="3387768"/>
                <a:ext cx="37080" cy="165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C1E76DE-7CC1-7AB1-42BA-61CF57430F0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330600" y="3380208"/>
                  <a:ext cx="518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6CF0933-A9CB-228D-59D2-F4239ABE4A5C}"/>
                    </a:ext>
                  </a:extLst>
                </p14:cNvPr>
                <p14:cNvContentPartPr/>
                <p14:nvPr/>
              </p14:nvContentPartPr>
              <p14:xfrm>
                <a:off x="3414120" y="3432408"/>
                <a:ext cx="81720" cy="91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6CF0933-A9CB-228D-59D2-F4239ABE4A5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06920" y="3424848"/>
                  <a:ext cx="968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8B48305-12CE-C9F1-2118-D8E4460AFAE6}"/>
                    </a:ext>
                  </a:extLst>
                </p14:cNvPr>
                <p14:cNvContentPartPr/>
                <p14:nvPr/>
              </p14:nvContentPartPr>
              <p14:xfrm>
                <a:off x="3505200" y="3430608"/>
                <a:ext cx="30240" cy="87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8B48305-12CE-C9F1-2118-D8E4460AFAE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97640" y="3423048"/>
                  <a:ext cx="453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5D95B5C-8F57-8F89-057C-E3BB3ED4C934}"/>
                    </a:ext>
                  </a:extLst>
                </p14:cNvPr>
                <p14:cNvContentPartPr/>
                <p14:nvPr/>
              </p14:nvContentPartPr>
              <p14:xfrm>
                <a:off x="3578280" y="3432408"/>
                <a:ext cx="16920" cy="88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5D95B5C-8F57-8F89-057C-E3BB3ED4C93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70720" y="3424848"/>
                  <a:ext cx="320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0546B74-2500-BFDD-9D8A-50125DCAFEDB}"/>
                    </a:ext>
                  </a:extLst>
                </p14:cNvPr>
                <p14:cNvContentPartPr/>
                <p14:nvPr/>
              </p14:nvContentPartPr>
              <p14:xfrm>
                <a:off x="4484760" y="4060608"/>
                <a:ext cx="212040" cy="13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0546B74-2500-BFDD-9D8A-50125DCAFED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77200" y="4053048"/>
                  <a:ext cx="227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9662FF1-E181-420F-750C-3E4A31CC7FDE}"/>
                    </a:ext>
                  </a:extLst>
                </p14:cNvPr>
                <p14:cNvContentPartPr/>
                <p14:nvPr/>
              </p14:nvContentPartPr>
              <p14:xfrm>
                <a:off x="4488000" y="3655608"/>
                <a:ext cx="303840" cy="447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9662FF1-E181-420F-750C-3E4A31CC7FD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480440" y="3648048"/>
                  <a:ext cx="31896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76E133A-CA27-B91A-3A78-A6CD16C30F68}"/>
                    </a:ext>
                  </a:extLst>
                </p14:cNvPr>
                <p14:cNvContentPartPr/>
                <p14:nvPr/>
              </p14:nvContentPartPr>
              <p14:xfrm>
                <a:off x="4540920" y="3279768"/>
                <a:ext cx="118800" cy="142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76E133A-CA27-B91A-3A78-A6CD16C30F6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33360" y="3272208"/>
                  <a:ext cx="1339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07E5F55-F444-3CED-D832-0539BEE4E619}"/>
                    </a:ext>
                  </a:extLst>
                </p14:cNvPr>
                <p14:cNvContentPartPr/>
                <p14:nvPr/>
              </p14:nvContentPartPr>
              <p14:xfrm>
                <a:off x="4653600" y="3207408"/>
                <a:ext cx="55080" cy="1962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07E5F55-F444-3CED-D832-0539BEE4E61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46040" y="3199848"/>
                  <a:ext cx="702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0CA2221-EB9D-278E-7CEE-F0133D4EE508}"/>
                    </a:ext>
                  </a:extLst>
                </p14:cNvPr>
                <p14:cNvContentPartPr/>
                <p14:nvPr/>
              </p14:nvContentPartPr>
              <p14:xfrm>
                <a:off x="4769160" y="3312528"/>
                <a:ext cx="38160" cy="72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0CA2221-EB9D-278E-7CEE-F0133D4EE50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61600" y="3304968"/>
                  <a:ext cx="532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8284D7D-33B7-506F-5EE7-ADC5302306DA}"/>
                    </a:ext>
                  </a:extLst>
                </p14:cNvPr>
                <p14:cNvContentPartPr/>
                <p14:nvPr/>
              </p14:nvContentPartPr>
              <p14:xfrm>
                <a:off x="5076240" y="3284448"/>
                <a:ext cx="68760" cy="76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8284D7D-33B7-506F-5EE7-ADC5302306D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068680" y="3276888"/>
                  <a:ext cx="838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1EBAAFB-7687-5503-CE01-FFFA349729A5}"/>
                    </a:ext>
                  </a:extLst>
                </p14:cNvPr>
                <p14:cNvContentPartPr/>
                <p14:nvPr/>
              </p14:nvContentPartPr>
              <p14:xfrm>
                <a:off x="5187480" y="3294528"/>
                <a:ext cx="86040" cy="59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1EBAAFB-7687-5503-CE01-FFFA349729A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79920" y="3286968"/>
                  <a:ext cx="1011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084EF84-492C-3371-C9EB-9B5821875E5B}"/>
                    </a:ext>
                  </a:extLst>
                </p14:cNvPr>
                <p14:cNvContentPartPr/>
                <p14:nvPr/>
              </p14:nvContentPartPr>
              <p14:xfrm>
                <a:off x="5319240" y="3282648"/>
                <a:ext cx="60120" cy="91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084EF84-492C-3371-C9EB-9B5821875E5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311680" y="3275088"/>
                  <a:ext cx="74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ED1C052-0961-07AA-B0B9-BB2285F68898}"/>
                    </a:ext>
                  </a:extLst>
                </p14:cNvPr>
                <p14:cNvContentPartPr/>
                <p14:nvPr/>
              </p14:nvContentPartPr>
              <p14:xfrm>
                <a:off x="5410320" y="3286968"/>
                <a:ext cx="88920" cy="83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ED1C052-0961-07AA-B0B9-BB2285F6889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403120" y="3279408"/>
                  <a:ext cx="104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C39E85D-C59E-ABA6-BA1C-B2C59A91A1CB}"/>
                    </a:ext>
                  </a:extLst>
                </p14:cNvPr>
                <p14:cNvContentPartPr/>
                <p14:nvPr/>
              </p14:nvContentPartPr>
              <p14:xfrm>
                <a:off x="5581320" y="3097968"/>
                <a:ext cx="201960" cy="3888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C39E85D-C59E-ABA6-BA1C-B2C59A91A1C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573760" y="3090408"/>
                  <a:ext cx="21708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DA35AED-A21D-5042-FC72-C19AAA4A697F}"/>
                    </a:ext>
                  </a:extLst>
                </p14:cNvPr>
                <p14:cNvContentPartPr/>
                <p14:nvPr/>
              </p14:nvContentPartPr>
              <p14:xfrm>
                <a:off x="5750520" y="3268608"/>
                <a:ext cx="103680" cy="1472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DA35AED-A21D-5042-FC72-C19AAA4A697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43320" y="3261048"/>
                  <a:ext cx="1184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EFEECAE-CCA6-FBC1-18F7-47875B4C7364}"/>
                    </a:ext>
                  </a:extLst>
                </p14:cNvPr>
                <p14:cNvContentPartPr/>
                <p14:nvPr/>
              </p14:nvContentPartPr>
              <p14:xfrm>
                <a:off x="5889120" y="3183648"/>
                <a:ext cx="77040" cy="1990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EFEECAE-CCA6-FBC1-18F7-47875B4C736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881560" y="3176088"/>
                  <a:ext cx="921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E5DF6D2-13B5-F302-7508-3D35482C95ED}"/>
                    </a:ext>
                  </a:extLst>
                </p14:cNvPr>
                <p14:cNvContentPartPr/>
                <p14:nvPr/>
              </p14:nvContentPartPr>
              <p14:xfrm>
                <a:off x="6012960" y="3288408"/>
                <a:ext cx="38880" cy="110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E5DF6D2-13B5-F302-7508-3D35482C95E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005400" y="3280848"/>
                  <a:ext cx="536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FBEDD23-80F6-805D-2D6B-42F59FEAB2EC}"/>
                    </a:ext>
                  </a:extLst>
                </p14:cNvPr>
                <p14:cNvContentPartPr/>
                <p14:nvPr/>
              </p14:nvContentPartPr>
              <p14:xfrm>
                <a:off x="5910360" y="3603192"/>
                <a:ext cx="360" cy="3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FBEDD23-80F6-805D-2D6B-42F59FEAB2E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902800" y="359599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9A72923-E47E-12EF-DD31-8A79FCE22E14}"/>
                    </a:ext>
                  </a:extLst>
                </p14:cNvPr>
                <p14:cNvContentPartPr/>
                <p14:nvPr/>
              </p14:nvContentPartPr>
              <p14:xfrm>
                <a:off x="5910360" y="3603912"/>
                <a:ext cx="360" cy="3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9A72923-E47E-12EF-DD31-8A79FCE22E1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902800" y="35963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B26678B-7DD7-35BA-B30D-9E8FC760DBD5}"/>
                    </a:ext>
                  </a:extLst>
                </p14:cNvPr>
                <p14:cNvContentPartPr/>
                <p14:nvPr/>
              </p14:nvContentPartPr>
              <p14:xfrm>
                <a:off x="5910360" y="3603912"/>
                <a:ext cx="360" cy="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B26678B-7DD7-35BA-B30D-9E8FC760DBD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902800" y="35963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69782762-29FF-D4B8-5F02-85A69FF5F78D}"/>
                    </a:ext>
                  </a:extLst>
                </p14:cNvPr>
                <p14:cNvContentPartPr/>
                <p14:nvPr/>
              </p14:nvContentPartPr>
              <p14:xfrm>
                <a:off x="5879040" y="3561792"/>
                <a:ext cx="36360" cy="4802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69782762-29FF-D4B8-5F02-85A69FF5F78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871840" y="3554232"/>
                  <a:ext cx="5148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28E7185-B450-B6EC-16F4-63DF932F1218}"/>
                    </a:ext>
                  </a:extLst>
                </p14:cNvPr>
                <p14:cNvContentPartPr/>
                <p14:nvPr/>
              </p14:nvContentPartPr>
              <p14:xfrm>
                <a:off x="5904960" y="3574392"/>
                <a:ext cx="3362040" cy="1555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28E7185-B450-B6EC-16F4-63DF932F121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97760" y="3566832"/>
                  <a:ext cx="33771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E0C9CDB-F343-66FC-05D1-03C515A7CCD5}"/>
                    </a:ext>
                  </a:extLst>
                </p14:cNvPr>
                <p14:cNvContentPartPr/>
                <p14:nvPr/>
              </p14:nvContentPartPr>
              <p14:xfrm>
                <a:off x="7393920" y="3272712"/>
                <a:ext cx="344520" cy="2221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E0C9CDB-F343-66FC-05D1-03C515A7CCD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86360" y="3265152"/>
                  <a:ext cx="3592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F40891C-DA3E-6033-40D7-6574437ECF31}"/>
                    </a:ext>
                  </a:extLst>
                </p14:cNvPr>
                <p14:cNvContentPartPr/>
                <p14:nvPr/>
              </p14:nvContentPartPr>
              <p14:xfrm>
                <a:off x="3411960" y="4049952"/>
                <a:ext cx="2469960" cy="525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F40891C-DA3E-6033-40D7-6574437ECF3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04400" y="4042392"/>
                  <a:ext cx="2485080" cy="6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19A8D67A-581A-87AC-4CDD-24F800ADE483}"/>
                  </a:ext>
                </a:extLst>
              </p14:cNvPr>
              <p14:cNvContentPartPr/>
              <p14:nvPr/>
            </p14:nvContentPartPr>
            <p14:xfrm>
              <a:off x="4084800" y="3522552"/>
              <a:ext cx="72000" cy="21348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19A8D67A-581A-87AC-4CDD-24F800ADE48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077240" y="3514992"/>
                <a:ext cx="87120" cy="22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754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F2FBA-0B38-A1EF-4E76-4C3EEC0BB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DAA4F4D2-385C-35BA-E98E-3C13C86A0F3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B5D1A42-E28C-76FD-45C6-124C421E673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AD2CBF7-5496-05AD-B266-FAF712CCDE5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1917D0F-AA1B-164F-5AB3-9882BCA212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5D108F5-6EFF-26AC-8629-D238D3175FF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365B6CF-ED69-7AF4-F529-3792819735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BCFC5E0-39E0-ABA3-39A5-DAFB6D3596C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899DBC7-B8E5-8EC0-F745-54EEC6D8860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212F43D-76A4-1327-0BAA-8F6C6BBAFB3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BFD2EA8-F8EB-64EF-B65E-1D680301D4C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5EB05AA-50E5-A5FD-8A0E-87991477359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AF113EF-A8EC-4BCC-696A-0F096F4BA5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F8016C2-13E1-AB1F-0C2B-607F89FB5F1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27B6413-1709-5D8F-40A3-4829401400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DEE45F0-4BEF-580D-9235-9EB61161F15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44FD079-74DC-C3DD-1BE3-5AE7A8B6E62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77EC99D-131E-D40C-76A8-6404F112EB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4150B1B-E232-A84A-E4CA-8D7494E27F1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52C82C8-777A-AEC9-8C4F-C5BBC7DFA09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A453F39-0E3C-C498-8445-012285E2C7C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D77A766-6F0A-D12B-FC99-CD2AB280C7F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9DD6B92-2084-17A3-BD6E-9343937B3B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29AB0F-75AC-7ADE-B8E6-E70BB3BDEAA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60C8170-A8F4-39BA-52EC-A0F65040F7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CB8090E-EF2C-059E-25B8-7B7BC89A056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2081E53-0D54-D3BB-1D37-C96EDB76BD0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0A8F82A-5607-3E91-E749-8BFEA62BB8C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9ACBA4C-ABEE-9AD8-4BCA-363E300F98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4C567F3-8439-FCAF-28FA-756DC8D2CA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FCE9C58-C92F-CC2F-DCCB-BB55CB759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BC9077-4B8B-EDD9-8F83-129BB10F42A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CD8F5BA-1703-3DC1-ED03-0E8145592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FFFFF76-11B0-5252-76AE-2E65B53C6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4C0B0D3E-4A4B-B4D4-86EA-D7EDBA46D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965" y="796715"/>
            <a:ext cx="8082099" cy="4572267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A97BE410-9684-3A52-9F75-2869FE8EBC52}"/>
              </a:ext>
            </a:extLst>
          </p:cNvPr>
          <p:cNvGrpSpPr/>
          <p:nvPr/>
        </p:nvGrpSpPr>
        <p:grpSpPr>
          <a:xfrm>
            <a:off x="2341604" y="1231495"/>
            <a:ext cx="164160" cy="111960"/>
            <a:chOff x="2341604" y="1231495"/>
            <a:chExt cx="164160" cy="11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BD1B19D-FD41-E47A-20D7-24626D0EDFDC}"/>
                    </a:ext>
                  </a:extLst>
                </p14:cNvPr>
                <p14:cNvContentPartPr/>
                <p14:nvPr/>
              </p14:nvContentPartPr>
              <p14:xfrm>
                <a:off x="2341604" y="1286935"/>
                <a:ext cx="144360" cy="5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BD1B19D-FD41-E47A-20D7-24626D0EDFD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34044" y="1279375"/>
                  <a:ext cx="1594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5423724-700B-7DE4-91E3-569237C3E35F}"/>
                    </a:ext>
                  </a:extLst>
                </p14:cNvPr>
                <p14:cNvContentPartPr/>
                <p14:nvPr/>
              </p14:nvContentPartPr>
              <p14:xfrm>
                <a:off x="2476604" y="1231495"/>
                <a:ext cx="29160" cy="111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5423724-700B-7DE4-91E3-569237C3E35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69044" y="1223935"/>
                  <a:ext cx="4428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5ED59498-D485-EE8D-24A8-AC640F523D33}"/>
              </a:ext>
            </a:extLst>
          </p:cNvPr>
          <p:cNvGrpSpPr/>
          <p:nvPr/>
        </p:nvGrpSpPr>
        <p:grpSpPr>
          <a:xfrm>
            <a:off x="3381284" y="412855"/>
            <a:ext cx="1088640" cy="327240"/>
            <a:chOff x="3381284" y="412855"/>
            <a:chExt cx="1088640" cy="32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B6D71BB-50DF-C33D-6BC0-0EAA1BEE7D9C}"/>
                    </a:ext>
                  </a:extLst>
                </p14:cNvPr>
                <p14:cNvContentPartPr/>
                <p14:nvPr/>
              </p14:nvContentPartPr>
              <p14:xfrm>
                <a:off x="3381284" y="454255"/>
                <a:ext cx="175680" cy="189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B6D71BB-50DF-C33D-6BC0-0EAA1BEE7D9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373724" y="446695"/>
                  <a:ext cx="1908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3D0214E-6D2B-2696-5627-6ECEF898AD96}"/>
                    </a:ext>
                  </a:extLst>
                </p14:cNvPr>
                <p14:cNvContentPartPr/>
                <p14:nvPr/>
              </p14:nvContentPartPr>
              <p14:xfrm>
                <a:off x="3556244" y="478735"/>
                <a:ext cx="96840" cy="3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3D0214E-6D2B-2696-5627-6ECEF898AD9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549044" y="471175"/>
                  <a:ext cx="111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7F15192-7E43-DB75-19F1-8C3920A33ED9}"/>
                    </a:ext>
                  </a:extLst>
                </p14:cNvPr>
                <p14:cNvContentPartPr/>
                <p14:nvPr/>
              </p14:nvContentPartPr>
              <p14:xfrm>
                <a:off x="3558764" y="553975"/>
                <a:ext cx="80640" cy="12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7F15192-7E43-DB75-19F1-8C3920A33ED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551204" y="546775"/>
                  <a:ext cx="957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DBABA78-5F8E-7E7E-D2B2-1F069E22AA03}"/>
                    </a:ext>
                  </a:extLst>
                </p14:cNvPr>
                <p14:cNvContentPartPr/>
                <p14:nvPr/>
              </p14:nvContentPartPr>
              <p14:xfrm>
                <a:off x="3684044" y="424375"/>
                <a:ext cx="17280" cy="132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DBABA78-5F8E-7E7E-D2B2-1F069E22AA0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676844" y="416815"/>
                  <a:ext cx="324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BD2E155-7F06-BE48-5D4D-5E6AE3ADAE06}"/>
                    </a:ext>
                  </a:extLst>
                </p14:cNvPr>
                <p14:cNvContentPartPr/>
                <p14:nvPr/>
              </p14:nvContentPartPr>
              <p14:xfrm>
                <a:off x="3560564" y="622015"/>
                <a:ext cx="111960" cy="114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BD2E155-7F06-BE48-5D4D-5E6AE3ADAE0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553004" y="614455"/>
                  <a:ext cx="1270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C8FAF37-E31D-A3F5-7322-9C7E3BE5E3F0}"/>
                    </a:ext>
                  </a:extLst>
                </p14:cNvPr>
                <p14:cNvContentPartPr/>
                <p14:nvPr/>
              </p14:nvContentPartPr>
              <p14:xfrm>
                <a:off x="3862604" y="413215"/>
                <a:ext cx="10080" cy="40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C8FAF37-E31D-A3F5-7322-9C7E3BE5E3F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855044" y="405655"/>
                  <a:ext cx="252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434C4E4-50A0-1DE6-B361-A9F1BFE3F936}"/>
                    </a:ext>
                  </a:extLst>
                </p14:cNvPr>
                <p14:cNvContentPartPr/>
                <p14:nvPr/>
              </p14:nvContentPartPr>
              <p14:xfrm>
                <a:off x="3792764" y="448855"/>
                <a:ext cx="158040" cy="23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434C4E4-50A0-1DE6-B361-A9F1BFE3F93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785204" y="441295"/>
                  <a:ext cx="1731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9F494A8-4530-527D-14C5-8C7F5BC25BC0}"/>
                    </a:ext>
                  </a:extLst>
                </p14:cNvPr>
                <p14:cNvContentPartPr/>
                <p14:nvPr/>
              </p14:nvContentPartPr>
              <p14:xfrm>
                <a:off x="3835244" y="472255"/>
                <a:ext cx="77400" cy="81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9F494A8-4530-527D-14C5-8C7F5BC25BC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827684" y="464695"/>
                  <a:ext cx="925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47DFAC7-B120-E106-258A-22183D423676}"/>
                    </a:ext>
                  </a:extLst>
                </p14:cNvPr>
                <p14:cNvContentPartPr/>
                <p14:nvPr/>
              </p14:nvContentPartPr>
              <p14:xfrm>
                <a:off x="3855404" y="578455"/>
                <a:ext cx="6120" cy="66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47DFAC7-B120-E106-258A-22183D42367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847844" y="570895"/>
                  <a:ext cx="20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C3DC5A5-1CBB-4B60-A780-52DDDBE1CB5D}"/>
                    </a:ext>
                  </a:extLst>
                </p14:cNvPr>
                <p14:cNvContentPartPr/>
                <p14:nvPr/>
              </p14:nvContentPartPr>
              <p14:xfrm>
                <a:off x="3799244" y="615895"/>
                <a:ext cx="123480" cy="31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C3DC5A5-1CBB-4B60-A780-52DDDBE1CB5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791684" y="608335"/>
                  <a:ext cx="1386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8BF75F0-A16E-0D6E-92AB-19FF56993EAE}"/>
                    </a:ext>
                  </a:extLst>
                </p14:cNvPr>
                <p14:cNvContentPartPr/>
                <p14:nvPr/>
              </p14:nvContentPartPr>
              <p14:xfrm>
                <a:off x="3996164" y="452095"/>
                <a:ext cx="29160" cy="177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8BF75F0-A16E-0D6E-92AB-19FF56993EA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88604" y="444535"/>
                  <a:ext cx="442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0618CB7-2C16-46CF-082D-38620473376E}"/>
                    </a:ext>
                  </a:extLst>
                </p14:cNvPr>
                <p14:cNvContentPartPr/>
                <p14:nvPr/>
              </p14:nvContentPartPr>
              <p14:xfrm>
                <a:off x="4009844" y="552535"/>
                <a:ext cx="111240" cy="26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0618CB7-2C16-46CF-082D-38620473376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002284" y="544975"/>
                  <a:ext cx="1263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D53E5EB-67CD-7DA0-770D-2643FA92CB66}"/>
                    </a:ext>
                  </a:extLst>
                </p14:cNvPr>
                <p14:cNvContentPartPr/>
                <p14:nvPr/>
              </p14:nvContentPartPr>
              <p14:xfrm>
                <a:off x="4224404" y="412855"/>
                <a:ext cx="109080" cy="111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D53E5EB-67CD-7DA0-770D-2643FA92CB6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216844" y="405295"/>
                  <a:ext cx="123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E4009C7-633D-042F-D36E-1EBD9FC37DD2}"/>
                    </a:ext>
                  </a:extLst>
                </p14:cNvPr>
                <p14:cNvContentPartPr/>
                <p14:nvPr/>
              </p14:nvContentPartPr>
              <p14:xfrm>
                <a:off x="4246004" y="537415"/>
                <a:ext cx="14760" cy="59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E4009C7-633D-042F-D36E-1EBD9FC37DD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38804" y="529855"/>
                  <a:ext cx="298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4841CBB-0C95-5A35-1D01-693BC5FCAF73}"/>
                    </a:ext>
                  </a:extLst>
                </p14:cNvPr>
                <p14:cNvContentPartPr/>
                <p14:nvPr/>
              </p14:nvContentPartPr>
              <p14:xfrm>
                <a:off x="4199564" y="556495"/>
                <a:ext cx="159480" cy="48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4841CBB-0C95-5A35-1D01-693BC5FCAF7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192004" y="548935"/>
                  <a:ext cx="1746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03B07DD-759B-072C-D00E-0606D18980CC}"/>
                    </a:ext>
                  </a:extLst>
                </p14:cNvPr>
                <p14:cNvContentPartPr/>
                <p14:nvPr/>
              </p14:nvContentPartPr>
              <p14:xfrm>
                <a:off x="4402964" y="418615"/>
                <a:ext cx="21960" cy="174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03B07DD-759B-072C-D00E-0606D18980C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395404" y="411055"/>
                  <a:ext cx="370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33ED4D1-F312-87BD-1803-DA461FADE4D7}"/>
                    </a:ext>
                  </a:extLst>
                </p14:cNvPr>
                <p14:cNvContentPartPr/>
                <p14:nvPr/>
              </p14:nvContentPartPr>
              <p14:xfrm>
                <a:off x="4410884" y="518335"/>
                <a:ext cx="59040" cy="25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33ED4D1-F312-87BD-1803-DA461FADE4D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403324" y="510775"/>
                  <a:ext cx="741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C924947-3A66-82D9-FBA4-BB897F2D725C}"/>
                    </a:ext>
                  </a:extLst>
                </p14:cNvPr>
                <p14:cNvContentPartPr/>
                <p14:nvPr/>
              </p14:nvContentPartPr>
              <p14:xfrm>
                <a:off x="4253564" y="659455"/>
                <a:ext cx="117720" cy="80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C924947-3A66-82D9-FBA4-BB897F2D725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46004" y="651895"/>
                  <a:ext cx="13284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985E7326-EDCF-8B8F-81F0-3941E60763F3}"/>
              </a:ext>
            </a:extLst>
          </p:cNvPr>
          <p:cNvGrpSpPr/>
          <p:nvPr/>
        </p:nvGrpSpPr>
        <p:grpSpPr>
          <a:xfrm>
            <a:off x="4714004" y="457855"/>
            <a:ext cx="1025640" cy="153360"/>
            <a:chOff x="4714004" y="457855"/>
            <a:chExt cx="1025640" cy="15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251FC3C-D56D-4EA4-3442-2775A308D6D5}"/>
                    </a:ext>
                  </a:extLst>
                </p14:cNvPr>
                <p14:cNvContentPartPr/>
                <p14:nvPr/>
              </p14:nvContentPartPr>
              <p14:xfrm>
                <a:off x="4714004" y="487375"/>
                <a:ext cx="194040" cy="13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251FC3C-D56D-4EA4-3442-2775A308D6D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706444" y="479815"/>
                  <a:ext cx="209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6FC3743-026F-5C8C-14AC-A9EFDAC9EFBA}"/>
                    </a:ext>
                  </a:extLst>
                </p14:cNvPr>
                <p14:cNvContentPartPr/>
                <p14:nvPr/>
              </p14:nvContentPartPr>
              <p14:xfrm>
                <a:off x="4780604" y="591775"/>
                <a:ext cx="132120" cy="7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6FC3743-026F-5C8C-14AC-A9EFDAC9EFB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773404" y="584215"/>
                  <a:ext cx="1472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201719D-747A-F752-2BC0-94EFD5F534B1}"/>
                    </a:ext>
                  </a:extLst>
                </p14:cNvPr>
                <p14:cNvContentPartPr/>
                <p14:nvPr/>
              </p14:nvContentPartPr>
              <p14:xfrm>
                <a:off x="4967444" y="472975"/>
                <a:ext cx="124200" cy="134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201719D-747A-F752-2BC0-94EFD5F534B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959884" y="465415"/>
                  <a:ext cx="1393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6039C9A-AC95-4E28-CB2E-4B74E2187BD7}"/>
                    </a:ext>
                  </a:extLst>
                </p14:cNvPr>
                <p14:cNvContentPartPr/>
                <p14:nvPr/>
              </p14:nvContentPartPr>
              <p14:xfrm>
                <a:off x="5148164" y="457855"/>
                <a:ext cx="55800" cy="139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6039C9A-AC95-4E28-CB2E-4B74E2187BD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40604" y="450295"/>
                  <a:ext cx="709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B163DA87-B538-0CC0-18A8-EF42F7B2AF03}"/>
                    </a:ext>
                  </a:extLst>
                </p14:cNvPr>
                <p14:cNvContentPartPr/>
                <p14:nvPr/>
              </p14:nvContentPartPr>
              <p14:xfrm>
                <a:off x="5214764" y="482335"/>
                <a:ext cx="78480" cy="1051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B163DA87-B538-0CC0-18A8-EF42F7B2AF0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07204" y="474775"/>
                  <a:ext cx="936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59A57E7-A931-40AC-2041-0913B8A29A1A}"/>
                    </a:ext>
                  </a:extLst>
                </p14:cNvPr>
                <p14:cNvContentPartPr/>
                <p14:nvPr/>
              </p14:nvContentPartPr>
              <p14:xfrm>
                <a:off x="5302964" y="483055"/>
                <a:ext cx="95760" cy="1281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59A57E7-A931-40AC-2041-0913B8A29A1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95404" y="475495"/>
                  <a:ext cx="1108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BD7A8CF-E68F-E5DA-2CC5-32ED12F459D5}"/>
                    </a:ext>
                  </a:extLst>
                </p14:cNvPr>
                <p14:cNvContentPartPr/>
                <p14:nvPr/>
              </p14:nvContentPartPr>
              <p14:xfrm>
                <a:off x="5469644" y="472255"/>
                <a:ext cx="96120" cy="106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BD7A8CF-E68F-E5DA-2CC5-32ED12F459D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462084" y="464695"/>
                  <a:ext cx="1112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CCDA93C-AFB0-0D43-D134-FF58EFF6A2AE}"/>
                    </a:ext>
                  </a:extLst>
                </p14:cNvPr>
                <p14:cNvContentPartPr/>
                <p14:nvPr/>
              </p14:nvContentPartPr>
              <p14:xfrm>
                <a:off x="5612924" y="489895"/>
                <a:ext cx="126720" cy="1000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CCDA93C-AFB0-0D43-D134-FF58EFF6A2A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605364" y="482335"/>
                  <a:ext cx="141480" cy="11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3494EE3D-C9C0-9922-C12A-46B9946242D5}"/>
                  </a:ext>
                </a:extLst>
              </p14:cNvPr>
              <p14:cNvContentPartPr/>
              <p14:nvPr/>
            </p14:nvContentPartPr>
            <p14:xfrm>
              <a:off x="5580524" y="4286455"/>
              <a:ext cx="1720080" cy="9684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3494EE3D-C9C0-9922-C12A-46B9946242D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573324" y="4279255"/>
                <a:ext cx="17352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0D94E087-E0D7-9562-69DC-F1AC7B29E520}"/>
                  </a:ext>
                </a:extLst>
              </p14:cNvPr>
              <p14:cNvContentPartPr/>
              <p14:nvPr/>
            </p14:nvContentPartPr>
            <p14:xfrm>
              <a:off x="5318084" y="1481695"/>
              <a:ext cx="294120" cy="5904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0D94E087-E0D7-9562-69DC-F1AC7B29E520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310524" y="1474495"/>
                <a:ext cx="309240" cy="7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FF5C5F0E-1A00-6D54-49E2-2BF1F9E0B3C1}"/>
              </a:ext>
            </a:extLst>
          </p:cNvPr>
          <p:cNvGrpSpPr/>
          <p:nvPr/>
        </p:nvGrpSpPr>
        <p:grpSpPr>
          <a:xfrm>
            <a:off x="7861320" y="263258"/>
            <a:ext cx="572760" cy="253080"/>
            <a:chOff x="7861320" y="263258"/>
            <a:chExt cx="572760" cy="25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7B0EF32-C620-D664-0E03-2CC89F97807D}"/>
                    </a:ext>
                  </a:extLst>
                </p14:cNvPr>
                <p14:cNvContentPartPr/>
                <p14:nvPr/>
              </p14:nvContentPartPr>
              <p14:xfrm>
                <a:off x="7861320" y="353618"/>
                <a:ext cx="293760" cy="95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7B0EF32-C620-D664-0E03-2CC89F97807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853760" y="346058"/>
                  <a:ext cx="3088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4761C96-E638-2AC4-C988-183951586F91}"/>
                    </a:ext>
                  </a:extLst>
                </p14:cNvPr>
                <p14:cNvContentPartPr/>
                <p14:nvPr/>
              </p14:nvContentPartPr>
              <p14:xfrm>
                <a:off x="8237880" y="263258"/>
                <a:ext cx="96120" cy="288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4761C96-E638-2AC4-C988-183951586F9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230320" y="255698"/>
                  <a:ext cx="111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68DC840-D8BF-E22E-7264-F4834C9A082A}"/>
                    </a:ext>
                  </a:extLst>
                </p14:cNvPr>
                <p14:cNvContentPartPr/>
                <p14:nvPr/>
              </p14:nvContentPartPr>
              <p14:xfrm>
                <a:off x="8211240" y="293498"/>
                <a:ext cx="85680" cy="900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68DC840-D8BF-E22E-7264-F4834C9A082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203680" y="285938"/>
                  <a:ext cx="1008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051F8FA-57C3-793E-9742-17B216DA7B72}"/>
                    </a:ext>
                  </a:extLst>
                </p14:cNvPr>
                <p14:cNvContentPartPr/>
                <p14:nvPr/>
              </p14:nvContentPartPr>
              <p14:xfrm>
                <a:off x="8264880" y="413018"/>
                <a:ext cx="34200" cy="103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051F8FA-57C3-793E-9742-17B216DA7B7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257680" y="405458"/>
                  <a:ext cx="493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CB7A8363-DC05-C4F8-5C34-22950625AF57}"/>
                    </a:ext>
                  </a:extLst>
                </p14:cNvPr>
                <p14:cNvContentPartPr/>
                <p14:nvPr/>
              </p14:nvContentPartPr>
              <p14:xfrm>
                <a:off x="8222400" y="464138"/>
                <a:ext cx="211680" cy="36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CB7A8363-DC05-C4F8-5C34-22950625AF5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214840" y="456578"/>
                  <a:ext cx="22680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BDCB77C4-F856-3CE5-F8D2-46AE3606A644}"/>
              </a:ext>
            </a:extLst>
          </p:cNvPr>
          <p:cNvGrpSpPr/>
          <p:nvPr/>
        </p:nvGrpSpPr>
        <p:grpSpPr>
          <a:xfrm>
            <a:off x="8813160" y="189818"/>
            <a:ext cx="654120" cy="259560"/>
            <a:chOff x="8813160" y="189818"/>
            <a:chExt cx="654120" cy="25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0816594F-32C3-3F8A-A1E5-0E472E2010BD}"/>
                    </a:ext>
                  </a:extLst>
                </p14:cNvPr>
                <p14:cNvContentPartPr/>
                <p14:nvPr/>
              </p14:nvContentPartPr>
              <p14:xfrm>
                <a:off x="8813160" y="280178"/>
                <a:ext cx="183600" cy="1198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0816594F-32C3-3F8A-A1E5-0E472E2010B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805600" y="272618"/>
                  <a:ext cx="1987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232290E-F8B2-022D-AA40-CECAEF5F3AD0}"/>
                    </a:ext>
                  </a:extLst>
                </p14:cNvPr>
                <p14:cNvContentPartPr/>
                <p14:nvPr/>
              </p14:nvContentPartPr>
              <p14:xfrm>
                <a:off x="9033480" y="317618"/>
                <a:ext cx="126720" cy="874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232290E-F8B2-022D-AA40-CECAEF5F3AD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025920" y="310058"/>
                  <a:ext cx="1414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70403BD9-753E-7079-4CC4-6FF2E7C36971}"/>
                    </a:ext>
                  </a:extLst>
                </p14:cNvPr>
                <p14:cNvContentPartPr/>
                <p14:nvPr/>
              </p14:nvContentPartPr>
              <p14:xfrm>
                <a:off x="9187920" y="320858"/>
                <a:ext cx="55800" cy="81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70403BD9-753E-7079-4CC4-6FF2E7C3697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180360" y="313658"/>
                  <a:ext cx="709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57E8988-1DEC-DE77-53D0-0EF058D649AF}"/>
                    </a:ext>
                  </a:extLst>
                </p14:cNvPr>
                <p14:cNvContentPartPr/>
                <p14:nvPr/>
              </p14:nvContentPartPr>
              <p14:xfrm>
                <a:off x="9276480" y="189818"/>
                <a:ext cx="85680" cy="174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57E8988-1DEC-DE77-53D0-0EF058D649A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268920" y="182258"/>
                  <a:ext cx="1008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5A90037-D717-4ECF-2D9B-D9432C6BEE56}"/>
                    </a:ext>
                  </a:extLst>
                </p14:cNvPr>
                <p14:cNvContentPartPr/>
                <p14:nvPr/>
              </p14:nvContentPartPr>
              <p14:xfrm>
                <a:off x="9355320" y="252818"/>
                <a:ext cx="111960" cy="196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5A90037-D717-4ECF-2D9B-D9432C6BEE5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47760" y="245618"/>
                  <a:ext cx="127080" cy="21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4B63D12E-C7E2-07A4-6A37-EFC3CC3A2E07}"/>
                  </a:ext>
                </a:extLst>
              </p14:cNvPr>
              <p14:cNvContentPartPr/>
              <p14:nvPr/>
            </p14:nvContentPartPr>
            <p14:xfrm>
              <a:off x="10677305" y="2778185"/>
              <a:ext cx="118440" cy="20952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4B63D12E-C7E2-07A4-6A37-EFC3CC3A2E07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0669745" y="2770625"/>
                <a:ext cx="13356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4F0BCD7A-6ED6-5EAD-8824-F1DADCBEEBAB}"/>
                  </a:ext>
                </a:extLst>
              </p14:cNvPr>
              <p14:cNvContentPartPr/>
              <p14:nvPr/>
            </p14:nvContentPartPr>
            <p14:xfrm>
              <a:off x="10741025" y="2879345"/>
              <a:ext cx="96840" cy="9000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4F0BCD7A-6ED6-5EAD-8824-F1DADCBEEBA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0733465" y="2871785"/>
                <a:ext cx="11196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B17C0B12-4AAC-4929-D27C-E241B16333A7}"/>
                  </a:ext>
                </a:extLst>
              </p14:cNvPr>
              <p14:cNvContentPartPr/>
              <p14:nvPr/>
            </p14:nvContentPartPr>
            <p14:xfrm>
              <a:off x="10917065" y="2797985"/>
              <a:ext cx="14760" cy="17856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B17C0B12-4AAC-4929-D27C-E241B16333A7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909505" y="2790425"/>
                <a:ext cx="29880" cy="19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4BC603E9-514E-1723-4D96-9EEBF5446DC8}"/>
                  </a:ext>
                </a:extLst>
              </p14:cNvPr>
              <p14:cNvContentPartPr/>
              <p14:nvPr/>
            </p14:nvContentPartPr>
            <p14:xfrm>
              <a:off x="10944425" y="2890865"/>
              <a:ext cx="72720" cy="6480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4BC603E9-514E-1723-4D96-9EEBF5446DC8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0936865" y="2883305"/>
                <a:ext cx="8784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AA0323AF-8B1D-896C-3972-9BBA117DBDBC}"/>
                  </a:ext>
                </a:extLst>
              </p14:cNvPr>
              <p14:cNvContentPartPr/>
              <p14:nvPr/>
            </p14:nvContentPartPr>
            <p14:xfrm>
              <a:off x="10795745" y="3079865"/>
              <a:ext cx="101520" cy="10476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AA0323AF-8B1D-896C-3972-9BBA117DBDBC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0788185" y="3072665"/>
                <a:ext cx="11628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0DB57561-A9AC-E84B-3DDD-2F0B78D477CC}"/>
                  </a:ext>
                </a:extLst>
              </p14:cNvPr>
              <p14:cNvContentPartPr/>
              <p14:nvPr/>
            </p14:nvContentPartPr>
            <p14:xfrm>
              <a:off x="10834985" y="3105065"/>
              <a:ext cx="79920" cy="4716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0DB57561-A9AC-E84B-3DDD-2F0B78D477CC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0827425" y="3097505"/>
                <a:ext cx="9504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4A254D60-510A-8A69-D052-401EC9144585}"/>
                  </a:ext>
                </a:extLst>
              </p14:cNvPr>
              <p14:cNvContentPartPr/>
              <p14:nvPr/>
            </p14:nvContentPartPr>
            <p14:xfrm>
              <a:off x="10937945" y="3058265"/>
              <a:ext cx="59760" cy="8892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4A254D60-510A-8A69-D052-401EC9144585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0930385" y="3050705"/>
                <a:ext cx="7488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25D36D5B-C5CB-FA4D-1599-1E666B8CA382}"/>
                  </a:ext>
                </a:extLst>
              </p14:cNvPr>
              <p14:cNvContentPartPr/>
              <p14:nvPr/>
            </p14:nvContentPartPr>
            <p14:xfrm>
              <a:off x="10939385" y="3110105"/>
              <a:ext cx="92160" cy="3636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25D36D5B-C5CB-FA4D-1599-1E666B8CA382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0931825" y="3102545"/>
                <a:ext cx="10692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F96E1969-3A23-8A79-33A5-CDD10CDBF8DB}"/>
                  </a:ext>
                </a:extLst>
              </p14:cNvPr>
              <p14:cNvContentPartPr/>
              <p14:nvPr/>
            </p14:nvContentPartPr>
            <p14:xfrm>
              <a:off x="11091305" y="2857385"/>
              <a:ext cx="95040" cy="13644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F96E1969-3A23-8A79-33A5-CDD10CDBF8DB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1083745" y="2849825"/>
                <a:ext cx="11016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464941C7-ADAB-142C-08ED-F9735B903873}"/>
                  </a:ext>
                </a:extLst>
              </p14:cNvPr>
              <p14:cNvContentPartPr/>
              <p14:nvPr/>
            </p14:nvContentPartPr>
            <p14:xfrm>
              <a:off x="11216945" y="2930105"/>
              <a:ext cx="102600" cy="972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464941C7-ADAB-142C-08ED-F9735B903873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1209385" y="2922905"/>
                <a:ext cx="11736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4F1FA2FC-25C5-DFA1-351A-6DCE8BC61546}"/>
                  </a:ext>
                </a:extLst>
              </p14:cNvPr>
              <p14:cNvContentPartPr/>
              <p14:nvPr/>
            </p14:nvContentPartPr>
            <p14:xfrm>
              <a:off x="11314865" y="2833985"/>
              <a:ext cx="35640" cy="17784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4F1FA2FC-25C5-DFA1-351A-6DCE8BC6154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1307305" y="2826425"/>
                <a:ext cx="5076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15DF0595-336B-DDD0-70AF-94E591FCC530}"/>
                  </a:ext>
                </a:extLst>
              </p14:cNvPr>
              <p14:cNvContentPartPr/>
              <p14:nvPr/>
            </p14:nvContentPartPr>
            <p14:xfrm>
              <a:off x="11492705" y="2855225"/>
              <a:ext cx="92160" cy="11700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15DF0595-336B-DDD0-70AF-94E591FCC530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1485145" y="2847665"/>
                <a:ext cx="10692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4A78CEFA-3BA1-C551-ED6C-C5D8AA98219E}"/>
                  </a:ext>
                </a:extLst>
              </p14:cNvPr>
              <p14:cNvContentPartPr/>
              <p14:nvPr/>
            </p14:nvContentPartPr>
            <p14:xfrm>
              <a:off x="11516825" y="2951345"/>
              <a:ext cx="18720" cy="11088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4A78CEFA-3BA1-C551-ED6C-C5D8AA98219E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1509265" y="2943785"/>
                <a:ext cx="338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077021AC-F70F-6DFC-D0F4-2F2770AAFB27}"/>
                  </a:ext>
                </a:extLst>
              </p14:cNvPr>
              <p14:cNvContentPartPr/>
              <p14:nvPr/>
            </p14:nvContentPartPr>
            <p14:xfrm>
              <a:off x="11572265" y="3017945"/>
              <a:ext cx="14760" cy="6912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077021AC-F70F-6DFC-D0F4-2F2770AAFB27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1564705" y="3010745"/>
                <a:ext cx="2988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052C54EA-9837-8027-F9DB-A8141ED0D480}"/>
                  </a:ext>
                </a:extLst>
              </p14:cNvPr>
              <p14:cNvContentPartPr/>
              <p14:nvPr/>
            </p14:nvContentPartPr>
            <p14:xfrm>
              <a:off x="11458865" y="3048905"/>
              <a:ext cx="208440" cy="7308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052C54EA-9837-8027-F9DB-A8141ED0D480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1451305" y="3041705"/>
                <a:ext cx="223560" cy="8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83ECD680-C32D-EA6A-2C49-603C739FC252}"/>
              </a:ext>
            </a:extLst>
          </p:cNvPr>
          <p:cNvGrpSpPr/>
          <p:nvPr/>
        </p:nvGrpSpPr>
        <p:grpSpPr>
          <a:xfrm>
            <a:off x="10732025" y="2221625"/>
            <a:ext cx="1429920" cy="254160"/>
            <a:chOff x="10732025" y="2221625"/>
            <a:chExt cx="1429920" cy="25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E79A6350-3E9A-EBEF-E845-16B8799C68BA}"/>
                    </a:ext>
                  </a:extLst>
                </p14:cNvPr>
                <p14:cNvContentPartPr/>
                <p14:nvPr/>
              </p14:nvContentPartPr>
              <p14:xfrm>
                <a:off x="10732025" y="2221625"/>
                <a:ext cx="98280" cy="2120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E79A6350-3E9A-EBEF-E845-16B8799C68B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724465" y="2214065"/>
                  <a:ext cx="1134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9C4D97F-8AE1-BDE1-4A62-AF30B8B81C44}"/>
                    </a:ext>
                  </a:extLst>
                </p14:cNvPr>
                <p14:cNvContentPartPr/>
                <p14:nvPr/>
              </p14:nvContentPartPr>
              <p14:xfrm>
                <a:off x="10782785" y="2315585"/>
                <a:ext cx="92160" cy="1123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9C4D97F-8AE1-BDE1-4A62-AF30B8B81C4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775225" y="2308025"/>
                  <a:ext cx="1069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2D2F963-63F4-36D5-DCF1-C0B571367CA1}"/>
                    </a:ext>
                  </a:extLst>
                </p14:cNvPr>
                <p14:cNvContentPartPr/>
                <p14:nvPr/>
              </p14:nvContentPartPr>
              <p14:xfrm>
                <a:off x="10941185" y="2225225"/>
                <a:ext cx="6120" cy="2271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2D2F963-63F4-36D5-DCF1-C0B571367CA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933625" y="2217665"/>
                  <a:ext cx="208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B9F2E319-B481-332F-DBEE-22088A5E62C2}"/>
                    </a:ext>
                  </a:extLst>
                </p14:cNvPr>
                <p14:cNvContentPartPr/>
                <p14:nvPr/>
              </p14:nvContentPartPr>
              <p14:xfrm>
                <a:off x="10964225" y="2342225"/>
                <a:ext cx="140400" cy="79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B9F2E319-B481-332F-DBEE-22088A5E62C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957025" y="2334665"/>
                  <a:ext cx="1551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2B5848B6-FF5C-CC0A-2DA1-406F17CEDEC0}"/>
                    </a:ext>
                  </a:extLst>
                </p14:cNvPr>
                <p14:cNvContentPartPr/>
                <p14:nvPr/>
              </p14:nvContentPartPr>
              <p14:xfrm>
                <a:off x="11175545" y="2228465"/>
                <a:ext cx="135720" cy="1112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2B5848B6-FF5C-CC0A-2DA1-406F17CEDEC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167985" y="2221265"/>
                  <a:ext cx="1508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FC0405E-2CB3-BC2D-9E75-D1881FBF38FB}"/>
                    </a:ext>
                  </a:extLst>
                </p14:cNvPr>
                <p14:cNvContentPartPr/>
                <p14:nvPr/>
              </p14:nvContentPartPr>
              <p14:xfrm>
                <a:off x="11231345" y="2334665"/>
                <a:ext cx="14760" cy="1000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FC0405E-2CB3-BC2D-9E75-D1881FBF38F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223785" y="2327105"/>
                  <a:ext cx="298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EF2AC87-8908-59AD-4BEF-CCD470F4BCFC}"/>
                    </a:ext>
                  </a:extLst>
                </p14:cNvPr>
                <p14:cNvContentPartPr/>
                <p14:nvPr/>
              </p14:nvContentPartPr>
              <p14:xfrm>
                <a:off x="11301185" y="2344745"/>
                <a:ext cx="27000" cy="1040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EF2AC87-8908-59AD-4BEF-CCD470F4BCF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293625" y="2337185"/>
                  <a:ext cx="421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8141D35A-9D74-9CF2-008A-51218F3738C8}"/>
                    </a:ext>
                  </a:extLst>
                </p14:cNvPr>
                <p14:cNvContentPartPr/>
                <p14:nvPr/>
              </p14:nvContentPartPr>
              <p14:xfrm>
                <a:off x="11142785" y="2419265"/>
                <a:ext cx="281880" cy="565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8141D35A-9D74-9CF2-008A-51218F3738C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1135225" y="2411705"/>
                  <a:ext cx="2970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91C02E9-D3A1-FD92-B407-882DDEC1D6F0}"/>
                    </a:ext>
                  </a:extLst>
                </p14:cNvPr>
                <p14:cNvContentPartPr/>
                <p14:nvPr/>
              </p14:nvContentPartPr>
              <p14:xfrm>
                <a:off x="11469305" y="2259425"/>
                <a:ext cx="72720" cy="172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91C02E9-D3A1-FD92-B407-882DDEC1D6F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1461745" y="2251865"/>
                  <a:ext cx="878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6FA86858-3F2B-808D-042F-69AFD4342426}"/>
                    </a:ext>
                  </a:extLst>
                </p14:cNvPr>
                <p14:cNvContentPartPr/>
                <p14:nvPr/>
              </p14:nvContentPartPr>
              <p14:xfrm>
                <a:off x="11506385" y="2374985"/>
                <a:ext cx="83160" cy="104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6FA86858-3F2B-808D-042F-69AFD434242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498825" y="2367425"/>
                  <a:ext cx="982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6643B1F8-7795-2AE2-BD98-69F514F7126A}"/>
                    </a:ext>
                  </a:extLst>
                </p14:cNvPr>
                <p14:cNvContentPartPr/>
                <p14:nvPr/>
              </p14:nvContentPartPr>
              <p14:xfrm>
                <a:off x="11602865" y="2281025"/>
                <a:ext cx="66240" cy="1641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6643B1F8-7795-2AE2-BD98-69F514F7126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595305" y="2273465"/>
                  <a:ext cx="813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19ACE2DC-8864-22DE-AC05-5B76A23CE291}"/>
                    </a:ext>
                  </a:extLst>
                </p14:cNvPr>
                <p14:cNvContentPartPr/>
                <p14:nvPr/>
              </p14:nvContentPartPr>
              <p14:xfrm>
                <a:off x="11678465" y="2270945"/>
                <a:ext cx="81720" cy="1407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19ACE2DC-8864-22DE-AC05-5B76A23CE29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670905" y="2263745"/>
                  <a:ext cx="964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751F48C-3208-2242-8252-9B96B52045C5}"/>
                    </a:ext>
                  </a:extLst>
                </p14:cNvPr>
                <p14:cNvContentPartPr/>
                <p14:nvPr/>
              </p14:nvContentPartPr>
              <p14:xfrm>
                <a:off x="11825345" y="2272025"/>
                <a:ext cx="100800" cy="1108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751F48C-3208-2242-8252-9B96B52045C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817785" y="2264465"/>
                  <a:ext cx="115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51A94381-8444-080B-C5CD-EE37691C631C}"/>
                    </a:ext>
                  </a:extLst>
                </p14:cNvPr>
                <p14:cNvContentPartPr/>
                <p14:nvPr/>
              </p14:nvContentPartPr>
              <p14:xfrm>
                <a:off x="11915345" y="2292545"/>
                <a:ext cx="75240" cy="1105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51A94381-8444-080B-C5CD-EE37691C631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907785" y="2284985"/>
                  <a:ext cx="900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79F9F03-6D6A-7A67-30D7-A273EC6D461E}"/>
                    </a:ext>
                  </a:extLst>
                </p14:cNvPr>
                <p14:cNvContentPartPr/>
                <p14:nvPr/>
              </p14:nvContentPartPr>
              <p14:xfrm>
                <a:off x="11987345" y="2316305"/>
                <a:ext cx="174600" cy="1008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79F9F03-6D6A-7A67-30D7-A273EC6D461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979785" y="2308745"/>
                  <a:ext cx="18936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A72C1D5A-7CD4-4A00-E287-C1CC3593F9E7}"/>
              </a:ext>
            </a:extLst>
          </p:cNvPr>
          <p:cNvGrpSpPr/>
          <p:nvPr/>
        </p:nvGrpSpPr>
        <p:grpSpPr>
          <a:xfrm>
            <a:off x="10735985" y="3499985"/>
            <a:ext cx="484200" cy="210240"/>
            <a:chOff x="10735985" y="3499985"/>
            <a:chExt cx="484200" cy="21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0DD6DAD7-68FA-CBF5-AC8F-CC68541533EA}"/>
                    </a:ext>
                  </a:extLst>
                </p14:cNvPr>
                <p14:cNvContentPartPr/>
                <p14:nvPr/>
              </p14:nvContentPartPr>
              <p14:xfrm>
                <a:off x="10735985" y="3499985"/>
                <a:ext cx="120960" cy="2102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0DD6DAD7-68FA-CBF5-AC8F-CC68541533E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728425" y="3492425"/>
                  <a:ext cx="1360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CA2DD2BE-3E63-5602-477C-2BF71D773DFD}"/>
                    </a:ext>
                  </a:extLst>
                </p14:cNvPr>
                <p14:cNvContentPartPr/>
                <p14:nvPr/>
              </p14:nvContentPartPr>
              <p14:xfrm>
                <a:off x="10897265" y="3558665"/>
                <a:ext cx="80280" cy="640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CA2DD2BE-3E63-5602-477C-2BF71D773DF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889705" y="3551105"/>
                  <a:ext cx="954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0BC853D-2A91-1F83-018A-2E67CA82787E}"/>
                    </a:ext>
                  </a:extLst>
                </p14:cNvPr>
                <p14:cNvContentPartPr/>
                <p14:nvPr/>
              </p14:nvContentPartPr>
              <p14:xfrm>
                <a:off x="11006345" y="3547505"/>
                <a:ext cx="75960" cy="116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0BC853D-2A91-1F83-018A-2E67CA82787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0998785" y="3539945"/>
                  <a:ext cx="910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D1B187EE-CC6D-6E1D-2DD3-6B9D2051BEAB}"/>
                    </a:ext>
                  </a:extLst>
                </p14:cNvPr>
                <p14:cNvContentPartPr/>
                <p14:nvPr/>
              </p14:nvContentPartPr>
              <p14:xfrm>
                <a:off x="11143505" y="3544265"/>
                <a:ext cx="76680" cy="1418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D1B187EE-CC6D-6E1D-2DD3-6B9D2051BEA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136305" y="3536705"/>
                  <a:ext cx="9180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0816774B-B283-177D-10ED-E17A39E11D14}"/>
              </a:ext>
            </a:extLst>
          </p:cNvPr>
          <p:cNvGrpSpPr/>
          <p:nvPr/>
        </p:nvGrpSpPr>
        <p:grpSpPr>
          <a:xfrm>
            <a:off x="10683065" y="1552385"/>
            <a:ext cx="1430640" cy="360000"/>
            <a:chOff x="10683065" y="1552385"/>
            <a:chExt cx="1430640" cy="36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C8F56E8E-1A60-68F8-6F21-1EA558EE68E6}"/>
                    </a:ext>
                  </a:extLst>
                </p14:cNvPr>
                <p14:cNvContentPartPr/>
                <p14:nvPr/>
              </p14:nvContentPartPr>
              <p14:xfrm>
                <a:off x="10683065" y="1656425"/>
                <a:ext cx="124920" cy="2556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C8F56E8E-1A60-68F8-6F21-1EA558EE68E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675505" y="1648865"/>
                  <a:ext cx="14004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3D4CD592-4AFF-711E-D6D9-E1AC47B134D0}"/>
                    </a:ext>
                  </a:extLst>
                </p14:cNvPr>
                <p14:cNvContentPartPr/>
                <p14:nvPr/>
              </p14:nvContentPartPr>
              <p14:xfrm>
                <a:off x="10774505" y="1773425"/>
                <a:ext cx="66240" cy="1224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3D4CD592-4AFF-711E-D6D9-E1AC47B134D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767305" y="1765865"/>
                  <a:ext cx="813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6D59167B-5CF8-E56C-B96A-F639B71F8E62}"/>
                    </a:ext>
                  </a:extLst>
                </p14:cNvPr>
                <p14:cNvContentPartPr/>
                <p14:nvPr/>
              </p14:nvContentPartPr>
              <p14:xfrm>
                <a:off x="10924265" y="1709705"/>
                <a:ext cx="360" cy="2026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6D59167B-5CF8-E56C-B96A-F639B71F8E6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916705" y="1702145"/>
                  <a:ext cx="154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EC34D58-A92B-4806-2A8D-B94C3AC777F0}"/>
                    </a:ext>
                  </a:extLst>
                </p14:cNvPr>
                <p14:cNvContentPartPr/>
                <p14:nvPr/>
              </p14:nvContentPartPr>
              <p14:xfrm>
                <a:off x="10967465" y="1791065"/>
                <a:ext cx="111960" cy="212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EC34D58-A92B-4806-2A8D-B94C3AC777F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0959905" y="1783505"/>
                  <a:ext cx="1270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1597824E-5D19-7516-D798-2A8AE33B7F8C}"/>
                    </a:ext>
                  </a:extLst>
                </p14:cNvPr>
                <p14:cNvContentPartPr/>
                <p14:nvPr/>
              </p14:nvContentPartPr>
              <p14:xfrm>
                <a:off x="11141345" y="1701425"/>
                <a:ext cx="72720" cy="338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1597824E-5D19-7516-D798-2A8AE33B7F8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133785" y="1693865"/>
                  <a:ext cx="878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224E30E-EFDF-49C7-788B-D805C15497AB}"/>
                    </a:ext>
                  </a:extLst>
                </p14:cNvPr>
                <p14:cNvContentPartPr/>
                <p14:nvPr/>
              </p14:nvContentPartPr>
              <p14:xfrm>
                <a:off x="11092385" y="1724825"/>
                <a:ext cx="104040" cy="1584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224E30E-EFDF-49C7-788B-D805C15497A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1084825" y="1717265"/>
                  <a:ext cx="1191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7F30B14-66B8-F7AA-D8BF-1A4B3C46D7E6}"/>
                    </a:ext>
                  </a:extLst>
                </p14:cNvPr>
                <p14:cNvContentPartPr/>
                <p14:nvPr/>
              </p14:nvContentPartPr>
              <p14:xfrm>
                <a:off x="11238545" y="1735625"/>
                <a:ext cx="9360" cy="1659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7F30B14-66B8-F7AA-D8BF-1A4B3C46D7E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230985" y="1728065"/>
                  <a:ext cx="241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3902CD34-7269-EDAD-9D61-CDF3FF84B7A3}"/>
                    </a:ext>
                  </a:extLst>
                </p14:cNvPr>
                <p14:cNvContentPartPr/>
                <p14:nvPr/>
              </p14:nvContentPartPr>
              <p14:xfrm>
                <a:off x="11256905" y="1836785"/>
                <a:ext cx="76680" cy="147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3902CD34-7269-EDAD-9D61-CDF3FF84B7A3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1249345" y="1829585"/>
                  <a:ext cx="91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D82F834B-015E-553F-330C-3EB0D14474AF}"/>
                    </a:ext>
                  </a:extLst>
                </p14:cNvPr>
                <p14:cNvContentPartPr/>
                <p14:nvPr/>
              </p14:nvContentPartPr>
              <p14:xfrm>
                <a:off x="11432945" y="1734905"/>
                <a:ext cx="128160" cy="244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D82F834B-015E-553F-330C-3EB0D14474A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1425385" y="1727345"/>
                  <a:ext cx="1432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ED15CE3-1A1B-58C5-2512-E51FA979BAF1}"/>
                    </a:ext>
                  </a:extLst>
                </p14:cNvPr>
                <p14:cNvContentPartPr/>
                <p14:nvPr/>
              </p14:nvContentPartPr>
              <p14:xfrm>
                <a:off x="11470745" y="1851185"/>
                <a:ext cx="87840" cy="13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ED15CE3-1A1B-58C5-2512-E51FA979BAF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1463185" y="1843625"/>
                  <a:ext cx="1029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3FE8A9B-85A6-ADFD-0AAF-65119B40F749}"/>
                    </a:ext>
                  </a:extLst>
                </p14:cNvPr>
                <p14:cNvContentPartPr/>
                <p14:nvPr/>
              </p14:nvContentPartPr>
              <p14:xfrm>
                <a:off x="11670185" y="1721585"/>
                <a:ext cx="11520" cy="1159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3FE8A9B-85A6-ADFD-0AAF-65119B40F74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1662625" y="1714025"/>
                  <a:ext cx="266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387D6AF3-6FE4-B0FA-B09B-9EE32251930D}"/>
                    </a:ext>
                  </a:extLst>
                </p14:cNvPr>
                <p14:cNvContentPartPr/>
                <p14:nvPr/>
              </p14:nvContentPartPr>
              <p14:xfrm>
                <a:off x="11732105" y="1716545"/>
                <a:ext cx="88920" cy="738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387D6AF3-6FE4-B0FA-B09B-9EE32251930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724545" y="1708985"/>
                  <a:ext cx="1036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1735666-C410-C05C-C8B9-8313BB06C371}"/>
                    </a:ext>
                  </a:extLst>
                </p14:cNvPr>
                <p14:cNvContentPartPr/>
                <p14:nvPr/>
              </p14:nvContentPartPr>
              <p14:xfrm>
                <a:off x="11884745" y="1552385"/>
                <a:ext cx="21960" cy="2520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1735666-C410-C05C-C8B9-8313BB06C37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1877545" y="1545185"/>
                  <a:ext cx="370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5DD0DB1D-1E23-B7E5-9F19-BE22A124AB33}"/>
                    </a:ext>
                  </a:extLst>
                </p14:cNvPr>
                <p14:cNvContentPartPr/>
                <p14:nvPr/>
              </p14:nvContentPartPr>
              <p14:xfrm>
                <a:off x="11905985" y="1642745"/>
                <a:ext cx="207720" cy="244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5DD0DB1D-1E23-B7E5-9F19-BE22A124AB3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1898425" y="1635185"/>
                  <a:ext cx="22284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21420F80-6614-D05B-0D0B-58CD96F61173}"/>
              </a:ext>
            </a:extLst>
          </p:cNvPr>
          <p:cNvGrpSpPr/>
          <p:nvPr/>
        </p:nvGrpSpPr>
        <p:grpSpPr>
          <a:xfrm>
            <a:off x="69447" y="4903789"/>
            <a:ext cx="1067400" cy="1294200"/>
            <a:chOff x="69447" y="4903789"/>
            <a:chExt cx="1067400" cy="129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9717F676-B45C-6B76-2AAF-EC9DB1B8C90D}"/>
                    </a:ext>
                  </a:extLst>
                </p14:cNvPr>
                <p14:cNvContentPartPr/>
                <p14:nvPr/>
              </p14:nvContentPartPr>
              <p14:xfrm>
                <a:off x="545727" y="5452069"/>
                <a:ext cx="20520" cy="2786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9717F676-B45C-6B76-2AAF-EC9DB1B8C90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38167" y="5444509"/>
                  <a:ext cx="3564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1099ADAA-2E5D-5944-AD69-51D84A881710}"/>
                    </a:ext>
                  </a:extLst>
                </p14:cNvPr>
                <p14:cNvContentPartPr/>
                <p14:nvPr/>
              </p14:nvContentPartPr>
              <p14:xfrm>
                <a:off x="520887" y="5868229"/>
                <a:ext cx="15840" cy="129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1099ADAA-2E5D-5944-AD69-51D84A88171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13327" y="5860669"/>
                  <a:ext cx="309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8216B882-4724-E8B6-556F-4C5415EBE892}"/>
                    </a:ext>
                  </a:extLst>
                </p14:cNvPr>
                <p14:cNvContentPartPr/>
                <p14:nvPr/>
              </p14:nvContentPartPr>
              <p14:xfrm>
                <a:off x="69447" y="4903789"/>
                <a:ext cx="1067400" cy="12942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8216B882-4724-E8B6-556F-4C5415EBE89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1887" y="4896229"/>
                  <a:ext cx="1082520" cy="130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65946B86-C8F2-4D4A-F4E8-2E64A87F11AC}"/>
                  </a:ext>
                </a:extLst>
              </p14:cNvPr>
              <p14:cNvContentPartPr/>
              <p14:nvPr/>
            </p14:nvContentPartPr>
            <p14:xfrm>
              <a:off x="1406487" y="5634589"/>
              <a:ext cx="2520" cy="41400"/>
            </p14:xfrm>
          </p:contentPart>
        </mc:Choice>
        <mc:Fallback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65946B86-C8F2-4D4A-F4E8-2E64A87F11AC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1399287" y="5627029"/>
                <a:ext cx="1728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4C3CF819-F0BA-1DE0-488F-F8F59216CCD1}"/>
                  </a:ext>
                </a:extLst>
              </p14:cNvPr>
              <p14:cNvContentPartPr/>
              <p14:nvPr/>
            </p14:nvContentPartPr>
            <p14:xfrm>
              <a:off x="1414767" y="5924749"/>
              <a:ext cx="60480" cy="792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4C3CF819-F0BA-1DE0-488F-F8F59216CCD1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1407207" y="5917189"/>
                <a:ext cx="7560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C6B5A320-98B7-2573-B506-59EDCED7E446}"/>
              </a:ext>
            </a:extLst>
          </p:cNvPr>
          <p:cNvGrpSpPr/>
          <p:nvPr/>
        </p:nvGrpSpPr>
        <p:grpSpPr>
          <a:xfrm>
            <a:off x="1795287" y="5553229"/>
            <a:ext cx="475920" cy="338760"/>
            <a:chOff x="1795287" y="5553229"/>
            <a:chExt cx="47592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519998EB-8CD8-ECBF-B687-DFA4CAEF545D}"/>
                    </a:ext>
                  </a:extLst>
                </p14:cNvPr>
                <p14:cNvContentPartPr/>
                <p14:nvPr/>
              </p14:nvContentPartPr>
              <p14:xfrm>
                <a:off x="1795287" y="5686069"/>
                <a:ext cx="88200" cy="2059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519998EB-8CD8-ECBF-B687-DFA4CAEF545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787727" y="5678869"/>
                  <a:ext cx="103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8FFA27B-6F3C-4D26-5D13-51328492DC23}"/>
                    </a:ext>
                  </a:extLst>
                </p14:cNvPr>
                <p14:cNvContentPartPr/>
                <p14:nvPr/>
              </p14:nvContentPartPr>
              <p14:xfrm>
                <a:off x="1978887" y="5730709"/>
                <a:ext cx="173160" cy="1278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8FFA27B-6F3C-4D26-5D13-51328492DC2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971327" y="5723509"/>
                  <a:ext cx="1882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D35139D0-B5AA-2F6F-6807-182FEC2F99D0}"/>
                    </a:ext>
                  </a:extLst>
                </p14:cNvPr>
                <p14:cNvContentPartPr/>
                <p14:nvPr/>
              </p14:nvContentPartPr>
              <p14:xfrm>
                <a:off x="2205327" y="5553229"/>
                <a:ext cx="65880" cy="3009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D35139D0-B5AA-2F6F-6807-182FEC2F99D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197767" y="5545669"/>
                  <a:ext cx="81000" cy="31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9902FCE3-F64D-AF54-04E9-4829770EE552}"/>
              </a:ext>
            </a:extLst>
          </p:cNvPr>
          <p:cNvGrpSpPr/>
          <p:nvPr/>
        </p:nvGrpSpPr>
        <p:grpSpPr>
          <a:xfrm>
            <a:off x="2791407" y="5607589"/>
            <a:ext cx="969120" cy="318960"/>
            <a:chOff x="2791407" y="5607589"/>
            <a:chExt cx="96912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B5118331-5C5C-E3B0-225D-83F61FA8AFDA}"/>
                    </a:ext>
                  </a:extLst>
                </p14:cNvPr>
                <p14:cNvContentPartPr/>
                <p14:nvPr/>
              </p14:nvContentPartPr>
              <p14:xfrm>
                <a:off x="2808687" y="5607589"/>
                <a:ext cx="191880" cy="1843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B5118331-5C5C-E3B0-225D-83F61FA8AFD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801127" y="5600029"/>
                  <a:ext cx="2070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4EED6533-942D-8C4D-F3A0-3D27ADC3B030}"/>
                    </a:ext>
                  </a:extLst>
                </p14:cNvPr>
                <p14:cNvContentPartPr/>
                <p14:nvPr/>
              </p14:nvContentPartPr>
              <p14:xfrm>
                <a:off x="2791407" y="5855629"/>
                <a:ext cx="243000" cy="367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4EED6533-942D-8C4D-F3A0-3D27ADC3B030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783847" y="5848069"/>
                  <a:ext cx="2577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22960911-4FF1-6A11-C17D-8AF25636FA2F}"/>
                    </a:ext>
                  </a:extLst>
                </p14:cNvPr>
                <p14:cNvContentPartPr/>
                <p14:nvPr/>
              </p14:nvContentPartPr>
              <p14:xfrm>
                <a:off x="3137007" y="5616589"/>
                <a:ext cx="122400" cy="25200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22960911-4FF1-6A11-C17D-8AF25636FA2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129447" y="5609029"/>
                  <a:ext cx="1375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0B090AE-2A79-1B1F-C2E1-5AFFAB230CA0}"/>
                    </a:ext>
                  </a:extLst>
                </p14:cNvPr>
                <p14:cNvContentPartPr/>
                <p14:nvPr/>
              </p14:nvContentPartPr>
              <p14:xfrm>
                <a:off x="3330687" y="5682829"/>
                <a:ext cx="43920" cy="1868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0B090AE-2A79-1B1F-C2E1-5AFFAB230CA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323127" y="5675629"/>
                  <a:ext cx="590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A65F6182-EACE-2DF0-9900-31821EEA3AFF}"/>
                    </a:ext>
                  </a:extLst>
                </p14:cNvPr>
                <p14:cNvContentPartPr/>
                <p14:nvPr/>
              </p14:nvContentPartPr>
              <p14:xfrm>
                <a:off x="3602127" y="5629189"/>
                <a:ext cx="156600" cy="1900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A65F6182-EACE-2DF0-9900-31821EEA3AFF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594567" y="5621629"/>
                  <a:ext cx="17136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8629746F-CFC6-5B13-CD9D-05F184993EE6}"/>
                    </a:ext>
                  </a:extLst>
                </p14:cNvPr>
                <p14:cNvContentPartPr/>
                <p14:nvPr/>
              </p14:nvContentPartPr>
              <p14:xfrm>
                <a:off x="3651087" y="5767069"/>
                <a:ext cx="27720" cy="1580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8629746F-CFC6-5B13-CD9D-05F184993EE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643527" y="5759509"/>
                  <a:ext cx="428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02AC752D-A53B-1694-6021-7C1AAED6D36A}"/>
                    </a:ext>
                  </a:extLst>
                </p14:cNvPr>
                <p14:cNvContentPartPr/>
                <p14:nvPr/>
              </p14:nvContentPartPr>
              <p14:xfrm>
                <a:off x="3543807" y="5903869"/>
                <a:ext cx="216720" cy="226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02AC752D-A53B-1694-6021-7C1AAED6D36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536247" y="5896309"/>
                  <a:ext cx="231840" cy="3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162" name="Input penna 161">
                <a:extLst>
                  <a:ext uri="{FF2B5EF4-FFF2-40B4-BE49-F238E27FC236}">
                    <a16:creationId xmlns:a16="http://schemas.microsoft.com/office/drawing/2014/main" id="{BCAE071C-D342-334B-3C48-9C89833677EB}"/>
                  </a:ext>
                </a:extLst>
              </p14:cNvPr>
              <p14:cNvContentPartPr/>
              <p14:nvPr/>
            </p14:nvContentPartPr>
            <p14:xfrm>
              <a:off x="4124487" y="6002149"/>
              <a:ext cx="59400" cy="94320"/>
            </p14:xfrm>
          </p:contentPart>
        </mc:Choice>
        <mc:Fallback>
          <p:pic>
            <p:nvPicPr>
              <p:cNvPr id="162" name="Input penna 161">
                <a:extLst>
                  <a:ext uri="{FF2B5EF4-FFF2-40B4-BE49-F238E27FC236}">
                    <a16:creationId xmlns:a16="http://schemas.microsoft.com/office/drawing/2014/main" id="{BCAE071C-D342-334B-3C48-9C89833677EB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4116927" y="5994589"/>
                <a:ext cx="74520" cy="10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5ED3EBE8-D354-6840-4E00-0DAB0EE97C61}"/>
              </a:ext>
            </a:extLst>
          </p:cNvPr>
          <p:cNvGrpSpPr/>
          <p:nvPr/>
        </p:nvGrpSpPr>
        <p:grpSpPr>
          <a:xfrm>
            <a:off x="4686807" y="5735029"/>
            <a:ext cx="687600" cy="294120"/>
            <a:chOff x="4686807" y="5735029"/>
            <a:chExt cx="687600" cy="29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6FD9C510-4902-BC70-5B42-88A0122FE4E6}"/>
                    </a:ext>
                  </a:extLst>
                </p14:cNvPr>
                <p14:cNvContentPartPr/>
                <p14:nvPr/>
              </p14:nvContentPartPr>
              <p14:xfrm>
                <a:off x="4686807" y="5735029"/>
                <a:ext cx="232200" cy="2941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6FD9C510-4902-BC70-5B42-88A0122FE4E6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679247" y="5727469"/>
                  <a:ext cx="2473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B457A406-8F00-7590-21AD-297E92DEFAED}"/>
                    </a:ext>
                  </a:extLst>
                </p14:cNvPr>
                <p14:cNvContentPartPr/>
                <p14:nvPr/>
              </p14:nvContentPartPr>
              <p14:xfrm>
                <a:off x="4873647" y="5778949"/>
                <a:ext cx="122400" cy="1720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B457A406-8F00-7590-21AD-297E92DEFAE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4866087" y="5771389"/>
                  <a:ext cx="1375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7A7D07E6-3DAD-2753-9AD7-01DA52267E33}"/>
                    </a:ext>
                  </a:extLst>
                </p14:cNvPr>
                <p14:cNvContentPartPr/>
                <p14:nvPr/>
              </p14:nvContentPartPr>
              <p14:xfrm>
                <a:off x="5029167" y="5765629"/>
                <a:ext cx="80280" cy="1623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7A7D07E6-3DAD-2753-9AD7-01DA52267E33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021607" y="5758069"/>
                  <a:ext cx="954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994D9A62-DF19-04B3-D1B3-440387885D81}"/>
                    </a:ext>
                  </a:extLst>
                </p14:cNvPr>
                <p14:cNvContentPartPr/>
                <p14:nvPr/>
              </p14:nvContentPartPr>
              <p14:xfrm>
                <a:off x="5109447" y="5799829"/>
                <a:ext cx="106200" cy="860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994D9A62-DF19-04B3-D1B3-440387885D8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101887" y="5792269"/>
                  <a:ext cx="121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12F8FEC5-86B7-269C-51BC-8D58A0958C94}"/>
                    </a:ext>
                  </a:extLst>
                </p14:cNvPr>
                <p14:cNvContentPartPr/>
                <p14:nvPr/>
              </p14:nvContentPartPr>
              <p14:xfrm>
                <a:off x="5281527" y="5796949"/>
                <a:ext cx="92880" cy="993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12F8FEC5-86B7-269C-51BC-8D58A0958C9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273967" y="5789749"/>
                  <a:ext cx="108000" cy="11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" name="Gruppo 184">
            <a:extLst>
              <a:ext uri="{FF2B5EF4-FFF2-40B4-BE49-F238E27FC236}">
                <a16:creationId xmlns:a16="http://schemas.microsoft.com/office/drawing/2014/main" id="{BB403C54-0306-FFCF-25C0-6E4980934629}"/>
              </a:ext>
            </a:extLst>
          </p:cNvPr>
          <p:cNvGrpSpPr/>
          <p:nvPr/>
        </p:nvGrpSpPr>
        <p:grpSpPr>
          <a:xfrm>
            <a:off x="5918727" y="5685709"/>
            <a:ext cx="572400" cy="205560"/>
            <a:chOff x="5918727" y="5685709"/>
            <a:chExt cx="57240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1AB65B4A-93F6-FCE1-5F95-C7BDFA1DF527}"/>
                    </a:ext>
                  </a:extLst>
                </p14:cNvPr>
                <p14:cNvContentPartPr/>
                <p14:nvPr/>
              </p14:nvContentPartPr>
              <p14:xfrm>
                <a:off x="5918727" y="5729989"/>
                <a:ext cx="132840" cy="1612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1AB65B4A-93F6-FCE1-5F95-C7BDFA1DF527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911167" y="5722789"/>
                  <a:ext cx="1479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C4B3ABC3-649F-A609-C017-031BD9B092C5}"/>
                    </a:ext>
                  </a:extLst>
                </p14:cNvPr>
                <p14:cNvContentPartPr/>
                <p14:nvPr/>
              </p14:nvContentPartPr>
              <p14:xfrm>
                <a:off x="6135807" y="5685709"/>
                <a:ext cx="67320" cy="316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C4B3ABC3-649F-A609-C017-031BD9B092C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128247" y="5678149"/>
                  <a:ext cx="824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8893AA12-D845-1916-2B3B-4CEDDD9409C6}"/>
                    </a:ext>
                  </a:extLst>
                </p14:cNvPr>
                <p14:cNvContentPartPr/>
                <p14:nvPr/>
              </p14:nvContentPartPr>
              <p14:xfrm>
                <a:off x="6164967" y="5756629"/>
                <a:ext cx="154080" cy="1062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8893AA12-D845-1916-2B3B-4CEDDD9409C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157407" y="5749069"/>
                  <a:ext cx="169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D9D9CAFD-9ADC-924A-6C27-03CF22D4BC44}"/>
                    </a:ext>
                  </a:extLst>
                </p14:cNvPr>
                <p14:cNvContentPartPr/>
                <p14:nvPr/>
              </p14:nvContentPartPr>
              <p14:xfrm>
                <a:off x="6404367" y="5693989"/>
                <a:ext cx="86760" cy="622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D9D9CAFD-9ADC-924A-6C27-03CF22D4BC44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396807" y="5686429"/>
                  <a:ext cx="10188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107885C7-7EA5-7BB1-EEC3-A8FA41FF66B8}"/>
              </a:ext>
            </a:extLst>
          </p:cNvPr>
          <p:cNvGrpSpPr/>
          <p:nvPr/>
        </p:nvGrpSpPr>
        <p:grpSpPr>
          <a:xfrm>
            <a:off x="7157771" y="5567727"/>
            <a:ext cx="212040" cy="278640"/>
            <a:chOff x="7157771" y="5567727"/>
            <a:chExt cx="21204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13FE7605-4609-7D57-E53C-5EE27CB71948}"/>
                    </a:ext>
                  </a:extLst>
                </p14:cNvPr>
                <p14:cNvContentPartPr/>
                <p14:nvPr/>
              </p14:nvContentPartPr>
              <p14:xfrm>
                <a:off x="7157771" y="5649447"/>
                <a:ext cx="69480" cy="1414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13FE7605-4609-7D57-E53C-5EE27CB7194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150211" y="5641887"/>
                  <a:ext cx="846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7C9EB65-AFB8-4E74-B509-D1ACE8DCDEB2}"/>
                    </a:ext>
                  </a:extLst>
                </p14:cNvPr>
                <p14:cNvContentPartPr/>
                <p14:nvPr/>
              </p14:nvContentPartPr>
              <p14:xfrm>
                <a:off x="7321931" y="5567727"/>
                <a:ext cx="47880" cy="2786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7C9EB65-AFB8-4E74-B509-D1ACE8DCDEB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314371" y="5560167"/>
                  <a:ext cx="63000" cy="29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6F2E6C64-74F1-3475-E187-CF435F44917A}"/>
              </a:ext>
            </a:extLst>
          </p:cNvPr>
          <p:cNvGrpSpPr/>
          <p:nvPr/>
        </p:nvGrpSpPr>
        <p:grpSpPr>
          <a:xfrm>
            <a:off x="7795331" y="5565927"/>
            <a:ext cx="854280" cy="406800"/>
            <a:chOff x="7795331" y="5565927"/>
            <a:chExt cx="854280" cy="40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27D5307-2A42-5B15-B64B-A4F443D240F2}"/>
                    </a:ext>
                  </a:extLst>
                </p14:cNvPr>
                <p14:cNvContentPartPr/>
                <p14:nvPr/>
              </p14:nvContentPartPr>
              <p14:xfrm>
                <a:off x="7795331" y="5615967"/>
                <a:ext cx="282240" cy="3567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27D5307-2A42-5B15-B64B-A4F443D240F2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7788131" y="5608407"/>
                  <a:ext cx="29700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1EAC86F4-9A8F-31FB-81A3-5CAB4BB16769}"/>
                    </a:ext>
                  </a:extLst>
                </p14:cNvPr>
                <p14:cNvContentPartPr/>
                <p14:nvPr/>
              </p14:nvContentPartPr>
              <p14:xfrm>
                <a:off x="8100971" y="5706687"/>
                <a:ext cx="139680" cy="1015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1EAC86F4-9A8F-31FB-81A3-5CAB4BB1676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093411" y="5699127"/>
                  <a:ext cx="1548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F8D29B07-BADB-70FD-B98F-38FF93FEF99D}"/>
                    </a:ext>
                  </a:extLst>
                </p14:cNvPr>
                <p14:cNvContentPartPr/>
                <p14:nvPr/>
              </p14:nvContentPartPr>
              <p14:xfrm>
                <a:off x="8260451" y="5702367"/>
                <a:ext cx="104400" cy="1029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F8D29B07-BADB-70FD-B98F-38FF93FEF99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252891" y="5694807"/>
                  <a:ext cx="1195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CCE39B4E-53DC-8E18-57B3-0D2E07000CC1}"/>
                    </a:ext>
                  </a:extLst>
                </p14:cNvPr>
                <p14:cNvContentPartPr/>
                <p14:nvPr/>
              </p14:nvContentPartPr>
              <p14:xfrm>
                <a:off x="8425331" y="5565927"/>
                <a:ext cx="61920" cy="2498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CCE39B4E-53DC-8E18-57B3-0D2E07000CC1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417771" y="5558367"/>
                  <a:ext cx="770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078BD9AD-81D9-7C45-9116-D809C770A28A}"/>
                    </a:ext>
                  </a:extLst>
                </p14:cNvPr>
                <p14:cNvContentPartPr/>
                <p14:nvPr/>
              </p14:nvContentPartPr>
              <p14:xfrm>
                <a:off x="8436131" y="5726847"/>
                <a:ext cx="68760" cy="162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078BD9AD-81D9-7C45-9116-D809C770A28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428571" y="5719287"/>
                  <a:ext cx="838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CAAD7CB4-3548-2121-BBB9-CCB62B5D68A4}"/>
                    </a:ext>
                  </a:extLst>
                </p14:cNvPr>
                <p14:cNvContentPartPr/>
                <p14:nvPr/>
              </p14:nvContentPartPr>
              <p14:xfrm>
                <a:off x="8584811" y="5718567"/>
                <a:ext cx="64800" cy="1400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CAAD7CB4-3548-2121-BBB9-CCB62B5D68A4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577251" y="5711007"/>
                  <a:ext cx="7992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D9354963-FB2A-78A2-5050-78E3FADED14C}"/>
              </a:ext>
            </a:extLst>
          </p:cNvPr>
          <p:cNvGrpSpPr/>
          <p:nvPr/>
        </p:nvGrpSpPr>
        <p:grpSpPr>
          <a:xfrm>
            <a:off x="1085007" y="6346309"/>
            <a:ext cx="432000" cy="379440"/>
            <a:chOff x="1085007" y="6346309"/>
            <a:chExt cx="432000" cy="37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4B8C375-4115-0D45-33DB-E679E351CD53}"/>
                    </a:ext>
                  </a:extLst>
                </p14:cNvPr>
                <p14:cNvContentPartPr/>
                <p14:nvPr/>
              </p14:nvContentPartPr>
              <p14:xfrm>
                <a:off x="1085007" y="6346309"/>
                <a:ext cx="195840" cy="3776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4B8C375-4115-0D45-33DB-E679E351CD53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077447" y="6338749"/>
                  <a:ext cx="21096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5106988-F9F7-6CEB-2594-48FD9801D50C}"/>
                    </a:ext>
                  </a:extLst>
                </p14:cNvPr>
                <p14:cNvContentPartPr/>
                <p14:nvPr/>
              </p14:nvContentPartPr>
              <p14:xfrm>
                <a:off x="1304607" y="6358189"/>
                <a:ext cx="173160" cy="3675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5106988-F9F7-6CEB-2594-48FD9801D50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297047" y="6350629"/>
                  <a:ext cx="18828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CCEA53C-8AC7-6E1F-ACE8-1EE7FD6F183A}"/>
                    </a:ext>
                  </a:extLst>
                </p14:cNvPr>
                <p14:cNvContentPartPr/>
                <p14:nvPr/>
              </p14:nvContentPartPr>
              <p14:xfrm>
                <a:off x="1351767" y="6572389"/>
                <a:ext cx="165240" cy="568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CCEA53C-8AC7-6E1F-ACE8-1EE7FD6F183A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344207" y="6564829"/>
                  <a:ext cx="18036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uppo 216">
            <a:extLst>
              <a:ext uri="{FF2B5EF4-FFF2-40B4-BE49-F238E27FC236}">
                <a16:creationId xmlns:a16="http://schemas.microsoft.com/office/drawing/2014/main" id="{6AA6929C-A815-28A3-77EC-AD5425556D0B}"/>
              </a:ext>
            </a:extLst>
          </p:cNvPr>
          <p:cNvGrpSpPr/>
          <p:nvPr/>
        </p:nvGrpSpPr>
        <p:grpSpPr>
          <a:xfrm>
            <a:off x="1779087" y="6465469"/>
            <a:ext cx="198000" cy="129960"/>
            <a:chOff x="1779087" y="6465469"/>
            <a:chExt cx="198000" cy="12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B082FCB8-75E6-D31C-2A63-951855A4A14D}"/>
                    </a:ext>
                  </a:extLst>
                </p14:cNvPr>
                <p14:cNvContentPartPr/>
                <p14:nvPr/>
              </p14:nvContentPartPr>
              <p14:xfrm>
                <a:off x="1779087" y="6487789"/>
                <a:ext cx="107640" cy="205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B082FCB8-75E6-D31C-2A63-951855A4A14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771527" y="6480229"/>
                  <a:ext cx="122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4F50919-C676-333C-24A9-F90A2EA862B8}"/>
                    </a:ext>
                  </a:extLst>
                </p14:cNvPr>
                <p14:cNvContentPartPr/>
                <p14:nvPr/>
              </p14:nvContentPartPr>
              <p14:xfrm>
                <a:off x="1921287" y="6465469"/>
                <a:ext cx="55800" cy="1299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4F50919-C676-333C-24A9-F90A2EA862B8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913727" y="6457909"/>
                  <a:ext cx="7092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1BF8A0F5-9419-89A6-AC33-5F4606EC6447}"/>
              </a:ext>
            </a:extLst>
          </p:cNvPr>
          <p:cNvGrpSpPr/>
          <p:nvPr/>
        </p:nvGrpSpPr>
        <p:grpSpPr>
          <a:xfrm>
            <a:off x="2337807" y="6293389"/>
            <a:ext cx="366480" cy="324000"/>
            <a:chOff x="2337807" y="6293389"/>
            <a:chExt cx="366480" cy="32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A486BD59-F7D8-FA30-6959-B87F93EFBB55}"/>
                    </a:ext>
                  </a:extLst>
                </p14:cNvPr>
                <p14:cNvContentPartPr/>
                <p14:nvPr/>
              </p14:nvContentPartPr>
              <p14:xfrm>
                <a:off x="2337807" y="6451069"/>
                <a:ext cx="99000" cy="1663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A486BD59-F7D8-FA30-6959-B87F93EFBB5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330247" y="6443509"/>
                  <a:ext cx="1137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68B75AC0-201A-9327-DCF7-5E377A244E31}"/>
                    </a:ext>
                  </a:extLst>
                </p14:cNvPr>
                <p14:cNvContentPartPr/>
                <p14:nvPr/>
              </p14:nvContentPartPr>
              <p14:xfrm>
                <a:off x="2463087" y="6505429"/>
                <a:ext cx="145080" cy="1062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68B75AC0-201A-9327-DCF7-5E377A244E31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455527" y="6497869"/>
                  <a:ext cx="160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97A010B7-C08E-8150-31B6-3EEA76055487}"/>
                    </a:ext>
                  </a:extLst>
                </p14:cNvPr>
                <p14:cNvContentPartPr/>
                <p14:nvPr/>
              </p14:nvContentPartPr>
              <p14:xfrm>
                <a:off x="2665407" y="6293389"/>
                <a:ext cx="38880" cy="3132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97A010B7-C08E-8150-31B6-3EEA76055487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657847" y="6285829"/>
                  <a:ext cx="54000" cy="32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15569D60-1060-48A1-826D-1EDD6B1FEF87}"/>
              </a:ext>
            </a:extLst>
          </p:cNvPr>
          <p:cNvGrpSpPr/>
          <p:nvPr/>
        </p:nvGrpSpPr>
        <p:grpSpPr>
          <a:xfrm>
            <a:off x="3054567" y="6329749"/>
            <a:ext cx="922320" cy="334080"/>
            <a:chOff x="3054567" y="6329749"/>
            <a:chExt cx="922320" cy="33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84C9F5D-E9CE-2482-2920-62FD885AA1F5}"/>
                    </a:ext>
                  </a:extLst>
                </p14:cNvPr>
                <p14:cNvContentPartPr/>
                <p14:nvPr/>
              </p14:nvContentPartPr>
              <p14:xfrm>
                <a:off x="3125127" y="6374389"/>
                <a:ext cx="107640" cy="1940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84C9F5D-E9CE-2482-2920-62FD885AA1F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117567" y="6366829"/>
                  <a:ext cx="1227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2DAF709-D0B4-7C1C-6D52-490E1C79E60C}"/>
                    </a:ext>
                  </a:extLst>
                </p14:cNvPr>
                <p14:cNvContentPartPr/>
                <p14:nvPr/>
              </p14:nvContentPartPr>
              <p14:xfrm>
                <a:off x="3054567" y="6601549"/>
                <a:ext cx="174600" cy="622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2DAF709-D0B4-7C1C-6D52-490E1C79E60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047007" y="6593989"/>
                  <a:ext cx="1897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033382C-38A5-A797-2B04-BD9E0B4A2790}"/>
                    </a:ext>
                  </a:extLst>
                </p14:cNvPr>
                <p14:cNvContentPartPr/>
                <p14:nvPr/>
              </p14:nvContentPartPr>
              <p14:xfrm>
                <a:off x="3306567" y="6352069"/>
                <a:ext cx="117000" cy="2541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033382C-38A5-A797-2B04-BD9E0B4A2790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299007" y="6344509"/>
                  <a:ext cx="13212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104AD48-81BD-EC29-83EA-2FAF5B564E24}"/>
                    </a:ext>
                  </a:extLst>
                </p14:cNvPr>
                <p14:cNvContentPartPr/>
                <p14:nvPr/>
              </p14:nvContentPartPr>
              <p14:xfrm>
                <a:off x="3454527" y="6370789"/>
                <a:ext cx="47880" cy="2066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104AD48-81BD-EC29-83EA-2FAF5B564E2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446967" y="6363229"/>
                  <a:ext cx="630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B16D4D8E-D518-C115-3610-69ADF65E8AB9}"/>
                    </a:ext>
                  </a:extLst>
                </p14:cNvPr>
                <p14:cNvContentPartPr/>
                <p14:nvPr/>
              </p14:nvContentPartPr>
              <p14:xfrm>
                <a:off x="3452727" y="6505429"/>
                <a:ext cx="80640" cy="367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B16D4D8E-D518-C115-3610-69ADF65E8AB9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3445167" y="6497869"/>
                  <a:ext cx="957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F6AB1A3C-CDC1-B917-44C5-54883FBE5EEE}"/>
                    </a:ext>
                  </a:extLst>
                </p14:cNvPr>
                <p14:cNvContentPartPr/>
                <p14:nvPr/>
              </p14:nvContentPartPr>
              <p14:xfrm>
                <a:off x="3561087" y="6386269"/>
                <a:ext cx="19800" cy="2109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F6AB1A3C-CDC1-B917-44C5-54883FBE5EEE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3553527" y="6378709"/>
                  <a:ext cx="349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C6FC3859-CD9E-5BEE-5384-D9A5D429F87B}"/>
                    </a:ext>
                  </a:extLst>
                </p14:cNvPr>
                <p14:cNvContentPartPr/>
                <p14:nvPr/>
              </p14:nvContentPartPr>
              <p14:xfrm>
                <a:off x="3670887" y="6329749"/>
                <a:ext cx="166680" cy="303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C6FC3859-CD9E-5BEE-5384-D9A5D429F87B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3663327" y="6322189"/>
                  <a:ext cx="18144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AB0A971-17A5-AC1D-EF17-38E69A6E894D}"/>
                    </a:ext>
                  </a:extLst>
                </p14:cNvPr>
                <p14:cNvContentPartPr/>
                <p14:nvPr/>
              </p14:nvContentPartPr>
              <p14:xfrm>
                <a:off x="3756207" y="6506149"/>
                <a:ext cx="62640" cy="936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AB0A971-17A5-AC1D-EF17-38E69A6E894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748647" y="6498589"/>
                  <a:ext cx="777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F23B57CA-F791-1BA0-EB5D-341E1EFB32DC}"/>
                    </a:ext>
                  </a:extLst>
                </p14:cNvPr>
                <p14:cNvContentPartPr/>
                <p14:nvPr/>
              </p14:nvContentPartPr>
              <p14:xfrm>
                <a:off x="3860607" y="6508669"/>
                <a:ext cx="47160" cy="100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F23B57CA-F791-1BA0-EB5D-341E1EFB32DC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853047" y="6501469"/>
                  <a:ext cx="62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E8384941-95BB-F9F0-8CE6-641F3F93CF25}"/>
                    </a:ext>
                  </a:extLst>
                </p14:cNvPr>
                <p14:cNvContentPartPr/>
                <p14:nvPr/>
              </p14:nvContentPartPr>
              <p14:xfrm>
                <a:off x="3937647" y="6376549"/>
                <a:ext cx="39240" cy="2826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E8384941-95BB-F9F0-8CE6-641F3F93CF25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930087" y="6368989"/>
                  <a:ext cx="54360" cy="29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uppo 241">
            <a:extLst>
              <a:ext uri="{FF2B5EF4-FFF2-40B4-BE49-F238E27FC236}">
                <a16:creationId xmlns:a16="http://schemas.microsoft.com/office/drawing/2014/main" id="{A90B9DDE-6E23-6C3A-8627-88725D70C6BD}"/>
              </a:ext>
            </a:extLst>
          </p:cNvPr>
          <p:cNvGrpSpPr/>
          <p:nvPr/>
        </p:nvGrpSpPr>
        <p:grpSpPr>
          <a:xfrm>
            <a:off x="4853760" y="6308160"/>
            <a:ext cx="802440" cy="334440"/>
            <a:chOff x="4853760" y="6308160"/>
            <a:chExt cx="802440" cy="33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BD2BA84-2244-EBE9-D8B2-2B5741BE4458}"/>
                    </a:ext>
                  </a:extLst>
                </p14:cNvPr>
                <p14:cNvContentPartPr/>
                <p14:nvPr/>
              </p14:nvContentPartPr>
              <p14:xfrm>
                <a:off x="4853760" y="6308160"/>
                <a:ext cx="354600" cy="33444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BD2BA84-2244-EBE9-D8B2-2B5741BE445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846200" y="6300600"/>
                  <a:ext cx="36972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302FF5BB-7003-DFE8-45E9-4A105B85C992}"/>
                    </a:ext>
                  </a:extLst>
                </p14:cNvPr>
                <p14:cNvContentPartPr/>
                <p14:nvPr/>
              </p14:nvContentPartPr>
              <p14:xfrm>
                <a:off x="5148600" y="6339480"/>
                <a:ext cx="172440" cy="2581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302FF5BB-7003-DFE8-45E9-4A105B85C992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141040" y="6331920"/>
                  <a:ext cx="1875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6B5437C1-5E1C-D89E-9E0F-6E35106BAA33}"/>
                    </a:ext>
                  </a:extLst>
                </p14:cNvPr>
                <p14:cNvContentPartPr/>
                <p14:nvPr/>
              </p14:nvContentPartPr>
              <p14:xfrm>
                <a:off x="5364960" y="6362880"/>
                <a:ext cx="291240" cy="2034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6B5437C1-5E1C-D89E-9E0F-6E35106BAA3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357400" y="6355320"/>
                  <a:ext cx="306360" cy="21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7E4F6659-B68E-0AFD-0772-E7434BF7E761}"/>
              </a:ext>
            </a:extLst>
          </p:cNvPr>
          <p:cNvGrpSpPr/>
          <p:nvPr/>
        </p:nvGrpSpPr>
        <p:grpSpPr>
          <a:xfrm>
            <a:off x="6077760" y="6279720"/>
            <a:ext cx="632880" cy="293040"/>
            <a:chOff x="6077760" y="6279720"/>
            <a:chExt cx="632880" cy="29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CB1C7A3D-F844-0957-F7C8-F951192DF3D7}"/>
                    </a:ext>
                  </a:extLst>
                </p14:cNvPr>
                <p14:cNvContentPartPr/>
                <p14:nvPr/>
              </p14:nvContentPartPr>
              <p14:xfrm>
                <a:off x="6077760" y="6368280"/>
                <a:ext cx="191880" cy="2044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CB1C7A3D-F844-0957-F7C8-F951192DF3D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070200" y="6360720"/>
                  <a:ext cx="2070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323809BF-4984-385D-AF58-9C95DBDBA52F}"/>
                    </a:ext>
                  </a:extLst>
                </p14:cNvPr>
                <p14:cNvContentPartPr/>
                <p14:nvPr/>
              </p14:nvContentPartPr>
              <p14:xfrm>
                <a:off x="6431640" y="6279720"/>
                <a:ext cx="61200" cy="702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323809BF-4984-385D-AF58-9C95DBDBA52F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6424080" y="6272160"/>
                  <a:ext cx="763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15F7272F-643C-825C-CAC3-63A626C99DD5}"/>
                    </a:ext>
                  </a:extLst>
                </p14:cNvPr>
                <p14:cNvContentPartPr/>
                <p14:nvPr/>
              </p14:nvContentPartPr>
              <p14:xfrm>
                <a:off x="6474480" y="6354600"/>
                <a:ext cx="106200" cy="1695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15F7272F-643C-825C-CAC3-63A626C99DD5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466920" y="6347040"/>
                  <a:ext cx="1213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0DF4B797-D8CA-410A-15FE-2C4448DFB6F5}"/>
                    </a:ext>
                  </a:extLst>
                </p14:cNvPr>
                <p14:cNvContentPartPr/>
                <p14:nvPr/>
              </p14:nvContentPartPr>
              <p14:xfrm>
                <a:off x="6627840" y="6288000"/>
                <a:ext cx="82800" cy="716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0DF4B797-D8CA-410A-15FE-2C4448DFB6F5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620280" y="6280440"/>
                  <a:ext cx="9792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861632E4-5218-F88F-1C88-E8BC75B78A77}"/>
              </a:ext>
            </a:extLst>
          </p:cNvPr>
          <p:cNvGrpSpPr/>
          <p:nvPr/>
        </p:nvGrpSpPr>
        <p:grpSpPr>
          <a:xfrm>
            <a:off x="7085760" y="6230040"/>
            <a:ext cx="195480" cy="318960"/>
            <a:chOff x="7085760" y="6230040"/>
            <a:chExt cx="19548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94121A33-455A-3568-9A65-95D2382DCBA7}"/>
                    </a:ext>
                  </a:extLst>
                </p14:cNvPr>
                <p14:cNvContentPartPr/>
                <p14:nvPr/>
              </p14:nvContentPartPr>
              <p14:xfrm>
                <a:off x="7085760" y="6312480"/>
                <a:ext cx="29520" cy="15372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94121A33-455A-3568-9A65-95D2382DCBA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078200" y="6304920"/>
                  <a:ext cx="446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D25B73F7-1898-0EC6-216D-A4A67F28FA2E}"/>
                    </a:ext>
                  </a:extLst>
                </p14:cNvPr>
                <p14:cNvContentPartPr/>
                <p14:nvPr/>
              </p14:nvContentPartPr>
              <p14:xfrm>
                <a:off x="7197000" y="6230040"/>
                <a:ext cx="84240" cy="3189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D25B73F7-1898-0EC6-216D-A4A67F28FA2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189440" y="6222480"/>
                  <a:ext cx="99360" cy="33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o 235">
            <a:extLst>
              <a:ext uri="{FF2B5EF4-FFF2-40B4-BE49-F238E27FC236}">
                <a16:creationId xmlns:a16="http://schemas.microsoft.com/office/drawing/2014/main" id="{0AB03444-6837-4C8E-5AB5-891A38C4B053}"/>
              </a:ext>
            </a:extLst>
          </p:cNvPr>
          <p:cNvGrpSpPr/>
          <p:nvPr/>
        </p:nvGrpSpPr>
        <p:grpSpPr>
          <a:xfrm>
            <a:off x="7812240" y="6322200"/>
            <a:ext cx="752040" cy="427680"/>
            <a:chOff x="7812240" y="6322200"/>
            <a:chExt cx="752040" cy="42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6782AB92-E678-DB82-EC2F-80E422C7A7FE}"/>
                    </a:ext>
                  </a:extLst>
                </p14:cNvPr>
                <p14:cNvContentPartPr/>
                <p14:nvPr/>
              </p14:nvContentPartPr>
              <p14:xfrm>
                <a:off x="7812240" y="6412920"/>
                <a:ext cx="172800" cy="3369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6782AB92-E678-DB82-EC2F-80E422C7A7F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7804680" y="6405360"/>
                  <a:ext cx="18792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A4BECC67-7AC7-5779-3B70-67584617CD35}"/>
                    </a:ext>
                  </a:extLst>
                </p14:cNvPr>
                <p14:cNvContentPartPr/>
                <p14:nvPr/>
              </p14:nvContentPartPr>
              <p14:xfrm>
                <a:off x="8022120" y="6502560"/>
                <a:ext cx="177840" cy="1364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A4BECC67-7AC7-5779-3B70-67584617CD35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014560" y="6495360"/>
                  <a:ext cx="1929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C0CC0670-D9D2-AA9A-1B8D-64F3CD768642}"/>
                    </a:ext>
                  </a:extLst>
                </p14:cNvPr>
                <p14:cNvContentPartPr/>
                <p14:nvPr/>
              </p14:nvContentPartPr>
              <p14:xfrm>
                <a:off x="8210760" y="6509760"/>
                <a:ext cx="125640" cy="777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C0CC0670-D9D2-AA9A-1B8D-64F3CD768642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203200" y="6502200"/>
                  <a:ext cx="1407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75BC18FE-89BC-23B2-460F-98F428BC0BD1}"/>
                    </a:ext>
                  </a:extLst>
                </p14:cNvPr>
                <p14:cNvContentPartPr/>
                <p14:nvPr/>
              </p14:nvContentPartPr>
              <p14:xfrm>
                <a:off x="8399040" y="6322200"/>
                <a:ext cx="41400" cy="21096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75BC18FE-89BC-23B2-460F-98F428BC0BD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391480" y="6314640"/>
                  <a:ext cx="561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3D092746-966B-6405-7B77-5BABE6C56202}"/>
                    </a:ext>
                  </a:extLst>
                </p14:cNvPr>
                <p14:cNvContentPartPr/>
                <p14:nvPr/>
              </p14:nvContentPartPr>
              <p14:xfrm>
                <a:off x="8358360" y="6434520"/>
                <a:ext cx="51840" cy="478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3D092746-966B-6405-7B77-5BABE6C5620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350800" y="6426960"/>
                  <a:ext cx="66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CA354F8-238A-3C86-EFD1-7F3FC244A340}"/>
                    </a:ext>
                  </a:extLst>
                </p14:cNvPr>
                <p14:cNvContentPartPr/>
                <p14:nvPr/>
              </p14:nvContentPartPr>
              <p14:xfrm>
                <a:off x="8493720" y="6372240"/>
                <a:ext cx="70560" cy="2210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CA354F8-238A-3C86-EFD1-7F3FC244A34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8486160" y="6364680"/>
                  <a:ext cx="85680" cy="236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0577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BFC6-8E9C-E399-12CC-542A8DD65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FCA114-EFF0-6F4D-9BBC-17417717354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6A180C-F20B-2A35-FEF9-8D67348DDB3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73D7255-3585-9804-7590-C08ECE48BC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C634EA8-788E-C762-00FC-BCD46296B22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BED72C0-A41F-F68C-6838-E0088AAB4E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FBF9EC9-04ED-0ED3-0C42-59777F99AB5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0B48918-1D83-EBE0-96EB-A9A11884412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BEBE7AC-593D-3B76-3F8D-E3D8AA8DF0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0B69364-829B-BC5C-69E8-C26CEE94F23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28D5D61-5D0A-BD54-0314-46401A57AA6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1DF4D12-E78F-CDA6-B6B1-B36747C6C52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7EE01F4-69BC-5BAC-DF20-913320F0EFB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E2EF9E4-E0EA-AAA9-AC21-292BBA131E9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84B76D7-63C2-D2B3-851A-BECBB498CE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55BE205-50CB-5B7B-2847-CA978BE0A91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5CE29CE-820E-4784-5833-BA0E2E8396F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BD710A4-4D04-544F-6E85-B7AA125B498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9F1C74C-9904-23F5-3681-CD03E5B78FA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91D7099-245D-82FE-D2BF-C1BB1EB1660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CD7627B-7DFE-EFBB-E9F2-5FACBBDC1B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A62D8FD-CAA4-0484-6F3D-CEEB710849E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0B1326E-30A4-57F1-1A2E-DA8A0773604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CDA79C3-1046-6EDB-05B1-424CB42958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9C68F93-BE6E-32F9-321E-0CD796E2CA7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8A0D889-CD3A-BDA4-634A-A175A0FF61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4FFF192-CAC5-9120-6437-5E4CE9DABF8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F6A3FA8-A008-7F9B-4617-D58527BC291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6A63D6F-FE3C-E572-1ED4-7A1695A07E7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F34680F-1528-F521-35B0-BF525AF2FAA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D040C09-6AAA-1B1B-87EC-C8FE0C57C2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C3C59D7-0002-B48B-4E54-82580C7F71E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A3FF843-FE98-F20B-4EEF-D3BE9C916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851940B-2331-EDEE-4157-B57CA89CD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B6873DD-AE08-5C3F-4C8B-EF8EA65B7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420" y="966906"/>
            <a:ext cx="5969000" cy="5029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DBE697E-07D9-E983-5E60-85C0B756D0DC}"/>
                  </a:ext>
                </a:extLst>
              </p14:cNvPr>
              <p14:cNvContentPartPr/>
              <p14:nvPr/>
            </p14:nvContentPartPr>
            <p14:xfrm>
              <a:off x="5572713" y="2755505"/>
              <a:ext cx="2337480" cy="63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DBE697E-07D9-E983-5E60-85C0B756D0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19073" y="2647505"/>
                <a:ext cx="2445120" cy="2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DCE9AE0-7AD9-A23C-8E37-2A86734FA58E}"/>
                  </a:ext>
                </a:extLst>
              </p14:cNvPr>
              <p14:cNvContentPartPr/>
              <p14:nvPr/>
            </p14:nvContentPartPr>
            <p14:xfrm>
              <a:off x="3439713" y="3094265"/>
              <a:ext cx="376200" cy="525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DCE9AE0-7AD9-A23C-8E37-2A86734FA58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86073" y="2986265"/>
                <a:ext cx="483840" cy="26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C436B2DC-93D1-D238-4558-A170F66BEAB8}"/>
              </a:ext>
            </a:extLst>
          </p:cNvPr>
          <p:cNvGrpSpPr/>
          <p:nvPr/>
        </p:nvGrpSpPr>
        <p:grpSpPr>
          <a:xfrm>
            <a:off x="5499993" y="1998425"/>
            <a:ext cx="860040" cy="444600"/>
            <a:chOff x="5499993" y="1998425"/>
            <a:chExt cx="860040" cy="44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6722635-DBA1-E016-C6F3-6CBF6B2024E5}"/>
                    </a:ext>
                  </a:extLst>
                </p14:cNvPr>
                <p14:cNvContentPartPr/>
                <p14:nvPr/>
              </p14:nvContentPartPr>
              <p14:xfrm>
                <a:off x="5499993" y="1998425"/>
                <a:ext cx="784800" cy="444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6722635-DBA1-E016-C6F3-6CBF6B2024E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92433" y="1990865"/>
                  <a:ext cx="79992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DE5550C-BEFB-901E-8BC7-8FC1F039E5BB}"/>
                    </a:ext>
                  </a:extLst>
                </p14:cNvPr>
                <p14:cNvContentPartPr/>
                <p14:nvPr/>
              </p14:nvContentPartPr>
              <p14:xfrm>
                <a:off x="5521233" y="2349065"/>
                <a:ext cx="838800" cy="12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DE5550C-BEFB-901E-8BC7-8FC1F039E5B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13673" y="2341505"/>
                  <a:ext cx="853920" cy="2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B04B3BE4-8FA4-EB96-2793-0207534C3216}"/>
                  </a:ext>
                </a:extLst>
              </p14:cNvPr>
              <p14:cNvContentPartPr/>
              <p14:nvPr/>
            </p14:nvContentPartPr>
            <p14:xfrm>
              <a:off x="5472273" y="3073385"/>
              <a:ext cx="1735560" cy="554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B04B3BE4-8FA4-EB96-2793-0207534C321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18633" y="2965385"/>
                <a:ext cx="1843200" cy="2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18E33AAF-CB36-1B08-CCF8-7B8AC15BD3E3}"/>
                  </a:ext>
                </a:extLst>
              </p14:cNvPr>
              <p14:cNvContentPartPr/>
              <p14:nvPr/>
            </p14:nvContentPartPr>
            <p14:xfrm>
              <a:off x="4853793" y="2962145"/>
              <a:ext cx="474840" cy="3060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18E33AAF-CB36-1B08-CCF8-7B8AC15BD3E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46233" y="2954585"/>
                <a:ext cx="489960" cy="32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8440089D-8D88-3838-0AC2-A33C76B47F0C}"/>
              </a:ext>
            </a:extLst>
          </p:cNvPr>
          <p:cNvGrpSpPr/>
          <p:nvPr/>
        </p:nvGrpSpPr>
        <p:grpSpPr>
          <a:xfrm>
            <a:off x="6149793" y="2895545"/>
            <a:ext cx="2546280" cy="417240"/>
            <a:chOff x="6149793" y="2895545"/>
            <a:chExt cx="2546280" cy="41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1229E1B-7332-032F-E3A3-A76E20C1AC7F}"/>
                    </a:ext>
                  </a:extLst>
                </p14:cNvPr>
                <p14:cNvContentPartPr/>
                <p14:nvPr/>
              </p14:nvContentPartPr>
              <p14:xfrm>
                <a:off x="6149793" y="3300545"/>
                <a:ext cx="1000440" cy="12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1229E1B-7332-032F-E3A3-A76E20C1AC7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142233" y="3292985"/>
                  <a:ext cx="10155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7C70FA8-2708-0D8B-2015-9A6926B00ED3}"/>
                    </a:ext>
                  </a:extLst>
                </p14:cNvPr>
                <p14:cNvContentPartPr/>
                <p14:nvPr/>
              </p14:nvContentPartPr>
              <p14:xfrm>
                <a:off x="7298193" y="3285785"/>
                <a:ext cx="877320" cy="14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7C70FA8-2708-0D8B-2015-9A6926B00ED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90633" y="3278585"/>
                  <a:ext cx="892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158670B-4D53-8781-B576-41EFEE0AE055}"/>
                    </a:ext>
                  </a:extLst>
                </p14:cNvPr>
                <p14:cNvContentPartPr/>
                <p14:nvPr/>
              </p14:nvContentPartPr>
              <p14:xfrm>
                <a:off x="8361273" y="2970785"/>
                <a:ext cx="128880" cy="186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158670B-4D53-8781-B576-41EFEE0AE05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53713" y="2963225"/>
                  <a:ext cx="1440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867E64C-7286-8AAE-8D65-781B55C39C6D}"/>
                    </a:ext>
                  </a:extLst>
                </p14:cNvPr>
                <p14:cNvContentPartPr/>
                <p14:nvPr/>
              </p14:nvContentPartPr>
              <p14:xfrm>
                <a:off x="8440113" y="3272105"/>
                <a:ext cx="39240" cy="6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867E64C-7286-8AAE-8D65-781B55C39C6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432553" y="3264545"/>
                  <a:ext cx="543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18DFD53-AD4E-A318-C72A-5035D3E8CDFF}"/>
                    </a:ext>
                  </a:extLst>
                </p14:cNvPr>
                <p14:cNvContentPartPr/>
                <p14:nvPr/>
              </p14:nvContentPartPr>
              <p14:xfrm>
                <a:off x="8683473" y="2895545"/>
                <a:ext cx="12600" cy="210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18DFD53-AD4E-A318-C72A-5035D3E8CDF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675913" y="2887985"/>
                  <a:ext cx="277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498E35D-A198-0B95-B065-0D8703AF6245}"/>
                    </a:ext>
                  </a:extLst>
                </p14:cNvPr>
                <p14:cNvContentPartPr/>
                <p14:nvPr/>
              </p14:nvContentPartPr>
              <p14:xfrm>
                <a:off x="8684913" y="3297665"/>
                <a:ext cx="360" cy="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498E35D-A198-0B95-B065-0D8703AF624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677353" y="329010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FB10867D-C172-0475-05EF-357B0DA310E0}"/>
                  </a:ext>
                </a:extLst>
              </p14:cNvPr>
              <p14:cNvContentPartPr/>
              <p14:nvPr/>
            </p14:nvContentPartPr>
            <p14:xfrm>
              <a:off x="3051971" y="4536807"/>
              <a:ext cx="264600" cy="40032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FB10867D-C172-0475-05EF-357B0DA310E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44411" y="4529247"/>
                <a:ext cx="27972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2C1B52B5-4489-73B1-3D24-C7866D5337B6}"/>
                  </a:ext>
                </a:extLst>
              </p14:cNvPr>
              <p14:cNvContentPartPr/>
              <p14:nvPr/>
            </p14:nvContentPartPr>
            <p14:xfrm>
              <a:off x="7344251" y="4897167"/>
              <a:ext cx="257760" cy="176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2C1B52B5-4489-73B1-3D24-C7866D5337B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336691" y="4889607"/>
                <a:ext cx="27252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5D057E33-EA87-8FED-38B3-1FB67089F764}"/>
              </a:ext>
            </a:extLst>
          </p:cNvPr>
          <p:cNvGrpSpPr/>
          <p:nvPr/>
        </p:nvGrpSpPr>
        <p:grpSpPr>
          <a:xfrm>
            <a:off x="5052960" y="707905"/>
            <a:ext cx="1697400" cy="436680"/>
            <a:chOff x="5052960" y="707905"/>
            <a:chExt cx="1697400" cy="43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CF67D5C-4F36-4F29-3077-089EFB1CCCAD}"/>
                    </a:ext>
                  </a:extLst>
                </p14:cNvPr>
                <p14:cNvContentPartPr/>
                <p14:nvPr/>
              </p14:nvContentPartPr>
              <p14:xfrm>
                <a:off x="5052960" y="707905"/>
                <a:ext cx="476640" cy="4366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CF67D5C-4F36-4F29-3077-089EFB1CCCA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45760" y="700345"/>
                  <a:ext cx="49140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4B3F15A-E76F-AB80-F980-3EB486B70B48}"/>
                    </a:ext>
                  </a:extLst>
                </p14:cNvPr>
                <p14:cNvContentPartPr/>
                <p14:nvPr/>
              </p14:nvContentPartPr>
              <p14:xfrm>
                <a:off x="5543640" y="798625"/>
                <a:ext cx="213120" cy="3240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4B3F15A-E76F-AB80-F980-3EB486B70B4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536080" y="791425"/>
                  <a:ext cx="22788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EBE1162-BF58-91DF-2813-D370EC6A5907}"/>
                    </a:ext>
                  </a:extLst>
                </p14:cNvPr>
                <p14:cNvContentPartPr/>
                <p14:nvPr/>
              </p14:nvContentPartPr>
              <p14:xfrm>
                <a:off x="5825520" y="870985"/>
                <a:ext cx="220320" cy="2383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EBE1162-BF58-91DF-2813-D370EC6A590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17960" y="863425"/>
                  <a:ext cx="23544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3CE17FA-1ABD-B698-827E-96308E087A22}"/>
                    </a:ext>
                  </a:extLst>
                </p14:cNvPr>
                <p14:cNvContentPartPr/>
                <p14:nvPr/>
              </p14:nvContentPartPr>
              <p14:xfrm>
                <a:off x="5975280" y="988345"/>
                <a:ext cx="73440" cy="374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3CE17FA-1ABD-B698-827E-96308E087A2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67720" y="980785"/>
                  <a:ext cx="882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1E3B36B-758B-81C3-FC11-ADA910618735}"/>
                    </a:ext>
                  </a:extLst>
                </p14:cNvPr>
                <p14:cNvContentPartPr/>
                <p14:nvPr/>
              </p14:nvContentPartPr>
              <p14:xfrm>
                <a:off x="6008760" y="858025"/>
                <a:ext cx="134280" cy="104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1E3B36B-758B-81C3-FC11-ADA91061873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001200" y="850465"/>
                  <a:ext cx="1490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2B771B9-CA79-754F-5FF6-040A1713849F}"/>
                    </a:ext>
                  </a:extLst>
                </p14:cNvPr>
                <p14:cNvContentPartPr/>
                <p14:nvPr/>
              </p14:nvContentPartPr>
              <p14:xfrm>
                <a:off x="6248880" y="856585"/>
                <a:ext cx="210960" cy="2095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2B771B9-CA79-754F-5FF6-040A1713849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241320" y="849385"/>
                  <a:ext cx="2260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8A44A53-7315-E91D-2065-AA4E2EEBA0BB}"/>
                    </a:ext>
                  </a:extLst>
                </p14:cNvPr>
                <p14:cNvContentPartPr/>
                <p14:nvPr/>
              </p14:nvContentPartPr>
              <p14:xfrm>
                <a:off x="6569640" y="906985"/>
                <a:ext cx="180720" cy="192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8A44A53-7315-E91D-2065-AA4E2EEBA0B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62080" y="899425"/>
                  <a:ext cx="1958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56C28AD8-02FC-613E-F396-1EC65407F869}"/>
                    </a:ext>
                  </a:extLst>
                </p14:cNvPr>
                <p14:cNvContentPartPr/>
                <p14:nvPr/>
              </p14:nvContentPartPr>
              <p14:xfrm>
                <a:off x="5875920" y="985825"/>
                <a:ext cx="145800" cy="129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56C28AD8-02FC-613E-F396-1EC65407F86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868720" y="978265"/>
                  <a:ext cx="160560" cy="2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5F319528-4BC0-5E7C-727E-5442C7503FCA}"/>
                  </a:ext>
                </a:extLst>
              </p14:cNvPr>
              <p14:cNvContentPartPr/>
              <p14:nvPr/>
            </p14:nvContentPartPr>
            <p14:xfrm>
              <a:off x="5037520" y="1249765"/>
              <a:ext cx="1767240" cy="3960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5F319528-4BC0-5E7C-727E-5442C7503FC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029960" y="1242205"/>
                <a:ext cx="1782360" cy="54360"/>
              </a:xfrm>
              <a:prstGeom prst="rect">
                <a:avLst/>
              </a:prstGeom>
            </p:spPr>
          </p:pic>
        </mc:Fallback>
      </mc:AlternateContent>
      <p:grpSp>
        <p:nvGrpSpPr>
          <p:cNvPr id="91" name="Gruppo 90">
            <a:extLst>
              <a:ext uri="{FF2B5EF4-FFF2-40B4-BE49-F238E27FC236}">
                <a16:creationId xmlns:a16="http://schemas.microsoft.com/office/drawing/2014/main" id="{8716235D-B071-C9C2-C84F-8B90B781299C}"/>
              </a:ext>
            </a:extLst>
          </p:cNvPr>
          <p:cNvGrpSpPr/>
          <p:nvPr/>
        </p:nvGrpSpPr>
        <p:grpSpPr>
          <a:xfrm>
            <a:off x="7178899" y="1800650"/>
            <a:ext cx="959760" cy="504720"/>
            <a:chOff x="7178899" y="1800650"/>
            <a:chExt cx="959760" cy="50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47654D9-E724-36EC-77B5-EE939BFDD23F}"/>
                    </a:ext>
                  </a:extLst>
                </p14:cNvPr>
                <p14:cNvContentPartPr/>
                <p14:nvPr/>
              </p14:nvContentPartPr>
              <p14:xfrm>
                <a:off x="7178899" y="1942130"/>
                <a:ext cx="293400" cy="3146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47654D9-E724-36EC-77B5-EE939BFDD23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171339" y="1934570"/>
                  <a:ext cx="30852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A78E5C7C-A7C5-EB05-FCB5-77BFCF83E794}"/>
                    </a:ext>
                  </a:extLst>
                </p14:cNvPr>
                <p14:cNvContentPartPr/>
                <p14:nvPr/>
              </p14:nvContentPartPr>
              <p14:xfrm>
                <a:off x="7636819" y="1849250"/>
                <a:ext cx="401040" cy="440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A78E5C7C-A7C5-EB05-FCB5-77BFCF83E79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629619" y="1841690"/>
                  <a:ext cx="416160" cy="45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2053253-437E-921D-FD00-F08141BFD071}"/>
                    </a:ext>
                  </a:extLst>
                </p14:cNvPr>
                <p14:cNvContentPartPr/>
                <p14:nvPr/>
              </p14:nvContentPartPr>
              <p14:xfrm>
                <a:off x="7617019" y="1800650"/>
                <a:ext cx="521640" cy="5047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2053253-437E-921D-FD00-F08141BFD07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609459" y="1793090"/>
                  <a:ext cx="536760" cy="51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7E5B17BC-219A-D174-20DD-472C2D0B3A73}"/>
              </a:ext>
            </a:extLst>
          </p:cNvPr>
          <p:cNvGrpSpPr/>
          <p:nvPr/>
        </p:nvGrpSpPr>
        <p:grpSpPr>
          <a:xfrm>
            <a:off x="7160539" y="3910767"/>
            <a:ext cx="2867400" cy="586643"/>
            <a:chOff x="7160539" y="3910767"/>
            <a:chExt cx="2867400" cy="58664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0CFB691-6DFA-8B42-8952-D9004106598B}"/>
                    </a:ext>
                  </a:extLst>
                </p14:cNvPr>
                <p14:cNvContentPartPr/>
                <p14:nvPr/>
              </p14:nvContentPartPr>
              <p14:xfrm>
                <a:off x="7335251" y="3950367"/>
                <a:ext cx="233640" cy="300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0CFB691-6DFA-8B42-8952-D9004106598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28051" y="3942807"/>
                  <a:ext cx="24840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30C7927-8C8C-830F-870F-9AAB32FBF4CE}"/>
                    </a:ext>
                  </a:extLst>
                </p14:cNvPr>
                <p14:cNvContentPartPr/>
                <p14:nvPr/>
              </p14:nvContentPartPr>
              <p14:xfrm>
                <a:off x="7471331" y="4133247"/>
                <a:ext cx="74880" cy="104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30C7927-8C8C-830F-870F-9AAB32FBF4C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463771" y="4125687"/>
                  <a:ext cx="896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B5816A9-F51A-63AD-34A8-2AF7C205A401}"/>
                    </a:ext>
                  </a:extLst>
                </p14:cNvPr>
                <p14:cNvContentPartPr/>
                <p14:nvPr/>
              </p14:nvContentPartPr>
              <p14:xfrm>
                <a:off x="7659611" y="4026327"/>
                <a:ext cx="120960" cy="144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B5816A9-F51A-63AD-34A8-2AF7C205A40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652051" y="4019127"/>
                  <a:ext cx="1360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1FD6EA6-E094-42D2-BDDE-8E1461C36055}"/>
                    </a:ext>
                  </a:extLst>
                </p14:cNvPr>
                <p14:cNvContentPartPr/>
                <p14:nvPr/>
              </p14:nvContentPartPr>
              <p14:xfrm>
                <a:off x="7809731" y="4043247"/>
                <a:ext cx="27720" cy="1260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1FD6EA6-E094-42D2-BDDE-8E1461C3605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802171" y="4035687"/>
                  <a:ext cx="428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5B342A3-2535-41A9-6430-C8430DD254D7}"/>
                    </a:ext>
                  </a:extLst>
                </p14:cNvPr>
                <p14:cNvContentPartPr/>
                <p14:nvPr/>
              </p14:nvContentPartPr>
              <p14:xfrm>
                <a:off x="7879571" y="4052967"/>
                <a:ext cx="83520" cy="76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5B342A3-2535-41A9-6430-C8430DD254D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872011" y="4045407"/>
                  <a:ext cx="986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538F265-21EE-E643-0FAE-B16A4847802A}"/>
                    </a:ext>
                  </a:extLst>
                </p14:cNvPr>
                <p14:cNvContentPartPr/>
                <p14:nvPr/>
              </p14:nvContentPartPr>
              <p14:xfrm>
                <a:off x="8058851" y="3910767"/>
                <a:ext cx="99360" cy="237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538F265-21EE-E643-0FAE-B16A4847802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051291" y="3903207"/>
                  <a:ext cx="1144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7EF7F8E-1CD1-F277-69EF-527E73F4A6DE}"/>
                    </a:ext>
                  </a:extLst>
                </p14:cNvPr>
                <p14:cNvContentPartPr/>
                <p14:nvPr/>
              </p14:nvContentPartPr>
              <p14:xfrm>
                <a:off x="8208971" y="4037127"/>
                <a:ext cx="2520" cy="964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7EF7F8E-1CD1-F277-69EF-527E73F4A6D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201411" y="4029567"/>
                  <a:ext cx="172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77ED1D4-3A0D-8EB7-498A-863FBAEA38B9}"/>
                    </a:ext>
                  </a:extLst>
                </p14:cNvPr>
                <p14:cNvContentPartPr/>
                <p14:nvPr/>
              </p14:nvContentPartPr>
              <p14:xfrm>
                <a:off x="8310131" y="4145847"/>
                <a:ext cx="28440" cy="986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77ED1D4-3A0D-8EB7-498A-863FBAEA38B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302571" y="4138287"/>
                  <a:ext cx="435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2A46071-FA72-20DA-3070-165D9DC9CF2F}"/>
                    </a:ext>
                  </a:extLst>
                </p14:cNvPr>
                <p14:cNvContentPartPr/>
                <p14:nvPr/>
              </p14:nvContentPartPr>
              <p14:xfrm>
                <a:off x="8639171" y="4005447"/>
                <a:ext cx="156240" cy="207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2A46071-FA72-20DA-3070-165D9DC9CF2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631611" y="3997887"/>
                  <a:ext cx="1713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793A86E-3E55-B2D8-B9AF-0186C388D71B}"/>
                    </a:ext>
                  </a:extLst>
                </p14:cNvPr>
                <p14:cNvContentPartPr/>
                <p14:nvPr/>
              </p14:nvContentPartPr>
              <p14:xfrm>
                <a:off x="8799011" y="4032807"/>
                <a:ext cx="93960" cy="1044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793A86E-3E55-B2D8-B9AF-0186C388D71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791451" y="4025247"/>
                  <a:ext cx="1090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D1F9948-2FC7-3EE0-86C2-3EDB895565F1}"/>
                    </a:ext>
                  </a:extLst>
                </p14:cNvPr>
                <p14:cNvContentPartPr/>
                <p14:nvPr/>
              </p14:nvContentPartPr>
              <p14:xfrm>
                <a:off x="8921051" y="4041807"/>
                <a:ext cx="118080" cy="123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D1F9948-2FC7-3EE0-86C2-3EDB895565F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913491" y="4034247"/>
                  <a:ext cx="1332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D516639-E10A-E0F0-A257-8E4FAABE2155}"/>
                    </a:ext>
                  </a:extLst>
                </p14:cNvPr>
                <p14:cNvContentPartPr/>
                <p14:nvPr/>
              </p14:nvContentPartPr>
              <p14:xfrm>
                <a:off x="9092051" y="4030647"/>
                <a:ext cx="68040" cy="1134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D516639-E10A-E0F0-A257-8E4FAABE215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084491" y="4023087"/>
                  <a:ext cx="831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D589FA1-BCE4-9279-E80E-4C8203733BEB}"/>
                    </a:ext>
                  </a:extLst>
                </p14:cNvPr>
                <p14:cNvContentPartPr/>
                <p14:nvPr/>
              </p14:nvContentPartPr>
              <p14:xfrm>
                <a:off x="9171611" y="4061967"/>
                <a:ext cx="21960" cy="925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D589FA1-BCE4-9279-E80E-4C8203733BE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164051" y="4054407"/>
                  <a:ext cx="367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E18BF3F-FEA4-8921-A92F-E97B25687634}"/>
                    </a:ext>
                  </a:extLst>
                </p14:cNvPr>
                <p14:cNvContentPartPr/>
                <p14:nvPr/>
              </p14:nvContentPartPr>
              <p14:xfrm>
                <a:off x="9253331" y="4045407"/>
                <a:ext cx="66600" cy="104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E18BF3F-FEA4-8921-A92F-E97B2568763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245771" y="4037847"/>
                  <a:ext cx="817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F03853C-C415-E5F2-3162-ADC615320864}"/>
                    </a:ext>
                  </a:extLst>
                </p14:cNvPr>
                <p14:cNvContentPartPr/>
                <p14:nvPr/>
              </p14:nvContentPartPr>
              <p14:xfrm>
                <a:off x="9330371" y="3952527"/>
                <a:ext cx="85320" cy="712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F03853C-C415-E5F2-3162-ADC61532086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322811" y="3944967"/>
                  <a:ext cx="1004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FA7FC520-A84E-621D-FF84-150AF0372F6C}"/>
                    </a:ext>
                  </a:extLst>
                </p14:cNvPr>
                <p14:cNvContentPartPr/>
                <p14:nvPr/>
              </p14:nvContentPartPr>
              <p14:xfrm>
                <a:off x="7160539" y="4269170"/>
                <a:ext cx="2867400" cy="228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FA7FC520-A84E-621D-FF84-150AF0372F6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152979" y="4261610"/>
                  <a:ext cx="2882520" cy="243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436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5D560-FA87-F65D-C17F-8E5013462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AB46A9-07A6-CF11-3BEF-C9A5CE7B27B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5CBE074-F8DF-F859-A346-60AE84DC061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F5312A6-A265-BDDC-CE01-8954E37E9D0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D88228-7481-82DE-3AF6-1A33B5302B7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52A0D7-275A-CDBE-8AC9-31EF4B1255A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BC9E407-3ADF-7974-9794-DF638ADECF5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0D5405E-FB6D-A5AC-4B11-0B6CC1E275A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4821FA7-3B2D-A247-E134-E4EAC060D15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830707F-07BE-D539-AB9A-27322C0D3C2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0447760-2D5B-D9CC-8F7E-8A250C4139E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F998368-1335-8D3B-0BA3-376A6447FD5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B1D9700-9099-F3A0-5FD8-83F4DFCEABF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3F56B28-D2A2-0698-0836-E2BCE4B9B6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8C5D5CD-D24C-FD4E-A055-C1820144BF2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7840FEE-9FA7-F76B-B9B9-617A159B937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4942C31-39DB-FC9D-9620-27B0987EA9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BB7108A-0D00-7B03-055E-410DDB175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7747553-23DC-C647-9668-7250BD90B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6F841644-B49E-1F14-CA89-0FC9FACC4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44" y="1683062"/>
            <a:ext cx="5054600" cy="30353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783F0DD-4E6F-46DF-DD07-D26BDB6E3F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657" y="1585811"/>
            <a:ext cx="5245100" cy="3263900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E5E205D3-CFF8-2D4B-982C-033149EBA287}"/>
              </a:ext>
            </a:extLst>
          </p:cNvPr>
          <p:cNvGrpSpPr/>
          <p:nvPr/>
        </p:nvGrpSpPr>
        <p:grpSpPr>
          <a:xfrm>
            <a:off x="1773764" y="3285905"/>
            <a:ext cx="893160" cy="209160"/>
            <a:chOff x="1773764" y="3285905"/>
            <a:chExt cx="893160" cy="20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4403145-0B1F-414B-E916-14FD5E541992}"/>
                    </a:ext>
                  </a:extLst>
                </p14:cNvPr>
                <p14:cNvContentPartPr/>
                <p14:nvPr/>
              </p14:nvContentPartPr>
              <p14:xfrm>
                <a:off x="1773764" y="3293465"/>
                <a:ext cx="118080" cy="1879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4403145-0B1F-414B-E916-14FD5E54199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66204" y="3285905"/>
                  <a:ext cx="1332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9FB24BC-F340-4905-5772-F63BB13FC8CE}"/>
                    </a:ext>
                  </a:extLst>
                </p14:cNvPr>
                <p14:cNvContentPartPr/>
                <p14:nvPr/>
              </p14:nvContentPartPr>
              <p14:xfrm>
                <a:off x="1946564" y="3311465"/>
                <a:ext cx="11880" cy="183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9FB24BC-F340-4905-5772-F63BB13FC8C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39004" y="3303905"/>
                  <a:ext cx="270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DD8A9E4-52DE-80DD-110B-314BD7EAB907}"/>
                    </a:ext>
                  </a:extLst>
                </p14:cNvPr>
                <p14:cNvContentPartPr/>
                <p14:nvPr/>
              </p14:nvContentPartPr>
              <p14:xfrm>
                <a:off x="1969964" y="3390305"/>
                <a:ext cx="61920" cy="36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DD8A9E4-52DE-80DD-110B-314BD7EAB90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62404" y="3382745"/>
                  <a:ext cx="770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4F197F7-4203-6B42-DAE9-E12DBAB54BC4}"/>
                    </a:ext>
                  </a:extLst>
                </p14:cNvPr>
                <p14:cNvContentPartPr/>
                <p14:nvPr/>
              </p14:nvContentPartPr>
              <p14:xfrm>
                <a:off x="2047004" y="3285905"/>
                <a:ext cx="126360" cy="1454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4F197F7-4203-6B42-DAE9-E12DBAB54BC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39444" y="3278345"/>
                  <a:ext cx="1414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6E70390-C705-5A27-E453-2483F4F20E19}"/>
                    </a:ext>
                  </a:extLst>
                </p14:cNvPr>
                <p14:cNvContentPartPr/>
                <p14:nvPr/>
              </p14:nvContentPartPr>
              <p14:xfrm>
                <a:off x="2249324" y="3312905"/>
                <a:ext cx="6480" cy="135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6E70390-C705-5A27-E453-2483F4F20E1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41764" y="3305345"/>
                  <a:ext cx="216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6C63D93-F96C-B1BD-0CA8-38C79B4032AB}"/>
                    </a:ext>
                  </a:extLst>
                </p14:cNvPr>
                <p14:cNvContentPartPr/>
                <p14:nvPr/>
              </p14:nvContentPartPr>
              <p14:xfrm>
                <a:off x="2298284" y="3340265"/>
                <a:ext cx="106200" cy="54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6C63D93-F96C-B1BD-0CA8-38C79B4032A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290724" y="3332705"/>
                  <a:ext cx="1213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21116E9-078C-DC83-F834-4F1CD8F1B9FE}"/>
                    </a:ext>
                  </a:extLst>
                </p14:cNvPr>
                <p14:cNvContentPartPr/>
                <p14:nvPr/>
              </p14:nvContentPartPr>
              <p14:xfrm>
                <a:off x="2392604" y="3296345"/>
                <a:ext cx="96840" cy="36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21116E9-078C-DC83-F834-4F1CD8F1B9F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385044" y="3288785"/>
                  <a:ext cx="111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D7ED094-1EFA-6E88-926B-44375CFCF1E3}"/>
                    </a:ext>
                  </a:extLst>
                </p14:cNvPr>
                <p14:cNvContentPartPr/>
                <p14:nvPr/>
              </p14:nvContentPartPr>
              <p14:xfrm>
                <a:off x="2406644" y="3317225"/>
                <a:ext cx="63360" cy="123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D7ED094-1EFA-6E88-926B-44375CFCF1E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399084" y="3309665"/>
                  <a:ext cx="784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14FC433-E820-D613-1324-5DD7DC41A88B}"/>
                    </a:ext>
                  </a:extLst>
                </p14:cNvPr>
                <p14:cNvContentPartPr/>
                <p14:nvPr/>
              </p14:nvContentPartPr>
              <p14:xfrm>
                <a:off x="2536244" y="3324785"/>
                <a:ext cx="11880" cy="137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14FC433-E820-D613-1324-5DD7DC41A88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28684" y="3317225"/>
                  <a:ext cx="270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DDDF946-12B9-3349-9271-997F30CA5C90}"/>
                    </a:ext>
                  </a:extLst>
                </p14:cNvPr>
                <p14:cNvContentPartPr/>
                <p14:nvPr/>
              </p14:nvContentPartPr>
              <p14:xfrm>
                <a:off x="2565404" y="3376985"/>
                <a:ext cx="101520" cy="38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DDDF946-12B9-3349-9271-997F30CA5C9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58204" y="3369425"/>
                  <a:ext cx="11664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3A6DE26B-7863-DE05-388F-608A0D6ABD7D}"/>
              </a:ext>
            </a:extLst>
          </p:cNvPr>
          <p:cNvGrpSpPr/>
          <p:nvPr/>
        </p:nvGrpSpPr>
        <p:grpSpPr>
          <a:xfrm>
            <a:off x="8215833" y="2985262"/>
            <a:ext cx="147240" cy="72000"/>
            <a:chOff x="8215833" y="2985262"/>
            <a:chExt cx="147240" cy="7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CC704C2-91ED-B64A-CC0F-141E9B9E2A84}"/>
                    </a:ext>
                  </a:extLst>
                </p14:cNvPr>
                <p14:cNvContentPartPr/>
                <p14:nvPr/>
              </p14:nvContentPartPr>
              <p14:xfrm>
                <a:off x="8215833" y="3016582"/>
                <a:ext cx="59400" cy="40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CC704C2-91ED-B64A-CC0F-141E9B9E2A8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208273" y="3009022"/>
                  <a:ext cx="745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5AB08B7-1A04-EFF1-CE73-AD5E12073FDC}"/>
                    </a:ext>
                  </a:extLst>
                </p14:cNvPr>
                <p14:cNvContentPartPr/>
                <p14:nvPr/>
              </p14:nvContentPartPr>
              <p14:xfrm>
                <a:off x="8294313" y="2985262"/>
                <a:ext cx="68760" cy="33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5AB08B7-1A04-EFF1-CE73-AD5E12073FD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286753" y="2977702"/>
                  <a:ext cx="8388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8B4803FD-F34C-57B1-DA1D-89079250794F}"/>
              </a:ext>
            </a:extLst>
          </p:cNvPr>
          <p:cNvGrpSpPr/>
          <p:nvPr/>
        </p:nvGrpSpPr>
        <p:grpSpPr>
          <a:xfrm>
            <a:off x="9078753" y="2988142"/>
            <a:ext cx="82800" cy="158040"/>
            <a:chOff x="9078753" y="2988142"/>
            <a:chExt cx="82800" cy="15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34CF70B-C84F-1FC8-B561-56619F24E4D6}"/>
                    </a:ext>
                  </a:extLst>
                </p14:cNvPr>
                <p14:cNvContentPartPr/>
                <p14:nvPr/>
              </p14:nvContentPartPr>
              <p14:xfrm>
                <a:off x="9078753" y="2988142"/>
                <a:ext cx="50760" cy="91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34CF70B-C84F-1FC8-B561-56619F24E4D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071193" y="2980582"/>
                  <a:ext cx="655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B032990-B3D2-F6CE-D91B-2CC00825677A}"/>
                    </a:ext>
                  </a:extLst>
                </p14:cNvPr>
                <p14:cNvContentPartPr/>
                <p14:nvPr/>
              </p14:nvContentPartPr>
              <p14:xfrm>
                <a:off x="9080193" y="3002902"/>
                <a:ext cx="81360" cy="1432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B032990-B3D2-F6CE-D91B-2CC00825677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072633" y="2995342"/>
                  <a:ext cx="9648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D52A63B5-A66C-84B4-AE7B-2B089ED7F665}"/>
              </a:ext>
            </a:extLst>
          </p:cNvPr>
          <p:cNvGrpSpPr/>
          <p:nvPr/>
        </p:nvGrpSpPr>
        <p:grpSpPr>
          <a:xfrm>
            <a:off x="9511473" y="3923062"/>
            <a:ext cx="1555200" cy="162000"/>
            <a:chOff x="9511473" y="3923062"/>
            <a:chExt cx="1555200" cy="16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B3833AC-B91A-2D90-2FF3-D7B6FF910E88}"/>
                    </a:ext>
                  </a:extLst>
                </p14:cNvPr>
                <p14:cNvContentPartPr/>
                <p14:nvPr/>
              </p14:nvContentPartPr>
              <p14:xfrm>
                <a:off x="9511473" y="3929902"/>
                <a:ext cx="141840" cy="1551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B3833AC-B91A-2D90-2FF3-D7B6FF910E8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503913" y="3922342"/>
                  <a:ext cx="1569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6CDE5C00-ABC3-B2D8-3C5F-48FF02BA4BCA}"/>
                    </a:ext>
                  </a:extLst>
                </p14:cNvPr>
                <p14:cNvContentPartPr/>
                <p14:nvPr/>
              </p14:nvContentPartPr>
              <p14:xfrm>
                <a:off x="9689673" y="3923062"/>
                <a:ext cx="110880" cy="1195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6CDE5C00-ABC3-B2D8-3C5F-48FF02BA4BC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682113" y="3915502"/>
                  <a:ext cx="126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91293D0-FE58-3D4D-00C2-89F53F8F6CA7}"/>
                    </a:ext>
                  </a:extLst>
                </p14:cNvPr>
                <p14:cNvContentPartPr/>
                <p14:nvPr/>
              </p14:nvContentPartPr>
              <p14:xfrm>
                <a:off x="9839433" y="3923782"/>
                <a:ext cx="115920" cy="1382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91293D0-FE58-3D4D-00C2-89F53F8F6CA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831873" y="3916222"/>
                  <a:ext cx="1310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676A8571-A853-359F-6A66-3F9337C626BC}"/>
                    </a:ext>
                  </a:extLst>
                </p14:cNvPr>
                <p14:cNvContentPartPr/>
                <p14:nvPr/>
              </p14:nvContentPartPr>
              <p14:xfrm>
                <a:off x="10083513" y="3933502"/>
                <a:ext cx="71280" cy="1090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676A8571-A853-359F-6A66-3F9337C626B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075953" y="3925942"/>
                  <a:ext cx="864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1695E1D9-16A4-F4A2-B6F8-340D10B1FB0C}"/>
                    </a:ext>
                  </a:extLst>
                </p14:cNvPr>
                <p14:cNvContentPartPr/>
                <p14:nvPr/>
              </p14:nvContentPartPr>
              <p14:xfrm>
                <a:off x="10216713" y="3948622"/>
                <a:ext cx="92880" cy="1090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1695E1D9-16A4-F4A2-B6F8-340D10B1FB0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209153" y="3941062"/>
                  <a:ext cx="1080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625D37FB-F649-77B3-843E-F0CBA2C4FDB4}"/>
                    </a:ext>
                  </a:extLst>
                </p14:cNvPr>
                <p14:cNvContentPartPr/>
                <p14:nvPr/>
              </p14:nvContentPartPr>
              <p14:xfrm>
                <a:off x="10385193" y="3947902"/>
                <a:ext cx="56520" cy="1303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625D37FB-F649-77B3-843E-F0CBA2C4FDB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377633" y="3940342"/>
                  <a:ext cx="716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0D50C4F3-AE96-183B-A98E-3B2B063F1E11}"/>
                    </a:ext>
                  </a:extLst>
                </p14:cNvPr>
                <p14:cNvContentPartPr/>
                <p14:nvPr/>
              </p14:nvContentPartPr>
              <p14:xfrm>
                <a:off x="10504353" y="3964822"/>
                <a:ext cx="102240" cy="853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0D50C4F3-AE96-183B-A98E-3B2B063F1E1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496793" y="3957262"/>
                  <a:ext cx="1173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837E834-7076-0791-BD34-C5105BA0C023}"/>
                    </a:ext>
                  </a:extLst>
                </p14:cNvPr>
                <p14:cNvContentPartPr/>
                <p14:nvPr/>
              </p14:nvContentPartPr>
              <p14:xfrm>
                <a:off x="10613433" y="3961942"/>
                <a:ext cx="54720" cy="92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837E834-7076-0791-BD34-C5105BA0C02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605873" y="3954382"/>
                  <a:ext cx="69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842CE3A-11FB-FEFD-371A-FC7212DD6A3A}"/>
                    </a:ext>
                  </a:extLst>
                </p14:cNvPr>
                <p14:cNvContentPartPr/>
                <p14:nvPr/>
              </p14:nvContentPartPr>
              <p14:xfrm>
                <a:off x="10718193" y="3976702"/>
                <a:ext cx="67320" cy="59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842CE3A-11FB-FEFD-371A-FC7212DD6A3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710633" y="3969142"/>
                  <a:ext cx="824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93790E6-E409-A0AC-C061-3BAE1AB2C00B}"/>
                    </a:ext>
                  </a:extLst>
                </p14:cNvPr>
                <p14:cNvContentPartPr/>
                <p14:nvPr/>
              </p14:nvContentPartPr>
              <p14:xfrm>
                <a:off x="10845993" y="3990742"/>
                <a:ext cx="46080" cy="622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93790E6-E409-A0AC-C061-3BAE1AB2C00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838433" y="3983182"/>
                  <a:ext cx="608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27C9FAF-576D-F173-FD02-51D898E0DD8A}"/>
                    </a:ext>
                  </a:extLst>
                </p14:cNvPr>
                <p14:cNvContentPartPr/>
                <p14:nvPr/>
              </p14:nvContentPartPr>
              <p14:xfrm>
                <a:off x="11004753" y="3996142"/>
                <a:ext cx="61920" cy="853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27C9FAF-576D-F173-FD02-51D898E0DD8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997193" y="3988582"/>
                  <a:ext cx="7704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EAD197BB-D784-BCCF-8668-B16E3E556186}"/>
              </a:ext>
            </a:extLst>
          </p:cNvPr>
          <p:cNvGrpSpPr/>
          <p:nvPr/>
        </p:nvGrpSpPr>
        <p:grpSpPr>
          <a:xfrm>
            <a:off x="8329233" y="3958702"/>
            <a:ext cx="973080" cy="544320"/>
            <a:chOff x="8329233" y="3958702"/>
            <a:chExt cx="973080" cy="54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132B45C-958F-3566-D6CB-C778FD9FB7C4}"/>
                    </a:ext>
                  </a:extLst>
                </p14:cNvPr>
                <p14:cNvContentPartPr/>
                <p14:nvPr/>
              </p14:nvContentPartPr>
              <p14:xfrm>
                <a:off x="8545953" y="4206742"/>
                <a:ext cx="107280" cy="205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132B45C-958F-3566-D6CB-C778FD9FB7C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538393" y="4199182"/>
                  <a:ext cx="1224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37431D4-5D6B-47B3-A658-778F16DFE111}"/>
                    </a:ext>
                  </a:extLst>
                </p14:cNvPr>
                <p14:cNvContentPartPr/>
                <p14:nvPr/>
              </p14:nvContentPartPr>
              <p14:xfrm>
                <a:off x="8692113" y="4210342"/>
                <a:ext cx="51120" cy="127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37431D4-5D6B-47B3-A658-778F16DFE11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684553" y="4202782"/>
                  <a:ext cx="662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BA9457A-743F-287C-3488-929F4F12FC29}"/>
                    </a:ext>
                  </a:extLst>
                </p14:cNvPr>
                <p14:cNvContentPartPr/>
                <p14:nvPr/>
              </p14:nvContentPartPr>
              <p14:xfrm>
                <a:off x="8786433" y="4225462"/>
                <a:ext cx="50760" cy="1008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BA9457A-743F-287C-3488-929F4F12FC2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779233" y="4217902"/>
                  <a:ext cx="655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E910AAB-0728-075F-DF38-F4AECC5126C4}"/>
                    </a:ext>
                  </a:extLst>
                </p14:cNvPr>
                <p14:cNvContentPartPr/>
                <p14:nvPr/>
              </p14:nvContentPartPr>
              <p14:xfrm>
                <a:off x="8870313" y="4208902"/>
                <a:ext cx="61200" cy="1328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E910AAB-0728-075F-DF38-F4AECC5126C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862753" y="4201342"/>
                  <a:ext cx="763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6BD4A7B-E04A-FB08-2B8D-ABC919295EEC}"/>
                    </a:ext>
                  </a:extLst>
                </p14:cNvPr>
                <p14:cNvContentPartPr/>
                <p14:nvPr/>
              </p14:nvContentPartPr>
              <p14:xfrm>
                <a:off x="8958153" y="4243102"/>
                <a:ext cx="7200" cy="741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6BD4A7B-E04A-FB08-2B8D-ABC919295EE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950593" y="4235542"/>
                  <a:ext cx="21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7F11D01B-8BA2-7137-7B23-C60534E4C97F}"/>
                    </a:ext>
                  </a:extLst>
                </p14:cNvPr>
                <p14:cNvContentPartPr/>
                <p14:nvPr/>
              </p14:nvContentPartPr>
              <p14:xfrm>
                <a:off x="9012513" y="4258942"/>
                <a:ext cx="39240" cy="838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7F11D01B-8BA2-7137-7B23-C60534E4C97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004953" y="4251382"/>
                  <a:ext cx="543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46B1DEF-4C30-E827-7A3A-C260A16A3D3B}"/>
                    </a:ext>
                  </a:extLst>
                </p14:cNvPr>
                <p14:cNvContentPartPr/>
                <p14:nvPr/>
              </p14:nvContentPartPr>
              <p14:xfrm>
                <a:off x="9089913" y="4162102"/>
                <a:ext cx="27720" cy="280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46B1DEF-4C30-E827-7A3A-C260A16A3D3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082713" y="4154542"/>
                  <a:ext cx="428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19FF904-225B-CF07-E28C-EA3F1FD39070}"/>
                    </a:ext>
                  </a:extLst>
                </p14:cNvPr>
                <p14:cNvContentPartPr/>
                <p14:nvPr/>
              </p14:nvContentPartPr>
              <p14:xfrm>
                <a:off x="8329233" y="3958702"/>
                <a:ext cx="973080" cy="5443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19FF904-225B-CF07-E28C-EA3F1FD3907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321673" y="3951142"/>
                  <a:ext cx="988200" cy="55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789BD045-9673-A543-465A-44C286FB4CA8}"/>
                  </a:ext>
                </a:extLst>
              </p14:cNvPr>
              <p14:cNvContentPartPr/>
              <p14:nvPr/>
            </p14:nvContentPartPr>
            <p14:xfrm>
              <a:off x="8378553" y="3282982"/>
              <a:ext cx="704520" cy="2268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789BD045-9673-A543-465A-44C286FB4CA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24913" y="3174982"/>
                <a:ext cx="81216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D760A58F-805C-ABE2-24D9-27C89E556D83}"/>
                  </a:ext>
                </a:extLst>
              </p14:cNvPr>
              <p14:cNvContentPartPr/>
              <p14:nvPr/>
            </p14:nvContentPartPr>
            <p14:xfrm>
              <a:off x="6279033" y="892582"/>
              <a:ext cx="13680" cy="12384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D760A58F-805C-ABE2-24D9-27C89E556D83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6271473" y="885022"/>
                <a:ext cx="2880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C6183110-DE92-D1FC-1230-BBDDBA5708EE}"/>
                  </a:ext>
                </a:extLst>
              </p14:cNvPr>
              <p14:cNvContentPartPr/>
              <p14:nvPr/>
            </p14:nvContentPartPr>
            <p14:xfrm>
              <a:off x="6262833" y="1172302"/>
              <a:ext cx="44640" cy="1296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C6183110-DE92-D1FC-1230-BBDDBA5708EE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6255273" y="1164742"/>
                <a:ext cx="5976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2F3A7B55-D2BF-904D-0384-D711DBC20533}"/>
                  </a:ext>
                </a:extLst>
              </p14:cNvPr>
              <p14:cNvContentPartPr/>
              <p14:nvPr/>
            </p14:nvContentPartPr>
            <p14:xfrm>
              <a:off x="6558393" y="964582"/>
              <a:ext cx="162000" cy="1836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2F3A7B55-D2BF-904D-0384-D711DBC20533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550833" y="957022"/>
                <a:ext cx="17676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DD27CF75-4027-13F2-9FEC-E6A5786EE0FA}"/>
                  </a:ext>
                </a:extLst>
              </p14:cNvPr>
              <p14:cNvContentPartPr/>
              <p14:nvPr/>
            </p14:nvContentPartPr>
            <p14:xfrm>
              <a:off x="6571713" y="1126222"/>
              <a:ext cx="177840" cy="1512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DD27CF75-4027-13F2-9FEC-E6A5786EE0F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6564153" y="1118662"/>
                <a:ext cx="19296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91" name="Gruppo 90">
            <a:extLst>
              <a:ext uri="{FF2B5EF4-FFF2-40B4-BE49-F238E27FC236}">
                <a16:creationId xmlns:a16="http://schemas.microsoft.com/office/drawing/2014/main" id="{92C62B4E-824A-E4F5-294B-9151B8399864}"/>
              </a:ext>
            </a:extLst>
          </p:cNvPr>
          <p:cNvGrpSpPr/>
          <p:nvPr/>
        </p:nvGrpSpPr>
        <p:grpSpPr>
          <a:xfrm>
            <a:off x="7008033" y="896902"/>
            <a:ext cx="623160" cy="265680"/>
            <a:chOff x="7008033" y="896902"/>
            <a:chExt cx="62316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19AA5E3-0B62-D39E-A095-93E1EAEE7D82}"/>
                    </a:ext>
                  </a:extLst>
                </p14:cNvPr>
                <p14:cNvContentPartPr/>
                <p14:nvPr/>
              </p14:nvContentPartPr>
              <p14:xfrm>
                <a:off x="7008033" y="896902"/>
                <a:ext cx="265680" cy="2656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19AA5E3-0B62-D39E-A095-93E1EAEE7D8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000473" y="889702"/>
                  <a:ext cx="28080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3342FE6-0FEC-EF95-909B-47AB29059C7A}"/>
                    </a:ext>
                  </a:extLst>
                </p14:cNvPr>
                <p14:cNvContentPartPr/>
                <p14:nvPr/>
              </p14:nvContentPartPr>
              <p14:xfrm>
                <a:off x="7306833" y="972862"/>
                <a:ext cx="98280" cy="1332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3342FE6-0FEC-EF95-909B-47AB29059C7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299273" y="965302"/>
                  <a:ext cx="1134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B3A4108-DF6C-30D2-F54A-1F13D681FCF6}"/>
                    </a:ext>
                  </a:extLst>
                </p14:cNvPr>
                <p14:cNvContentPartPr/>
                <p14:nvPr/>
              </p14:nvContentPartPr>
              <p14:xfrm>
                <a:off x="7438593" y="948382"/>
                <a:ext cx="192600" cy="1526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B3A4108-DF6C-30D2-F54A-1F13D681FCF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431033" y="940822"/>
                  <a:ext cx="20772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9726A9C0-0056-868D-CFA4-21CD368E304C}"/>
              </a:ext>
            </a:extLst>
          </p:cNvPr>
          <p:cNvGrpSpPr/>
          <p:nvPr/>
        </p:nvGrpSpPr>
        <p:grpSpPr>
          <a:xfrm>
            <a:off x="8138073" y="936502"/>
            <a:ext cx="547200" cy="188280"/>
            <a:chOff x="8138073" y="936502"/>
            <a:chExt cx="547200" cy="18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32E4C59-41AC-0D91-BA58-5BAC3D03B356}"/>
                    </a:ext>
                  </a:extLst>
                </p14:cNvPr>
                <p14:cNvContentPartPr/>
                <p14:nvPr/>
              </p14:nvContentPartPr>
              <p14:xfrm>
                <a:off x="8138073" y="954142"/>
                <a:ext cx="125640" cy="1184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32E4C59-41AC-0D91-BA58-5BAC3D03B35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130513" y="946582"/>
                  <a:ext cx="1407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4F67239-B6AD-9DDC-C8F8-A875A6D547B8}"/>
                    </a:ext>
                  </a:extLst>
                </p14:cNvPr>
                <p14:cNvContentPartPr/>
                <p14:nvPr/>
              </p14:nvContentPartPr>
              <p14:xfrm>
                <a:off x="8316273" y="936502"/>
                <a:ext cx="41400" cy="338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4F67239-B6AD-9DDC-C8F8-A875A6D547B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308713" y="928942"/>
                  <a:ext cx="561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F422A1C-798E-E4BD-7102-B52851F6E482}"/>
                    </a:ext>
                  </a:extLst>
                </p14:cNvPr>
                <p14:cNvContentPartPr/>
                <p14:nvPr/>
              </p14:nvContentPartPr>
              <p14:xfrm>
                <a:off x="8379993" y="992662"/>
                <a:ext cx="140400" cy="132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F422A1C-798E-E4BD-7102-B52851F6E48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372433" y="985102"/>
                  <a:ext cx="1555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1EF8C72-07E9-4D50-4843-28D57A5616C7}"/>
                    </a:ext>
                  </a:extLst>
                </p14:cNvPr>
                <p14:cNvContentPartPr/>
                <p14:nvPr/>
              </p14:nvContentPartPr>
              <p14:xfrm>
                <a:off x="8568993" y="942982"/>
                <a:ext cx="116280" cy="716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1EF8C72-07E9-4D50-4843-28D57A5616C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561433" y="935422"/>
                  <a:ext cx="13140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C463AFFF-2218-C26F-EFC7-4C835A129A36}"/>
              </a:ext>
            </a:extLst>
          </p:cNvPr>
          <p:cNvGrpSpPr/>
          <p:nvPr/>
        </p:nvGrpSpPr>
        <p:grpSpPr>
          <a:xfrm>
            <a:off x="8988753" y="849382"/>
            <a:ext cx="626400" cy="303840"/>
            <a:chOff x="8988753" y="849382"/>
            <a:chExt cx="626400" cy="30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F866793-B315-DCDA-9456-DEEA0CB9552B}"/>
                    </a:ext>
                  </a:extLst>
                </p14:cNvPr>
                <p14:cNvContentPartPr/>
                <p14:nvPr/>
              </p14:nvContentPartPr>
              <p14:xfrm>
                <a:off x="8988753" y="937222"/>
                <a:ext cx="145080" cy="2160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F866793-B315-DCDA-9456-DEEA0CB9552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981553" y="929662"/>
                  <a:ext cx="1602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F85E119-EE97-5A7F-26CD-AA3FB53696C5}"/>
                    </a:ext>
                  </a:extLst>
                </p14:cNvPr>
                <p14:cNvContentPartPr/>
                <p14:nvPr/>
              </p14:nvContentPartPr>
              <p14:xfrm>
                <a:off x="9131673" y="988702"/>
                <a:ext cx="106200" cy="1162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F85E119-EE97-5A7F-26CD-AA3FB53696C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124113" y="981142"/>
                  <a:ext cx="1213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CE581C6-2CCD-2BBD-5CED-923979361FF5}"/>
                    </a:ext>
                  </a:extLst>
                </p14:cNvPr>
                <p14:cNvContentPartPr/>
                <p14:nvPr/>
              </p14:nvContentPartPr>
              <p14:xfrm>
                <a:off x="9256953" y="990142"/>
                <a:ext cx="83520" cy="853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CE581C6-2CCD-2BBD-5CED-923979361FF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249393" y="982582"/>
                  <a:ext cx="986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563A13AC-824C-659A-C9B3-8745EEBF6A2A}"/>
                    </a:ext>
                  </a:extLst>
                </p14:cNvPr>
                <p14:cNvContentPartPr/>
                <p14:nvPr/>
              </p14:nvContentPartPr>
              <p14:xfrm>
                <a:off x="9435153" y="849382"/>
                <a:ext cx="35280" cy="2088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563A13AC-824C-659A-C9B3-8745EEBF6A2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427593" y="841822"/>
                  <a:ext cx="504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159A19D-33D2-5741-D5F2-FA4CE22F9A12}"/>
                    </a:ext>
                  </a:extLst>
                </p14:cNvPr>
                <p14:cNvContentPartPr/>
                <p14:nvPr/>
              </p14:nvContentPartPr>
              <p14:xfrm>
                <a:off x="9435873" y="1007062"/>
                <a:ext cx="64800" cy="180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159A19D-33D2-5741-D5F2-FA4CE22F9A1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428313" y="999502"/>
                  <a:ext cx="799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F2C2306-0DB0-6392-176F-0DDEE70227E9}"/>
                    </a:ext>
                  </a:extLst>
                </p14:cNvPr>
                <p14:cNvContentPartPr/>
                <p14:nvPr/>
              </p14:nvContentPartPr>
              <p14:xfrm>
                <a:off x="9498153" y="964222"/>
                <a:ext cx="117000" cy="1353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F2C2306-0DB0-6392-176F-0DDEE70227E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490593" y="956662"/>
                  <a:ext cx="132120" cy="150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2859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456D-F79E-5D42-886E-F18CE087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A4E35C-EAC1-12E6-7202-08F18C873D0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732E4-FCD4-484A-5C30-AD885DF3A64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FA97097-10E9-38A4-32F9-9212AB6B606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C68FFDA-D142-49EA-E5CD-CD930001E5D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F2C73FD-AC3A-218E-8F0B-D40C2BA7AD4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ACC14C5-BE62-BDCA-84D7-3831EC8107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4B0BBE5-40FE-51C1-F99F-BB6D92076CA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6C453E8-B973-7D45-EABB-6002779790A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2B85816-A066-7B57-B4E9-4F775B8E3C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72B7ACD-0B88-10AE-8896-4C45901E05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B8D87E7-C624-64F0-7092-01546AE7B2E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543ED85-91C8-3436-2A3B-48A099D8759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91876F5-D572-15CA-665E-3897CF7DEF9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2A1C965-313D-1890-59D7-9717359081A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592C0CA-FCC3-2A3A-5D14-106683214B8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58D6EA7-CBE6-E697-80D3-6F998120C08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CBEF8CA-8D8D-3535-7D5F-5CBB0CFF98D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CC5558B-1E59-EC2F-A021-BA5D731418A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45C4612-E22A-3901-07C0-3C743BA7B63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77FB0F5-19E0-4EDC-BB5B-83BF3734916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7BB0171-3A6B-1A7E-2B9C-734C150ADB1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566C348-71E0-6A0A-D730-8F821B861A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C5D2A59-1F95-D55A-DF60-1F69B58F763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A21E7C4-487C-0B3F-DD1F-94BA1B79070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139B248-CE20-F98A-4DB1-2E1C437A323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2ACE6DF-178B-A715-5955-6AB6B5A8664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94102EE-723C-12CC-7FEF-FAAF3054857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0CC878F-8C3C-290C-EA2E-89A2AAF2879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00FE3EF-4DA5-9303-81BE-67102A45A1A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05E30B1-AFEF-3CB2-4B21-82D84BD3F14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EF29338-9B24-F62D-BD93-3D43351ED0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1666DBE-9848-7E51-A34B-DF7F11246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1C54E6-8FEB-C23D-E655-A1484835E5F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48D3AA-1C33-23AD-2C2B-1C360309B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0D4803A-A679-978A-3BF1-8681382F6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87456B1-2F81-8FA4-5370-2CCE57D9C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665" y="1076042"/>
            <a:ext cx="5696351" cy="448624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2090E0D-5D1D-D693-34C5-58C0D4F0E7E4}"/>
                  </a:ext>
                </a:extLst>
              </p14:cNvPr>
              <p14:cNvContentPartPr/>
              <p14:nvPr/>
            </p14:nvContentPartPr>
            <p14:xfrm>
              <a:off x="3739810" y="2728138"/>
              <a:ext cx="619560" cy="460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2090E0D-5D1D-D693-34C5-58C0D4F0E7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86170" y="2620498"/>
                <a:ext cx="72720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01E4F62-4E6B-5FDA-1282-89C3F41A6A2E}"/>
                  </a:ext>
                </a:extLst>
              </p14:cNvPr>
              <p14:cNvContentPartPr/>
              <p14:nvPr/>
            </p14:nvContentPartPr>
            <p14:xfrm>
              <a:off x="3651970" y="3246538"/>
              <a:ext cx="772200" cy="208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01E4F62-4E6B-5FDA-1282-89C3F41A6A2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98330" y="3138538"/>
                <a:ext cx="87984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BDE8346A-3F09-362B-A994-29E0CB82B47A}"/>
                  </a:ext>
                </a:extLst>
              </p14:cNvPr>
              <p14:cNvContentPartPr/>
              <p14:nvPr/>
            </p14:nvContentPartPr>
            <p14:xfrm>
              <a:off x="3623170" y="3778618"/>
              <a:ext cx="2005920" cy="770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BDE8346A-3F09-362B-A994-29E0CB82B47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69170" y="3670618"/>
                <a:ext cx="211356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2664D731-60B3-A015-F2D2-F12F4602B05F}"/>
                  </a:ext>
                </a:extLst>
              </p14:cNvPr>
              <p14:cNvContentPartPr/>
              <p14:nvPr/>
            </p14:nvContentPartPr>
            <p14:xfrm>
              <a:off x="3644410" y="4230058"/>
              <a:ext cx="1386360" cy="936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2664D731-60B3-A015-F2D2-F12F4602B05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90410" y="4122418"/>
                <a:ext cx="149400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C09E744-132A-12FE-230F-DCC1CA63D297}"/>
                  </a:ext>
                </a:extLst>
              </p14:cNvPr>
              <p14:cNvContentPartPr/>
              <p14:nvPr/>
            </p14:nvContentPartPr>
            <p14:xfrm>
              <a:off x="5688850" y="2647138"/>
              <a:ext cx="730080" cy="17809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C09E744-132A-12FE-230F-DCC1CA63D29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81290" y="2639578"/>
                <a:ext cx="745200" cy="179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EBF2F686-C122-7036-9708-DF428B1692C9}"/>
              </a:ext>
            </a:extLst>
          </p:cNvPr>
          <p:cNvGrpSpPr/>
          <p:nvPr/>
        </p:nvGrpSpPr>
        <p:grpSpPr>
          <a:xfrm>
            <a:off x="6774250" y="3407098"/>
            <a:ext cx="304560" cy="134280"/>
            <a:chOff x="6774250" y="3407098"/>
            <a:chExt cx="304560" cy="13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A4BD612-3383-2B2F-3DD6-11C76CCECD3D}"/>
                    </a:ext>
                  </a:extLst>
                </p14:cNvPr>
                <p14:cNvContentPartPr/>
                <p14:nvPr/>
              </p14:nvContentPartPr>
              <p14:xfrm>
                <a:off x="6774250" y="3426178"/>
                <a:ext cx="240840" cy="44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A4BD612-3383-2B2F-3DD6-11C76CCECD3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766690" y="3418618"/>
                  <a:ext cx="2559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F42F001-8CCB-C018-067F-580834E5CF50}"/>
                    </a:ext>
                  </a:extLst>
                </p14:cNvPr>
                <p14:cNvContentPartPr/>
                <p14:nvPr/>
              </p14:nvContentPartPr>
              <p14:xfrm>
                <a:off x="6980170" y="3407098"/>
                <a:ext cx="98640" cy="134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F42F001-8CCB-C018-067F-580834E5CF5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72610" y="3399538"/>
                  <a:ext cx="11376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BEBB7FE6-D075-3A11-9282-55458C7D24F5}"/>
              </a:ext>
            </a:extLst>
          </p:cNvPr>
          <p:cNvGrpSpPr/>
          <p:nvPr/>
        </p:nvGrpSpPr>
        <p:grpSpPr>
          <a:xfrm>
            <a:off x="7522330" y="3264178"/>
            <a:ext cx="2279880" cy="325440"/>
            <a:chOff x="7522330" y="3264178"/>
            <a:chExt cx="2279880" cy="32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39DD7C5-E2E4-CF31-A719-2C54364F278F}"/>
                    </a:ext>
                  </a:extLst>
                </p14:cNvPr>
                <p14:cNvContentPartPr/>
                <p14:nvPr/>
              </p14:nvContentPartPr>
              <p14:xfrm>
                <a:off x="7522330" y="3264178"/>
                <a:ext cx="189000" cy="251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39DD7C5-E2E4-CF31-A719-2C54364F278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514770" y="3256618"/>
                  <a:ext cx="20412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7AD3DA6-927F-EEEB-82D4-41D0475C980D}"/>
                    </a:ext>
                  </a:extLst>
                </p14:cNvPr>
                <p14:cNvContentPartPr/>
                <p14:nvPr/>
              </p14:nvContentPartPr>
              <p14:xfrm>
                <a:off x="7771090" y="3346258"/>
                <a:ext cx="192600" cy="121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7AD3DA6-927F-EEEB-82D4-41D0475C980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763530" y="3338698"/>
                  <a:ext cx="2077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CC9CC5F-8B79-7B9A-61EB-1AF6A6F9E3EE}"/>
                    </a:ext>
                  </a:extLst>
                </p14:cNvPr>
                <p14:cNvContentPartPr/>
                <p14:nvPr/>
              </p14:nvContentPartPr>
              <p14:xfrm>
                <a:off x="8051890" y="3317818"/>
                <a:ext cx="111600" cy="163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CC9CC5F-8B79-7B9A-61EB-1AF6A6F9E3E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044330" y="3310258"/>
                  <a:ext cx="1267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0A41986-9A5B-ECD1-8E0A-C607475687F7}"/>
                    </a:ext>
                  </a:extLst>
                </p14:cNvPr>
                <p14:cNvContentPartPr/>
                <p14:nvPr/>
              </p14:nvContentPartPr>
              <p14:xfrm>
                <a:off x="8254570" y="3350938"/>
                <a:ext cx="125640" cy="166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0A41986-9A5B-ECD1-8E0A-C607475687F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247010" y="3343378"/>
                  <a:ext cx="1407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12C933F-B9F0-C9EE-4EE5-CEB8DFF3ACD6}"/>
                    </a:ext>
                  </a:extLst>
                </p14:cNvPr>
                <p14:cNvContentPartPr/>
                <p14:nvPr/>
              </p14:nvContentPartPr>
              <p14:xfrm>
                <a:off x="8508730" y="3344098"/>
                <a:ext cx="136800" cy="143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12C933F-B9F0-C9EE-4EE5-CEB8DFF3ACD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501170" y="3336538"/>
                  <a:ext cx="1519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454AC36-CBF9-6457-E877-7F94D4856CB0}"/>
                    </a:ext>
                  </a:extLst>
                </p14:cNvPr>
                <p14:cNvContentPartPr/>
                <p14:nvPr/>
              </p14:nvContentPartPr>
              <p14:xfrm>
                <a:off x="8743810" y="3360658"/>
                <a:ext cx="99360" cy="171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454AC36-CBF9-6457-E877-7F94D4856CB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736250" y="3353098"/>
                  <a:ext cx="114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DD2672A-4F5B-52E4-CD8F-049691FE46EB}"/>
                    </a:ext>
                  </a:extLst>
                </p14:cNvPr>
                <p14:cNvContentPartPr/>
                <p14:nvPr/>
              </p14:nvContentPartPr>
              <p14:xfrm>
                <a:off x="8916250" y="3357058"/>
                <a:ext cx="91800" cy="112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DD2672A-4F5B-52E4-CD8F-049691FE46E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908690" y="3349498"/>
                  <a:ext cx="1065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4E00695-4063-ED88-2E3C-8C8157DF1C63}"/>
                    </a:ext>
                  </a:extLst>
                </p14:cNvPr>
                <p14:cNvContentPartPr/>
                <p14:nvPr/>
              </p14:nvContentPartPr>
              <p14:xfrm>
                <a:off x="9044050" y="3356698"/>
                <a:ext cx="128880" cy="1447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4E00695-4063-ED88-2E3C-8C8157DF1C6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036490" y="3349498"/>
                  <a:ext cx="1440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9133336-9B91-F641-DD1C-155DBE1FAB2F}"/>
                    </a:ext>
                  </a:extLst>
                </p14:cNvPr>
                <p14:cNvContentPartPr/>
                <p14:nvPr/>
              </p14:nvContentPartPr>
              <p14:xfrm>
                <a:off x="9227650" y="3397378"/>
                <a:ext cx="71280" cy="108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9133336-9B91-F641-DD1C-155DBE1FAB2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220090" y="3389818"/>
                  <a:ext cx="860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61E51DE-501F-2EF5-2D27-E1BC14A2333A}"/>
                    </a:ext>
                  </a:extLst>
                </p14:cNvPr>
                <p14:cNvContentPartPr/>
                <p14:nvPr/>
              </p14:nvContentPartPr>
              <p14:xfrm>
                <a:off x="9366250" y="3374698"/>
                <a:ext cx="155880" cy="127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61E51DE-501F-2EF5-2D27-E1BC14A2333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358690" y="3367138"/>
                  <a:ext cx="1710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C47A820-010A-DF6B-2988-BDEC16BD5CEC}"/>
                    </a:ext>
                  </a:extLst>
                </p14:cNvPr>
                <p14:cNvContentPartPr/>
                <p14:nvPr/>
              </p14:nvContentPartPr>
              <p14:xfrm>
                <a:off x="9605290" y="3418618"/>
                <a:ext cx="196920" cy="171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C47A820-010A-DF6B-2988-BDEC16BD5CE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597730" y="3411058"/>
                  <a:ext cx="212040" cy="186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6526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AEC49-3CFD-3AB0-0F08-51A92DB85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A88E32F7-6411-C202-58A4-C45D7DDE428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E6E2D28-089C-37A9-4BC5-917D6DAFCDE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BFE3E53-CFC0-457B-8720-02A75F642C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EC9415-6490-82E0-690D-EF2D4E9060F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352B95E-27F9-82AA-9C66-A24F77FB57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AED6904-0A5B-CDE1-A9D7-DE03BEFD0D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072A06C-333F-D1B9-D83E-9B82788B88C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88670F7-7445-4915-7348-4E95BC1CD09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90B9AD5-AAB5-C2E9-136D-BAD4DB82903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A62F315-762B-D699-B867-DCB730C2C42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EE8EE00-6BA3-3DB0-68C1-06F74E737DA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6D224C1-2F34-6A31-E4A1-1949360CBE1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A019882-2E8B-BFED-3772-BAF9126EBDE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F087F79-BA03-D92B-3B63-00E1CE945D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CAF70C1-01BE-358B-8ABF-AD601C38925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28A97A7-28CA-D576-D94F-BBBC340886B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62DD267-2A8E-685F-A51F-2BBD4F05A1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A53DD2-3EFE-A31F-4E99-284B10F7B9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24A8C9F-A256-0B89-2FA4-6DC8ADF98EA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E1D3EB9-8BA2-6679-81D4-25DFFFD92C6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B1BBBE2-B8ED-02EB-360F-6F3F2250C57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0D27F6B-7187-E6EC-5847-9E13272519A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3478C3C-48D0-596A-C365-518C43F1825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22A0A29-757B-C622-23C1-5FF55EACA1F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630F31E-539E-4F63-998F-EA355E2E3AA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102ABBF-262F-EDA2-4068-9556773376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8C9CA94-F71A-D709-F628-77017CEEB96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CFBEFB0-2FDA-2234-1E3C-39504C9ADB9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7B933F-CA6C-02DE-F49A-15B8342DE37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5B370FB-81C2-8D5A-F8F7-031ED348D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5F9B09C-0CD0-9977-1F86-62F89D5ED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7A10504-7A5B-13E5-74E5-EB18D72EA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968" y="687506"/>
            <a:ext cx="5092700" cy="5588000"/>
          </a:xfrm>
          <a:prstGeom prst="rect">
            <a:avLst/>
          </a:prstGeom>
        </p:spPr>
      </p:pic>
      <p:grpSp>
        <p:nvGrpSpPr>
          <p:cNvPr id="63" name="Gruppo 62">
            <a:extLst>
              <a:ext uri="{FF2B5EF4-FFF2-40B4-BE49-F238E27FC236}">
                <a16:creationId xmlns:a16="http://schemas.microsoft.com/office/drawing/2014/main" id="{D6ED0993-8268-C865-044C-27BB2B471216}"/>
              </a:ext>
            </a:extLst>
          </p:cNvPr>
          <p:cNvGrpSpPr/>
          <p:nvPr/>
        </p:nvGrpSpPr>
        <p:grpSpPr>
          <a:xfrm>
            <a:off x="4358746" y="4722041"/>
            <a:ext cx="100800" cy="138600"/>
            <a:chOff x="4358746" y="4722041"/>
            <a:chExt cx="10080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EA6C292-64EB-8FF3-66C4-5E954D16191A}"/>
                    </a:ext>
                  </a:extLst>
                </p14:cNvPr>
                <p14:cNvContentPartPr/>
                <p14:nvPr/>
              </p14:nvContentPartPr>
              <p14:xfrm>
                <a:off x="4358746" y="4742921"/>
                <a:ext cx="86040" cy="223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EA6C292-64EB-8FF3-66C4-5E954D16191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351186" y="4735361"/>
                  <a:ext cx="1011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11718C5-AA6D-1936-E579-CB60595BEE8F}"/>
                    </a:ext>
                  </a:extLst>
                </p14:cNvPr>
                <p14:cNvContentPartPr/>
                <p14:nvPr/>
              </p14:nvContentPartPr>
              <p14:xfrm>
                <a:off x="4433626" y="4722041"/>
                <a:ext cx="25920" cy="138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11718C5-AA6D-1936-E579-CB60595BEE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26066" y="4714481"/>
                  <a:ext cx="4104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FE2BCA3C-F727-617B-E4A6-69FE68B11487}"/>
              </a:ext>
            </a:extLst>
          </p:cNvPr>
          <p:cNvGrpSpPr/>
          <p:nvPr/>
        </p:nvGrpSpPr>
        <p:grpSpPr>
          <a:xfrm>
            <a:off x="-5570" y="-71099"/>
            <a:ext cx="3502080" cy="979560"/>
            <a:chOff x="-5570" y="-71099"/>
            <a:chExt cx="3502080" cy="97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16FE224-C8E0-E0D4-254B-44E018DCB6A9}"/>
                    </a:ext>
                  </a:extLst>
                </p14:cNvPr>
                <p14:cNvContentPartPr/>
                <p14:nvPr/>
              </p14:nvContentPartPr>
              <p14:xfrm>
                <a:off x="2345230" y="340741"/>
                <a:ext cx="72720" cy="200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16FE224-C8E0-E0D4-254B-44E018DCB6A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37670" y="333181"/>
                  <a:ext cx="878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6D25444-E2B4-E9CE-E106-FEE4F207FA3D}"/>
                    </a:ext>
                  </a:extLst>
                </p14:cNvPr>
                <p14:cNvContentPartPr/>
                <p14:nvPr/>
              </p14:nvContentPartPr>
              <p14:xfrm>
                <a:off x="2482030" y="369901"/>
                <a:ext cx="40320" cy="172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6D25444-E2B4-E9CE-E106-FEE4F207FA3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74470" y="362341"/>
                  <a:ext cx="554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98D8594-3C4F-6215-3BC0-A81330CEE9B2}"/>
                    </a:ext>
                  </a:extLst>
                </p14:cNvPr>
                <p14:cNvContentPartPr/>
                <p14:nvPr/>
              </p14:nvContentPartPr>
              <p14:xfrm>
                <a:off x="2598310" y="418861"/>
                <a:ext cx="140040" cy="114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98D8594-3C4F-6215-3BC0-A81330CEE9B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90750" y="411301"/>
                  <a:ext cx="1551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582E434-4F90-A292-8501-E11F60BDC353}"/>
                    </a:ext>
                  </a:extLst>
                </p14:cNvPr>
                <p14:cNvContentPartPr/>
                <p14:nvPr/>
              </p14:nvContentPartPr>
              <p14:xfrm>
                <a:off x="2765710" y="365221"/>
                <a:ext cx="90000" cy="119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582E434-4F90-A292-8501-E11F60BDC35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58150" y="357661"/>
                  <a:ext cx="1051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E7E940D-AA8E-2A2F-4C43-B248E9D285E0}"/>
                    </a:ext>
                  </a:extLst>
                </p14:cNvPr>
                <p14:cNvContentPartPr/>
                <p14:nvPr/>
              </p14:nvContentPartPr>
              <p14:xfrm>
                <a:off x="2747710" y="486181"/>
                <a:ext cx="72000" cy="95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E7E940D-AA8E-2A2F-4C43-B248E9D285E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40150" y="478621"/>
                  <a:ext cx="87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A065274-F9B6-82A9-C7E6-EDDDAEBE1966}"/>
                    </a:ext>
                  </a:extLst>
                </p14:cNvPr>
                <p14:cNvContentPartPr/>
                <p14:nvPr/>
              </p14:nvContentPartPr>
              <p14:xfrm>
                <a:off x="2866150" y="400861"/>
                <a:ext cx="60480" cy="125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A065274-F9B6-82A9-C7E6-EDDDAEBE196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58950" y="393301"/>
                  <a:ext cx="756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E6726B2-1090-655E-BB2A-9E31F1C7A644}"/>
                    </a:ext>
                  </a:extLst>
                </p14:cNvPr>
                <p14:cNvContentPartPr/>
                <p14:nvPr/>
              </p14:nvContentPartPr>
              <p14:xfrm>
                <a:off x="2986390" y="387181"/>
                <a:ext cx="40320" cy="126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E6726B2-1090-655E-BB2A-9E31F1C7A64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78830" y="379621"/>
                  <a:ext cx="550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71B68DD-4D0D-A34A-E122-148DEF546419}"/>
                    </a:ext>
                  </a:extLst>
                </p14:cNvPr>
                <p14:cNvContentPartPr/>
                <p14:nvPr/>
              </p14:nvContentPartPr>
              <p14:xfrm>
                <a:off x="3062710" y="418861"/>
                <a:ext cx="43200" cy="49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71B68DD-4D0D-A34A-E122-148DEF54641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055150" y="411301"/>
                  <a:ext cx="583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CAEBCDA-34C2-6B3E-0466-DE0AF424719B}"/>
                    </a:ext>
                  </a:extLst>
                </p14:cNvPr>
                <p14:cNvContentPartPr/>
                <p14:nvPr/>
              </p14:nvContentPartPr>
              <p14:xfrm>
                <a:off x="3092230" y="391861"/>
                <a:ext cx="153000" cy="175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CAEBCDA-34C2-6B3E-0466-DE0AF424719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084670" y="384661"/>
                  <a:ext cx="1681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FB22F86-3540-E5C6-3102-32F0A23BB611}"/>
                    </a:ext>
                  </a:extLst>
                </p14:cNvPr>
                <p14:cNvContentPartPr/>
                <p14:nvPr/>
              </p14:nvContentPartPr>
              <p14:xfrm>
                <a:off x="363070" y="253261"/>
                <a:ext cx="10800" cy="180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FB22F86-3540-E5C6-3102-32F0A23BB61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55510" y="245701"/>
                  <a:ext cx="259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3C22D02-6FC5-72EC-B6BE-8BC191AC4A6D}"/>
                    </a:ext>
                  </a:extLst>
                </p14:cNvPr>
                <p14:cNvContentPartPr/>
                <p14:nvPr/>
              </p14:nvContentPartPr>
              <p14:xfrm>
                <a:off x="350110" y="238861"/>
                <a:ext cx="148320" cy="234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3C22D02-6FC5-72EC-B6BE-8BC191AC4A6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2550" y="231301"/>
                  <a:ext cx="1634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9CCA27F-01D7-7344-00B1-B7AC9D0AF797}"/>
                    </a:ext>
                  </a:extLst>
                </p14:cNvPr>
                <p14:cNvContentPartPr/>
                <p14:nvPr/>
              </p14:nvContentPartPr>
              <p14:xfrm>
                <a:off x="401230" y="468181"/>
                <a:ext cx="25920" cy="111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9CCA27F-01D7-7344-00B1-B7AC9D0AF79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93670" y="460621"/>
                  <a:ext cx="410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207E385-9925-78BD-EF3E-5E789B589FAC}"/>
                    </a:ext>
                  </a:extLst>
                </p14:cNvPr>
                <p14:cNvContentPartPr/>
                <p14:nvPr/>
              </p14:nvContentPartPr>
              <p14:xfrm>
                <a:off x="287830" y="558901"/>
                <a:ext cx="200160" cy="30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207E385-9925-78BD-EF3E-5E789B589FA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0270" y="551341"/>
                  <a:ext cx="2149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C616DE5-6872-C57D-85F4-68D325D1AD7F}"/>
                    </a:ext>
                  </a:extLst>
                </p14:cNvPr>
                <p14:cNvContentPartPr/>
                <p14:nvPr/>
              </p14:nvContentPartPr>
              <p14:xfrm>
                <a:off x="349750" y="648181"/>
                <a:ext cx="87840" cy="1033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C616DE5-6872-C57D-85F4-68D325D1AD7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2190" y="640621"/>
                  <a:ext cx="1026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6A08525-9B7B-9054-CB16-B9542A261E98}"/>
                    </a:ext>
                  </a:extLst>
                </p14:cNvPr>
                <p14:cNvContentPartPr/>
                <p14:nvPr/>
              </p14:nvContentPartPr>
              <p14:xfrm>
                <a:off x="407350" y="692101"/>
                <a:ext cx="64440" cy="65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6A08525-9B7B-9054-CB16-B9542A261E9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99790" y="684541"/>
                  <a:ext cx="795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E763F9E-B93D-FFE5-58C2-C99284E3CAAA}"/>
                    </a:ext>
                  </a:extLst>
                </p14:cNvPr>
                <p14:cNvContentPartPr/>
                <p14:nvPr/>
              </p14:nvContentPartPr>
              <p14:xfrm>
                <a:off x="952390" y="341821"/>
                <a:ext cx="150120" cy="36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E763F9E-B93D-FFE5-58C2-C99284E3CAA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44830" y="334261"/>
                  <a:ext cx="1648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2622D20-A413-1DD2-F3D9-DC508404EB12}"/>
                    </a:ext>
                  </a:extLst>
                </p14:cNvPr>
                <p14:cNvContentPartPr/>
                <p14:nvPr/>
              </p14:nvContentPartPr>
              <p14:xfrm>
                <a:off x="903430" y="509221"/>
                <a:ext cx="159840" cy="31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2622D20-A413-1DD2-F3D9-DC508404EB1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95870" y="501661"/>
                  <a:ext cx="174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A6F1405-CBD1-C337-2D85-E54D3C2FF895}"/>
                    </a:ext>
                  </a:extLst>
                </p14:cNvPr>
                <p14:cNvContentPartPr/>
                <p14:nvPr/>
              </p14:nvContentPartPr>
              <p14:xfrm>
                <a:off x="1253350" y="362341"/>
                <a:ext cx="207360" cy="222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A6F1405-CBD1-C337-2D85-E54D3C2FF89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245790" y="354781"/>
                  <a:ext cx="2224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2540DA6-2844-E0A9-16EE-8750C83F1B66}"/>
                    </a:ext>
                  </a:extLst>
                </p14:cNvPr>
                <p14:cNvContentPartPr/>
                <p14:nvPr/>
              </p14:nvContentPartPr>
              <p14:xfrm>
                <a:off x="1465390" y="398701"/>
                <a:ext cx="127080" cy="158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2540DA6-2844-E0A9-16EE-8750C83F1B6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458190" y="391141"/>
                  <a:ext cx="1422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3CEFBCE-C15C-592F-BDA4-58FE6901EB03}"/>
                    </a:ext>
                  </a:extLst>
                </p14:cNvPr>
                <p14:cNvContentPartPr/>
                <p14:nvPr/>
              </p14:nvContentPartPr>
              <p14:xfrm>
                <a:off x="1668430" y="381781"/>
                <a:ext cx="137160" cy="1422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3CEFBCE-C15C-592F-BDA4-58FE6901EB0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660870" y="374221"/>
                  <a:ext cx="1522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F039A74-C14E-0488-8CF8-FDD5FB7C3CDC}"/>
                    </a:ext>
                  </a:extLst>
                </p14:cNvPr>
                <p14:cNvContentPartPr/>
                <p14:nvPr/>
              </p14:nvContentPartPr>
              <p14:xfrm>
                <a:off x="-5570" y="-71099"/>
                <a:ext cx="775080" cy="9795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F039A74-C14E-0488-8CF8-FDD5FB7C3CD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-13130" y="-78659"/>
                  <a:ext cx="790200" cy="9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57786FF-D757-2F47-8269-6F60C8A29065}"/>
                    </a:ext>
                  </a:extLst>
                </p14:cNvPr>
                <p14:cNvContentPartPr/>
                <p14:nvPr/>
              </p14:nvContentPartPr>
              <p14:xfrm>
                <a:off x="1035910" y="612541"/>
                <a:ext cx="2460600" cy="126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57786FF-D757-2F47-8269-6F60C8A2906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28350" y="604981"/>
                  <a:ext cx="247536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FF89D743-2EAA-0739-7E18-38E835C7680A}"/>
              </a:ext>
            </a:extLst>
          </p:cNvPr>
          <p:cNvGrpSpPr/>
          <p:nvPr/>
        </p:nvGrpSpPr>
        <p:grpSpPr>
          <a:xfrm>
            <a:off x="133390" y="1173061"/>
            <a:ext cx="426240" cy="271800"/>
            <a:chOff x="133390" y="1173061"/>
            <a:chExt cx="42624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9122B0A-7E78-DD83-DF00-7B7A87ADBB1F}"/>
                    </a:ext>
                  </a:extLst>
                </p14:cNvPr>
                <p14:cNvContentPartPr/>
                <p14:nvPr/>
              </p14:nvContentPartPr>
              <p14:xfrm>
                <a:off x="133390" y="1215901"/>
                <a:ext cx="139320" cy="176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9122B0A-7E78-DD83-DF00-7B7A87ADBB1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25830" y="1208341"/>
                  <a:ext cx="154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86956C8-8B10-50BB-2FC6-B318135334F0}"/>
                    </a:ext>
                  </a:extLst>
                </p14:cNvPr>
                <p14:cNvContentPartPr/>
                <p14:nvPr/>
              </p14:nvContentPartPr>
              <p14:xfrm>
                <a:off x="154990" y="1232461"/>
                <a:ext cx="63360" cy="84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86956C8-8B10-50BB-2FC6-B318135334F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47430" y="1224901"/>
                  <a:ext cx="781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E75808E-50E2-BC1B-AB7C-0EFB7185BB36}"/>
                    </a:ext>
                  </a:extLst>
                </p14:cNvPr>
                <p14:cNvContentPartPr/>
                <p14:nvPr/>
              </p14:nvContentPartPr>
              <p14:xfrm>
                <a:off x="201790" y="1240741"/>
                <a:ext cx="39240" cy="1011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E75808E-50E2-BC1B-AB7C-0EFB7185BB3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94230" y="1233181"/>
                  <a:ext cx="543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7208B1D5-A5FD-22EA-50E5-7E50764B578D}"/>
                    </a:ext>
                  </a:extLst>
                </p14:cNvPr>
                <p14:cNvContentPartPr/>
                <p14:nvPr/>
              </p14:nvContentPartPr>
              <p14:xfrm>
                <a:off x="282430" y="1266661"/>
                <a:ext cx="46080" cy="147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7208B1D5-A5FD-22EA-50E5-7E50764B578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4870" y="1259101"/>
                  <a:ext cx="612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8F6C5FF-C830-DACB-2D6D-63B939D1A1C7}"/>
                    </a:ext>
                  </a:extLst>
                </p14:cNvPr>
                <p14:cNvContentPartPr/>
                <p14:nvPr/>
              </p14:nvContentPartPr>
              <p14:xfrm>
                <a:off x="351910" y="1204741"/>
                <a:ext cx="10440" cy="129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8F6C5FF-C830-DACB-2D6D-63B939D1A1C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44350" y="1197181"/>
                  <a:ext cx="25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1440884-9577-F1A7-2400-C0452D6A15D4}"/>
                    </a:ext>
                  </a:extLst>
                </p14:cNvPr>
                <p14:cNvContentPartPr/>
                <p14:nvPr/>
              </p14:nvContentPartPr>
              <p14:xfrm>
                <a:off x="452350" y="1173061"/>
                <a:ext cx="106200" cy="871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1440884-9577-F1A7-2400-C0452D6A15D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5150" y="1165501"/>
                  <a:ext cx="1209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E0B971B1-30AC-E3C2-CBA8-57FEF2352573}"/>
                    </a:ext>
                  </a:extLst>
                </p14:cNvPr>
                <p14:cNvContentPartPr/>
                <p14:nvPr/>
              </p14:nvContentPartPr>
              <p14:xfrm>
                <a:off x="407350" y="1322461"/>
                <a:ext cx="113760" cy="126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E0B971B1-30AC-E3C2-CBA8-57FEF235257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99790" y="1314901"/>
                  <a:ext cx="1288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7F5FAB9-0385-6438-A60D-E93BBEEA3D80}"/>
                    </a:ext>
                  </a:extLst>
                </p14:cNvPr>
                <p14:cNvContentPartPr/>
                <p14:nvPr/>
              </p14:nvContentPartPr>
              <p14:xfrm>
                <a:off x="437950" y="1376821"/>
                <a:ext cx="121680" cy="68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7F5FAB9-0385-6438-A60D-E93BBEEA3D8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30390" y="1369261"/>
                  <a:ext cx="13680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E2F293D1-FB8B-4D80-AADA-047E0B1A7521}"/>
              </a:ext>
            </a:extLst>
          </p:cNvPr>
          <p:cNvGrpSpPr/>
          <p:nvPr/>
        </p:nvGrpSpPr>
        <p:grpSpPr>
          <a:xfrm>
            <a:off x="877510" y="1182421"/>
            <a:ext cx="705600" cy="225360"/>
            <a:chOff x="877510" y="1182421"/>
            <a:chExt cx="705600" cy="22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DD99C177-50EF-4F03-1D79-8A949BB57C31}"/>
                    </a:ext>
                  </a:extLst>
                </p14:cNvPr>
                <p14:cNvContentPartPr/>
                <p14:nvPr/>
              </p14:nvContentPartPr>
              <p14:xfrm>
                <a:off x="877510" y="1182421"/>
                <a:ext cx="214920" cy="356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DD99C177-50EF-4F03-1D79-8A949BB57C3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69950" y="1174861"/>
                  <a:ext cx="2300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9A807E7-DA18-E88C-4A0D-F3A2661424A8}"/>
                    </a:ext>
                  </a:extLst>
                </p14:cNvPr>
                <p14:cNvContentPartPr/>
                <p14:nvPr/>
              </p14:nvContentPartPr>
              <p14:xfrm>
                <a:off x="945190" y="1217701"/>
                <a:ext cx="25920" cy="82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9A807E7-DA18-E88C-4A0D-F3A2661424A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37630" y="1210141"/>
                  <a:ext cx="410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23D46D9D-DCBF-5FDE-7344-9DA00A869D60}"/>
                    </a:ext>
                  </a:extLst>
                </p14:cNvPr>
                <p14:cNvContentPartPr/>
                <p14:nvPr/>
              </p14:nvContentPartPr>
              <p14:xfrm>
                <a:off x="991990" y="1227421"/>
                <a:ext cx="3600" cy="1040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23D46D9D-DCBF-5FDE-7344-9DA00A869D6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84430" y="1219861"/>
                  <a:ext cx="187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EC1C5EA-58CC-9F21-0204-D0BBCE2A5FCF}"/>
                    </a:ext>
                  </a:extLst>
                </p14:cNvPr>
                <p14:cNvContentPartPr/>
                <p14:nvPr/>
              </p14:nvContentPartPr>
              <p14:xfrm>
                <a:off x="899830" y="1318141"/>
                <a:ext cx="162720" cy="147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EC1C5EA-58CC-9F21-0204-D0BBCE2A5FC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92270" y="1310581"/>
                  <a:ext cx="1778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8930AEDD-09AE-AC6E-F55F-48D2DCCE2384}"/>
                    </a:ext>
                  </a:extLst>
                </p14:cNvPr>
                <p14:cNvContentPartPr/>
                <p14:nvPr/>
              </p14:nvContentPartPr>
              <p14:xfrm>
                <a:off x="1094230" y="1190341"/>
                <a:ext cx="47520" cy="1764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8930AEDD-09AE-AC6E-F55F-48D2DCCE238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86670" y="1182781"/>
                  <a:ext cx="626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F2D04FBA-E746-B477-C06D-316DABD9A7C1}"/>
                    </a:ext>
                  </a:extLst>
                </p14:cNvPr>
                <p14:cNvContentPartPr/>
                <p14:nvPr/>
              </p14:nvContentPartPr>
              <p14:xfrm>
                <a:off x="1198990" y="1216261"/>
                <a:ext cx="82440" cy="1191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F2D04FBA-E746-B477-C06D-316DABD9A7C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91430" y="1208701"/>
                  <a:ext cx="975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15D932B-B769-1185-4932-00010C663056}"/>
                    </a:ext>
                  </a:extLst>
                </p14:cNvPr>
                <p14:cNvContentPartPr/>
                <p14:nvPr/>
              </p14:nvContentPartPr>
              <p14:xfrm>
                <a:off x="1301950" y="1208341"/>
                <a:ext cx="43560" cy="1386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15D932B-B769-1185-4932-00010C66305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294390" y="1200781"/>
                  <a:ext cx="586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4465CD1-889D-1CDD-7A4C-6D6D30CEEC69}"/>
                    </a:ext>
                  </a:extLst>
                </p14:cNvPr>
                <p14:cNvContentPartPr/>
                <p14:nvPr/>
              </p14:nvContentPartPr>
              <p14:xfrm>
                <a:off x="1315270" y="1292221"/>
                <a:ext cx="72000" cy="97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4465CD1-889D-1CDD-7A4C-6D6D30CEEC6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307710" y="1284661"/>
                  <a:ext cx="871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0CCF49A-97A8-AE55-EDC7-BAE57BAFE1C2}"/>
                    </a:ext>
                  </a:extLst>
                </p14:cNvPr>
                <p14:cNvContentPartPr/>
                <p14:nvPr/>
              </p14:nvContentPartPr>
              <p14:xfrm>
                <a:off x="1445950" y="1203661"/>
                <a:ext cx="90360" cy="1332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0CCF49A-97A8-AE55-EDC7-BAE57BAFE1C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438390" y="1196101"/>
                  <a:ext cx="1054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F7661B13-4BEC-91A9-676E-C9C8B4AF87EF}"/>
                    </a:ext>
                  </a:extLst>
                </p14:cNvPr>
                <p14:cNvContentPartPr/>
                <p14:nvPr/>
              </p14:nvContentPartPr>
              <p14:xfrm>
                <a:off x="1480150" y="1333261"/>
                <a:ext cx="7560" cy="367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F7661B13-4BEC-91A9-676E-C9C8B4AF87E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472950" y="1326061"/>
                  <a:ext cx="226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302AAC88-1DFC-81CE-A37A-E884AC68AB4C}"/>
                    </a:ext>
                  </a:extLst>
                </p14:cNvPr>
                <p14:cNvContentPartPr/>
                <p14:nvPr/>
              </p14:nvContentPartPr>
              <p14:xfrm>
                <a:off x="1394110" y="1371061"/>
                <a:ext cx="189000" cy="367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302AAC88-1DFC-81CE-A37A-E884AC68AB4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386550" y="1363501"/>
                  <a:ext cx="20412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4E40D7D1-9C9A-9510-545B-B5ECBEDE0648}"/>
              </a:ext>
            </a:extLst>
          </p:cNvPr>
          <p:cNvGrpSpPr/>
          <p:nvPr/>
        </p:nvGrpSpPr>
        <p:grpSpPr>
          <a:xfrm>
            <a:off x="1869670" y="1173781"/>
            <a:ext cx="185400" cy="291240"/>
            <a:chOff x="1869670" y="1173781"/>
            <a:chExt cx="185400" cy="29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A460FFC-D917-7822-04EC-35E71622E4DD}"/>
                    </a:ext>
                  </a:extLst>
                </p14:cNvPr>
                <p14:cNvContentPartPr/>
                <p14:nvPr/>
              </p14:nvContentPartPr>
              <p14:xfrm>
                <a:off x="1875790" y="1184581"/>
                <a:ext cx="19800" cy="1029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A460FFC-D917-7822-04EC-35E71622E4D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868230" y="1177021"/>
                  <a:ext cx="349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C8773C4-F1F9-BD7C-3FA4-7F4EDB0177F5}"/>
                    </a:ext>
                  </a:extLst>
                </p14:cNvPr>
                <p14:cNvContentPartPr/>
                <p14:nvPr/>
              </p14:nvContentPartPr>
              <p14:xfrm>
                <a:off x="1877590" y="1173781"/>
                <a:ext cx="96480" cy="144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C8773C4-F1F9-BD7C-3FA4-7F4EDB0177F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870030" y="1166221"/>
                  <a:ext cx="1116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50C84E4-048F-799C-7CFE-81432B982519}"/>
                    </a:ext>
                  </a:extLst>
                </p14:cNvPr>
                <p14:cNvContentPartPr/>
                <p14:nvPr/>
              </p14:nvContentPartPr>
              <p14:xfrm>
                <a:off x="1936270" y="1293301"/>
                <a:ext cx="1080" cy="554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50C84E4-048F-799C-7CFE-81432B98251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928710" y="1285741"/>
                  <a:ext cx="158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13F586F6-F806-1FDC-5254-20A90D45BF3D}"/>
                    </a:ext>
                  </a:extLst>
                </p14:cNvPr>
                <p14:cNvContentPartPr/>
                <p14:nvPr/>
              </p14:nvContentPartPr>
              <p14:xfrm>
                <a:off x="1869670" y="1344781"/>
                <a:ext cx="156240" cy="108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13F586F6-F806-1FDC-5254-20A90D45BF3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862110" y="1337221"/>
                  <a:ext cx="171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97C3BB0-3967-B8D2-E55E-49D4600E3DD9}"/>
                    </a:ext>
                  </a:extLst>
                </p14:cNvPr>
                <p14:cNvContentPartPr/>
                <p14:nvPr/>
              </p14:nvContentPartPr>
              <p14:xfrm>
                <a:off x="1907830" y="1397701"/>
                <a:ext cx="63720" cy="583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97C3BB0-3967-B8D2-E55E-49D4600E3DD9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900630" y="1390141"/>
                  <a:ext cx="788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13C482FA-9ABC-0311-046B-24F8EE7DADC4}"/>
                    </a:ext>
                  </a:extLst>
                </p14:cNvPr>
                <p14:cNvContentPartPr/>
                <p14:nvPr/>
              </p14:nvContentPartPr>
              <p14:xfrm>
                <a:off x="1933030" y="1426501"/>
                <a:ext cx="122040" cy="385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13C482FA-9ABC-0311-046B-24F8EE7DADC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925470" y="1418941"/>
                  <a:ext cx="13716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D4D732B1-E903-79D7-C6A5-55C242F82875}"/>
              </a:ext>
            </a:extLst>
          </p:cNvPr>
          <p:cNvGrpSpPr/>
          <p:nvPr/>
        </p:nvGrpSpPr>
        <p:grpSpPr>
          <a:xfrm>
            <a:off x="2290510" y="1111141"/>
            <a:ext cx="766800" cy="361080"/>
            <a:chOff x="2290510" y="1111141"/>
            <a:chExt cx="766800" cy="36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C44F41E6-4DD4-4DE4-39A6-012DA276708A}"/>
                    </a:ext>
                  </a:extLst>
                </p14:cNvPr>
                <p14:cNvContentPartPr/>
                <p14:nvPr/>
              </p14:nvContentPartPr>
              <p14:xfrm>
                <a:off x="2411470" y="1111141"/>
                <a:ext cx="3240" cy="1080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C44F41E6-4DD4-4DE4-39A6-012DA276708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403910" y="1103581"/>
                  <a:ext cx="183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7B1106F-B972-1788-612D-FD089B9D05F7}"/>
                    </a:ext>
                  </a:extLst>
                </p14:cNvPr>
                <p14:cNvContentPartPr/>
                <p14:nvPr/>
              </p14:nvContentPartPr>
              <p14:xfrm>
                <a:off x="2290510" y="1213741"/>
                <a:ext cx="195480" cy="284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7B1106F-B972-1788-612D-FD089B9D05F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283310" y="1206181"/>
                  <a:ext cx="2106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CF73E30-8B68-0E35-3EDA-8E5B809D72E8}"/>
                    </a:ext>
                  </a:extLst>
                </p14:cNvPr>
                <p14:cNvContentPartPr/>
                <p14:nvPr/>
              </p14:nvContentPartPr>
              <p14:xfrm>
                <a:off x="2340190" y="1228501"/>
                <a:ext cx="100080" cy="1195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CF73E30-8B68-0E35-3EDA-8E5B809D72E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332630" y="1220941"/>
                  <a:ext cx="115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FCF892FF-527A-0959-43A8-AC91FDC218B6}"/>
                    </a:ext>
                  </a:extLst>
                </p14:cNvPr>
                <p14:cNvContentPartPr/>
                <p14:nvPr/>
              </p14:nvContentPartPr>
              <p14:xfrm>
                <a:off x="2392390" y="1268461"/>
                <a:ext cx="51120" cy="882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FCF892FF-527A-0959-43A8-AC91FDC218B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384830" y="1260901"/>
                  <a:ext cx="65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DBFF518-C91D-F604-C616-CA51BF1823A0}"/>
                    </a:ext>
                  </a:extLst>
                </p14:cNvPr>
                <p14:cNvContentPartPr/>
                <p14:nvPr/>
              </p14:nvContentPartPr>
              <p14:xfrm>
                <a:off x="2539270" y="1225621"/>
                <a:ext cx="73080" cy="201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DBFF518-C91D-F604-C616-CA51BF1823A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531710" y="1218061"/>
                  <a:ext cx="882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55B9D5F-F739-DCAE-7122-2A15106A8FA9}"/>
                    </a:ext>
                  </a:extLst>
                </p14:cNvPr>
                <p14:cNvContentPartPr/>
                <p14:nvPr/>
              </p14:nvContentPartPr>
              <p14:xfrm>
                <a:off x="2532430" y="1282861"/>
                <a:ext cx="74160" cy="118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55B9D5F-F739-DCAE-7122-2A15106A8FA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525230" y="1275301"/>
                  <a:ext cx="89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BF8BC66-7E25-9D23-E884-33CC62BC5136}"/>
                    </a:ext>
                  </a:extLst>
                </p14:cNvPr>
                <p14:cNvContentPartPr/>
                <p14:nvPr/>
              </p14:nvContentPartPr>
              <p14:xfrm>
                <a:off x="2600830" y="1198621"/>
                <a:ext cx="48600" cy="1839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BF8BC66-7E25-9D23-E884-33CC62BC513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593270" y="1191061"/>
                  <a:ext cx="637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79513AE5-C367-BBFC-485A-0B36C8B28FAD}"/>
                    </a:ext>
                  </a:extLst>
                </p14:cNvPr>
                <p14:cNvContentPartPr/>
                <p14:nvPr/>
              </p14:nvContentPartPr>
              <p14:xfrm>
                <a:off x="2761390" y="1200781"/>
                <a:ext cx="97920" cy="1022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79513AE5-C367-BBFC-485A-0B36C8B28FA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753830" y="1193221"/>
                  <a:ext cx="113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1669CBE3-DEE0-6B92-EB33-D68095F39AF5}"/>
                    </a:ext>
                  </a:extLst>
                </p14:cNvPr>
                <p14:cNvContentPartPr/>
                <p14:nvPr/>
              </p14:nvContentPartPr>
              <p14:xfrm>
                <a:off x="2764990" y="1317061"/>
                <a:ext cx="27720" cy="1033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1669CBE3-DEE0-6B92-EB33-D68095F39AF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757430" y="1309501"/>
                  <a:ext cx="428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23C57E0-88A4-758D-A792-88108F4037C8}"/>
                    </a:ext>
                  </a:extLst>
                </p14:cNvPr>
                <p14:cNvContentPartPr/>
                <p14:nvPr/>
              </p14:nvContentPartPr>
              <p14:xfrm>
                <a:off x="2854630" y="1321741"/>
                <a:ext cx="18000" cy="1015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23C57E0-88A4-758D-A792-88108F4037C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847070" y="1314181"/>
                  <a:ext cx="331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459156A-603F-9416-E381-155690B43D3B}"/>
                    </a:ext>
                  </a:extLst>
                </p14:cNvPr>
                <p14:cNvContentPartPr/>
                <p14:nvPr/>
              </p14:nvContentPartPr>
              <p14:xfrm>
                <a:off x="2649790" y="1453141"/>
                <a:ext cx="407520" cy="190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459156A-603F-9416-E381-155690B43D3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642590" y="1445581"/>
                  <a:ext cx="422640" cy="3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923F73D5-B06E-17E2-81E1-B7FFE919FDC6}"/>
                  </a:ext>
                </a:extLst>
              </p14:cNvPr>
              <p14:cNvContentPartPr/>
              <p14:nvPr/>
            </p14:nvContentPartPr>
            <p14:xfrm>
              <a:off x="3520042" y="93494"/>
              <a:ext cx="374040" cy="70920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923F73D5-B06E-17E2-81E1-B7FFE919FDC6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3512482" y="85934"/>
                <a:ext cx="389160" cy="72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0C840C35-FD56-19C0-947A-4BFAC94EBEA1}"/>
                  </a:ext>
                </a:extLst>
              </p14:cNvPr>
              <p14:cNvContentPartPr/>
              <p14:nvPr/>
            </p14:nvContentPartPr>
            <p14:xfrm>
              <a:off x="3862042" y="359174"/>
              <a:ext cx="208440" cy="21708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0C840C35-FD56-19C0-947A-4BFAC94EBEA1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3854482" y="351614"/>
                <a:ext cx="2235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84FFE2AC-9B66-ABA0-53E9-F46F8624B940}"/>
                  </a:ext>
                </a:extLst>
              </p14:cNvPr>
              <p14:cNvContentPartPr/>
              <p14:nvPr/>
            </p14:nvContentPartPr>
            <p14:xfrm>
              <a:off x="4061122" y="391934"/>
              <a:ext cx="90000" cy="14004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84FFE2AC-9B66-ABA0-53E9-F46F8624B940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4053562" y="384374"/>
                <a:ext cx="10512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69C6CFBF-E6B4-28D8-4814-4FD4F6D6D380}"/>
                  </a:ext>
                </a:extLst>
              </p14:cNvPr>
              <p14:cNvContentPartPr/>
              <p14:nvPr/>
            </p14:nvContentPartPr>
            <p14:xfrm>
              <a:off x="4195402" y="409934"/>
              <a:ext cx="151560" cy="12744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69C6CFBF-E6B4-28D8-4814-4FD4F6D6D380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4187842" y="402374"/>
                <a:ext cx="166680" cy="14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A505BB65-55C5-10F5-66E7-D5690F2A7374}"/>
              </a:ext>
            </a:extLst>
          </p:cNvPr>
          <p:cNvGrpSpPr/>
          <p:nvPr/>
        </p:nvGrpSpPr>
        <p:grpSpPr>
          <a:xfrm>
            <a:off x="4716088" y="394166"/>
            <a:ext cx="689760" cy="145080"/>
            <a:chOff x="4716088" y="394166"/>
            <a:chExt cx="689760" cy="14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2FA9726-EE76-FD41-A3C6-C1271D2803A3}"/>
                    </a:ext>
                  </a:extLst>
                </p14:cNvPr>
                <p14:cNvContentPartPr/>
                <p14:nvPr/>
              </p14:nvContentPartPr>
              <p14:xfrm>
                <a:off x="4716088" y="410366"/>
                <a:ext cx="112320" cy="1036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2FA9726-EE76-FD41-A3C6-C1271D2803A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708528" y="402806"/>
                  <a:ext cx="127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CA82F95-7313-F886-EB14-0DE4BE76BB03}"/>
                    </a:ext>
                  </a:extLst>
                </p14:cNvPr>
                <p14:cNvContentPartPr/>
                <p14:nvPr/>
              </p14:nvContentPartPr>
              <p14:xfrm>
                <a:off x="4884928" y="394166"/>
                <a:ext cx="63360" cy="1220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CA82F95-7313-F886-EB14-0DE4BE76BB0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877368" y="386606"/>
                  <a:ext cx="78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5D2E48F-A60C-96AE-A996-7C20878F18BA}"/>
                    </a:ext>
                  </a:extLst>
                </p14:cNvPr>
                <p14:cNvContentPartPr/>
                <p14:nvPr/>
              </p14:nvContentPartPr>
              <p14:xfrm>
                <a:off x="5028568" y="407846"/>
                <a:ext cx="69840" cy="1249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5D2E48F-A60C-96AE-A996-7C20878F18B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021008" y="400286"/>
                  <a:ext cx="849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D17C8D2-E74E-7F7F-C617-A7C9B352A38F}"/>
                    </a:ext>
                  </a:extLst>
                </p14:cNvPr>
                <p14:cNvContentPartPr/>
                <p14:nvPr/>
              </p14:nvContentPartPr>
              <p14:xfrm>
                <a:off x="5143768" y="441326"/>
                <a:ext cx="69480" cy="910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D17C8D2-E74E-7F7F-C617-A7C9B352A38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136208" y="433766"/>
                  <a:ext cx="842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53354A7D-C9D2-963B-5899-C2C1BD6A00BD}"/>
                    </a:ext>
                  </a:extLst>
                </p14:cNvPr>
                <p14:cNvContentPartPr/>
                <p14:nvPr/>
              </p14:nvContentPartPr>
              <p14:xfrm>
                <a:off x="5246368" y="454286"/>
                <a:ext cx="48240" cy="813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53354A7D-C9D2-963B-5899-C2C1BD6A00B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238808" y="446726"/>
                  <a:ext cx="633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91135F2-CBAB-7516-6E0B-BC27DBC13C34}"/>
                    </a:ext>
                  </a:extLst>
                </p14:cNvPr>
                <p14:cNvContentPartPr/>
                <p14:nvPr/>
              </p14:nvContentPartPr>
              <p14:xfrm>
                <a:off x="5305408" y="443486"/>
                <a:ext cx="100440" cy="957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91135F2-CBAB-7516-6E0B-BC27DBC13C3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297848" y="435926"/>
                  <a:ext cx="11556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7BD9CAF2-63C2-001F-3BFA-75DF7DBFF5EB}"/>
              </a:ext>
            </a:extLst>
          </p:cNvPr>
          <p:cNvGrpSpPr/>
          <p:nvPr/>
        </p:nvGrpSpPr>
        <p:grpSpPr>
          <a:xfrm>
            <a:off x="5738848" y="390566"/>
            <a:ext cx="812880" cy="180720"/>
            <a:chOff x="5738848" y="390566"/>
            <a:chExt cx="812880" cy="18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C46B664-BE0C-8E3A-D9FC-BF073CDE7E90}"/>
                    </a:ext>
                  </a:extLst>
                </p14:cNvPr>
                <p14:cNvContentPartPr/>
                <p14:nvPr/>
              </p14:nvContentPartPr>
              <p14:xfrm>
                <a:off x="5738848" y="390566"/>
                <a:ext cx="122400" cy="1494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C46B664-BE0C-8E3A-D9FC-BF073CDE7E9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731288" y="383006"/>
                  <a:ext cx="1371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BC8FEED-FA3F-8FD9-833E-49F3309BD406}"/>
                    </a:ext>
                  </a:extLst>
                </p14:cNvPr>
                <p14:cNvContentPartPr/>
                <p14:nvPr/>
              </p14:nvContentPartPr>
              <p14:xfrm>
                <a:off x="5900488" y="432686"/>
                <a:ext cx="102600" cy="738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BC8FEED-FA3F-8FD9-833E-49F3309BD40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892928" y="425126"/>
                  <a:ext cx="1177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57DCAF3-6C6E-60D1-1FF1-75A423A6970E}"/>
                    </a:ext>
                  </a:extLst>
                </p14:cNvPr>
                <p14:cNvContentPartPr/>
                <p14:nvPr/>
              </p14:nvContentPartPr>
              <p14:xfrm>
                <a:off x="6018568" y="403886"/>
                <a:ext cx="94680" cy="1674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57DCAF3-6C6E-60D1-1FF1-75A423A6970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011008" y="396326"/>
                  <a:ext cx="1098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A57F0252-54A0-BEA6-1BEB-8343F8CDA9FA}"/>
                    </a:ext>
                  </a:extLst>
                </p14:cNvPr>
                <p14:cNvContentPartPr/>
                <p14:nvPr/>
              </p14:nvContentPartPr>
              <p14:xfrm>
                <a:off x="6130888" y="400286"/>
                <a:ext cx="78840" cy="964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A57F0252-54A0-BEA6-1BEB-8343F8CDA9F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123328" y="392726"/>
                  <a:ext cx="939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CF7980E9-25C1-B74A-6E6A-97AE6DB02B4D}"/>
                    </a:ext>
                  </a:extLst>
                </p14:cNvPr>
                <p14:cNvContentPartPr/>
                <p14:nvPr/>
              </p14:nvContentPartPr>
              <p14:xfrm>
                <a:off x="6246088" y="408926"/>
                <a:ext cx="72360" cy="842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CF7980E9-25C1-B74A-6E6A-97AE6DB02B4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238528" y="401726"/>
                  <a:ext cx="874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8F8C46F8-5EDA-268F-4A4C-022FA18E7BC5}"/>
                    </a:ext>
                  </a:extLst>
                </p14:cNvPr>
                <p14:cNvContentPartPr/>
                <p14:nvPr/>
              </p14:nvContentPartPr>
              <p14:xfrm>
                <a:off x="6331048" y="406406"/>
                <a:ext cx="220680" cy="1206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8F8C46F8-5EDA-268F-4A4C-022FA18E7BC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323488" y="398846"/>
                  <a:ext cx="23544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73979E63-0F0A-17E2-F9ED-631494D7EEB5}"/>
                  </a:ext>
                </a:extLst>
              </p14:cNvPr>
              <p14:cNvContentPartPr/>
              <p14:nvPr/>
            </p14:nvContentPartPr>
            <p14:xfrm>
              <a:off x="295057" y="1613201"/>
              <a:ext cx="2769480" cy="3960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73979E63-0F0A-17E2-F9ED-631494D7EEB5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287497" y="1605641"/>
                <a:ext cx="2784600" cy="5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D863FA6B-B55E-79F1-0ED2-CFCE74A94F9A}"/>
              </a:ext>
            </a:extLst>
          </p:cNvPr>
          <p:cNvGrpSpPr/>
          <p:nvPr/>
        </p:nvGrpSpPr>
        <p:grpSpPr>
          <a:xfrm>
            <a:off x="5186454" y="5589269"/>
            <a:ext cx="533880" cy="258840"/>
            <a:chOff x="5186454" y="5589269"/>
            <a:chExt cx="533880" cy="25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34E90B6-190D-DBC5-59C0-978145AB53DA}"/>
                    </a:ext>
                  </a:extLst>
                </p14:cNvPr>
                <p14:cNvContentPartPr/>
                <p14:nvPr/>
              </p14:nvContentPartPr>
              <p14:xfrm>
                <a:off x="5186454" y="5718869"/>
                <a:ext cx="90000" cy="1292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34E90B6-190D-DBC5-59C0-978145AB53D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178894" y="5711309"/>
                  <a:ext cx="1051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3838D6B9-22E0-DD27-1C19-69E6F279F3D7}"/>
                    </a:ext>
                  </a:extLst>
                </p14:cNvPr>
                <p14:cNvContentPartPr/>
                <p14:nvPr/>
              </p14:nvContentPartPr>
              <p14:xfrm>
                <a:off x="5304894" y="5725349"/>
                <a:ext cx="95400" cy="1029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3838D6B9-22E0-DD27-1C19-69E6F279F3D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297334" y="5717789"/>
                  <a:ext cx="1105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4170C60-BED9-0012-F7D7-2971D2A36FF5}"/>
                    </a:ext>
                  </a:extLst>
                </p14:cNvPr>
                <p14:cNvContentPartPr/>
                <p14:nvPr/>
              </p14:nvContentPartPr>
              <p14:xfrm>
                <a:off x="5401734" y="5706269"/>
                <a:ext cx="35280" cy="954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4170C60-BED9-0012-F7D7-2971D2A36FF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394174" y="5698709"/>
                  <a:ext cx="50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0DCD4023-ED63-2FAA-CA8D-C9CA2B78F440}"/>
                    </a:ext>
                  </a:extLst>
                </p14:cNvPr>
                <p14:cNvContentPartPr/>
                <p14:nvPr/>
              </p14:nvContentPartPr>
              <p14:xfrm>
                <a:off x="5449614" y="5729309"/>
                <a:ext cx="65880" cy="450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0DCD4023-ED63-2FAA-CA8D-C9CA2B78F44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442054" y="5721749"/>
                  <a:ext cx="810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152A1100-534F-ECAA-D77F-79E0D5A8D46A}"/>
                    </a:ext>
                  </a:extLst>
                </p14:cNvPr>
                <p14:cNvContentPartPr/>
                <p14:nvPr/>
              </p14:nvContentPartPr>
              <p14:xfrm>
                <a:off x="5540694" y="5589269"/>
                <a:ext cx="93240" cy="2052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152A1100-534F-ECAA-D77F-79E0D5A8D46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533134" y="5581709"/>
                  <a:ext cx="10836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7F1BC9C8-1A10-D513-2D0F-76409CAD2E94}"/>
                    </a:ext>
                  </a:extLst>
                </p14:cNvPr>
                <p14:cNvContentPartPr/>
                <p14:nvPr/>
              </p14:nvContentPartPr>
              <p14:xfrm>
                <a:off x="5703774" y="5706269"/>
                <a:ext cx="16560" cy="1116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7F1BC9C8-1A10-D513-2D0F-76409CAD2E9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696214" y="5698709"/>
                  <a:ext cx="31680" cy="126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179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7B552-3D97-AF38-7244-07C826B2D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3FCD02-2323-480F-2D19-1F625B972B8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8E6AD3-F386-6CDF-3FC6-02BF7E3E385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B3BEB-06E8-B869-EB06-837756D827D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5A54CD-5F6D-D1BC-63DE-16F246A69CF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AD05F0A-007D-F564-F378-94A08AE666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24C6E2E-06AF-0973-F12C-504E32B0494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E73D6E6-EC64-B9C0-1D6D-780CDFFECDC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779F45E-BFC8-06FB-9C11-6F2AD7E3799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19F4E1D-9D54-097E-47D8-A3C77F30095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D97F0E2-F251-8108-C67B-2EEF071F9F8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86218EA-DA8A-E3B2-AE1F-C1553B35A87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A437338-AEB8-411D-3825-42A51B67315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448845A-A2A7-F932-F108-5CB6B520F29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C301BD4-E4A6-28F7-B544-846690A9E8A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2D3FDD6-03B8-66F7-C38B-E10993E6031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58AF96E-0EB1-B9F6-BE6B-459A67A5CD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138AA25-47C0-6A36-B86B-376690B77B3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B519805-1EAD-F825-E3B7-20C5F0BD613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332D1B5-91CD-9898-FEE0-854293EBF67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6800A7F-DD61-2AEC-5CDD-B26211DD02C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9D0E681-C664-704B-06F4-85DC73C7800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A4A9A22-BE67-B6CB-DE6D-9C8E06F800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B5BCF4C-3EB1-896D-38B5-EB175DBEA5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2B9AD02-8231-BC65-FA0D-0FE54808D95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A234226-7CAD-9DFC-7A0F-8335552C4FA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FF23A9D-CDBB-A200-9CB1-47711562890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E99A970-85BD-1632-D183-4F0268C01C0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3B20FA7-337B-0365-CBBF-6B309398C85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1CBDFB4-DB90-F8BE-2F78-8D2B595A93C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A218C36-4E0A-8B13-16FA-0A257C2D4DC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81AD719-5C53-F650-4CD1-956BE577F1D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EE7A5E4-694A-D041-932A-A6CD10392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2574946-9AFD-4189-AE61-45DA8D891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2B6230-577E-1F93-84B7-1086BFB20A1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DC2CBF7-89AA-C1FF-E8BC-19F4D46AB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7311D8F-0B06-7C46-7458-EAADE6B45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2B89A1BC-55C9-8FAE-233B-AAA3CEB8A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18" y="550917"/>
            <a:ext cx="4470400" cy="22987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8C20756-169B-E807-A740-88BAEB684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68" y="3005015"/>
            <a:ext cx="5143500" cy="31242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2BEC07E8-5E7A-3AA7-52CF-5328736377E2}"/>
              </a:ext>
            </a:extLst>
          </p:cNvPr>
          <p:cNvGrpSpPr/>
          <p:nvPr/>
        </p:nvGrpSpPr>
        <p:grpSpPr>
          <a:xfrm>
            <a:off x="4186176" y="2137731"/>
            <a:ext cx="629640" cy="173880"/>
            <a:chOff x="4186176" y="2137731"/>
            <a:chExt cx="629640" cy="17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E7724D0-67F1-D4F1-BFE4-935B8A418BF9}"/>
                    </a:ext>
                  </a:extLst>
                </p14:cNvPr>
                <p14:cNvContentPartPr/>
                <p14:nvPr/>
              </p14:nvContentPartPr>
              <p14:xfrm>
                <a:off x="4186176" y="2137731"/>
                <a:ext cx="113760" cy="124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E7724D0-67F1-D4F1-BFE4-935B8A418BF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78616" y="2130171"/>
                  <a:ext cx="1288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F80F9D4-38EB-B52E-CD7F-C2E5885C89E5}"/>
                    </a:ext>
                  </a:extLst>
                </p14:cNvPr>
                <p14:cNvContentPartPr/>
                <p14:nvPr/>
              </p14:nvContentPartPr>
              <p14:xfrm>
                <a:off x="4283736" y="2156091"/>
                <a:ext cx="86400" cy="151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F80F9D4-38EB-B52E-CD7F-C2E5885C89E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76176" y="2148531"/>
                  <a:ext cx="1015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BFB17B3-FD3B-5E05-E3B4-F8C52617CD25}"/>
                    </a:ext>
                  </a:extLst>
                </p14:cNvPr>
                <p14:cNvContentPartPr/>
                <p14:nvPr/>
              </p14:nvContentPartPr>
              <p14:xfrm>
                <a:off x="4391016" y="2187771"/>
                <a:ext cx="103680" cy="81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BFB17B3-FD3B-5E05-E3B4-F8C52617CD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83456" y="2180211"/>
                  <a:ext cx="1188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7B96DB0-A316-73F0-F925-6189F530930E}"/>
                    </a:ext>
                  </a:extLst>
                </p14:cNvPr>
                <p14:cNvContentPartPr/>
                <p14:nvPr/>
              </p14:nvContentPartPr>
              <p14:xfrm>
                <a:off x="4501896" y="2174091"/>
                <a:ext cx="96840" cy="113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7B96DB0-A316-73F0-F925-6189F530930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94336" y="2166531"/>
                  <a:ext cx="1119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5E76D8D-147E-D721-8BEA-A1EF0AC0AA56}"/>
                    </a:ext>
                  </a:extLst>
                </p14:cNvPr>
                <p14:cNvContentPartPr/>
                <p14:nvPr/>
              </p14:nvContentPartPr>
              <p14:xfrm>
                <a:off x="4615656" y="2200011"/>
                <a:ext cx="64440" cy="87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5E76D8D-147E-D721-8BEA-A1EF0AC0AA5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608096" y="2192451"/>
                  <a:ext cx="795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2C61616-CD33-76CF-F5C3-5F6977FC7938}"/>
                    </a:ext>
                  </a:extLst>
                </p14:cNvPr>
                <p14:cNvContentPartPr/>
                <p14:nvPr/>
              </p14:nvContentPartPr>
              <p14:xfrm>
                <a:off x="4706016" y="2205051"/>
                <a:ext cx="109800" cy="106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2C61616-CD33-76CF-F5C3-5F6977FC793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698456" y="2197491"/>
                  <a:ext cx="12492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60CB0EB1-FFC9-9B3C-FF0D-149E7814DC85}"/>
              </a:ext>
            </a:extLst>
          </p:cNvPr>
          <p:cNvGrpSpPr/>
          <p:nvPr/>
        </p:nvGrpSpPr>
        <p:grpSpPr>
          <a:xfrm>
            <a:off x="4136856" y="4571011"/>
            <a:ext cx="111600" cy="87840"/>
            <a:chOff x="4136856" y="4571011"/>
            <a:chExt cx="111600" cy="8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F61E293-5292-75D2-81D7-218F48263260}"/>
                    </a:ext>
                  </a:extLst>
                </p14:cNvPr>
                <p14:cNvContentPartPr/>
                <p14:nvPr/>
              </p14:nvContentPartPr>
              <p14:xfrm>
                <a:off x="4136856" y="4620331"/>
                <a:ext cx="76320" cy="28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F61E293-5292-75D2-81D7-218F4826326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29296" y="4612771"/>
                  <a:ext cx="914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10FAD15-981A-4E53-92A4-A917F3B04A6E}"/>
                    </a:ext>
                  </a:extLst>
                </p14:cNvPr>
                <p14:cNvContentPartPr/>
                <p14:nvPr/>
              </p14:nvContentPartPr>
              <p14:xfrm>
                <a:off x="4221456" y="4571011"/>
                <a:ext cx="27000" cy="87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10FAD15-981A-4E53-92A4-A917F3B04A6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13896" y="4563451"/>
                  <a:ext cx="42120" cy="102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3411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09B65-8900-AFA7-6171-CDF73FB1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D69A349-2181-E759-59F8-ABAF8ADEF75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D7132C8-6D3E-43B1-32F2-3FDD4DF64FE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4CCA7B2-D7A4-3DB8-E907-FC1B6D0F9F4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E11C0E0-1CB7-2FD1-E51E-3041A94888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9A56414-3DA0-CA93-8CEE-EDD59EA5DAF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19995D5-20F8-936A-E924-5EC5797277C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B481D27-8445-84AC-2820-3A6414D6104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FCF5A5D-3A2D-92EC-0808-A8BDB0AE228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D955995-D9EE-E2A6-3D68-3E094BAFF5C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6179101-54CC-D7FA-A481-04D6450323B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26D4F76-D6E6-2EB4-358C-973B4E73941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B01738D-F4E9-329C-40D8-12DFF1BF7AB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51A8C0B-C7CA-F952-05F9-A28EFF26E8F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6681E06-F1D4-11CD-5618-9163917944B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BD2AECC-1742-6B1C-5010-783FD6BC2BD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24EC9F0-6F42-CAC1-A87B-D17FC6E350D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EB38C5B-40A7-AF0B-A159-6151C83A419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EDE6BAD-7F63-B836-5FFD-922F2A0F35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BF44506-A5E4-9148-46D9-E74F15FA23B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A802EB0-257F-F5B0-9B22-40C831A8E3D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E58BA19-EE01-7802-3DCE-EE489E900FF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625E0BD-63B0-C4E9-CC0A-2B36659EE24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6428433-756F-7D73-2E8F-C636960A695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7C399A2-C761-8701-A914-C5FF36F48D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0B161D8-0EF2-D97E-B1BC-1582975A422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380428C-889C-B5C2-B9DB-EE6E9EC9648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A4279A1-A603-C13A-F875-D4161D125FC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10ECAB1-3EC0-FDFF-4E74-EF68EEA1CA1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370F207-85CD-6E8F-507B-88F3574D464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8C78BBC-C843-211E-CBE6-758B100CB0A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4C003FB-9495-B004-04FA-A5C03B489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54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84EFDCA-824F-2202-2396-96804134B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C56E22E3-F5BD-B45D-86EA-0D029EE39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6"/>
          <a:stretch/>
        </p:blipFill>
        <p:spPr>
          <a:xfrm>
            <a:off x="3414313" y="622298"/>
            <a:ext cx="5488527" cy="589949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B2660CB7-A959-EB5C-462F-B9B273114895}"/>
              </a:ext>
            </a:extLst>
          </p:cNvPr>
          <p:cNvGrpSpPr/>
          <p:nvPr/>
        </p:nvGrpSpPr>
        <p:grpSpPr>
          <a:xfrm>
            <a:off x="3376313" y="747805"/>
            <a:ext cx="99000" cy="50760"/>
            <a:chOff x="3376313" y="747805"/>
            <a:chExt cx="99000" cy="5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F545DEC-8689-608F-75FE-E64AFE7D6440}"/>
                    </a:ext>
                  </a:extLst>
                </p14:cNvPr>
                <p14:cNvContentPartPr/>
                <p14:nvPr/>
              </p14:nvContentPartPr>
              <p14:xfrm>
                <a:off x="3376313" y="762205"/>
                <a:ext cx="69480" cy="122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F545DEC-8689-608F-75FE-E64AFE7D644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68753" y="754645"/>
                  <a:ext cx="846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EC46765-D965-9E1A-F529-F6087948E1C9}"/>
                    </a:ext>
                  </a:extLst>
                </p14:cNvPr>
                <p14:cNvContentPartPr/>
                <p14:nvPr/>
              </p14:nvContentPartPr>
              <p14:xfrm>
                <a:off x="3457313" y="747805"/>
                <a:ext cx="18000" cy="50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EC46765-D965-9E1A-F529-F6087948E1C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49753" y="740605"/>
                  <a:ext cx="3312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C35E4B9D-D934-9BFE-446F-8EEAB2A031DC}"/>
              </a:ext>
            </a:extLst>
          </p:cNvPr>
          <p:cNvGrpSpPr/>
          <p:nvPr/>
        </p:nvGrpSpPr>
        <p:grpSpPr>
          <a:xfrm>
            <a:off x="4036193" y="413365"/>
            <a:ext cx="461520" cy="176400"/>
            <a:chOff x="4036193" y="413365"/>
            <a:chExt cx="46152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AFDD08C-F592-F967-6B98-BE90687088C2}"/>
                    </a:ext>
                  </a:extLst>
                </p14:cNvPr>
                <p14:cNvContentPartPr/>
                <p14:nvPr/>
              </p14:nvContentPartPr>
              <p14:xfrm>
                <a:off x="4036193" y="419485"/>
                <a:ext cx="77400" cy="19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AFDD08C-F592-F967-6B98-BE90687088C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28633" y="411925"/>
                  <a:ext cx="925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534A8CF-2335-40A6-1C4C-E17DF05007E0}"/>
                    </a:ext>
                  </a:extLst>
                </p14:cNvPr>
                <p14:cNvContentPartPr/>
                <p14:nvPr/>
              </p14:nvContentPartPr>
              <p14:xfrm>
                <a:off x="4068233" y="413365"/>
                <a:ext cx="23760" cy="111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534A8CF-2335-40A6-1C4C-E17DF05007E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60673" y="405805"/>
                  <a:ext cx="388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1263AED-32B6-464E-F334-44E871747615}"/>
                    </a:ext>
                  </a:extLst>
                </p14:cNvPr>
                <p14:cNvContentPartPr/>
                <p14:nvPr/>
              </p14:nvContentPartPr>
              <p14:xfrm>
                <a:off x="4121153" y="451525"/>
                <a:ext cx="32040" cy="97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1263AED-32B6-464E-F334-44E87174761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13593" y="443965"/>
                  <a:ext cx="471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ADFBBC9-3E5D-80A3-ECF7-A111D313E29D}"/>
                    </a:ext>
                  </a:extLst>
                </p14:cNvPr>
                <p14:cNvContentPartPr/>
                <p14:nvPr/>
              </p14:nvContentPartPr>
              <p14:xfrm>
                <a:off x="4185233" y="474205"/>
                <a:ext cx="37440" cy="72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ADFBBC9-3E5D-80A3-ECF7-A111D313E29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77673" y="466645"/>
                  <a:ext cx="522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C545B83-3882-B063-4D1F-712BE4551F26}"/>
                    </a:ext>
                  </a:extLst>
                </p14:cNvPr>
                <p14:cNvContentPartPr/>
                <p14:nvPr/>
              </p14:nvContentPartPr>
              <p14:xfrm>
                <a:off x="4250753" y="433885"/>
                <a:ext cx="75240" cy="153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C545B83-3882-B063-4D1F-712BE4551F2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43193" y="426685"/>
                  <a:ext cx="903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9C61CAB-668D-FF98-7B42-2BF42235B04C}"/>
                    </a:ext>
                  </a:extLst>
                </p14:cNvPr>
                <p14:cNvContentPartPr/>
                <p14:nvPr/>
              </p14:nvContentPartPr>
              <p14:xfrm>
                <a:off x="4315193" y="444325"/>
                <a:ext cx="105840" cy="145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9C61CAB-668D-FF98-7B42-2BF42235B04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307633" y="436765"/>
                  <a:ext cx="1209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8892201-4ED4-D873-F678-24CA5943C3B9}"/>
                    </a:ext>
                  </a:extLst>
                </p14:cNvPr>
                <p14:cNvContentPartPr/>
                <p14:nvPr/>
              </p14:nvContentPartPr>
              <p14:xfrm>
                <a:off x="4439033" y="476365"/>
                <a:ext cx="58680" cy="88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8892201-4ED4-D873-F678-24CA5943C3B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431473" y="468805"/>
                  <a:ext cx="73800" cy="10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8E587243-1514-DA71-C53D-0C15D28BD631}"/>
                  </a:ext>
                </a:extLst>
              </p14:cNvPr>
              <p14:cNvContentPartPr/>
              <p14:nvPr/>
            </p14:nvContentPartPr>
            <p14:xfrm>
              <a:off x="7584522" y="913765"/>
              <a:ext cx="360" cy="3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8E587243-1514-DA71-C53D-0C15D28BD63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576962" y="906205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A39B9395-EE4C-F40E-0F10-A7DA8BFDC40C}"/>
              </a:ext>
            </a:extLst>
          </p:cNvPr>
          <p:cNvGrpSpPr/>
          <p:nvPr/>
        </p:nvGrpSpPr>
        <p:grpSpPr>
          <a:xfrm>
            <a:off x="5418042" y="602365"/>
            <a:ext cx="581040" cy="177840"/>
            <a:chOff x="5418042" y="602365"/>
            <a:chExt cx="58104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5F85E59-35B7-9660-F2F4-12CA551222FC}"/>
                    </a:ext>
                  </a:extLst>
                </p14:cNvPr>
                <p14:cNvContentPartPr/>
                <p14:nvPr/>
              </p14:nvContentPartPr>
              <p14:xfrm>
                <a:off x="5440002" y="608845"/>
                <a:ext cx="111240" cy="117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5F85E59-35B7-9660-F2F4-12CA551222F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32442" y="601285"/>
                  <a:ext cx="126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9668998-9FC1-3DB3-C3F6-F51DD5B055E6}"/>
                    </a:ext>
                  </a:extLst>
                </p14:cNvPr>
                <p14:cNvContentPartPr/>
                <p14:nvPr/>
              </p14:nvContentPartPr>
              <p14:xfrm>
                <a:off x="5418042" y="752845"/>
                <a:ext cx="171360" cy="27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9668998-9FC1-3DB3-C3F6-F51DD5B055E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410482" y="745285"/>
                  <a:ext cx="1864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4DA5D0C-98D2-D21F-624A-8727B369957C}"/>
                    </a:ext>
                  </a:extLst>
                </p14:cNvPr>
                <p14:cNvContentPartPr/>
                <p14:nvPr/>
              </p14:nvContentPartPr>
              <p14:xfrm>
                <a:off x="5601642" y="627205"/>
                <a:ext cx="49680" cy="122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4DA5D0C-98D2-D21F-624A-8727B36995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594082" y="619645"/>
                  <a:ext cx="648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B4D5961-265B-ACE2-5817-B319ECDFA1B2}"/>
                    </a:ext>
                  </a:extLst>
                </p14:cNvPr>
                <p14:cNvContentPartPr/>
                <p14:nvPr/>
              </p14:nvContentPartPr>
              <p14:xfrm>
                <a:off x="5692362" y="614965"/>
                <a:ext cx="22680" cy="138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B4D5961-265B-ACE2-5817-B319ECDFA1B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684802" y="607405"/>
                  <a:ext cx="378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2F8859C-3399-A394-951C-05D0FF8ED289}"/>
                    </a:ext>
                  </a:extLst>
                </p14:cNvPr>
                <p14:cNvContentPartPr/>
                <p14:nvPr/>
              </p14:nvContentPartPr>
              <p14:xfrm>
                <a:off x="5694882" y="685885"/>
                <a:ext cx="57600" cy="334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2F8859C-3399-A394-951C-05D0FF8ED28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87322" y="678325"/>
                  <a:ext cx="727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C5D05C1-3403-72B4-2C74-7B6381834EE3}"/>
                    </a:ext>
                  </a:extLst>
                </p14:cNvPr>
                <p14:cNvContentPartPr/>
                <p14:nvPr/>
              </p14:nvContentPartPr>
              <p14:xfrm>
                <a:off x="5749602" y="610645"/>
                <a:ext cx="35280" cy="1537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C5D05C1-3403-72B4-2C74-7B6381834EE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42042" y="603085"/>
                  <a:ext cx="504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55FF89B-F8FC-F97C-45EE-8F20501B09C7}"/>
                    </a:ext>
                  </a:extLst>
                </p14:cNvPr>
                <p14:cNvContentPartPr/>
                <p14:nvPr/>
              </p14:nvContentPartPr>
              <p14:xfrm>
                <a:off x="5818002" y="602365"/>
                <a:ext cx="69480" cy="118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55FF89B-F8FC-F97C-45EE-8F20501B09C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10442" y="594805"/>
                  <a:ext cx="846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54F3C1B-CD99-A86F-D215-F33C0C06DFC3}"/>
                    </a:ext>
                  </a:extLst>
                </p14:cNvPr>
                <p14:cNvContentPartPr/>
                <p14:nvPr/>
              </p14:nvContentPartPr>
              <p14:xfrm>
                <a:off x="5843922" y="680485"/>
                <a:ext cx="37440" cy="63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54F3C1B-CD99-A86F-D215-F33C0C06DFC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836722" y="672925"/>
                  <a:ext cx="52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F2D21F4-8E14-4BD3-6B07-5E3375C22BE0}"/>
                    </a:ext>
                  </a:extLst>
                </p14:cNvPr>
                <p14:cNvContentPartPr/>
                <p14:nvPr/>
              </p14:nvContentPartPr>
              <p14:xfrm>
                <a:off x="5908722" y="692725"/>
                <a:ext cx="34200" cy="10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F2D21F4-8E14-4BD3-6B07-5E3375C22BE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901162" y="685165"/>
                  <a:ext cx="49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1820953-9A78-EF57-E48C-5BC960CC76BE}"/>
                    </a:ext>
                  </a:extLst>
                </p14:cNvPr>
                <p14:cNvContentPartPr/>
                <p14:nvPr/>
              </p14:nvContentPartPr>
              <p14:xfrm>
                <a:off x="5954442" y="616045"/>
                <a:ext cx="44640" cy="143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1820953-9A78-EF57-E48C-5BC960CC76B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946882" y="608485"/>
                  <a:ext cx="5976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5400DDD5-EB4B-38EC-003C-F5C104E5169C}"/>
              </a:ext>
            </a:extLst>
          </p:cNvPr>
          <p:cNvGrpSpPr/>
          <p:nvPr/>
        </p:nvGrpSpPr>
        <p:grpSpPr>
          <a:xfrm>
            <a:off x="5718642" y="1918885"/>
            <a:ext cx="482040" cy="282240"/>
            <a:chOff x="5718642" y="1918885"/>
            <a:chExt cx="482040" cy="2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C73C51B-2352-277C-6391-753B89021043}"/>
                    </a:ext>
                  </a:extLst>
                </p14:cNvPr>
                <p14:cNvContentPartPr/>
                <p14:nvPr/>
              </p14:nvContentPartPr>
              <p14:xfrm>
                <a:off x="5718642" y="1980445"/>
                <a:ext cx="113400" cy="220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C73C51B-2352-277C-6391-753B8902104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711082" y="1972885"/>
                  <a:ext cx="12816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4BC99CE-917C-4E5D-CC9C-51601EDB1AFC}"/>
                    </a:ext>
                  </a:extLst>
                </p14:cNvPr>
                <p14:cNvContentPartPr/>
                <p14:nvPr/>
              </p14:nvContentPartPr>
              <p14:xfrm>
                <a:off x="5866602" y="1990885"/>
                <a:ext cx="39960" cy="80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4BC99CE-917C-4E5D-CC9C-51601EDB1AF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859042" y="1983325"/>
                  <a:ext cx="55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C7DDFCF-BF64-D83F-39CA-DF0219357F94}"/>
                    </a:ext>
                  </a:extLst>
                </p14:cNvPr>
                <p14:cNvContentPartPr/>
                <p14:nvPr/>
              </p14:nvContentPartPr>
              <p14:xfrm>
                <a:off x="5937162" y="1991245"/>
                <a:ext cx="49320" cy="532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C7DDFCF-BF64-D83F-39CA-DF0219357F9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929602" y="1983685"/>
                  <a:ext cx="644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9705CE1-3E0C-9D27-E0AA-7FE3B78A7959}"/>
                    </a:ext>
                  </a:extLst>
                </p14:cNvPr>
                <p14:cNvContentPartPr/>
                <p14:nvPr/>
              </p14:nvContentPartPr>
              <p14:xfrm>
                <a:off x="6002682" y="1973965"/>
                <a:ext cx="39960" cy="756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9705CE1-3E0C-9D27-E0AA-7FE3B78A795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995122" y="1966405"/>
                  <a:ext cx="55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84504F6-3D1E-8AEF-BC8E-44A0D19FFF4C}"/>
                    </a:ext>
                  </a:extLst>
                </p14:cNvPr>
                <p14:cNvContentPartPr/>
                <p14:nvPr/>
              </p14:nvContentPartPr>
              <p14:xfrm>
                <a:off x="6076482" y="1985485"/>
                <a:ext cx="9360" cy="51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84504F6-3D1E-8AEF-BC8E-44A0D19FFF4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068922" y="1977925"/>
                  <a:ext cx="244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5172A15-CBD3-DC10-7F0E-EE0A84636595}"/>
                    </a:ext>
                  </a:extLst>
                </p14:cNvPr>
                <p14:cNvContentPartPr/>
                <p14:nvPr/>
              </p14:nvContentPartPr>
              <p14:xfrm>
                <a:off x="6135522" y="1989085"/>
                <a:ext cx="42480" cy="658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5172A15-CBD3-DC10-7F0E-EE0A8463659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127962" y="1981525"/>
                  <a:ext cx="576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835E200-227C-E375-8E04-595868B1790F}"/>
                    </a:ext>
                  </a:extLst>
                </p14:cNvPr>
                <p14:cNvContentPartPr/>
                <p14:nvPr/>
              </p14:nvContentPartPr>
              <p14:xfrm>
                <a:off x="6184842" y="1918885"/>
                <a:ext cx="15840" cy="27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835E200-227C-E375-8E04-595868B1790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177282" y="1911325"/>
                  <a:ext cx="3096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5ECE34C5-067E-BD7A-0D53-8BCE8A37ED74}"/>
              </a:ext>
            </a:extLst>
          </p:cNvPr>
          <p:cNvGrpSpPr/>
          <p:nvPr/>
        </p:nvGrpSpPr>
        <p:grpSpPr>
          <a:xfrm>
            <a:off x="3393487" y="1057066"/>
            <a:ext cx="581040" cy="182160"/>
            <a:chOff x="3393487" y="1057066"/>
            <a:chExt cx="581040" cy="18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2C3A690-3CE8-16DD-B8C3-3E934E7033A0}"/>
                    </a:ext>
                  </a:extLst>
                </p14:cNvPr>
                <p14:cNvContentPartPr/>
                <p14:nvPr/>
              </p14:nvContentPartPr>
              <p14:xfrm>
                <a:off x="3437767" y="1064266"/>
                <a:ext cx="109080" cy="1044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2C3A690-3CE8-16DD-B8C3-3E934E7033A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430207" y="1056706"/>
                  <a:ext cx="1242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FD9BE11-2890-373E-12D0-96F08BAF0736}"/>
                    </a:ext>
                  </a:extLst>
                </p14:cNvPr>
                <p14:cNvContentPartPr/>
                <p14:nvPr/>
              </p14:nvContentPartPr>
              <p14:xfrm>
                <a:off x="3393487" y="1217266"/>
                <a:ext cx="145440" cy="219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FD9BE11-2890-373E-12D0-96F08BAF073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385927" y="1209706"/>
                  <a:ext cx="1605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1D95597-6EEB-16A3-04ED-F687030DE89F}"/>
                    </a:ext>
                  </a:extLst>
                </p14:cNvPr>
                <p14:cNvContentPartPr/>
                <p14:nvPr/>
              </p14:nvContentPartPr>
              <p14:xfrm>
                <a:off x="3590767" y="1058146"/>
                <a:ext cx="85680" cy="132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1D95597-6EEB-16A3-04ED-F687030DE89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583207" y="1050586"/>
                  <a:ext cx="1008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2B555EA3-0683-CBFD-616A-F29B1DFDB452}"/>
                    </a:ext>
                  </a:extLst>
                </p14:cNvPr>
                <p14:cNvContentPartPr/>
                <p14:nvPr/>
              </p14:nvContentPartPr>
              <p14:xfrm>
                <a:off x="3719287" y="1067506"/>
                <a:ext cx="19440" cy="1184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2B555EA3-0683-CBFD-616A-F29B1DFDB45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711727" y="1059946"/>
                  <a:ext cx="345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A4BB9A6-34CC-7F85-2EAC-D7F3BD4D7510}"/>
                    </a:ext>
                  </a:extLst>
                </p14:cNvPr>
                <p14:cNvContentPartPr/>
                <p14:nvPr/>
              </p14:nvContentPartPr>
              <p14:xfrm>
                <a:off x="3840247" y="1057066"/>
                <a:ext cx="85680" cy="67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A4BB9A6-34CC-7F85-2EAC-D7F3BD4D751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833047" y="1049506"/>
                  <a:ext cx="1008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D392DDF-1307-9727-EC32-035C173BDE7B}"/>
                    </a:ext>
                  </a:extLst>
                </p14:cNvPr>
                <p14:cNvContentPartPr/>
                <p14:nvPr/>
              </p14:nvContentPartPr>
              <p14:xfrm>
                <a:off x="3884167" y="1124026"/>
                <a:ext cx="12960" cy="734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D392DDF-1307-9727-EC32-035C173BDE7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876607" y="1116826"/>
                  <a:ext cx="280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203C525-5B78-ECFE-E45B-9C83D5B547BE}"/>
                    </a:ext>
                  </a:extLst>
                </p14:cNvPr>
                <p14:cNvContentPartPr/>
                <p14:nvPr/>
              </p14:nvContentPartPr>
              <p14:xfrm>
                <a:off x="3828007" y="1175146"/>
                <a:ext cx="146520" cy="111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203C525-5B78-ECFE-E45B-9C83D5B547B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820447" y="1167586"/>
                  <a:ext cx="16164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3185BC31-7183-7EC9-0790-CA0B592167D6}"/>
                  </a:ext>
                </a:extLst>
              </p14:cNvPr>
              <p14:cNvContentPartPr/>
              <p14:nvPr/>
            </p14:nvContentPartPr>
            <p14:xfrm>
              <a:off x="419125" y="983965"/>
              <a:ext cx="173520" cy="41328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3185BC31-7183-7EC9-0790-CA0B592167D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411565" y="976405"/>
                <a:ext cx="188640" cy="42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7550B86E-991C-5973-560C-C5C200705210}"/>
              </a:ext>
            </a:extLst>
          </p:cNvPr>
          <p:cNvGrpSpPr/>
          <p:nvPr/>
        </p:nvGrpSpPr>
        <p:grpSpPr>
          <a:xfrm>
            <a:off x="402925" y="1586965"/>
            <a:ext cx="681120" cy="245160"/>
            <a:chOff x="402925" y="1586965"/>
            <a:chExt cx="68112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3CE2606-C779-6E3A-4A35-C4632259627D}"/>
                    </a:ext>
                  </a:extLst>
                </p14:cNvPr>
                <p14:cNvContentPartPr/>
                <p14:nvPr/>
              </p14:nvContentPartPr>
              <p14:xfrm>
                <a:off x="402925" y="1823485"/>
                <a:ext cx="10800" cy="86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3CE2606-C779-6E3A-4A35-C4632259627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95365" y="1815925"/>
                  <a:ext cx="259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2A32A76-9672-B595-2245-98AF4DE2304B}"/>
                    </a:ext>
                  </a:extLst>
                </p14:cNvPr>
                <p14:cNvContentPartPr/>
                <p14:nvPr/>
              </p14:nvContentPartPr>
              <p14:xfrm>
                <a:off x="426685" y="1586965"/>
                <a:ext cx="134640" cy="225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2A32A76-9672-B595-2245-98AF4DE2304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19485" y="1579405"/>
                  <a:ext cx="1497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6FCAD31-5D95-17DD-D980-0E921C25B0F9}"/>
                    </a:ext>
                  </a:extLst>
                </p14:cNvPr>
                <p14:cNvContentPartPr/>
                <p14:nvPr/>
              </p14:nvContentPartPr>
              <p14:xfrm>
                <a:off x="609925" y="1616845"/>
                <a:ext cx="150120" cy="153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6FCAD31-5D95-17DD-D980-0E921C25B0F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02365" y="1609285"/>
                  <a:ext cx="1652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C69F823-5878-694B-A7EB-FCEBE3382AA1}"/>
                    </a:ext>
                  </a:extLst>
                </p14:cNvPr>
                <p14:cNvContentPartPr/>
                <p14:nvPr/>
              </p14:nvContentPartPr>
              <p14:xfrm>
                <a:off x="774805" y="1629085"/>
                <a:ext cx="93600" cy="176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C69F823-5878-694B-A7EB-FCEBE3382AA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67245" y="1621525"/>
                  <a:ext cx="1087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6E78AED-51E8-796B-A5AE-33C26AEC99B9}"/>
                    </a:ext>
                  </a:extLst>
                </p14:cNvPr>
                <p14:cNvContentPartPr/>
                <p14:nvPr/>
              </p14:nvContentPartPr>
              <p14:xfrm>
                <a:off x="828085" y="1623685"/>
                <a:ext cx="27000" cy="1130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6E78AED-51E8-796B-A5AE-33C26AEC99B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0525" y="1616125"/>
                  <a:ext cx="421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84EF7AE0-97AB-3913-3283-54400A6F9E86}"/>
                    </a:ext>
                  </a:extLst>
                </p14:cNvPr>
                <p14:cNvContentPartPr/>
                <p14:nvPr/>
              </p14:nvContentPartPr>
              <p14:xfrm>
                <a:off x="932125" y="1593085"/>
                <a:ext cx="92520" cy="1753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84EF7AE0-97AB-3913-3283-54400A6F9E8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24565" y="1585525"/>
                  <a:ext cx="1076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C4A4F516-8108-B266-99A8-FF806AACE040}"/>
                    </a:ext>
                  </a:extLst>
                </p14:cNvPr>
                <p14:cNvContentPartPr/>
                <p14:nvPr/>
              </p14:nvContentPartPr>
              <p14:xfrm>
                <a:off x="929245" y="1676965"/>
                <a:ext cx="154800" cy="324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C4A4F516-8108-B266-99A8-FF806AACE04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21685" y="1669405"/>
                  <a:ext cx="16992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4F7E83BE-0261-756E-FD46-7F0205C7C063}"/>
              </a:ext>
            </a:extLst>
          </p:cNvPr>
          <p:cNvGrpSpPr/>
          <p:nvPr/>
        </p:nvGrpSpPr>
        <p:grpSpPr>
          <a:xfrm>
            <a:off x="225085" y="65965"/>
            <a:ext cx="791640" cy="762480"/>
            <a:chOff x="225085" y="65965"/>
            <a:chExt cx="791640" cy="76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2547AD7E-389E-6B70-5EAA-B8E56F450BF2}"/>
                    </a:ext>
                  </a:extLst>
                </p14:cNvPr>
                <p14:cNvContentPartPr/>
                <p14:nvPr/>
              </p14:nvContentPartPr>
              <p14:xfrm>
                <a:off x="249565" y="287365"/>
                <a:ext cx="17640" cy="1918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2547AD7E-389E-6B70-5EAA-B8E56F450BF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42005" y="279805"/>
                  <a:ext cx="327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6250395-90D1-E7E6-2193-3C3B070C44B4}"/>
                    </a:ext>
                  </a:extLst>
                </p14:cNvPr>
                <p14:cNvContentPartPr/>
                <p14:nvPr/>
              </p14:nvContentPartPr>
              <p14:xfrm>
                <a:off x="243445" y="287725"/>
                <a:ext cx="127080" cy="2570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6250395-90D1-E7E6-2193-3C3B070C44B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35885" y="280165"/>
                  <a:ext cx="14220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60ED368-28FB-F5F2-60EA-9F17B43FCF62}"/>
                    </a:ext>
                  </a:extLst>
                </p14:cNvPr>
                <p14:cNvContentPartPr/>
                <p14:nvPr/>
              </p14:nvContentPartPr>
              <p14:xfrm>
                <a:off x="436765" y="294565"/>
                <a:ext cx="32400" cy="2088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60ED368-28FB-F5F2-60EA-9F17B43FCF6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29205" y="287005"/>
                  <a:ext cx="475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53771F7-24FD-3AB7-5542-73B2EC5C3126}"/>
                    </a:ext>
                  </a:extLst>
                </p14:cNvPr>
                <p14:cNvContentPartPr/>
                <p14:nvPr/>
              </p14:nvContentPartPr>
              <p14:xfrm>
                <a:off x="446485" y="446125"/>
                <a:ext cx="113400" cy="259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53771F7-24FD-3AB7-5542-73B2EC5C312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38925" y="438565"/>
                  <a:ext cx="1281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E157D58-61E5-EF5E-60C9-0D5BF8505520}"/>
                    </a:ext>
                  </a:extLst>
                </p14:cNvPr>
                <p14:cNvContentPartPr/>
                <p14:nvPr/>
              </p14:nvContentPartPr>
              <p14:xfrm>
                <a:off x="225085" y="666085"/>
                <a:ext cx="131400" cy="162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E157D58-61E5-EF5E-60C9-0D5BF850552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17525" y="658885"/>
                  <a:ext cx="1465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4C847D4F-0B1C-0B97-5141-30BC5E4A17C2}"/>
                    </a:ext>
                  </a:extLst>
                </p14:cNvPr>
                <p14:cNvContentPartPr/>
                <p14:nvPr/>
              </p14:nvContentPartPr>
              <p14:xfrm>
                <a:off x="392485" y="641245"/>
                <a:ext cx="75960" cy="8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4C847D4F-0B1C-0B97-5141-30BC5E4A17C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84925" y="633685"/>
                  <a:ext cx="90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B232919-0A6B-1019-78C5-013DEB293C43}"/>
                    </a:ext>
                  </a:extLst>
                </p14:cNvPr>
                <p14:cNvContentPartPr/>
                <p14:nvPr/>
              </p14:nvContentPartPr>
              <p14:xfrm>
                <a:off x="409765" y="683005"/>
                <a:ext cx="64800" cy="140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B232919-0A6B-1019-78C5-013DEB293C4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02205" y="675445"/>
                  <a:ext cx="795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EE371365-6682-689B-6A7F-D0011529B9F0}"/>
                    </a:ext>
                  </a:extLst>
                </p14:cNvPr>
                <p14:cNvContentPartPr/>
                <p14:nvPr/>
              </p14:nvContentPartPr>
              <p14:xfrm>
                <a:off x="410125" y="733405"/>
                <a:ext cx="81000" cy="896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EE371365-6682-689B-6A7F-D0011529B9F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02565" y="725845"/>
                  <a:ext cx="961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1ECB5F1F-0558-B208-9741-639199921E9A}"/>
                    </a:ext>
                  </a:extLst>
                </p14:cNvPr>
                <p14:cNvContentPartPr/>
                <p14:nvPr/>
              </p14:nvContentPartPr>
              <p14:xfrm>
                <a:off x="747445" y="409765"/>
                <a:ext cx="141840" cy="1983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1ECB5F1F-0558-B208-9741-639199921E9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39885" y="402205"/>
                  <a:ext cx="1569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3EBACC4-4924-F090-66B6-90524C4B34E4}"/>
                    </a:ext>
                  </a:extLst>
                </p14:cNvPr>
                <p14:cNvContentPartPr/>
                <p14:nvPr/>
              </p14:nvContentPartPr>
              <p14:xfrm>
                <a:off x="980005" y="398965"/>
                <a:ext cx="36720" cy="2286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3EBACC4-4924-F090-66B6-90524C4B34E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72445" y="391405"/>
                  <a:ext cx="5184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71CC4EF6-5D2F-5B4A-4CC8-285FF66AB642}"/>
                    </a:ext>
                  </a:extLst>
                </p14:cNvPr>
                <p14:cNvContentPartPr/>
                <p14:nvPr/>
              </p14:nvContentPartPr>
              <p14:xfrm>
                <a:off x="341365" y="65965"/>
                <a:ext cx="129960" cy="1220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71CC4EF6-5D2F-5B4A-4CC8-285FF66AB64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34165" y="58405"/>
                  <a:ext cx="1450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263F057-D38C-825F-F983-52CE92ADC65D}"/>
                    </a:ext>
                  </a:extLst>
                </p14:cNvPr>
                <p14:cNvContentPartPr/>
                <p14:nvPr/>
              </p14:nvContentPartPr>
              <p14:xfrm>
                <a:off x="473125" y="78205"/>
                <a:ext cx="84240" cy="1342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263F057-D38C-825F-F983-52CE92ADC65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65565" y="71005"/>
                  <a:ext cx="990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51D6ACE9-630C-4DD0-CEEB-A37382A86A42}"/>
                    </a:ext>
                  </a:extLst>
                </p14:cNvPr>
                <p14:cNvContentPartPr/>
                <p14:nvPr/>
              </p14:nvContentPartPr>
              <p14:xfrm>
                <a:off x="530365" y="144445"/>
                <a:ext cx="61200" cy="54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51D6ACE9-630C-4DD0-CEEB-A37382A86A4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22805" y="136885"/>
                  <a:ext cx="763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00CC909-591E-F5B4-CD9D-D79D466BF4E7}"/>
                    </a:ext>
                  </a:extLst>
                </p14:cNvPr>
                <p14:cNvContentPartPr/>
                <p14:nvPr/>
              </p14:nvContentPartPr>
              <p14:xfrm>
                <a:off x="660325" y="68125"/>
                <a:ext cx="118080" cy="1537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00CC909-591E-F5B4-CD9D-D79D466BF4E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52765" y="60565"/>
                  <a:ext cx="1328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79A58D6D-9683-F4EC-2F92-53C04EF57B03}"/>
                    </a:ext>
                  </a:extLst>
                </p14:cNvPr>
                <p14:cNvContentPartPr/>
                <p14:nvPr/>
              </p14:nvContentPartPr>
              <p14:xfrm>
                <a:off x="812965" y="91885"/>
                <a:ext cx="6120" cy="1058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79A58D6D-9683-F4EC-2F92-53C04EF57B0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05405" y="84325"/>
                  <a:ext cx="2124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3C8D9CC8-7C1D-E139-0CE9-42061FBEE489}"/>
              </a:ext>
            </a:extLst>
          </p:cNvPr>
          <p:cNvGrpSpPr/>
          <p:nvPr/>
        </p:nvGrpSpPr>
        <p:grpSpPr>
          <a:xfrm>
            <a:off x="2686765" y="53365"/>
            <a:ext cx="1195200" cy="399960"/>
            <a:chOff x="2686765" y="53365"/>
            <a:chExt cx="1195200" cy="39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0575B451-886E-67D3-1289-F6108F7042DB}"/>
                    </a:ext>
                  </a:extLst>
                </p14:cNvPr>
                <p14:cNvContentPartPr/>
                <p14:nvPr/>
              </p14:nvContentPartPr>
              <p14:xfrm>
                <a:off x="2686765" y="123925"/>
                <a:ext cx="184320" cy="3294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0575B451-886E-67D3-1289-F6108F7042D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679205" y="116365"/>
                  <a:ext cx="19944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B0CE4E9A-270D-1B55-F9B5-02384C30C8F2}"/>
                    </a:ext>
                  </a:extLst>
                </p14:cNvPr>
                <p14:cNvContentPartPr/>
                <p14:nvPr/>
              </p14:nvContentPartPr>
              <p14:xfrm>
                <a:off x="2907805" y="133645"/>
                <a:ext cx="70200" cy="1915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B0CE4E9A-270D-1B55-F9B5-02384C30C8F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900245" y="126085"/>
                  <a:ext cx="853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13A35A8-46CD-35EE-F1FE-A55921BA24E9}"/>
                    </a:ext>
                  </a:extLst>
                </p14:cNvPr>
                <p14:cNvContentPartPr/>
                <p14:nvPr/>
              </p14:nvContentPartPr>
              <p14:xfrm>
                <a:off x="3011125" y="145525"/>
                <a:ext cx="118080" cy="1177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13A35A8-46CD-35EE-F1FE-A55921BA24E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003565" y="137965"/>
                  <a:ext cx="1328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ACEF3A7D-62DD-D801-CAF8-562BA739F3F0}"/>
                    </a:ext>
                  </a:extLst>
                </p14:cNvPr>
                <p14:cNvContentPartPr/>
                <p14:nvPr/>
              </p14:nvContentPartPr>
              <p14:xfrm>
                <a:off x="3136405" y="156325"/>
                <a:ext cx="66240" cy="1000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ACEF3A7D-62DD-D801-CAF8-562BA739F3F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128845" y="148765"/>
                  <a:ext cx="813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F0D7EC1A-17CA-BD60-F45D-3D18D498CD9C}"/>
                    </a:ext>
                  </a:extLst>
                </p14:cNvPr>
                <p14:cNvContentPartPr/>
                <p14:nvPr/>
              </p14:nvContentPartPr>
              <p14:xfrm>
                <a:off x="3246205" y="171085"/>
                <a:ext cx="50760" cy="662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F0D7EC1A-17CA-BD60-F45D-3D18D498CD9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238645" y="163525"/>
                  <a:ext cx="65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02EF794-C56C-B7AC-7776-FBE37275A8D0}"/>
                    </a:ext>
                  </a:extLst>
                </p14:cNvPr>
                <p14:cNvContentPartPr/>
                <p14:nvPr/>
              </p14:nvContentPartPr>
              <p14:xfrm>
                <a:off x="3331165" y="89365"/>
                <a:ext cx="22680" cy="1389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02EF794-C56C-B7AC-7776-FBE37275A8D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323605" y="81805"/>
                  <a:ext cx="374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BD3CC4C-FCB5-C2A9-6D70-97067850AFAC}"/>
                    </a:ext>
                  </a:extLst>
                </p14:cNvPr>
                <p14:cNvContentPartPr/>
                <p14:nvPr/>
              </p14:nvContentPartPr>
              <p14:xfrm>
                <a:off x="3324325" y="179005"/>
                <a:ext cx="34200" cy="118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BD3CC4C-FCB5-C2A9-6D70-97067850AFA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316765" y="171445"/>
                  <a:ext cx="49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483915F3-82BE-CD77-DD29-D8A33D510D82}"/>
                    </a:ext>
                  </a:extLst>
                </p14:cNvPr>
                <p14:cNvContentPartPr/>
                <p14:nvPr/>
              </p14:nvContentPartPr>
              <p14:xfrm>
                <a:off x="3397765" y="167845"/>
                <a:ext cx="14040" cy="795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483915F3-82BE-CD77-DD29-D8A33D510D8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390205" y="160285"/>
                  <a:ext cx="288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4BBCACC-2A70-FC69-A0A9-CB24E5F7C3BC}"/>
                    </a:ext>
                  </a:extLst>
                </p14:cNvPr>
                <p14:cNvContentPartPr/>
                <p14:nvPr/>
              </p14:nvContentPartPr>
              <p14:xfrm>
                <a:off x="3470125" y="53365"/>
                <a:ext cx="29520" cy="1742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4BBCACC-2A70-FC69-A0A9-CB24E5F7C3B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462565" y="46165"/>
                  <a:ext cx="446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9D041119-4097-BE50-FCE7-4D1182E1CCEC}"/>
                    </a:ext>
                  </a:extLst>
                </p14:cNvPr>
                <p14:cNvContentPartPr/>
                <p14:nvPr/>
              </p14:nvContentPartPr>
              <p14:xfrm>
                <a:off x="3458605" y="181525"/>
                <a:ext cx="43920" cy="46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9D041119-4097-BE50-FCE7-4D1182E1CCE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451045" y="174325"/>
                  <a:ext cx="590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E586145-CE3F-F15F-C5A0-F4E2A37D2687}"/>
                    </a:ext>
                  </a:extLst>
                </p14:cNvPr>
                <p14:cNvContentPartPr/>
                <p14:nvPr/>
              </p14:nvContentPartPr>
              <p14:xfrm>
                <a:off x="3545005" y="178645"/>
                <a:ext cx="39960" cy="597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E586145-CE3F-F15F-C5A0-F4E2A37D268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537445" y="171085"/>
                  <a:ext cx="550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F8D51ACB-6F24-BD36-F151-4478FE221937}"/>
                    </a:ext>
                  </a:extLst>
                </p14:cNvPr>
                <p14:cNvContentPartPr/>
                <p14:nvPr/>
              </p14:nvContentPartPr>
              <p14:xfrm>
                <a:off x="3629605" y="88285"/>
                <a:ext cx="15840" cy="1198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F8D51ACB-6F24-BD36-F151-4478FE22193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622045" y="80725"/>
                  <a:ext cx="309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81232878-B84D-8038-3CEF-76CA427CC00B}"/>
                    </a:ext>
                  </a:extLst>
                </p14:cNvPr>
                <p14:cNvContentPartPr/>
                <p14:nvPr/>
              </p14:nvContentPartPr>
              <p14:xfrm>
                <a:off x="3624925" y="191965"/>
                <a:ext cx="23760" cy="54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81232878-B84D-8038-3CEF-76CA427CC00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617365" y="184405"/>
                  <a:ext cx="388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970AB90-46AA-3D50-5B7B-B23E9D59FA7E}"/>
                    </a:ext>
                  </a:extLst>
                </p14:cNvPr>
                <p14:cNvContentPartPr/>
                <p14:nvPr/>
              </p14:nvContentPartPr>
              <p14:xfrm>
                <a:off x="3682165" y="168925"/>
                <a:ext cx="16560" cy="630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970AB90-46AA-3D50-5B7B-B23E9D59FA7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674605" y="161365"/>
                  <a:ext cx="316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C3E5D2CE-0C0D-E492-6554-3B5DD5ADCF28}"/>
                    </a:ext>
                  </a:extLst>
                </p14:cNvPr>
                <p14:cNvContentPartPr/>
                <p14:nvPr/>
              </p14:nvContentPartPr>
              <p14:xfrm>
                <a:off x="3720325" y="189445"/>
                <a:ext cx="41400" cy="554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C3E5D2CE-0C0D-E492-6554-3B5DD5ADCF2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712765" y="181885"/>
                  <a:ext cx="565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42239B66-3EFB-3937-2962-CC9067940F20}"/>
                    </a:ext>
                  </a:extLst>
                </p14:cNvPr>
                <p14:cNvContentPartPr/>
                <p14:nvPr/>
              </p14:nvContentPartPr>
              <p14:xfrm>
                <a:off x="3750205" y="190525"/>
                <a:ext cx="53280" cy="111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42239B66-3EFB-3937-2962-CC9067940F2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742645" y="182965"/>
                  <a:ext cx="68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6BFF7A1-68CD-254C-413B-200C071A3FB5}"/>
                    </a:ext>
                  </a:extLst>
                </p14:cNvPr>
                <p14:cNvContentPartPr/>
                <p14:nvPr/>
              </p14:nvContentPartPr>
              <p14:xfrm>
                <a:off x="3826885" y="98005"/>
                <a:ext cx="55080" cy="1612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6BFF7A1-68CD-254C-413B-200C071A3FB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819325" y="90445"/>
                  <a:ext cx="70200" cy="17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CD1E0D8C-F137-75C9-DE6C-FB6E697B4F1A}"/>
                  </a:ext>
                </a:extLst>
              </p14:cNvPr>
              <p14:cNvContentPartPr/>
              <p14:nvPr/>
            </p14:nvContentPartPr>
            <p14:xfrm>
              <a:off x="4450468" y="2279224"/>
              <a:ext cx="208440" cy="16884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CD1E0D8C-F137-75C9-DE6C-FB6E697B4F1A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4443268" y="2271664"/>
                <a:ext cx="22356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154" name="Input penna 153">
                <a:extLst>
                  <a:ext uri="{FF2B5EF4-FFF2-40B4-BE49-F238E27FC236}">
                    <a16:creationId xmlns:a16="http://schemas.microsoft.com/office/drawing/2014/main" id="{8C90DC70-4DA6-CCD8-FA8B-9F24BAFA57CF}"/>
                  </a:ext>
                </a:extLst>
              </p14:cNvPr>
              <p14:cNvContentPartPr/>
              <p14:nvPr/>
            </p14:nvContentPartPr>
            <p14:xfrm>
              <a:off x="7030415" y="1078790"/>
              <a:ext cx="43560" cy="59400"/>
            </p14:xfrm>
          </p:contentPart>
        </mc:Choice>
        <mc:Fallback>
          <p:pic>
            <p:nvPicPr>
              <p:cNvPr id="154" name="Input penna 153">
                <a:extLst>
                  <a:ext uri="{FF2B5EF4-FFF2-40B4-BE49-F238E27FC236}">
                    <a16:creationId xmlns:a16="http://schemas.microsoft.com/office/drawing/2014/main" id="{8C90DC70-4DA6-CCD8-FA8B-9F24BAFA57CF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7022855" y="1071230"/>
                <a:ext cx="58680" cy="7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8F3BE2B7-D034-65F3-FC2E-E4ACBFD62736}"/>
              </a:ext>
            </a:extLst>
          </p:cNvPr>
          <p:cNvGrpSpPr/>
          <p:nvPr/>
        </p:nvGrpSpPr>
        <p:grpSpPr>
          <a:xfrm>
            <a:off x="7619960" y="1020531"/>
            <a:ext cx="618480" cy="190440"/>
            <a:chOff x="7619960" y="1020531"/>
            <a:chExt cx="618480" cy="19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505454B8-9680-3700-B0E5-5A24D28AA3D1}"/>
                    </a:ext>
                  </a:extLst>
                </p14:cNvPr>
                <p14:cNvContentPartPr/>
                <p14:nvPr/>
              </p14:nvContentPartPr>
              <p14:xfrm>
                <a:off x="7632200" y="1038171"/>
                <a:ext cx="92520" cy="1116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505454B8-9680-3700-B0E5-5A24D28AA3D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624640" y="1030611"/>
                  <a:ext cx="1076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E91F7276-9325-F4BB-43B4-5F44AEBA8381}"/>
                    </a:ext>
                  </a:extLst>
                </p14:cNvPr>
                <p14:cNvContentPartPr/>
                <p14:nvPr/>
              </p14:nvContentPartPr>
              <p14:xfrm>
                <a:off x="7619960" y="1183971"/>
                <a:ext cx="153000" cy="219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E91F7276-9325-F4BB-43B4-5F44AEBA838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612400" y="1176411"/>
                  <a:ext cx="167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D1D2D19-C98C-6D27-42C4-E3C70222FC0D}"/>
                    </a:ext>
                  </a:extLst>
                </p14:cNvPr>
                <p14:cNvContentPartPr/>
                <p14:nvPr/>
              </p14:nvContentPartPr>
              <p14:xfrm>
                <a:off x="7840280" y="1025931"/>
                <a:ext cx="67680" cy="1382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D1D2D19-C98C-6D27-42C4-E3C70222FC0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832720" y="1018371"/>
                  <a:ext cx="828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B525CA8C-F69C-A5DE-EFAA-54BE326547B3}"/>
                    </a:ext>
                  </a:extLst>
                </p14:cNvPr>
                <p14:cNvContentPartPr/>
                <p14:nvPr/>
              </p14:nvContentPartPr>
              <p14:xfrm>
                <a:off x="7978520" y="1046091"/>
                <a:ext cx="19440" cy="1188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B525CA8C-F69C-A5DE-EFAA-54BE326547B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970960" y="1038891"/>
                  <a:ext cx="345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84C34D01-35F5-B4CE-ECE3-81EFBD05C568}"/>
                    </a:ext>
                  </a:extLst>
                </p14:cNvPr>
                <p14:cNvContentPartPr/>
                <p14:nvPr/>
              </p14:nvContentPartPr>
              <p14:xfrm>
                <a:off x="8089040" y="1020531"/>
                <a:ext cx="104760" cy="1159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84C34D01-35F5-B4CE-ECE3-81EFBD05C56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081480" y="1012971"/>
                  <a:ext cx="1198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FC9529C-B1FD-3116-EA35-260EAB18D7C0}"/>
                    </a:ext>
                  </a:extLst>
                </p14:cNvPr>
                <p14:cNvContentPartPr/>
                <p14:nvPr/>
              </p14:nvContentPartPr>
              <p14:xfrm>
                <a:off x="8122880" y="1111971"/>
                <a:ext cx="18000" cy="835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FC9529C-B1FD-3116-EA35-260EAB18D7C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115680" y="1104411"/>
                  <a:ext cx="327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D74B771A-B9B7-0BC8-3D08-4B33A6B713EA}"/>
                    </a:ext>
                  </a:extLst>
                </p14:cNvPr>
                <p14:cNvContentPartPr/>
                <p14:nvPr/>
              </p14:nvContentPartPr>
              <p14:xfrm>
                <a:off x="8045840" y="1192251"/>
                <a:ext cx="192600" cy="187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D74B771A-B9B7-0BC8-3D08-4B33A6B713E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038280" y="1184691"/>
                  <a:ext cx="207720" cy="3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BBC99820-C1A5-3CA7-D379-44112453303B}"/>
                  </a:ext>
                </a:extLst>
              </p14:cNvPr>
              <p14:cNvContentPartPr/>
              <p14:nvPr/>
            </p14:nvContentPartPr>
            <p14:xfrm>
              <a:off x="3996560" y="1425891"/>
              <a:ext cx="18000" cy="13356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BBC99820-C1A5-3CA7-D379-44112453303B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3989000" y="1418331"/>
                <a:ext cx="3276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672A38FF-0242-2156-60F6-345843782770}"/>
                  </a:ext>
                </a:extLst>
              </p14:cNvPr>
              <p14:cNvContentPartPr/>
              <p14:nvPr/>
            </p14:nvContentPartPr>
            <p14:xfrm>
              <a:off x="5373136" y="2498087"/>
              <a:ext cx="179640" cy="21384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672A38FF-0242-2156-60F6-345843782770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5365936" y="2490527"/>
                <a:ext cx="19440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58C37F5B-D9A6-EB92-4CED-EE7F45699F11}"/>
                  </a:ext>
                </a:extLst>
              </p14:cNvPr>
              <p14:cNvContentPartPr/>
              <p14:nvPr/>
            </p14:nvContentPartPr>
            <p14:xfrm>
              <a:off x="7868469" y="3343189"/>
              <a:ext cx="26640" cy="405720"/>
            </p14:xfrm>
          </p:contentPart>
        </mc:Choice>
        <mc:Fallback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58C37F5B-D9A6-EB92-4CED-EE7F45699F11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7860909" y="3335629"/>
                <a:ext cx="41760" cy="42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AD5E508F-152F-C822-29EA-68C45F134173}"/>
              </a:ext>
            </a:extLst>
          </p:cNvPr>
          <p:cNvGrpSpPr/>
          <p:nvPr/>
        </p:nvGrpSpPr>
        <p:grpSpPr>
          <a:xfrm>
            <a:off x="4252629" y="3188749"/>
            <a:ext cx="333360" cy="156240"/>
            <a:chOff x="4252629" y="3188749"/>
            <a:chExt cx="33336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DFE32144-AAE5-2E91-CB26-7A2B2989663D}"/>
                    </a:ext>
                  </a:extLst>
                </p14:cNvPr>
                <p14:cNvContentPartPr/>
                <p14:nvPr/>
              </p14:nvContentPartPr>
              <p14:xfrm>
                <a:off x="4252629" y="3203869"/>
                <a:ext cx="151920" cy="309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DFE32144-AAE5-2E91-CB26-7A2B2989663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245069" y="3196309"/>
                  <a:ext cx="1670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2A15E7E-1F2E-8E09-0F91-1000272A0F1A}"/>
                    </a:ext>
                  </a:extLst>
                </p14:cNvPr>
                <p14:cNvContentPartPr/>
                <p14:nvPr/>
              </p14:nvContentPartPr>
              <p14:xfrm>
                <a:off x="4328949" y="3188749"/>
                <a:ext cx="24480" cy="1562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2A15E7E-1F2E-8E09-0F91-1000272A0F1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321389" y="3181189"/>
                  <a:ext cx="396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5BF76121-F7A5-C05D-F8D0-0FEF84C38A3D}"/>
                    </a:ext>
                  </a:extLst>
                </p14:cNvPr>
                <p14:cNvContentPartPr/>
                <p14:nvPr/>
              </p14:nvContentPartPr>
              <p14:xfrm>
                <a:off x="4469709" y="3193429"/>
                <a:ext cx="116280" cy="1288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5BF76121-F7A5-C05D-F8D0-0FEF84C38A3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462149" y="3186229"/>
                  <a:ext cx="1314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6B0064B5-BD26-44D8-8995-F6982B245E49}"/>
              </a:ext>
            </a:extLst>
          </p:cNvPr>
          <p:cNvGrpSpPr/>
          <p:nvPr/>
        </p:nvGrpSpPr>
        <p:grpSpPr>
          <a:xfrm>
            <a:off x="317029" y="2658291"/>
            <a:ext cx="747720" cy="316800"/>
            <a:chOff x="317029" y="2658291"/>
            <a:chExt cx="74772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0248996E-8BDA-9F67-C709-1ECCB3A55A8D}"/>
                    </a:ext>
                  </a:extLst>
                </p14:cNvPr>
                <p14:cNvContentPartPr/>
                <p14:nvPr/>
              </p14:nvContentPartPr>
              <p14:xfrm>
                <a:off x="317029" y="2660091"/>
                <a:ext cx="185040" cy="2228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0248996E-8BDA-9F67-C709-1ECCB3A55A8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09469" y="2652531"/>
                  <a:ext cx="2001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F16CD52-C319-1E35-10FA-AEB74AF90B94}"/>
                    </a:ext>
                  </a:extLst>
                </p14:cNvPr>
                <p14:cNvContentPartPr/>
                <p14:nvPr/>
              </p14:nvContentPartPr>
              <p14:xfrm>
                <a:off x="405589" y="2868531"/>
                <a:ext cx="3960" cy="1065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F16CD52-C319-1E35-10FA-AEB74AF90B9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98389" y="2860971"/>
                  <a:ext cx="187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1C4171AE-FD86-2B22-5785-D4841E42F41D}"/>
                    </a:ext>
                  </a:extLst>
                </p14:cNvPr>
                <p14:cNvContentPartPr/>
                <p14:nvPr/>
              </p14:nvContentPartPr>
              <p14:xfrm>
                <a:off x="326029" y="2952051"/>
                <a:ext cx="204840" cy="50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1C4171AE-FD86-2B22-5785-D4841E42F41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18469" y="2944851"/>
                  <a:ext cx="219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B1B6AB7F-E56F-8792-1B8D-3CE76266AC50}"/>
                    </a:ext>
                  </a:extLst>
                </p14:cNvPr>
                <p14:cNvContentPartPr/>
                <p14:nvPr/>
              </p14:nvContentPartPr>
              <p14:xfrm>
                <a:off x="642469" y="2670891"/>
                <a:ext cx="138240" cy="1872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B1B6AB7F-E56F-8792-1B8D-3CE76266AC5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34909" y="2663331"/>
                  <a:ext cx="1533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1BDC1184-CB7A-67EA-F269-140DDFBFD8BF}"/>
                    </a:ext>
                  </a:extLst>
                </p14:cNvPr>
                <p14:cNvContentPartPr/>
                <p14:nvPr/>
              </p14:nvContentPartPr>
              <p14:xfrm>
                <a:off x="652549" y="2797971"/>
                <a:ext cx="87480" cy="64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1BDC1184-CB7A-67EA-F269-140DDFBFD8BF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44989" y="2790411"/>
                  <a:ext cx="1026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4ED73000-0AF9-AE07-38CB-00C9D9AFAD3C}"/>
                    </a:ext>
                  </a:extLst>
                </p14:cNvPr>
                <p14:cNvContentPartPr/>
                <p14:nvPr/>
              </p14:nvContentPartPr>
              <p14:xfrm>
                <a:off x="797269" y="2658291"/>
                <a:ext cx="146160" cy="2102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4ED73000-0AF9-AE07-38CB-00C9D9AFAD3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89709" y="2650731"/>
                  <a:ext cx="1612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DBDDC9C8-E8DD-39B5-8056-FE342674F59F}"/>
                    </a:ext>
                  </a:extLst>
                </p14:cNvPr>
                <p14:cNvContentPartPr/>
                <p14:nvPr/>
              </p14:nvContentPartPr>
              <p14:xfrm>
                <a:off x="838669" y="2760531"/>
                <a:ext cx="113400" cy="248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DBDDC9C8-E8DD-39B5-8056-FE342674F59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31109" y="2752971"/>
                  <a:ext cx="128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A68AE6C6-2F93-78A2-6856-DBA463AB1252}"/>
                    </a:ext>
                  </a:extLst>
                </p14:cNvPr>
                <p14:cNvContentPartPr/>
                <p14:nvPr/>
              </p14:nvContentPartPr>
              <p14:xfrm>
                <a:off x="984469" y="2664771"/>
                <a:ext cx="48600" cy="2188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A68AE6C6-2F93-78A2-6856-DBA463AB125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76909" y="2657211"/>
                  <a:ext cx="637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DA6F9351-DEEB-6BAF-1749-81CF885A5858}"/>
                    </a:ext>
                  </a:extLst>
                </p14:cNvPr>
                <p14:cNvContentPartPr/>
                <p14:nvPr/>
              </p14:nvContentPartPr>
              <p14:xfrm>
                <a:off x="984469" y="2787171"/>
                <a:ext cx="80280" cy="273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DA6F9351-DEEB-6BAF-1749-81CF885A5858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76909" y="2779611"/>
                  <a:ext cx="95400" cy="4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1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C4D0250E-70C4-F4D3-B147-057DC527C61B}"/>
                  </a:ext>
                </a:extLst>
              </p14:cNvPr>
              <p14:cNvContentPartPr/>
              <p14:nvPr/>
            </p14:nvContentPartPr>
            <p14:xfrm>
              <a:off x="1205509" y="2694651"/>
              <a:ext cx="97920" cy="17280"/>
            </p14:xfrm>
          </p:contentPart>
        </mc:Choice>
        <mc:Fallback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C4D0250E-70C4-F4D3-B147-057DC527C61B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1198309" y="2687091"/>
                <a:ext cx="11304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3">
            <p14:nvContentPartPr>
              <p14:cNvPr id="187" name="Input penna 186">
                <a:extLst>
                  <a:ext uri="{FF2B5EF4-FFF2-40B4-BE49-F238E27FC236}">
                    <a16:creationId xmlns:a16="http://schemas.microsoft.com/office/drawing/2014/main" id="{0DA292A8-9A61-E6A6-D558-E1AE27513E0A}"/>
                  </a:ext>
                </a:extLst>
              </p14:cNvPr>
              <p14:cNvContentPartPr/>
              <p14:nvPr/>
            </p14:nvContentPartPr>
            <p14:xfrm>
              <a:off x="1210909" y="2812371"/>
              <a:ext cx="74520" cy="2160"/>
            </p14:xfrm>
          </p:contentPart>
        </mc:Choice>
        <mc:Fallback>
          <p:pic>
            <p:nvPicPr>
              <p:cNvPr id="187" name="Input penna 186">
                <a:extLst>
                  <a:ext uri="{FF2B5EF4-FFF2-40B4-BE49-F238E27FC236}">
                    <a16:creationId xmlns:a16="http://schemas.microsoft.com/office/drawing/2014/main" id="{0DA292A8-9A61-E6A6-D558-E1AE27513E0A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1203349" y="2804811"/>
                <a:ext cx="89640" cy="1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4" name="Gruppo 223">
            <a:extLst>
              <a:ext uri="{FF2B5EF4-FFF2-40B4-BE49-F238E27FC236}">
                <a16:creationId xmlns:a16="http://schemas.microsoft.com/office/drawing/2014/main" id="{6F8DCE62-7F55-390E-5C4B-C91C566875E8}"/>
              </a:ext>
            </a:extLst>
          </p:cNvPr>
          <p:cNvGrpSpPr/>
          <p:nvPr/>
        </p:nvGrpSpPr>
        <p:grpSpPr>
          <a:xfrm>
            <a:off x="1480549" y="2525091"/>
            <a:ext cx="804240" cy="397080"/>
            <a:chOff x="1480549" y="2525091"/>
            <a:chExt cx="804240" cy="39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51B5EC82-CF1A-D0D8-65CD-3C691031178E}"/>
                    </a:ext>
                  </a:extLst>
                </p14:cNvPr>
                <p14:cNvContentPartPr/>
                <p14:nvPr/>
              </p14:nvContentPartPr>
              <p14:xfrm>
                <a:off x="1480549" y="2525091"/>
                <a:ext cx="121680" cy="3819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51B5EC82-CF1A-D0D8-65CD-3C691031178E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472989" y="2517891"/>
                  <a:ext cx="13680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127C5ACC-15B7-F710-E70F-8E47B9FDACFE}"/>
                    </a:ext>
                  </a:extLst>
                </p14:cNvPr>
                <p14:cNvContentPartPr/>
                <p14:nvPr/>
              </p14:nvContentPartPr>
              <p14:xfrm>
                <a:off x="1491709" y="2687091"/>
                <a:ext cx="159480" cy="576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127C5ACC-15B7-F710-E70F-8E47B9FDACF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484149" y="2679531"/>
                  <a:ext cx="1746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006083B1-6544-C435-6EB9-4F04D98312F2}"/>
                    </a:ext>
                  </a:extLst>
                </p14:cNvPr>
                <p14:cNvContentPartPr/>
                <p14:nvPr/>
              </p14:nvContentPartPr>
              <p14:xfrm>
                <a:off x="1606549" y="2704731"/>
                <a:ext cx="93960" cy="1594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006083B1-6544-C435-6EB9-4F04D98312F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598989" y="2697171"/>
                  <a:ext cx="1090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C08ECA85-CF6D-FF98-4213-7ACB8CCC1EEF}"/>
                    </a:ext>
                  </a:extLst>
                </p14:cNvPr>
                <p14:cNvContentPartPr/>
                <p14:nvPr/>
              </p14:nvContentPartPr>
              <p14:xfrm>
                <a:off x="1739029" y="2734251"/>
                <a:ext cx="70920" cy="1202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C08ECA85-CF6D-FF98-4213-7ACB8CCC1EE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731469" y="2726691"/>
                  <a:ext cx="86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4AD9C63-574A-16EA-065E-A670F8F1978C}"/>
                    </a:ext>
                  </a:extLst>
                </p14:cNvPr>
                <p14:cNvContentPartPr/>
                <p14:nvPr/>
              </p14:nvContentPartPr>
              <p14:xfrm>
                <a:off x="1848829" y="2565771"/>
                <a:ext cx="56160" cy="2865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4AD9C63-574A-16EA-065E-A670F8F1978C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841269" y="2558211"/>
                  <a:ext cx="712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BD8C9E8-9776-40C2-09CE-41A869E3D31A}"/>
                    </a:ext>
                  </a:extLst>
                </p14:cNvPr>
                <p14:cNvContentPartPr/>
                <p14:nvPr/>
              </p14:nvContentPartPr>
              <p14:xfrm>
                <a:off x="1852429" y="2746851"/>
                <a:ext cx="43920" cy="392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BD8C9E8-9776-40C2-09CE-41A869E3D31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844869" y="2739291"/>
                  <a:ext cx="590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5CD716F-3348-D565-4909-ECA51CFDE445}"/>
                    </a:ext>
                  </a:extLst>
                </p14:cNvPr>
                <p14:cNvContentPartPr/>
                <p14:nvPr/>
              </p14:nvContentPartPr>
              <p14:xfrm>
                <a:off x="1919029" y="2691771"/>
                <a:ext cx="97200" cy="1807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5CD716F-3348-D565-4909-ECA51CFDE44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911469" y="2684211"/>
                  <a:ext cx="1123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3AE5E27A-F8E3-F545-9A77-91DA8D9DEB7F}"/>
                    </a:ext>
                  </a:extLst>
                </p14:cNvPr>
                <p14:cNvContentPartPr/>
                <p14:nvPr/>
              </p14:nvContentPartPr>
              <p14:xfrm>
                <a:off x="2088229" y="2581611"/>
                <a:ext cx="75600" cy="2304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3AE5E27A-F8E3-F545-9A77-91DA8D9DEB7F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2080669" y="2574051"/>
                  <a:ext cx="907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324E0D9B-26C4-6F6D-C8F0-58EA3278FA50}"/>
                    </a:ext>
                  </a:extLst>
                </p14:cNvPr>
                <p14:cNvContentPartPr/>
                <p14:nvPr/>
              </p14:nvContentPartPr>
              <p14:xfrm>
                <a:off x="2158069" y="2566131"/>
                <a:ext cx="60840" cy="2505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324E0D9B-26C4-6F6D-C8F0-58EA3278FA5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150509" y="2558571"/>
                  <a:ext cx="759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5487759B-8A54-927F-6A8F-1B16657CFCC4}"/>
                    </a:ext>
                  </a:extLst>
                </p14:cNvPr>
                <p14:cNvContentPartPr/>
                <p14:nvPr/>
              </p14:nvContentPartPr>
              <p14:xfrm>
                <a:off x="2207389" y="2772411"/>
                <a:ext cx="77400" cy="1497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5487759B-8A54-927F-6A8F-1B16657CFCC4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199829" y="2764851"/>
                  <a:ext cx="92520" cy="16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225" name="Input penna 224">
                <a:extLst>
                  <a:ext uri="{FF2B5EF4-FFF2-40B4-BE49-F238E27FC236}">
                    <a16:creationId xmlns:a16="http://schemas.microsoft.com/office/drawing/2014/main" id="{CD692F74-D509-C510-5896-BD6986CAEDA5}"/>
                  </a:ext>
                </a:extLst>
              </p14:cNvPr>
              <p14:cNvContentPartPr/>
              <p14:nvPr/>
            </p14:nvContentPartPr>
            <p14:xfrm>
              <a:off x="421789" y="2298137"/>
              <a:ext cx="174960" cy="197280"/>
            </p14:xfrm>
          </p:contentPart>
        </mc:Choice>
        <mc:Fallback>
          <p:pic>
            <p:nvPicPr>
              <p:cNvPr id="225" name="Input penna 224">
                <a:extLst>
                  <a:ext uri="{FF2B5EF4-FFF2-40B4-BE49-F238E27FC236}">
                    <a16:creationId xmlns:a16="http://schemas.microsoft.com/office/drawing/2014/main" id="{CD692F74-D509-C510-5896-BD6986CAEDA5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414229" y="2290577"/>
                <a:ext cx="190080" cy="21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5BD4DB36-39AC-0389-FCC5-B2DFEA51D31B}"/>
              </a:ext>
            </a:extLst>
          </p:cNvPr>
          <p:cNvGrpSpPr/>
          <p:nvPr/>
        </p:nvGrpSpPr>
        <p:grpSpPr>
          <a:xfrm>
            <a:off x="52069" y="3810193"/>
            <a:ext cx="324000" cy="291600"/>
            <a:chOff x="52069" y="3810193"/>
            <a:chExt cx="324000" cy="29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7C9F38F1-DC11-2688-3763-FFF8DCC0446A}"/>
                    </a:ext>
                  </a:extLst>
                </p14:cNvPr>
                <p14:cNvContentPartPr/>
                <p14:nvPr/>
              </p14:nvContentPartPr>
              <p14:xfrm>
                <a:off x="52069" y="3810193"/>
                <a:ext cx="221040" cy="2916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7C9F38F1-DC11-2688-3763-FFF8DCC0446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4509" y="3802633"/>
                  <a:ext cx="2358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81F504DF-E464-F84D-731B-973AAECAB895}"/>
                    </a:ext>
                  </a:extLst>
                </p14:cNvPr>
                <p14:cNvContentPartPr/>
                <p14:nvPr/>
              </p14:nvContentPartPr>
              <p14:xfrm>
                <a:off x="58189" y="3970033"/>
                <a:ext cx="317880" cy="2196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81F504DF-E464-F84D-731B-973AAECAB895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0629" y="3962473"/>
                  <a:ext cx="33300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5C1D07E6-C261-17E9-44F4-CDE0629A9D62}"/>
              </a:ext>
            </a:extLst>
          </p:cNvPr>
          <p:cNvGrpSpPr/>
          <p:nvPr/>
        </p:nvGrpSpPr>
        <p:grpSpPr>
          <a:xfrm>
            <a:off x="5352709" y="3390012"/>
            <a:ext cx="678600" cy="189360"/>
            <a:chOff x="5352709" y="3390012"/>
            <a:chExt cx="678600" cy="18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64FD5DAC-9678-A535-1F21-ECC1963E3FE3}"/>
                    </a:ext>
                  </a:extLst>
                </p14:cNvPr>
                <p14:cNvContentPartPr/>
                <p14:nvPr/>
              </p14:nvContentPartPr>
              <p14:xfrm>
                <a:off x="5385469" y="3399732"/>
                <a:ext cx="107640" cy="10188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64FD5DAC-9678-A535-1F21-ECC1963E3FE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377909" y="3392532"/>
                  <a:ext cx="1227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23B99FA8-2FB5-E7EB-9398-1186091AE154}"/>
                    </a:ext>
                  </a:extLst>
                </p14:cNvPr>
                <p14:cNvContentPartPr/>
                <p14:nvPr/>
              </p14:nvContentPartPr>
              <p14:xfrm>
                <a:off x="5352709" y="3562452"/>
                <a:ext cx="191880" cy="158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23B99FA8-2FB5-E7EB-9398-1186091AE154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345149" y="3554892"/>
                  <a:ext cx="2070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1F8600F6-D2A5-737C-24E6-6E325A053586}"/>
                    </a:ext>
                  </a:extLst>
                </p14:cNvPr>
                <p14:cNvContentPartPr/>
                <p14:nvPr/>
              </p14:nvContentPartPr>
              <p14:xfrm>
                <a:off x="5580949" y="3390012"/>
                <a:ext cx="91080" cy="1544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1F8600F6-D2A5-737C-24E6-6E325A053586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573389" y="3382452"/>
                  <a:ext cx="1062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2B59F07F-7355-8EBB-70A2-D67D29C1B93F}"/>
                    </a:ext>
                  </a:extLst>
                </p14:cNvPr>
                <p14:cNvContentPartPr/>
                <p14:nvPr/>
              </p14:nvContentPartPr>
              <p14:xfrm>
                <a:off x="5699749" y="3427812"/>
                <a:ext cx="56160" cy="1342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2B59F07F-7355-8EBB-70A2-D67D29C1B93F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692189" y="3420252"/>
                  <a:ext cx="712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FCB409C8-2178-5DC7-E0E9-2769A2333D99}"/>
                    </a:ext>
                  </a:extLst>
                </p14:cNvPr>
                <p14:cNvContentPartPr/>
                <p14:nvPr/>
              </p14:nvContentPartPr>
              <p14:xfrm>
                <a:off x="5847349" y="3427452"/>
                <a:ext cx="134280" cy="1062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FCB409C8-2178-5DC7-E0E9-2769A2333D9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839789" y="3419892"/>
                  <a:ext cx="1490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46CC8CA8-DF89-AFA4-7797-ABBE55C662B8}"/>
                    </a:ext>
                  </a:extLst>
                </p14:cNvPr>
                <p14:cNvContentPartPr/>
                <p14:nvPr/>
              </p14:nvContentPartPr>
              <p14:xfrm>
                <a:off x="5912149" y="3514572"/>
                <a:ext cx="22680" cy="648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46CC8CA8-DF89-AFA4-7797-ABBE55C662B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904589" y="3507012"/>
                  <a:ext cx="378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E52174BC-DF15-3106-499B-4BF38322E4A0}"/>
                    </a:ext>
                  </a:extLst>
                </p14:cNvPr>
                <p14:cNvContentPartPr/>
                <p14:nvPr/>
              </p14:nvContentPartPr>
              <p14:xfrm>
                <a:off x="5837989" y="3565332"/>
                <a:ext cx="193320" cy="68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E52174BC-DF15-3106-499B-4BF38322E4A0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830429" y="3557772"/>
                  <a:ext cx="20844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1" name="Gruppo 240">
            <a:extLst>
              <a:ext uri="{FF2B5EF4-FFF2-40B4-BE49-F238E27FC236}">
                <a16:creationId xmlns:a16="http://schemas.microsoft.com/office/drawing/2014/main" id="{1EB1AAE8-06F4-A7A2-FD6C-5BE8D2C9BE7D}"/>
              </a:ext>
            </a:extLst>
          </p:cNvPr>
          <p:cNvGrpSpPr/>
          <p:nvPr/>
        </p:nvGrpSpPr>
        <p:grpSpPr>
          <a:xfrm>
            <a:off x="63229" y="3120012"/>
            <a:ext cx="2535840" cy="559239"/>
            <a:chOff x="63229" y="3120012"/>
            <a:chExt cx="2535840" cy="55923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298C6557-23B8-2FCD-E090-F74B49D76171}"/>
                    </a:ext>
                  </a:extLst>
                </p14:cNvPr>
                <p14:cNvContentPartPr/>
                <p14:nvPr/>
              </p14:nvContentPartPr>
              <p14:xfrm>
                <a:off x="63229" y="3390891"/>
                <a:ext cx="154800" cy="1832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298C6557-23B8-2FCD-E090-F74B49D76171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5669" y="3383331"/>
                  <a:ext cx="1695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3E9EA70-8DC5-AB32-C9D3-FA83D806B9A0}"/>
                    </a:ext>
                  </a:extLst>
                </p14:cNvPr>
                <p14:cNvContentPartPr/>
                <p14:nvPr/>
              </p14:nvContentPartPr>
              <p14:xfrm>
                <a:off x="264109" y="3340131"/>
                <a:ext cx="48600" cy="3085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3E9EA70-8DC5-AB32-C9D3-FA83D806B9A0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56549" y="3332571"/>
                  <a:ext cx="6372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2CF7855-5D2D-2C47-4C51-22F9D0E98F14}"/>
                    </a:ext>
                  </a:extLst>
                </p14:cNvPr>
                <p14:cNvContentPartPr/>
                <p14:nvPr/>
              </p14:nvContentPartPr>
              <p14:xfrm>
                <a:off x="315589" y="3526611"/>
                <a:ext cx="201960" cy="176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2CF7855-5D2D-2C47-4C51-22F9D0E98F1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08029" y="3519051"/>
                  <a:ext cx="217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8E1F871-AAA3-E1E8-2F04-D12EB7DA2272}"/>
                    </a:ext>
                  </a:extLst>
                </p14:cNvPr>
                <p14:cNvContentPartPr/>
                <p14:nvPr/>
              </p14:nvContentPartPr>
              <p14:xfrm>
                <a:off x="606109" y="3345531"/>
                <a:ext cx="169920" cy="2019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8E1F871-AAA3-E1E8-2F04-D12EB7DA2272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98549" y="3337971"/>
                  <a:ext cx="1846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5194E169-98E0-A2BD-164E-710F1F7884C8}"/>
                    </a:ext>
                  </a:extLst>
                </p14:cNvPr>
                <p14:cNvContentPartPr/>
                <p14:nvPr/>
              </p14:nvContentPartPr>
              <p14:xfrm>
                <a:off x="678109" y="3443811"/>
                <a:ext cx="112320" cy="104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5194E169-98E0-A2BD-164E-710F1F7884C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70549" y="3436611"/>
                  <a:ext cx="1274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EF811E93-D7CE-4E4B-8211-7B8D5C366A04}"/>
                    </a:ext>
                  </a:extLst>
                </p14:cNvPr>
                <p14:cNvContentPartPr/>
                <p14:nvPr/>
              </p14:nvContentPartPr>
              <p14:xfrm>
                <a:off x="783949" y="3371091"/>
                <a:ext cx="77760" cy="1792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EF811E93-D7CE-4E4B-8211-7B8D5C366A04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776389" y="3363531"/>
                  <a:ext cx="928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80C2FE9A-14A8-8263-E2D6-6A3ACF7CCEF2}"/>
                    </a:ext>
                  </a:extLst>
                </p14:cNvPr>
                <p14:cNvContentPartPr/>
                <p14:nvPr/>
              </p14:nvContentPartPr>
              <p14:xfrm>
                <a:off x="829669" y="3430131"/>
                <a:ext cx="101880" cy="385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80C2FE9A-14A8-8263-E2D6-6A3ACF7CCEF2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22109" y="3422571"/>
                  <a:ext cx="1170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0754BD4-C228-84F6-1C5D-B49798A73F28}"/>
                    </a:ext>
                  </a:extLst>
                </p14:cNvPr>
                <p14:cNvContentPartPr/>
                <p14:nvPr/>
              </p14:nvContentPartPr>
              <p14:xfrm>
                <a:off x="923269" y="3384771"/>
                <a:ext cx="51480" cy="1573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0754BD4-C228-84F6-1C5D-B49798A73F28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15709" y="3377211"/>
                  <a:ext cx="666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ADB67463-0846-04A8-5DB2-7C025AD7F5FB}"/>
                    </a:ext>
                  </a:extLst>
                </p14:cNvPr>
                <p14:cNvContentPartPr/>
                <p14:nvPr/>
              </p14:nvContentPartPr>
              <p14:xfrm>
                <a:off x="923269" y="3488091"/>
                <a:ext cx="77760" cy="183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ADB67463-0846-04A8-5DB2-7C025AD7F5F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15709" y="3480531"/>
                  <a:ext cx="928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9D2AEE9-709E-C285-8887-007AA703F42D}"/>
                    </a:ext>
                  </a:extLst>
                </p14:cNvPr>
                <p14:cNvContentPartPr/>
                <p14:nvPr/>
              </p14:nvContentPartPr>
              <p14:xfrm>
                <a:off x="1255549" y="3415371"/>
                <a:ext cx="74880" cy="64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9D2AEE9-709E-C285-8887-007AA703F42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247989" y="3407811"/>
                  <a:ext cx="900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5D097E94-8B07-FCB1-1FB5-93A29DF644BE}"/>
                    </a:ext>
                  </a:extLst>
                </p14:cNvPr>
                <p14:cNvContentPartPr/>
                <p14:nvPr/>
              </p14:nvContentPartPr>
              <p14:xfrm>
                <a:off x="1215949" y="3486291"/>
                <a:ext cx="104760" cy="205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5D097E94-8B07-FCB1-1FB5-93A29DF644B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208389" y="3478731"/>
                  <a:ext cx="119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82D6DC6-655C-680E-C2E1-006D10F6699D}"/>
                    </a:ext>
                  </a:extLst>
                </p14:cNvPr>
                <p14:cNvContentPartPr/>
                <p14:nvPr/>
              </p14:nvContentPartPr>
              <p14:xfrm>
                <a:off x="1439509" y="3370731"/>
                <a:ext cx="185400" cy="3085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82D6DC6-655C-680E-C2E1-006D10F6699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431949" y="3363171"/>
                  <a:ext cx="20016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FA06BA37-A419-A7A7-175F-7D23CA558F6E}"/>
                    </a:ext>
                  </a:extLst>
                </p14:cNvPr>
                <p14:cNvContentPartPr/>
                <p14:nvPr/>
              </p14:nvContentPartPr>
              <p14:xfrm>
                <a:off x="1622749" y="3445611"/>
                <a:ext cx="115560" cy="1090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FA06BA37-A419-A7A7-175F-7D23CA558F6E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615189" y="3438411"/>
                  <a:ext cx="1306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5D40D343-F70D-4676-AB5D-372D394378A0}"/>
                    </a:ext>
                  </a:extLst>
                </p14:cNvPr>
                <p14:cNvContentPartPr/>
                <p14:nvPr/>
              </p14:nvContentPartPr>
              <p14:xfrm>
                <a:off x="1750549" y="3441291"/>
                <a:ext cx="86760" cy="1983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5D40D343-F70D-4676-AB5D-372D394378A0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742989" y="3433731"/>
                  <a:ext cx="1018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D51B9862-69FB-52B3-D076-BE44CFA1D07D}"/>
                    </a:ext>
                  </a:extLst>
                </p14:cNvPr>
                <p14:cNvContentPartPr/>
                <p14:nvPr/>
              </p14:nvContentPartPr>
              <p14:xfrm>
                <a:off x="1888429" y="3447051"/>
                <a:ext cx="71640" cy="1206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D51B9862-69FB-52B3-D076-BE44CFA1D07D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880869" y="3439491"/>
                  <a:ext cx="867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9854A006-7625-C3BA-75BC-4F4E21417F9A}"/>
                    </a:ext>
                  </a:extLst>
                </p14:cNvPr>
                <p14:cNvContentPartPr/>
                <p14:nvPr/>
              </p14:nvContentPartPr>
              <p14:xfrm>
                <a:off x="2006869" y="3394491"/>
                <a:ext cx="81720" cy="1072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9854A006-7625-C3BA-75BC-4F4E21417F9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999309" y="3386931"/>
                  <a:ext cx="968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89BAF28A-61B8-E75C-0A70-8B78947A31A3}"/>
                    </a:ext>
                  </a:extLst>
                </p14:cNvPr>
                <p14:cNvContentPartPr/>
                <p14:nvPr/>
              </p14:nvContentPartPr>
              <p14:xfrm>
                <a:off x="174829" y="3120012"/>
                <a:ext cx="2424240" cy="1641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89BAF28A-61B8-E75C-0A70-8B78947A31A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67269" y="3112452"/>
                  <a:ext cx="2439360" cy="17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9">
            <p14:nvContentPartPr>
              <p14:cNvPr id="242" name="Input penna 241">
                <a:extLst>
                  <a:ext uri="{FF2B5EF4-FFF2-40B4-BE49-F238E27FC236}">
                    <a16:creationId xmlns:a16="http://schemas.microsoft.com/office/drawing/2014/main" id="{F17BAFE3-04D5-426C-7245-3AA8271E80C9}"/>
                  </a:ext>
                </a:extLst>
              </p14:cNvPr>
              <p14:cNvContentPartPr/>
              <p14:nvPr/>
            </p14:nvContentPartPr>
            <p14:xfrm>
              <a:off x="8029351" y="3196730"/>
              <a:ext cx="142200" cy="243000"/>
            </p14:xfrm>
          </p:contentPart>
        </mc:Choice>
        <mc:Fallback>
          <p:pic>
            <p:nvPicPr>
              <p:cNvPr id="242" name="Input penna 241">
                <a:extLst>
                  <a:ext uri="{FF2B5EF4-FFF2-40B4-BE49-F238E27FC236}">
                    <a16:creationId xmlns:a16="http://schemas.microsoft.com/office/drawing/2014/main" id="{F17BAFE3-04D5-426C-7245-3AA8271E80C9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8021791" y="3189170"/>
                <a:ext cx="157320" cy="25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B7E91475-9735-1A43-6BC0-FB94353D29A1}"/>
              </a:ext>
            </a:extLst>
          </p:cNvPr>
          <p:cNvGrpSpPr/>
          <p:nvPr/>
        </p:nvGrpSpPr>
        <p:grpSpPr>
          <a:xfrm>
            <a:off x="7926031" y="2470610"/>
            <a:ext cx="870480" cy="380880"/>
            <a:chOff x="7926031" y="2470610"/>
            <a:chExt cx="870480" cy="38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28DF5683-9263-203F-91A8-2B9BD98E6312}"/>
                    </a:ext>
                  </a:extLst>
                </p14:cNvPr>
                <p14:cNvContentPartPr/>
                <p14:nvPr/>
              </p14:nvContentPartPr>
              <p14:xfrm>
                <a:off x="7926031" y="2611010"/>
                <a:ext cx="151200" cy="1911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28DF5683-9263-203F-91A8-2B9BD98E631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7918471" y="2603450"/>
                  <a:ext cx="1663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645F2E06-DF1D-276A-E69B-6E7B8F9522EB}"/>
                    </a:ext>
                  </a:extLst>
                </p14:cNvPr>
                <p14:cNvContentPartPr/>
                <p14:nvPr/>
              </p14:nvContentPartPr>
              <p14:xfrm>
                <a:off x="8139151" y="2581850"/>
                <a:ext cx="41040" cy="2440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645F2E06-DF1D-276A-E69B-6E7B8F9522E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131591" y="2574290"/>
                  <a:ext cx="561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EE7D3FFB-FD94-6BB5-DC31-5E20A34A6FB3}"/>
                    </a:ext>
                  </a:extLst>
                </p14:cNvPr>
                <p14:cNvContentPartPr/>
                <p14:nvPr/>
              </p14:nvContentPartPr>
              <p14:xfrm>
                <a:off x="8151031" y="2724050"/>
                <a:ext cx="110520" cy="158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EE7D3FFB-FD94-6BB5-DC31-5E20A34A6FB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143471" y="2716490"/>
                  <a:ext cx="125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8B5BA884-D426-8CB2-936A-0A141E498E18}"/>
                    </a:ext>
                  </a:extLst>
                </p14:cNvPr>
                <p14:cNvContentPartPr/>
                <p14:nvPr/>
              </p14:nvContentPartPr>
              <p14:xfrm>
                <a:off x="8362351" y="2470610"/>
                <a:ext cx="155880" cy="38088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8B5BA884-D426-8CB2-936A-0A141E498E18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354791" y="2463050"/>
                  <a:ext cx="17100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ABF94A2A-4277-0829-08DB-4179FEB9A128}"/>
                    </a:ext>
                  </a:extLst>
                </p14:cNvPr>
                <p14:cNvContentPartPr/>
                <p14:nvPr/>
              </p14:nvContentPartPr>
              <p14:xfrm>
                <a:off x="8545591" y="2629730"/>
                <a:ext cx="152640" cy="194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ABF94A2A-4277-0829-08DB-4179FEB9A12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538031" y="2622170"/>
                  <a:ext cx="1677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7F36AFB2-4168-E774-84A2-55BF544B921D}"/>
                    </a:ext>
                  </a:extLst>
                </p14:cNvPr>
                <p14:cNvContentPartPr/>
                <p14:nvPr/>
              </p14:nvContentPartPr>
              <p14:xfrm>
                <a:off x="8565751" y="2638010"/>
                <a:ext cx="69120" cy="1191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7F36AFB2-4168-E774-84A2-55BF544B921D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558191" y="2630450"/>
                  <a:ext cx="842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79F78F91-9108-D74D-EE61-C192360C4F33}"/>
                    </a:ext>
                  </a:extLst>
                </p14:cNvPr>
                <p14:cNvContentPartPr/>
                <p14:nvPr/>
              </p14:nvContentPartPr>
              <p14:xfrm>
                <a:off x="8619751" y="2679770"/>
                <a:ext cx="37080" cy="7272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79F78F91-9108-D74D-EE61-C192360C4F3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612191" y="2672210"/>
                  <a:ext cx="522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CEC7BDA2-0C23-3BCB-369D-BD79AE613BAE}"/>
                    </a:ext>
                  </a:extLst>
                </p14:cNvPr>
                <p14:cNvContentPartPr/>
                <p14:nvPr/>
              </p14:nvContentPartPr>
              <p14:xfrm>
                <a:off x="8715511" y="2707490"/>
                <a:ext cx="45000" cy="324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CEC7BDA2-0C23-3BCB-369D-BD79AE613BAE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707951" y="2699930"/>
                  <a:ext cx="601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D1FDE171-5008-D029-2139-1D386BD7222D}"/>
                    </a:ext>
                  </a:extLst>
                </p14:cNvPr>
                <p14:cNvContentPartPr/>
                <p14:nvPr/>
              </p14:nvContentPartPr>
              <p14:xfrm>
                <a:off x="8750791" y="2659970"/>
                <a:ext cx="45720" cy="16416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D1FDE171-5008-D029-2139-1D386BD7222D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8743231" y="2652770"/>
                  <a:ext cx="60840" cy="17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8CEAEE5A-6DC9-8A41-39EF-02E616055A9C}"/>
              </a:ext>
            </a:extLst>
          </p:cNvPr>
          <p:cNvGrpSpPr/>
          <p:nvPr/>
        </p:nvGrpSpPr>
        <p:grpSpPr>
          <a:xfrm>
            <a:off x="8281351" y="2229770"/>
            <a:ext cx="195840" cy="151200"/>
            <a:chOff x="8281351" y="2229770"/>
            <a:chExt cx="195840" cy="15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7813BBCF-2569-F8CD-2165-CFB7B106BF57}"/>
                    </a:ext>
                  </a:extLst>
                </p14:cNvPr>
                <p14:cNvContentPartPr/>
                <p14:nvPr/>
              </p14:nvContentPartPr>
              <p14:xfrm>
                <a:off x="8281351" y="2262890"/>
                <a:ext cx="18000" cy="10152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7813BBCF-2569-F8CD-2165-CFB7B106BF5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273791" y="2255330"/>
                  <a:ext cx="331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BA415DF4-FACA-62B8-8242-E666BA935F05}"/>
                    </a:ext>
                  </a:extLst>
                </p14:cNvPr>
                <p14:cNvContentPartPr/>
                <p14:nvPr/>
              </p14:nvContentPartPr>
              <p14:xfrm>
                <a:off x="8381431" y="2229770"/>
                <a:ext cx="95760" cy="15120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BA415DF4-FACA-62B8-8242-E666BA935F05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373871" y="2222210"/>
                  <a:ext cx="11088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" name="Gruppo 266">
            <a:extLst>
              <a:ext uri="{FF2B5EF4-FFF2-40B4-BE49-F238E27FC236}">
                <a16:creationId xmlns:a16="http://schemas.microsoft.com/office/drawing/2014/main" id="{06896E40-D3A5-B076-420C-E6B10011462C}"/>
              </a:ext>
            </a:extLst>
          </p:cNvPr>
          <p:cNvGrpSpPr/>
          <p:nvPr/>
        </p:nvGrpSpPr>
        <p:grpSpPr>
          <a:xfrm>
            <a:off x="9209258" y="2566174"/>
            <a:ext cx="304560" cy="315720"/>
            <a:chOff x="9209258" y="2566174"/>
            <a:chExt cx="304560" cy="31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2138A6CA-F6C5-70BD-41C3-504B5989B760}"/>
                    </a:ext>
                  </a:extLst>
                </p14:cNvPr>
                <p14:cNvContentPartPr/>
                <p14:nvPr/>
              </p14:nvContentPartPr>
              <p14:xfrm>
                <a:off x="9329858" y="2566174"/>
                <a:ext cx="52200" cy="3157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2138A6CA-F6C5-70BD-41C3-504B5989B760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322298" y="2558614"/>
                  <a:ext cx="6696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FA6C3BCD-A2C9-0580-F945-F1FE9A96BADE}"/>
                    </a:ext>
                  </a:extLst>
                </p14:cNvPr>
                <p14:cNvContentPartPr/>
                <p14:nvPr/>
              </p14:nvContentPartPr>
              <p14:xfrm>
                <a:off x="9209258" y="2729254"/>
                <a:ext cx="304560" cy="331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FA6C3BCD-A2C9-0580-F945-F1FE9A96BADE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201698" y="2721694"/>
                  <a:ext cx="31968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5" name="Gruppo 264">
            <a:extLst>
              <a:ext uri="{FF2B5EF4-FFF2-40B4-BE49-F238E27FC236}">
                <a16:creationId xmlns:a16="http://schemas.microsoft.com/office/drawing/2014/main" id="{8F61F0A6-9684-2DA9-0D65-7428A4173348}"/>
              </a:ext>
            </a:extLst>
          </p:cNvPr>
          <p:cNvGrpSpPr/>
          <p:nvPr/>
        </p:nvGrpSpPr>
        <p:grpSpPr>
          <a:xfrm>
            <a:off x="9726938" y="2631694"/>
            <a:ext cx="315720" cy="311760"/>
            <a:chOff x="9726938" y="2631694"/>
            <a:chExt cx="315720" cy="31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B30A9C48-E71B-027B-B2A4-B4D018EDCCA1}"/>
                    </a:ext>
                  </a:extLst>
                </p14:cNvPr>
                <p14:cNvContentPartPr/>
                <p14:nvPr/>
              </p14:nvContentPartPr>
              <p14:xfrm>
                <a:off x="9757178" y="2631694"/>
                <a:ext cx="185760" cy="129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B30A9C48-E71B-027B-B2A4-B4D018EDCCA1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749618" y="2624134"/>
                  <a:ext cx="2008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64AC2C71-F315-7500-2761-3E90404E8174}"/>
                    </a:ext>
                  </a:extLst>
                </p14:cNvPr>
                <p14:cNvContentPartPr/>
                <p14:nvPr/>
              </p14:nvContentPartPr>
              <p14:xfrm>
                <a:off x="9766538" y="2639614"/>
                <a:ext cx="113040" cy="1767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64AC2C71-F315-7500-2761-3E90404E8174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758978" y="2632054"/>
                  <a:ext cx="1281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8A55B755-0F8B-64FE-59F0-D7C60A821661}"/>
                    </a:ext>
                  </a:extLst>
                </p14:cNvPr>
                <p14:cNvContentPartPr/>
                <p14:nvPr/>
              </p14:nvContentPartPr>
              <p14:xfrm>
                <a:off x="9845378" y="2803414"/>
                <a:ext cx="16560" cy="1026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8A55B755-0F8B-64FE-59F0-D7C60A821661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9837818" y="2795854"/>
                  <a:ext cx="31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9BF6069E-7AF7-1D6A-FBDE-94F118B63527}"/>
                    </a:ext>
                  </a:extLst>
                </p14:cNvPr>
                <p14:cNvContentPartPr/>
                <p14:nvPr/>
              </p14:nvContentPartPr>
              <p14:xfrm>
                <a:off x="9726938" y="2913934"/>
                <a:ext cx="315720" cy="295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9BF6069E-7AF7-1D6A-FBDE-94F118B63527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9719378" y="2906374"/>
                  <a:ext cx="3308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E2B46D17-DF19-AF19-A6CF-5B9850BB18A7}"/>
              </a:ext>
            </a:extLst>
          </p:cNvPr>
          <p:cNvGrpSpPr/>
          <p:nvPr/>
        </p:nvGrpSpPr>
        <p:grpSpPr>
          <a:xfrm>
            <a:off x="9746738" y="2209334"/>
            <a:ext cx="640080" cy="204120"/>
            <a:chOff x="9746738" y="2209334"/>
            <a:chExt cx="640080" cy="20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70ED91C3-AE60-3E43-B4FD-5AD4A0A94251}"/>
                    </a:ext>
                  </a:extLst>
                </p14:cNvPr>
                <p14:cNvContentPartPr/>
                <p14:nvPr/>
              </p14:nvContentPartPr>
              <p14:xfrm>
                <a:off x="9746738" y="2232014"/>
                <a:ext cx="184320" cy="1616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70ED91C3-AE60-3E43-B4FD-5AD4A0A94251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739178" y="2224814"/>
                  <a:ext cx="1994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0BD6ADEA-E0B5-6D44-35C3-3D3C087BA74E}"/>
                    </a:ext>
                  </a:extLst>
                </p14:cNvPr>
                <p14:cNvContentPartPr/>
                <p14:nvPr/>
              </p14:nvContentPartPr>
              <p14:xfrm>
                <a:off x="9928538" y="2271254"/>
                <a:ext cx="121680" cy="1090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0BD6ADEA-E0B5-6D44-35C3-3D3C087BA74E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9920978" y="2263694"/>
                  <a:ext cx="1364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912112F2-9651-58F9-D413-EA9ED8FCE8C4}"/>
                    </a:ext>
                  </a:extLst>
                </p14:cNvPr>
                <p14:cNvContentPartPr/>
                <p14:nvPr/>
              </p14:nvContentPartPr>
              <p14:xfrm>
                <a:off x="10071458" y="2295734"/>
                <a:ext cx="69840" cy="7380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912112F2-9651-58F9-D413-EA9ED8FCE8C4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063898" y="2288174"/>
                  <a:ext cx="849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20DF7AE0-2315-F582-5797-126BDF328BDC}"/>
                    </a:ext>
                  </a:extLst>
                </p14:cNvPr>
                <p14:cNvContentPartPr/>
                <p14:nvPr/>
              </p14:nvContentPartPr>
              <p14:xfrm>
                <a:off x="10171538" y="2209334"/>
                <a:ext cx="69120" cy="1540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20DF7AE0-2315-F582-5797-126BDF328BDC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163978" y="2201774"/>
                  <a:ext cx="842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111E2DC0-9CA2-0DB1-24A7-A251DD411E3F}"/>
                    </a:ext>
                  </a:extLst>
                </p14:cNvPr>
                <p14:cNvContentPartPr/>
                <p14:nvPr/>
              </p14:nvContentPartPr>
              <p14:xfrm>
                <a:off x="10235618" y="2282774"/>
                <a:ext cx="151200" cy="1306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111E2DC0-9CA2-0DB1-24A7-A251DD411E3F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0228058" y="2275214"/>
                  <a:ext cx="166320" cy="14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5">
            <p14:nvContentPartPr>
              <p14:cNvPr id="279" name="Input penna 278">
                <a:extLst>
                  <a:ext uri="{FF2B5EF4-FFF2-40B4-BE49-F238E27FC236}">
                    <a16:creationId xmlns:a16="http://schemas.microsoft.com/office/drawing/2014/main" id="{FBA998CA-AD64-2169-B5EE-C42F9BD4CC01}"/>
                  </a:ext>
                </a:extLst>
              </p14:cNvPr>
              <p14:cNvContentPartPr/>
              <p14:nvPr/>
            </p14:nvContentPartPr>
            <p14:xfrm>
              <a:off x="3953875" y="4111172"/>
              <a:ext cx="1043280" cy="23760"/>
            </p14:xfrm>
          </p:contentPart>
        </mc:Choice>
        <mc:Fallback>
          <p:pic>
            <p:nvPicPr>
              <p:cNvPr id="279" name="Input penna 278">
                <a:extLst>
                  <a:ext uri="{FF2B5EF4-FFF2-40B4-BE49-F238E27FC236}">
                    <a16:creationId xmlns:a16="http://schemas.microsoft.com/office/drawing/2014/main" id="{FBA998CA-AD64-2169-B5EE-C42F9BD4CC01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3946315" y="4103612"/>
                <a:ext cx="105840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229C98D5-0B4C-E490-08E2-F22A2CA639CB}"/>
              </a:ext>
            </a:extLst>
          </p:cNvPr>
          <p:cNvGrpSpPr/>
          <p:nvPr/>
        </p:nvGrpSpPr>
        <p:grpSpPr>
          <a:xfrm>
            <a:off x="3117048" y="3562789"/>
            <a:ext cx="973800" cy="297369"/>
            <a:chOff x="3117048" y="3562789"/>
            <a:chExt cx="973800" cy="29736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23A8B088-F60D-DA74-CE6A-C9A2D6A25980}"/>
                    </a:ext>
                  </a:extLst>
                </p14:cNvPr>
                <p14:cNvContentPartPr/>
                <p14:nvPr/>
              </p14:nvContentPartPr>
              <p14:xfrm>
                <a:off x="3357309" y="3569989"/>
                <a:ext cx="65880" cy="241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23A8B088-F60D-DA74-CE6A-C9A2D6A25980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3349749" y="3562429"/>
                  <a:ext cx="810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AF37B25D-AEF9-662C-A6A7-8496722C04C7}"/>
                    </a:ext>
                  </a:extLst>
                </p14:cNvPr>
                <p14:cNvContentPartPr/>
                <p14:nvPr/>
              </p14:nvContentPartPr>
              <p14:xfrm>
                <a:off x="3423909" y="3562789"/>
                <a:ext cx="15840" cy="864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AF37B25D-AEF9-662C-A6A7-8496722C04C7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3416349" y="3555229"/>
                  <a:ext cx="309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FB310C3-71BE-A881-4037-7EABF1F1FC4C}"/>
                    </a:ext>
                  </a:extLst>
                </p14:cNvPr>
                <p14:cNvContentPartPr/>
                <p14:nvPr/>
              </p14:nvContentPartPr>
              <p14:xfrm>
                <a:off x="3117048" y="3702118"/>
                <a:ext cx="172800" cy="1396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FB310C3-71BE-A881-4037-7EABF1F1FC4C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3109488" y="3694918"/>
                  <a:ext cx="1879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4AFC2F31-90CE-2CE2-48D2-8445FC38465E}"/>
                    </a:ext>
                  </a:extLst>
                </p14:cNvPr>
                <p14:cNvContentPartPr/>
                <p14:nvPr/>
              </p14:nvContentPartPr>
              <p14:xfrm>
                <a:off x="3225768" y="3760078"/>
                <a:ext cx="63360" cy="853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4AFC2F31-90CE-2CE2-48D2-8445FC38465E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3218208" y="3752518"/>
                  <a:ext cx="784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D94FCC8C-8FFB-F3B8-63A9-94DC47E70F79}"/>
                    </a:ext>
                  </a:extLst>
                </p14:cNvPr>
                <p14:cNvContentPartPr/>
                <p14:nvPr/>
              </p14:nvContentPartPr>
              <p14:xfrm>
                <a:off x="3328368" y="3745678"/>
                <a:ext cx="88920" cy="630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D94FCC8C-8FFB-F3B8-63A9-94DC47E70F79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3320808" y="3738118"/>
                  <a:ext cx="1040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4FB462C-5BDD-7AE8-8747-5095A3836C6D}"/>
                    </a:ext>
                  </a:extLst>
                </p14:cNvPr>
                <p14:cNvContentPartPr/>
                <p14:nvPr/>
              </p14:nvContentPartPr>
              <p14:xfrm>
                <a:off x="3442128" y="3669718"/>
                <a:ext cx="72720" cy="1904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4FB462C-5BDD-7AE8-8747-5095A3836C6D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3434568" y="3662158"/>
                  <a:ext cx="878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F18068E5-554F-C467-1654-624A7A3FCD11}"/>
                    </a:ext>
                  </a:extLst>
                </p14:cNvPr>
                <p14:cNvContentPartPr/>
                <p14:nvPr/>
              </p14:nvContentPartPr>
              <p14:xfrm>
                <a:off x="3447528" y="3859798"/>
                <a:ext cx="360" cy="3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F18068E5-554F-C467-1654-624A7A3FCD1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439968" y="38522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3457C07-BC8C-8ECA-4E9B-AB75D272B468}"/>
                    </a:ext>
                  </a:extLst>
                </p14:cNvPr>
                <p14:cNvContentPartPr/>
                <p14:nvPr/>
              </p14:nvContentPartPr>
              <p14:xfrm>
                <a:off x="3447528" y="3859798"/>
                <a:ext cx="360" cy="3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3457C07-BC8C-8ECA-4E9B-AB75D272B46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439968" y="38522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795E60AA-19B8-FED1-271F-3E1F18DA31D8}"/>
                    </a:ext>
                  </a:extLst>
                </p14:cNvPr>
                <p14:cNvContentPartPr/>
                <p14:nvPr/>
              </p14:nvContentPartPr>
              <p14:xfrm>
                <a:off x="3567768" y="3739558"/>
                <a:ext cx="80280" cy="1180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795E60AA-19B8-FED1-271F-3E1F18DA31D8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3560568" y="3732358"/>
                  <a:ext cx="954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C9DAD8FA-7C02-95BB-E562-B827C599F976}"/>
                    </a:ext>
                  </a:extLst>
                </p14:cNvPr>
                <p14:cNvContentPartPr/>
                <p14:nvPr/>
              </p14:nvContentPartPr>
              <p14:xfrm>
                <a:off x="3680448" y="3757558"/>
                <a:ext cx="65160" cy="828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C9DAD8FA-7C02-95BB-E562-B827C599F976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3672888" y="3749998"/>
                  <a:ext cx="802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8D5AD3D-4236-050D-F66D-3DF912EA7BD1}"/>
                    </a:ext>
                  </a:extLst>
                </p14:cNvPr>
                <p14:cNvContentPartPr/>
                <p14:nvPr/>
              </p14:nvContentPartPr>
              <p14:xfrm>
                <a:off x="3767208" y="3767638"/>
                <a:ext cx="73800" cy="550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8D5AD3D-4236-050D-F66D-3DF912EA7BD1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3759648" y="3760078"/>
                  <a:ext cx="889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5981D2E-9234-2FF1-DC77-F909BE563DF6}"/>
                    </a:ext>
                  </a:extLst>
                </p14:cNvPr>
                <p14:cNvContentPartPr/>
                <p14:nvPr/>
              </p14:nvContentPartPr>
              <p14:xfrm>
                <a:off x="3877008" y="3745318"/>
                <a:ext cx="74160" cy="766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5981D2E-9234-2FF1-DC77-F909BE563DF6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3869448" y="3737758"/>
                  <a:ext cx="892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A5E5B2BE-CC39-E9E1-7CC2-F2068BB28837}"/>
                    </a:ext>
                  </a:extLst>
                </p14:cNvPr>
                <p14:cNvContentPartPr/>
                <p14:nvPr/>
              </p14:nvContentPartPr>
              <p14:xfrm>
                <a:off x="3959448" y="3721198"/>
                <a:ext cx="93960" cy="11196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A5E5B2BE-CC39-E9E1-7CC2-F2068BB2883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951888" y="3713638"/>
                  <a:ext cx="1090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D1CE6C25-6D6A-FEB6-9D55-021A5164E9B7}"/>
                    </a:ext>
                  </a:extLst>
                </p14:cNvPr>
                <p14:cNvContentPartPr/>
                <p14:nvPr/>
              </p14:nvContentPartPr>
              <p14:xfrm>
                <a:off x="3984288" y="3804718"/>
                <a:ext cx="106560" cy="219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D1CE6C25-6D6A-FEB6-9D55-021A5164E9B7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976728" y="3797158"/>
                  <a:ext cx="1216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37ACA9A8-2CD4-8297-46BF-F90AE43CF0F4}"/>
                    </a:ext>
                  </a:extLst>
                </p14:cNvPr>
                <p14:cNvContentPartPr/>
                <p14:nvPr/>
              </p14:nvContentPartPr>
              <p14:xfrm>
                <a:off x="3435288" y="3770878"/>
                <a:ext cx="63720" cy="46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37ACA9A8-2CD4-8297-46BF-F90AE43CF0F4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3427728" y="3763318"/>
                  <a:ext cx="7848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" name="Gruppo 311">
            <a:extLst>
              <a:ext uri="{FF2B5EF4-FFF2-40B4-BE49-F238E27FC236}">
                <a16:creationId xmlns:a16="http://schemas.microsoft.com/office/drawing/2014/main" id="{EBA3A54B-8FF5-AC94-17DF-08B9D9607CA1}"/>
              </a:ext>
            </a:extLst>
          </p:cNvPr>
          <p:cNvGrpSpPr/>
          <p:nvPr/>
        </p:nvGrpSpPr>
        <p:grpSpPr>
          <a:xfrm>
            <a:off x="5001648" y="3847918"/>
            <a:ext cx="739440" cy="198720"/>
            <a:chOff x="5001648" y="3847918"/>
            <a:chExt cx="73944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D289C179-79CC-6E9A-1904-ADFEE9BF0BAF}"/>
                    </a:ext>
                  </a:extLst>
                </p14:cNvPr>
                <p14:cNvContentPartPr/>
                <p14:nvPr/>
              </p14:nvContentPartPr>
              <p14:xfrm>
                <a:off x="5031168" y="3860518"/>
                <a:ext cx="118080" cy="1036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D289C179-79CC-6E9A-1904-ADFEE9BF0BAF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5023608" y="3852958"/>
                  <a:ext cx="133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A99EF9F6-3CAE-A2FA-BCAA-46784D87EE3F}"/>
                    </a:ext>
                  </a:extLst>
                </p14:cNvPr>
                <p14:cNvContentPartPr/>
                <p14:nvPr/>
              </p14:nvContentPartPr>
              <p14:xfrm>
                <a:off x="5001648" y="4024318"/>
                <a:ext cx="196200" cy="828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A99EF9F6-3CAE-A2FA-BCAA-46784D87EE3F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4994448" y="4016758"/>
                  <a:ext cx="2113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F91D4CB-BB88-2DB2-1ACB-D22539A0915C}"/>
                    </a:ext>
                  </a:extLst>
                </p14:cNvPr>
                <p14:cNvContentPartPr/>
                <p14:nvPr/>
              </p14:nvContentPartPr>
              <p14:xfrm>
                <a:off x="5254008" y="3864118"/>
                <a:ext cx="113400" cy="1216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F91D4CB-BB88-2DB2-1ACB-D22539A0915C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246448" y="3856558"/>
                  <a:ext cx="1285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EF829FD-1092-DA80-7159-44A4B2C6C932}"/>
                    </a:ext>
                  </a:extLst>
                </p14:cNvPr>
                <p14:cNvContentPartPr/>
                <p14:nvPr/>
              </p14:nvContentPartPr>
              <p14:xfrm>
                <a:off x="5399088" y="3865918"/>
                <a:ext cx="23400" cy="1342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EF829FD-1092-DA80-7159-44A4B2C6C932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5391528" y="3858358"/>
                  <a:ext cx="385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FC2B8479-7CA3-E5BE-43D5-924CE687BDB3}"/>
                    </a:ext>
                  </a:extLst>
                </p14:cNvPr>
                <p14:cNvContentPartPr/>
                <p14:nvPr/>
              </p14:nvContentPartPr>
              <p14:xfrm>
                <a:off x="5410608" y="3950518"/>
                <a:ext cx="78840" cy="165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FC2B8479-7CA3-E5BE-43D5-924CE687BDB3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5403048" y="3942958"/>
                  <a:ext cx="939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6CD200F-AB22-B4E1-5318-BFB041916671}"/>
                    </a:ext>
                  </a:extLst>
                </p14:cNvPr>
                <p14:cNvContentPartPr/>
                <p14:nvPr/>
              </p14:nvContentPartPr>
              <p14:xfrm>
                <a:off x="5471448" y="3853318"/>
                <a:ext cx="52560" cy="1569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6CD200F-AB22-B4E1-5318-BFB041916671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5463888" y="3845758"/>
                  <a:ext cx="676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D8579208-0CE0-DC70-8642-BED3981B8104}"/>
                    </a:ext>
                  </a:extLst>
                </p14:cNvPr>
                <p14:cNvContentPartPr/>
                <p14:nvPr/>
              </p14:nvContentPartPr>
              <p14:xfrm>
                <a:off x="5562888" y="3854398"/>
                <a:ext cx="42840" cy="1180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D8579208-0CE0-DC70-8642-BED3981B8104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5555328" y="3846838"/>
                  <a:ext cx="579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CFFD17C2-0FF6-98C0-1F98-821EE1195682}"/>
                    </a:ext>
                  </a:extLst>
                </p14:cNvPr>
                <p14:cNvContentPartPr/>
                <p14:nvPr/>
              </p14:nvContentPartPr>
              <p14:xfrm>
                <a:off x="5594568" y="3915958"/>
                <a:ext cx="38880" cy="756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CFFD17C2-0FF6-98C0-1F98-821EE1195682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5587008" y="3908398"/>
                  <a:ext cx="540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6DD2183F-177B-6EC5-1119-BC907655BC71}"/>
                    </a:ext>
                  </a:extLst>
                </p14:cNvPr>
                <p14:cNvContentPartPr/>
                <p14:nvPr/>
              </p14:nvContentPartPr>
              <p14:xfrm>
                <a:off x="5635248" y="3940438"/>
                <a:ext cx="61200" cy="57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6DD2183F-177B-6EC5-1119-BC907655BC71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5627688" y="3932878"/>
                  <a:ext cx="763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3092A26D-A4B4-0C07-D79B-7A30685CED19}"/>
                    </a:ext>
                  </a:extLst>
                </p14:cNvPr>
                <p14:cNvContentPartPr/>
                <p14:nvPr/>
              </p14:nvContentPartPr>
              <p14:xfrm>
                <a:off x="5701128" y="3847918"/>
                <a:ext cx="39960" cy="1987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3092A26D-A4B4-0C07-D79B-7A30685CED19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5693568" y="3840358"/>
                  <a:ext cx="55080" cy="21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5">
            <p14:nvContentPartPr>
              <p14:cNvPr id="313" name="Input penna 312">
                <a:extLst>
                  <a:ext uri="{FF2B5EF4-FFF2-40B4-BE49-F238E27FC236}">
                    <a16:creationId xmlns:a16="http://schemas.microsoft.com/office/drawing/2014/main" id="{7C376E62-2C85-0D5B-93A0-AB31B3C68C0F}"/>
                  </a:ext>
                </a:extLst>
              </p14:cNvPr>
              <p14:cNvContentPartPr/>
              <p14:nvPr/>
            </p14:nvContentPartPr>
            <p14:xfrm>
              <a:off x="5451120" y="4447052"/>
              <a:ext cx="1126440" cy="45360"/>
            </p14:xfrm>
          </p:contentPart>
        </mc:Choice>
        <mc:Fallback>
          <p:pic>
            <p:nvPicPr>
              <p:cNvPr id="313" name="Input penna 312">
                <a:extLst>
                  <a:ext uri="{FF2B5EF4-FFF2-40B4-BE49-F238E27FC236}">
                    <a16:creationId xmlns:a16="http://schemas.microsoft.com/office/drawing/2014/main" id="{7C376E62-2C85-0D5B-93A0-AB31B3C68C0F}"/>
                  </a:ext>
                </a:extLst>
              </p:cNvPr>
              <p:cNvPicPr/>
              <p:nvPr/>
            </p:nvPicPr>
            <p:blipFill>
              <a:blip r:embed="rId376"/>
              <a:stretch>
                <a:fillRect/>
              </a:stretch>
            </p:blipFill>
            <p:spPr>
              <a:xfrm>
                <a:off x="5443560" y="4439492"/>
                <a:ext cx="1141560" cy="6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9" name="Gruppo 368">
            <a:extLst>
              <a:ext uri="{FF2B5EF4-FFF2-40B4-BE49-F238E27FC236}">
                <a16:creationId xmlns:a16="http://schemas.microsoft.com/office/drawing/2014/main" id="{3A005135-5D37-487A-6534-33423DEBDAB3}"/>
              </a:ext>
            </a:extLst>
          </p:cNvPr>
          <p:cNvGrpSpPr/>
          <p:nvPr/>
        </p:nvGrpSpPr>
        <p:grpSpPr>
          <a:xfrm>
            <a:off x="158269" y="5075163"/>
            <a:ext cx="2400120" cy="1673640"/>
            <a:chOff x="158269" y="5075163"/>
            <a:chExt cx="2400120" cy="167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5CE3DE8-2765-614B-6881-30B2CE60A5AA}"/>
                    </a:ext>
                  </a:extLst>
                </p14:cNvPr>
                <p14:cNvContentPartPr/>
                <p14:nvPr/>
              </p14:nvContentPartPr>
              <p14:xfrm>
                <a:off x="267709" y="5075163"/>
                <a:ext cx="70560" cy="2728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5CE3DE8-2765-614B-6881-30B2CE60A5AA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260149" y="5067603"/>
                  <a:ext cx="856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C74E82A-127B-B794-221E-7E9EC2FB8836}"/>
                    </a:ext>
                  </a:extLst>
                </p14:cNvPr>
                <p14:cNvContentPartPr/>
                <p14:nvPr/>
              </p14:nvContentPartPr>
              <p14:xfrm>
                <a:off x="359149" y="5145363"/>
                <a:ext cx="79560" cy="1890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C74E82A-127B-B794-221E-7E9EC2FB8836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351589" y="5137803"/>
                  <a:ext cx="946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5E45E74D-F06D-789A-2D3D-C386B60BC629}"/>
                    </a:ext>
                  </a:extLst>
                </p14:cNvPr>
                <p14:cNvContentPartPr/>
                <p14:nvPr/>
              </p14:nvContentPartPr>
              <p14:xfrm>
                <a:off x="455629" y="5183883"/>
                <a:ext cx="90000" cy="1522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5E45E74D-F06D-789A-2D3D-C386B60BC629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48069" y="5176323"/>
                  <a:ext cx="1051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41EE99A1-420E-8745-3701-F3706AA2D9F3}"/>
                    </a:ext>
                  </a:extLst>
                </p14:cNvPr>
                <p14:cNvContentPartPr/>
                <p14:nvPr/>
              </p14:nvContentPartPr>
              <p14:xfrm>
                <a:off x="564709" y="5213403"/>
                <a:ext cx="97920" cy="1087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41EE99A1-420E-8745-3701-F3706AA2D9F3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557149" y="5205843"/>
                  <a:ext cx="1130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197C67E-9B0D-2C2F-2F61-5DCFD91D2791}"/>
                    </a:ext>
                  </a:extLst>
                </p14:cNvPr>
                <p14:cNvContentPartPr/>
                <p14:nvPr/>
              </p14:nvContentPartPr>
              <p14:xfrm>
                <a:off x="756589" y="5208363"/>
                <a:ext cx="53280" cy="1407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197C67E-9B0D-2C2F-2F61-5DCFD91D2791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749029" y="5200803"/>
                  <a:ext cx="68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07869D5F-29DF-8B45-AD6D-3EDB816E5705}"/>
                    </a:ext>
                  </a:extLst>
                </p14:cNvPr>
                <p14:cNvContentPartPr/>
                <p14:nvPr/>
              </p14:nvContentPartPr>
              <p14:xfrm>
                <a:off x="865309" y="5243643"/>
                <a:ext cx="49680" cy="756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07869D5F-29DF-8B45-AD6D-3EDB816E5705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57749" y="5236083"/>
                  <a:ext cx="648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2CCAA1C-3E6E-6F5E-5FF7-57147748E800}"/>
                    </a:ext>
                  </a:extLst>
                </p14:cNvPr>
                <p14:cNvContentPartPr/>
                <p14:nvPr/>
              </p14:nvContentPartPr>
              <p14:xfrm>
                <a:off x="947029" y="5096403"/>
                <a:ext cx="47880" cy="2113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2CCAA1C-3E6E-6F5E-5FF7-57147748E800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939469" y="5088843"/>
                  <a:ext cx="630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2FAD940-103D-14C2-888B-98DCD86ACDDB}"/>
                    </a:ext>
                  </a:extLst>
                </p14:cNvPr>
                <p14:cNvContentPartPr/>
                <p14:nvPr/>
              </p14:nvContentPartPr>
              <p14:xfrm>
                <a:off x="1013989" y="5208363"/>
                <a:ext cx="57240" cy="9144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2FAD940-103D-14C2-888B-98DCD86ACDDB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1006429" y="5200803"/>
                  <a:ext cx="723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6AB94C90-6BB9-6789-2D06-D41DA379013C}"/>
                    </a:ext>
                  </a:extLst>
                </p14:cNvPr>
                <p14:cNvContentPartPr/>
                <p14:nvPr/>
              </p14:nvContentPartPr>
              <p14:xfrm>
                <a:off x="1129909" y="5168763"/>
                <a:ext cx="28080" cy="1072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6AB94C90-6BB9-6789-2D06-D41DA379013C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122349" y="5161203"/>
                  <a:ext cx="428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63151CBF-13AA-5D46-B35D-22F61907D409}"/>
                    </a:ext>
                  </a:extLst>
                </p14:cNvPr>
                <p14:cNvContentPartPr/>
                <p14:nvPr/>
              </p14:nvContentPartPr>
              <p14:xfrm>
                <a:off x="1204069" y="5187843"/>
                <a:ext cx="70560" cy="1803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63151CBF-13AA-5D46-B35D-22F61907D409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196509" y="5180283"/>
                  <a:ext cx="853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B0219F2D-4CD9-36FE-1D0E-77BDB146034B}"/>
                    </a:ext>
                  </a:extLst>
                </p14:cNvPr>
                <p14:cNvContentPartPr/>
                <p14:nvPr/>
              </p14:nvContentPartPr>
              <p14:xfrm>
                <a:off x="158269" y="5687523"/>
                <a:ext cx="176040" cy="2286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B0219F2D-4CD9-36FE-1D0E-77BDB146034B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50709" y="5679963"/>
                  <a:ext cx="1911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A429D471-0A73-572B-69C7-00BF6C939AF4}"/>
                    </a:ext>
                  </a:extLst>
                </p14:cNvPr>
                <p14:cNvContentPartPr/>
                <p14:nvPr/>
              </p14:nvContentPartPr>
              <p14:xfrm>
                <a:off x="435469" y="5664123"/>
                <a:ext cx="37800" cy="2296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A429D471-0A73-572B-69C7-00BF6C939AF4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427909" y="5656563"/>
                  <a:ext cx="529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BFEA5C8E-862F-2882-6A9E-3D7888DD0709}"/>
                    </a:ext>
                  </a:extLst>
                </p14:cNvPr>
                <p14:cNvContentPartPr/>
                <p14:nvPr/>
              </p14:nvContentPartPr>
              <p14:xfrm>
                <a:off x="436189" y="5824323"/>
                <a:ext cx="110160" cy="183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BFEA5C8E-862F-2882-6A9E-3D7888DD0709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428629" y="5816763"/>
                  <a:ext cx="1252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D4531DD0-59D1-49BE-877D-8751FB6AAE7A}"/>
                    </a:ext>
                  </a:extLst>
                </p14:cNvPr>
                <p14:cNvContentPartPr/>
                <p14:nvPr/>
              </p14:nvContentPartPr>
              <p14:xfrm>
                <a:off x="214069" y="6039243"/>
                <a:ext cx="206640" cy="2232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D4531DD0-59D1-49BE-877D-8751FB6AAE7A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206509" y="6031683"/>
                  <a:ext cx="2214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D755A5E6-46BE-B6E1-69D0-9AEEA71E52B6}"/>
                    </a:ext>
                  </a:extLst>
                </p14:cNvPr>
                <p14:cNvContentPartPr/>
                <p14:nvPr/>
              </p14:nvContentPartPr>
              <p14:xfrm>
                <a:off x="258349" y="6064443"/>
                <a:ext cx="103680" cy="1951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D755A5E6-46BE-B6E1-69D0-9AEEA71E52B6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50789" y="6056883"/>
                  <a:ext cx="1188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A7229281-A017-7AB1-8182-3FCB16A9063A}"/>
                    </a:ext>
                  </a:extLst>
                </p14:cNvPr>
                <p14:cNvContentPartPr/>
                <p14:nvPr/>
              </p14:nvContentPartPr>
              <p14:xfrm>
                <a:off x="262309" y="6145803"/>
                <a:ext cx="179640" cy="158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A7229281-A017-7AB1-8182-3FCB16A9063A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254749" y="6138243"/>
                  <a:ext cx="1947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6941DC15-7EC2-0258-F7E3-38C0E5F7AFE1}"/>
                    </a:ext>
                  </a:extLst>
                </p14:cNvPr>
                <p14:cNvContentPartPr/>
                <p14:nvPr/>
              </p14:nvContentPartPr>
              <p14:xfrm>
                <a:off x="613669" y="5778963"/>
                <a:ext cx="226440" cy="1836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6941DC15-7EC2-0258-F7E3-38C0E5F7AFE1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606109" y="5771403"/>
                  <a:ext cx="2415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8348E05A-FEFD-BC7F-D5E2-C6FE3C46F22C}"/>
                    </a:ext>
                  </a:extLst>
                </p14:cNvPr>
                <p14:cNvContentPartPr/>
                <p14:nvPr/>
              </p14:nvContentPartPr>
              <p14:xfrm>
                <a:off x="983389" y="5782563"/>
                <a:ext cx="41040" cy="2973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8348E05A-FEFD-BC7F-D5E2-C6FE3C46F22C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975829" y="5775003"/>
                  <a:ext cx="5616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57A52E78-0FA6-E813-31A3-19A459ADC985}"/>
                    </a:ext>
                  </a:extLst>
                </p14:cNvPr>
                <p14:cNvContentPartPr/>
                <p14:nvPr/>
              </p14:nvContentPartPr>
              <p14:xfrm>
                <a:off x="264109" y="6506163"/>
                <a:ext cx="194400" cy="23760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57A52E78-0FA6-E813-31A3-19A459ADC985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256549" y="6498603"/>
                  <a:ext cx="2095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6F39D145-5336-9D05-9462-C9B00B53B4FA}"/>
                    </a:ext>
                  </a:extLst>
                </p14:cNvPr>
                <p14:cNvContentPartPr/>
                <p14:nvPr/>
              </p14:nvContentPartPr>
              <p14:xfrm>
                <a:off x="459589" y="6495363"/>
                <a:ext cx="107280" cy="2228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6F39D145-5336-9D05-9462-C9B00B53B4FA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452029" y="6487803"/>
                  <a:ext cx="12240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0FBF36EB-E490-4F10-9892-B0EED827659B}"/>
                    </a:ext>
                  </a:extLst>
                </p14:cNvPr>
                <p14:cNvContentPartPr/>
                <p14:nvPr/>
              </p14:nvContentPartPr>
              <p14:xfrm>
                <a:off x="493069" y="6588963"/>
                <a:ext cx="213840" cy="583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0FBF36EB-E490-4F10-9892-B0EED827659B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485509" y="6581403"/>
                  <a:ext cx="2289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3EDA0EB0-69FE-3D82-9490-5333BCD8B0A7}"/>
                    </a:ext>
                  </a:extLst>
                </p14:cNvPr>
                <p14:cNvContentPartPr/>
                <p14:nvPr/>
              </p14:nvContentPartPr>
              <p14:xfrm>
                <a:off x="762349" y="6528123"/>
                <a:ext cx="108360" cy="147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3EDA0EB0-69FE-3D82-9490-5333BCD8B0A7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754789" y="6520563"/>
                  <a:ext cx="123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C6E31AED-DCCA-5877-9BF9-8AFB5AE1BCBA}"/>
                    </a:ext>
                  </a:extLst>
                </p14:cNvPr>
                <p14:cNvContentPartPr/>
                <p14:nvPr/>
              </p14:nvContentPartPr>
              <p14:xfrm>
                <a:off x="801229" y="6519843"/>
                <a:ext cx="58320" cy="1825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C6E31AED-DCCA-5877-9BF9-8AFB5AE1BCBA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794029" y="6512283"/>
                  <a:ext cx="734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F685B14B-1DD0-82D6-781A-00AA53248A0C}"/>
                    </a:ext>
                  </a:extLst>
                </p14:cNvPr>
                <p14:cNvContentPartPr/>
                <p14:nvPr/>
              </p14:nvContentPartPr>
              <p14:xfrm>
                <a:off x="950629" y="6558723"/>
                <a:ext cx="11160" cy="799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F685B14B-1DD0-82D6-781A-00AA53248A0C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943069" y="6551163"/>
                  <a:ext cx="262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07952A9E-9B4B-B51A-7FED-2501127611E1}"/>
                    </a:ext>
                  </a:extLst>
                </p14:cNvPr>
                <p14:cNvContentPartPr/>
                <p14:nvPr/>
              </p14:nvContentPartPr>
              <p14:xfrm>
                <a:off x="1170229" y="6476643"/>
                <a:ext cx="153000" cy="2721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07952A9E-9B4B-B51A-7FED-2501127611E1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162669" y="6469083"/>
                  <a:ext cx="16812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DC7292E6-5F95-909E-CECD-2C3188F5F7B1}"/>
                    </a:ext>
                  </a:extLst>
                </p14:cNvPr>
                <p14:cNvContentPartPr/>
                <p14:nvPr/>
              </p14:nvContentPartPr>
              <p14:xfrm>
                <a:off x="1116229" y="6472323"/>
                <a:ext cx="312840" cy="2210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DC7292E6-5F95-909E-CECD-2C3188F5F7B1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108669" y="6464763"/>
                  <a:ext cx="3279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9DE376C5-CF44-731D-952B-A43163D8FB37}"/>
                    </a:ext>
                  </a:extLst>
                </p14:cNvPr>
                <p14:cNvContentPartPr/>
                <p14:nvPr/>
              </p14:nvContentPartPr>
              <p14:xfrm>
                <a:off x="1507549" y="5807403"/>
                <a:ext cx="91080" cy="201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9DE376C5-CF44-731D-952B-A43163D8FB37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500349" y="5799843"/>
                  <a:ext cx="1062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93B1A050-26CE-4336-B908-0AF697CD4D92}"/>
                    </a:ext>
                  </a:extLst>
                </p14:cNvPr>
                <p14:cNvContentPartPr/>
                <p14:nvPr/>
              </p14:nvContentPartPr>
              <p14:xfrm>
                <a:off x="1534189" y="5889483"/>
                <a:ext cx="147240" cy="169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93B1A050-26CE-4336-B908-0AF697CD4D92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526629" y="5881923"/>
                  <a:ext cx="162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1E6B9E19-A67A-4AD8-5737-4D80A06E8B9F}"/>
                    </a:ext>
                  </a:extLst>
                </p14:cNvPr>
                <p14:cNvContentPartPr/>
                <p14:nvPr/>
              </p14:nvContentPartPr>
              <p14:xfrm>
                <a:off x="1843789" y="5629923"/>
                <a:ext cx="100080" cy="2804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1E6B9E19-A67A-4AD8-5737-4D80A06E8B9F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836229" y="5622363"/>
                  <a:ext cx="11520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5F22E745-3498-2183-4F12-CBCDD6C06FB1}"/>
                    </a:ext>
                  </a:extLst>
                </p14:cNvPr>
                <p14:cNvContentPartPr/>
                <p14:nvPr/>
              </p14:nvContentPartPr>
              <p14:xfrm>
                <a:off x="1999669" y="5660523"/>
                <a:ext cx="51480" cy="2422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5F22E745-3498-2183-4F12-CBCDD6C06FB1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992469" y="5652963"/>
                  <a:ext cx="6660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EFF5A4F4-BFFF-0C7E-C928-D7F4EF3B8C0F}"/>
                    </a:ext>
                  </a:extLst>
                </p14:cNvPr>
                <p14:cNvContentPartPr/>
                <p14:nvPr/>
              </p14:nvContentPartPr>
              <p14:xfrm>
                <a:off x="2052229" y="5786523"/>
                <a:ext cx="107280" cy="82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EFF5A4F4-BFFF-0C7E-C928-D7F4EF3B8C0F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2044669" y="5778963"/>
                  <a:ext cx="122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D25577DA-8368-9526-C27F-CBFCCC19EDE8}"/>
                    </a:ext>
                  </a:extLst>
                </p14:cNvPr>
                <p14:cNvContentPartPr/>
                <p14:nvPr/>
              </p14:nvContentPartPr>
              <p14:xfrm>
                <a:off x="2375869" y="5585283"/>
                <a:ext cx="28440" cy="12996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D25577DA-8368-9526-C27F-CBFCCC19EDE8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2368309" y="5577723"/>
                  <a:ext cx="43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0C6BDF12-7F8A-B13E-CACC-D07FFB6AAD80}"/>
                    </a:ext>
                  </a:extLst>
                </p14:cNvPr>
                <p14:cNvContentPartPr/>
                <p14:nvPr/>
              </p14:nvContentPartPr>
              <p14:xfrm>
                <a:off x="2215669" y="5711283"/>
                <a:ext cx="239400" cy="331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0C6BDF12-7F8A-B13E-CACC-D07FFB6AAD80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2208109" y="5703723"/>
                  <a:ext cx="2541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586355C3-3385-674A-1E31-6987A598FA68}"/>
                    </a:ext>
                  </a:extLst>
                </p14:cNvPr>
                <p14:cNvContentPartPr/>
                <p14:nvPr/>
              </p14:nvContentPartPr>
              <p14:xfrm>
                <a:off x="2300629" y="5728203"/>
                <a:ext cx="70920" cy="1188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586355C3-3385-674A-1E31-6987A598FA68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2293069" y="5720643"/>
                  <a:ext cx="860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BD42ADBD-0376-851F-B5B2-E1F13209DFAA}"/>
                    </a:ext>
                  </a:extLst>
                </p14:cNvPr>
                <p14:cNvContentPartPr/>
                <p14:nvPr/>
              </p14:nvContentPartPr>
              <p14:xfrm>
                <a:off x="2372989" y="5742963"/>
                <a:ext cx="28440" cy="9828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BD42ADBD-0376-851F-B5B2-E1F13209DFAA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2365429" y="5735403"/>
                  <a:ext cx="435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CF17B05E-209C-40A7-881E-F364BA513F18}"/>
                    </a:ext>
                  </a:extLst>
                </p14:cNvPr>
                <p14:cNvContentPartPr/>
                <p14:nvPr/>
              </p14:nvContentPartPr>
              <p14:xfrm>
                <a:off x="2509069" y="5714163"/>
                <a:ext cx="49320" cy="1836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CF17B05E-209C-40A7-881E-F364BA513F18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2501509" y="5706603"/>
                  <a:ext cx="640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78450839-5B42-B290-DE2F-6E21412655ED}"/>
                    </a:ext>
                  </a:extLst>
                </p14:cNvPr>
                <p14:cNvContentPartPr/>
                <p14:nvPr/>
              </p14:nvContentPartPr>
              <p14:xfrm>
                <a:off x="1658029" y="6437763"/>
                <a:ext cx="50760" cy="187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78450839-5B42-B290-DE2F-6E21412655ED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650469" y="6430203"/>
                  <a:ext cx="658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93E8A1BF-0250-B360-062E-28EEFCFC120C}"/>
                    </a:ext>
                  </a:extLst>
                </p14:cNvPr>
                <p14:cNvContentPartPr/>
                <p14:nvPr/>
              </p14:nvContentPartPr>
              <p14:xfrm>
                <a:off x="1591069" y="6565923"/>
                <a:ext cx="138240" cy="151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93E8A1BF-0250-B360-062E-28EEFCFC120C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1583509" y="6558363"/>
                  <a:ext cx="1533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8E12CEAD-2C40-2897-F2B5-D4D530B7FA28}"/>
                    </a:ext>
                  </a:extLst>
                </p14:cNvPr>
                <p14:cNvContentPartPr/>
                <p14:nvPr/>
              </p14:nvContentPartPr>
              <p14:xfrm>
                <a:off x="1815709" y="6429483"/>
                <a:ext cx="212040" cy="19044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8E12CEAD-2C40-2897-F2B5-D4D530B7FA28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1808149" y="6421923"/>
                  <a:ext cx="2271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A7D5C140-DE3C-5E9B-B5E3-A0CBA50AF166}"/>
                    </a:ext>
                  </a:extLst>
                </p14:cNvPr>
                <p14:cNvContentPartPr/>
                <p14:nvPr/>
              </p14:nvContentPartPr>
              <p14:xfrm>
                <a:off x="2018749" y="6344163"/>
                <a:ext cx="137160" cy="2646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A7D5C140-DE3C-5E9B-B5E3-A0CBA50AF166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2011189" y="6336603"/>
                  <a:ext cx="15192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E86B17EA-8328-754F-8E39-32203F32D583}"/>
                    </a:ext>
                  </a:extLst>
                </p14:cNvPr>
                <p14:cNvContentPartPr/>
                <p14:nvPr/>
              </p14:nvContentPartPr>
              <p14:xfrm>
                <a:off x="2038189" y="6520203"/>
                <a:ext cx="137160" cy="1512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E86B17EA-8328-754F-8E39-32203F32D583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2030629" y="6513003"/>
                  <a:ext cx="1519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5853B7D1-2FC8-C6C2-9636-184BF840371B}"/>
                    </a:ext>
                  </a:extLst>
                </p14:cNvPr>
                <p14:cNvContentPartPr/>
                <p14:nvPr/>
              </p14:nvContentPartPr>
              <p14:xfrm>
                <a:off x="2243389" y="6394923"/>
                <a:ext cx="138600" cy="1936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5853B7D1-2FC8-C6C2-9636-184BF840371B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2235829" y="6387363"/>
                  <a:ext cx="1537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9C586F88-99DB-DF5B-AB31-E89B890E021B}"/>
                    </a:ext>
                  </a:extLst>
                </p14:cNvPr>
                <p14:cNvContentPartPr/>
                <p14:nvPr/>
              </p14:nvContentPartPr>
              <p14:xfrm>
                <a:off x="2444269" y="6407523"/>
                <a:ext cx="52560" cy="1778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9C586F88-99DB-DF5B-AB31-E89B890E021B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2436709" y="6399963"/>
                  <a:ext cx="676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D2B4360B-EBE7-D8D4-2EA9-12BCEA711CCA}"/>
                    </a:ext>
                  </a:extLst>
                </p14:cNvPr>
                <p14:cNvContentPartPr/>
                <p14:nvPr/>
              </p14:nvContentPartPr>
              <p14:xfrm>
                <a:off x="332869" y="5445243"/>
                <a:ext cx="1206360" cy="14976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D2B4360B-EBE7-D8D4-2EA9-12BCEA711CCA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325309" y="5437683"/>
                  <a:ext cx="1221480" cy="16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5">
            <p14:nvContentPartPr>
              <p14:cNvPr id="379" name="Input penna 378">
                <a:extLst>
                  <a:ext uri="{FF2B5EF4-FFF2-40B4-BE49-F238E27FC236}">
                    <a16:creationId xmlns:a16="http://schemas.microsoft.com/office/drawing/2014/main" id="{342846B8-9697-94F7-6E84-BD4F45CF32C7}"/>
                  </a:ext>
                </a:extLst>
              </p14:cNvPr>
              <p14:cNvContentPartPr/>
              <p14:nvPr/>
            </p14:nvContentPartPr>
            <p14:xfrm>
              <a:off x="158269" y="5742243"/>
              <a:ext cx="911520" cy="55800"/>
            </p14:xfrm>
          </p:contentPart>
        </mc:Choice>
        <mc:Fallback>
          <p:pic>
            <p:nvPicPr>
              <p:cNvPr id="379" name="Input penna 378">
                <a:extLst>
                  <a:ext uri="{FF2B5EF4-FFF2-40B4-BE49-F238E27FC236}">
                    <a16:creationId xmlns:a16="http://schemas.microsoft.com/office/drawing/2014/main" id="{342846B8-9697-94F7-6E84-BD4F45CF32C7}"/>
                  </a:ext>
                </a:extLst>
              </p:cNvPr>
              <p:cNvPicPr/>
              <p:nvPr/>
            </p:nvPicPr>
            <p:blipFill>
              <a:blip r:embed="rId466"/>
              <a:stretch>
                <a:fillRect/>
              </a:stretch>
            </p:blipFill>
            <p:spPr>
              <a:xfrm>
                <a:off x="104269" y="5634603"/>
                <a:ext cx="101916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7">
            <p14:nvContentPartPr>
              <p14:cNvPr id="380" name="Input penna 379">
                <a:extLst>
                  <a:ext uri="{FF2B5EF4-FFF2-40B4-BE49-F238E27FC236}">
                    <a16:creationId xmlns:a16="http://schemas.microsoft.com/office/drawing/2014/main" id="{97B992E9-07D4-8838-50CC-631C68672326}"/>
                  </a:ext>
                </a:extLst>
              </p14:cNvPr>
              <p14:cNvContentPartPr/>
              <p14:nvPr/>
            </p14:nvContentPartPr>
            <p14:xfrm>
              <a:off x="361669" y="6033843"/>
              <a:ext cx="730800" cy="41760"/>
            </p14:xfrm>
          </p:contentPart>
        </mc:Choice>
        <mc:Fallback>
          <p:pic>
            <p:nvPicPr>
              <p:cNvPr id="380" name="Input penna 379">
                <a:extLst>
                  <a:ext uri="{FF2B5EF4-FFF2-40B4-BE49-F238E27FC236}">
                    <a16:creationId xmlns:a16="http://schemas.microsoft.com/office/drawing/2014/main" id="{97B992E9-07D4-8838-50CC-631C68672326}"/>
                  </a:ext>
                </a:extLst>
              </p:cNvPr>
              <p:cNvPicPr/>
              <p:nvPr/>
            </p:nvPicPr>
            <p:blipFill>
              <a:blip r:embed="rId468"/>
              <a:stretch>
                <a:fillRect/>
              </a:stretch>
            </p:blipFill>
            <p:spPr>
              <a:xfrm>
                <a:off x="307669" y="5926203"/>
                <a:ext cx="83844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9">
            <p14:nvContentPartPr>
              <p14:cNvPr id="381" name="Input penna 380">
                <a:extLst>
                  <a:ext uri="{FF2B5EF4-FFF2-40B4-BE49-F238E27FC236}">
                    <a16:creationId xmlns:a16="http://schemas.microsoft.com/office/drawing/2014/main" id="{3D411EDD-5111-D816-C4F8-6EE4CB7D5539}"/>
                  </a:ext>
                </a:extLst>
              </p14:cNvPr>
              <p14:cNvContentPartPr/>
              <p14:nvPr/>
            </p14:nvContentPartPr>
            <p14:xfrm>
              <a:off x="1852429" y="5241123"/>
              <a:ext cx="1008000" cy="51480"/>
            </p14:xfrm>
          </p:contentPart>
        </mc:Choice>
        <mc:Fallback>
          <p:pic>
            <p:nvPicPr>
              <p:cNvPr id="381" name="Input penna 380">
                <a:extLst>
                  <a:ext uri="{FF2B5EF4-FFF2-40B4-BE49-F238E27FC236}">
                    <a16:creationId xmlns:a16="http://schemas.microsoft.com/office/drawing/2014/main" id="{3D411EDD-5111-D816-C4F8-6EE4CB7D5539}"/>
                  </a:ext>
                </a:extLst>
              </p:cNvPr>
              <p:cNvPicPr/>
              <p:nvPr/>
            </p:nvPicPr>
            <p:blipFill>
              <a:blip r:embed="rId470"/>
              <a:stretch>
                <a:fillRect/>
              </a:stretch>
            </p:blipFill>
            <p:spPr>
              <a:xfrm>
                <a:off x="1798429" y="5133123"/>
                <a:ext cx="1115640" cy="26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1313852C-2916-4C1B-728C-477D44B63705}"/>
              </a:ext>
            </a:extLst>
          </p:cNvPr>
          <p:cNvGrpSpPr/>
          <p:nvPr/>
        </p:nvGrpSpPr>
        <p:grpSpPr>
          <a:xfrm>
            <a:off x="8650244" y="3924140"/>
            <a:ext cx="571320" cy="358200"/>
            <a:chOff x="8650244" y="3924140"/>
            <a:chExt cx="571320" cy="35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D02C81D8-5B48-B9AE-D9C3-18321D8D0012}"/>
                    </a:ext>
                  </a:extLst>
                </p14:cNvPr>
                <p14:cNvContentPartPr/>
                <p14:nvPr/>
              </p14:nvContentPartPr>
              <p14:xfrm>
                <a:off x="8650244" y="3924140"/>
                <a:ext cx="187920" cy="1137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D02C81D8-5B48-B9AE-D9C3-18321D8D0012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643044" y="3916580"/>
                  <a:ext cx="2026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A6E4358F-24EA-EB63-66E1-C0C5DC6CBB14}"/>
                    </a:ext>
                  </a:extLst>
                </p14:cNvPr>
                <p14:cNvContentPartPr/>
                <p14:nvPr/>
              </p14:nvContentPartPr>
              <p14:xfrm>
                <a:off x="8761844" y="4058420"/>
                <a:ext cx="2160" cy="9540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A6E4358F-24EA-EB63-66E1-C0C5DC6CBB14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754284" y="4050860"/>
                  <a:ext cx="172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BBFE3187-28DA-C035-0179-D97BF17ACA9A}"/>
                    </a:ext>
                  </a:extLst>
                </p14:cNvPr>
                <p14:cNvContentPartPr/>
                <p14:nvPr/>
              </p14:nvContentPartPr>
              <p14:xfrm>
                <a:off x="8658524" y="4123220"/>
                <a:ext cx="215640" cy="187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BBFE3187-28DA-C035-0179-D97BF17ACA9A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650964" y="4115660"/>
                  <a:ext cx="2307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7C6EBAB1-4E0F-FE03-955C-F82372FC627C}"/>
                    </a:ext>
                  </a:extLst>
                </p14:cNvPr>
                <p14:cNvContentPartPr/>
                <p14:nvPr/>
              </p14:nvContentPartPr>
              <p14:xfrm>
                <a:off x="8717204" y="4193420"/>
                <a:ext cx="219240" cy="8892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7C6EBAB1-4E0F-FE03-955C-F82372FC627C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709644" y="4186220"/>
                  <a:ext cx="2343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277EF84D-F505-7B87-97F6-B4652CF1ED59}"/>
                    </a:ext>
                  </a:extLst>
                </p14:cNvPr>
                <p14:cNvContentPartPr/>
                <p14:nvPr/>
              </p14:nvContentPartPr>
              <p14:xfrm>
                <a:off x="8947964" y="3988580"/>
                <a:ext cx="126000" cy="129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277EF84D-F505-7B87-97F6-B4652CF1ED59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940404" y="3981020"/>
                  <a:ext cx="1411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AC895060-2DCD-EB76-38EC-2F2D792B4FA0}"/>
                    </a:ext>
                  </a:extLst>
                </p14:cNvPr>
                <p14:cNvContentPartPr/>
                <p14:nvPr/>
              </p14:nvContentPartPr>
              <p14:xfrm>
                <a:off x="8948324" y="4013060"/>
                <a:ext cx="98640" cy="1551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AC895060-2DCD-EB76-38EC-2F2D792B4FA0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940764" y="4005500"/>
                  <a:ext cx="1137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DAC65B2C-263D-6673-7E5C-EE28A1DA4244}"/>
                    </a:ext>
                  </a:extLst>
                </p14:cNvPr>
                <p14:cNvContentPartPr/>
                <p14:nvPr/>
              </p14:nvContentPartPr>
              <p14:xfrm>
                <a:off x="9090884" y="4020980"/>
                <a:ext cx="38160" cy="20952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DAC65B2C-263D-6673-7E5C-EE28A1DA4244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9083324" y="4013420"/>
                  <a:ext cx="532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D68DD8C2-BAB9-A1E6-DE24-6536F445248B}"/>
                    </a:ext>
                  </a:extLst>
                </p14:cNvPr>
                <p14:cNvContentPartPr/>
                <p14:nvPr/>
              </p14:nvContentPartPr>
              <p14:xfrm>
                <a:off x="9120764" y="4146980"/>
                <a:ext cx="100800" cy="82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D68DD8C2-BAB9-A1E6-DE24-6536F445248B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9113204" y="4139420"/>
                  <a:ext cx="115920" cy="2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7">
            <p14:nvContentPartPr>
              <p14:cNvPr id="392" name="Input penna 391">
                <a:extLst>
                  <a:ext uri="{FF2B5EF4-FFF2-40B4-BE49-F238E27FC236}">
                    <a16:creationId xmlns:a16="http://schemas.microsoft.com/office/drawing/2014/main" id="{0A8B32DB-64FC-AB9E-DF29-53F064ADE490}"/>
                  </a:ext>
                </a:extLst>
              </p14:cNvPr>
              <p14:cNvContentPartPr/>
              <p14:nvPr/>
            </p14:nvContentPartPr>
            <p14:xfrm>
              <a:off x="9469346" y="4045666"/>
              <a:ext cx="73800" cy="11880"/>
            </p14:xfrm>
          </p:contentPart>
        </mc:Choice>
        <mc:Fallback>
          <p:pic>
            <p:nvPicPr>
              <p:cNvPr id="392" name="Input penna 391">
                <a:extLst>
                  <a:ext uri="{FF2B5EF4-FFF2-40B4-BE49-F238E27FC236}">
                    <a16:creationId xmlns:a16="http://schemas.microsoft.com/office/drawing/2014/main" id="{0A8B32DB-64FC-AB9E-DF29-53F064ADE490}"/>
                  </a:ext>
                </a:extLst>
              </p:cNvPr>
              <p:cNvPicPr/>
              <p:nvPr/>
            </p:nvPicPr>
            <p:blipFill>
              <a:blip r:embed="rId488"/>
              <a:stretch>
                <a:fillRect/>
              </a:stretch>
            </p:blipFill>
            <p:spPr>
              <a:xfrm>
                <a:off x="9461786" y="4038466"/>
                <a:ext cx="8892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9">
            <p14:nvContentPartPr>
              <p14:cNvPr id="393" name="Input penna 392">
                <a:extLst>
                  <a:ext uri="{FF2B5EF4-FFF2-40B4-BE49-F238E27FC236}">
                    <a16:creationId xmlns:a16="http://schemas.microsoft.com/office/drawing/2014/main" id="{6FD3DCC9-0B45-25BE-9D0A-9BD983C44B93}"/>
                  </a:ext>
                </a:extLst>
              </p14:cNvPr>
              <p14:cNvContentPartPr/>
              <p14:nvPr/>
            </p14:nvContentPartPr>
            <p14:xfrm>
              <a:off x="9454586" y="4137826"/>
              <a:ext cx="177120" cy="5760"/>
            </p14:xfrm>
          </p:contentPart>
        </mc:Choice>
        <mc:Fallback>
          <p:pic>
            <p:nvPicPr>
              <p:cNvPr id="393" name="Input penna 392">
                <a:extLst>
                  <a:ext uri="{FF2B5EF4-FFF2-40B4-BE49-F238E27FC236}">
                    <a16:creationId xmlns:a16="http://schemas.microsoft.com/office/drawing/2014/main" id="{6FD3DCC9-0B45-25BE-9D0A-9BD983C44B93}"/>
                  </a:ext>
                </a:extLst>
              </p:cNvPr>
              <p:cNvPicPr/>
              <p:nvPr/>
            </p:nvPicPr>
            <p:blipFill>
              <a:blip r:embed="rId490"/>
              <a:stretch>
                <a:fillRect/>
              </a:stretch>
            </p:blipFill>
            <p:spPr>
              <a:xfrm>
                <a:off x="9447026" y="4130266"/>
                <a:ext cx="192240" cy="2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8" name="Gruppo 397">
            <a:extLst>
              <a:ext uri="{FF2B5EF4-FFF2-40B4-BE49-F238E27FC236}">
                <a16:creationId xmlns:a16="http://schemas.microsoft.com/office/drawing/2014/main" id="{4BDD1177-1977-856D-FCC5-5961317AB96B}"/>
              </a:ext>
            </a:extLst>
          </p:cNvPr>
          <p:cNvGrpSpPr/>
          <p:nvPr/>
        </p:nvGrpSpPr>
        <p:grpSpPr>
          <a:xfrm>
            <a:off x="9817826" y="3998506"/>
            <a:ext cx="464400" cy="173160"/>
            <a:chOff x="9817826" y="3998506"/>
            <a:chExt cx="464400" cy="17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CFBDAD11-F8BB-8D14-88B5-78FCB06567E3}"/>
                    </a:ext>
                  </a:extLst>
                </p14:cNvPr>
                <p14:cNvContentPartPr/>
                <p14:nvPr/>
              </p14:nvContentPartPr>
              <p14:xfrm>
                <a:off x="9817826" y="4002826"/>
                <a:ext cx="199440" cy="16884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CFBDAD11-F8BB-8D14-88B5-78FCB06567E3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9810266" y="3995266"/>
                  <a:ext cx="2145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F080F61E-1E14-1A45-7DAD-C21C3E831177}"/>
                    </a:ext>
                  </a:extLst>
                </p14:cNvPr>
                <p14:cNvContentPartPr/>
                <p14:nvPr/>
              </p14:nvContentPartPr>
              <p14:xfrm>
                <a:off x="10068746" y="4039906"/>
                <a:ext cx="9720" cy="7164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F080F61E-1E14-1A45-7DAD-C21C3E831177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10061186" y="4032346"/>
                  <a:ext cx="244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0161420C-68B8-A930-5EE5-6D75E47D5E35}"/>
                    </a:ext>
                  </a:extLst>
                </p14:cNvPr>
                <p14:cNvContentPartPr/>
                <p14:nvPr/>
              </p14:nvContentPartPr>
              <p14:xfrm>
                <a:off x="10143266" y="3998506"/>
                <a:ext cx="138960" cy="13464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0161420C-68B8-A930-5EE5-6D75E47D5E35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10135706" y="3990946"/>
                  <a:ext cx="154080" cy="14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4" name="Gruppo 403">
            <a:extLst>
              <a:ext uri="{FF2B5EF4-FFF2-40B4-BE49-F238E27FC236}">
                <a16:creationId xmlns:a16="http://schemas.microsoft.com/office/drawing/2014/main" id="{52520180-960F-06B8-DD0D-26C5DF5F85D8}"/>
              </a:ext>
            </a:extLst>
          </p:cNvPr>
          <p:cNvGrpSpPr/>
          <p:nvPr/>
        </p:nvGrpSpPr>
        <p:grpSpPr>
          <a:xfrm>
            <a:off x="10348106" y="4012186"/>
            <a:ext cx="553680" cy="130320"/>
            <a:chOff x="10348106" y="4012186"/>
            <a:chExt cx="553680" cy="13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C8A8E7A4-C520-F5E1-6B48-25B83473290D}"/>
                    </a:ext>
                  </a:extLst>
                </p14:cNvPr>
                <p14:cNvContentPartPr/>
                <p14:nvPr/>
              </p14:nvContentPartPr>
              <p14:xfrm>
                <a:off x="10348106" y="4012186"/>
                <a:ext cx="134280" cy="1040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C8A8E7A4-C520-F5E1-6B48-25B83473290D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10340546" y="4004626"/>
                  <a:ext cx="1494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67834AD0-1BE9-DA43-A5AF-49645F0B9809}"/>
                    </a:ext>
                  </a:extLst>
                </p14:cNvPr>
                <p14:cNvContentPartPr/>
                <p14:nvPr/>
              </p14:nvContentPartPr>
              <p14:xfrm>
                <a:off x="10529546" y="4033426"/>
                <a:ext cx="83160" cy="644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67834AD0-1BE9-DA43-A5AF-49645F0B9809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10521986" y="4025866"/>
                  <a:ext cx="982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F88E130F-BFF3-62D4-C534-7C4E0BF6FA5C}"/>
                    </a:ext>
                  </a:extLst>
                </p14:cNvPr>
                <p14:cNvContentPartPr/>
                <p14:nvPr/>
              </p14:nvContentPartPr>
              <p14:xfrm>
                <a:off x="10660946" y="4012186"/>
                <a:ext cx="73440" cy="10008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F88E130F-BFF3-62D4-C534-7C4E0BF6FA5C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10653386" y="4004986"/>
                  <a:ext cx="882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F786F608-C71C-0F11-BD9E-2EDE4BAC2772}"/>
                    </a:ext>
                  </a:extLst>
                </p14:cNvPr>
                <p14:cNvContentPartPr/>
                <p14:nvPr/>
              </p14:nvContentPartPr>
              <p14:xfrm>
                <a:off x="10778306" y="4040266"/>
                <a:ext cx="123480" cy="10224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F786F608-C71C-0F11-BD9E-2EDE4BAC2772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10770746" y="4032706"/>
                  <a:ext cx="13860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3" name="Gruppo 412">
            <a:extLst>
              <a:ext uri="{FF2B5EF4-FFF2-40B4-BE49-F238E27FC236}">
                <a16:creationId xmlns:a16="http://schemas.microsoft.com/office/drawing/2014/main" id="{B58D63C6-777D-2171-C237-319934BB894C}"/>
              </a:ext>
            </a:extLst>
          </p:cNvPr>
          <p:cNvGrpSpPr/>
          <p:nvPr/>
        </p:nvGrpSpPr>
        <p:grpSpPr>
          <a:xfrm>
            <a:off x="4457983" y="4158753"/>
            <a:ext cx="551880" cy="223200"/>
            <a:chOff x="4457983" y="4158753"/>
            <a:chExt cx="551880" cy="22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C4CDE00-8C78-7806-EA3D-F46F2A251183}"/>
                    </a:ext>
                  </a:extLst>
                </p14:cNvPr>
                <p14:cNvContentPartPr/>
                <p14:nvPr/>
              </p14:nvContentPartPr>
              <p14:xfrm>
                <a:off x="4542583" y="4194753"/>
                <a:ext cx="73440" cy="11268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C4CDE00-8C78-7806-EA3D-F46F2A251183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4535383" y="4187193"/>
                  <a:ext cx="885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D0FD7EC9-8D04-51CA-5ACB-7E79B01C60D3}"/>
                    </a:ext>
                  </a:extLst>
                </p14:cNvPr>
                <p14:cNvContentPartPr/>
                <p14:nvPr/>
              </p14:nvContentPartPr>
              <p14:xfrm>
                <a:off x="4457983" y="4329033"/>
                <a:ext cx="138240" cy="5292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D0FD7EC9-8D04-51CA-5ACB-7E79B01C60D3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4450423" y="4321833"/>
                  <a:ext cx="1533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FC549D1D-7B16-70E0-B043-7523466D0363}"/>
                    </a:ext>
                  </a:extLst>
                </p14:cNvPr>
                <p14:cNvContentPartPr/>
                <p14:nvPr/>
              </p14:nvContentPartPr>
              <p14:xfrm>
                <a:off x="4634383" y="4183233"/>
                <a:ext cx="88200" cy="17280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FC549D1D-7B16-70E0-B043-7523466D0363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4626823" y="4175673"/>
                  <a:ext cx="103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00726DEC-82C0-A347-B8CB-CA2897F82570}"/>
                    </a:ext>
                  </a:extLst>
                </p14:cNvPr>
                <p14:cNvContentPartPr/>
                <p14:nvPr/>
              </p14:nvContentPartPr>
              <p14:xfrm>
                <a:off x="4765783" y="4195833"/>
                <a:ext cx="22320" cy="10836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00726DEC-82C0-A347-B8CB-CA2897F82570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4758223" y="4188273"/>
                  <a:ext cx="370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5758D7BE-8802-348B-A00F-1CAEECBBB500}"/>
                    </a:ext>
                  </a:extLst>
                </p14:cNvPr>
                <p14:cNvContentPartPr/>
                <p14:nvPr/>
              </p14:nvContentPartPr>
              <p14:xfrm>
                <a:off x="4910863" y="4158753"/>
                <a:ext cx="89280" cy="13356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5758D7BE-8802-348B-A00F-1CAEECBBB500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4903303" y="4151193"/>
                  <a:ext cx="1044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52A126B9-93C4-9771-C0F7-98C71F73FCE6}"/>
                    </a:ext>
                  </a:extLst>
                </p14:cNvPr>
                <p14:cNvContentPartPr/>
                <p14:nvPr/>
              </p14:nvContentPartPr>
              <p14:xfrm>
                <a:off x="4925983" y="4260633"/>
                <a:ext cx="17640" cy="6012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52A126B9-93C4-9771-C0F7-98C71F73FCE6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4918423" y="4253073"/>
                  <a:ext cx="327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ACFFEE0E-86E2-8339-B34B-EAE0F3B9CBFC}"/>
                    </a:ext>
                  </a:extLst>
                </p14:cNvPr>
                <p14:cNvContentPartPr/>
                <p14:nvPr/>
              </p14:nvContentPartPr>
              <p14:xfrm>
                <a:off x="4848583" y="4324353"/>
                <a:ext cx="161280" cy="158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ACFFEE0E-86E2-8339-B34B-EAE0F3B9CBFC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4841023" y="4316793"/>
                  <a:ext cx="176040" cy="3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9">
            <p14:nvContentPartPr>
              <p14:cNvPr id="414" name="Input penna 413">
                <a:extLst>
                  <a:ext uri="{FF2B5EF4-FFF2-40B4-BE49-F238E27FC236}">
                    <a16:creationId xmlns:a16="http://schemas.microsoft.com/office/drawing/2014/main" id="{D6FDFA77-7DDE-3ED1-FBD5-E8CEBC9F8EBC}"/>
                  </a:ext>
                </a:extLst>
              </p14:cNvPr>
              <p14:cNvContentPartPr/>
              <p14:nvPr/>
            </p14:nvContentPartPr>
            <p14:xfrm>
              <a:off x="7325743" y="4514896"/>
              <a:ext cx="931680" cy="59040"/>
            </p14:xfrm>
          </p:contentPart>
        </mc:Choice>
        <mc:Fallback>
          <p:pic>
            <p:nvPicPr>
              <p:cNvPr id="414" name="Input penna 413">
                <a:extLst>
                  <a:ext uri="{FF2B5EF4-FFF2-40B4-BE49-F238E27FC236}">
                    <a16:creationId xmlns:a16="http://schemas.microsoft.com/office/drawing/2014/main" id="{D6FDFA77-7DDE-3ED1-FBD5-E8CEBC9F8EBC}"/>
                  </a:ext>
                </a:extLst>
              </p:cNvPr>
              <p:cNvPicPr/>
              <p:nvPr/>
            </p:nvPicPr>
            <p:blipFill>
              <a:blip r:embed="rId520"/>
              <a:stretch>
                <a:fillRect/>
              </a:stretch>
            </p:blipFill>
            <p:spPr>
              <a:xfrm>
                <a:off x="7318183" y="4507336"/>
                <a:ext cx="946800" cy="7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7" name="Gruppo 436">
            <a:extLst>
              <a:ext uri="{FF2B5EF4-FFF2-40B4-BE49-F238E27FC236}">
                <a16:creationId xmlns:a16="http://schemas.microsoft.com/office/drawing/2014/main" id="{DE3C98DE-DB09-394D-FBAF-02FE4D96B2AE}"/>
              </a:ext>
            </a:extLst>
          </p:cNvPr>
          <p:cNvGrpSpPr/>
          <p:nvPr/>
        </p:nvGrpSpPr>
        <p:grpSpPr>
          <a:xfrm>
            <a:off x="7210903" y="3910816"/>
            <a:ext cx="983520" cy="283320"/>
            <a:chOff x="7210903" y="3910816"/>
            <a:chExt cx="983520" cy="28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C52BAF47-B551-10FF-F400-77DEA1954367}"/>
                    </a:ext>
                  </a:extLst>
                </p14:cNvPr>
                <p14:cNvContentPartPr/>
                <p14:nvPr/>
              </p14:nvContentPartPr>
              <p14:xfrm>
                <a:off x="7210903" y="3954016"/>
                <a:ext cx="114480" cy="936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C52BAF47-B551-10FF-F400-77DEA1954367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7203343" y="3946456"/>
                  <a:ext cx="1296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3C47E9B3-D301-F258-CF3A-8C37AF30B906}"/>
                    </a:ext>
                  </a:extLst>
                </p14:cNvPr>
                <p14:cNvContentPartPr/>
                <p14:nvPr/>
              </p14:nvContentPartPr>
              <p14:xfrm>
                <a:off x="7265263" y="3968776"/>
                <a:ext cx="29160" cy="7020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3C47E9B3-D301-F258-CF3A-8C37AF30B906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7257703" y="3961216"/>
                  <a:ext cx="442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4F810968-D3BB-B7C5-8AFF-15B600524EC0}"/>
                    </a:ext>
                  </a:extLst>
                </p14:cNvPr>
                <p14:cNvContentPartPr/>
                <p14:nvPr/>
              </p14:nvContentPartPr>
              <p14:xfrm>
                <a:off x="7337263" y="3946816"/>
                <a:ext cx="90000" cy="626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4F810968-D3BB-B7C5-8AFF-15B600524EC0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7329703" y="3939256"/>
                  <a:ext cx="1051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09CB9B6B-00BB-6D11-F899-B5BF144ECDDF}"/>
                    </a:ext>
                  </a:extLst>
                </p14:cNvPr>
                <p14:cNvContentPartPr/>
                <p14:nvPr/>
              </p14:nvContentPartPr>
              <p14:xfrm>
                <a:off x="7435183" y="3978496"/>
                <a:ext cx="65160" cy="75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09CB9B6B-00BB-6D11-F899-B5BF144ECDDF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7427983" y="3970936"/>
                  <a:ext cx="80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8912F0C7-C236-8DBF-9CF0-CE9A07C4A306}"/>
                    </a:ext>
                  </a:extLst>
                </p14:cNvPr>
                <p14:cNvContentPartPr/>
                <p14:nvPr/>
              </p14:nvContentPartPr>
              <p14:xfrm>
                <a:off x="7460383" y="4004056"/>
                <a:ext cx="12600" cy="421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8912F0C7-C236-8DBF-9CF0-CE9A07C4A306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7452823" y="3996496"/>
                  <a:ext cx="277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C5AB0911-F720-5B3A-5D50-124167D3F423}"/>
                    </a:ext>
                  </a:extLst>
                </p14:cNvPr>
                <p14:cNvContentPartPr/>
                <p14:nvPr/>
              </p14:nvContentPartPr>
              <p14:xfrm>
                <a:off x="7542823" y="3972376"/>
                <a:ext cx="88920" cy="288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C5AB0911-F720-5B3A-5D50-124167D3F423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7535263" y="3964816"/>
                  <a:ext cx="1036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86996293-F3FC-B429-6D6B-23821ED47E9D}"/>
                    </a:ext>
                  </a:extLst>
                </p14:cNvPr>
                <p14:cNvContentPartPr/>
                <p14:nvPr/>
              </p14:nvContentPartPr>
              <p14:xfrm>
                <a:off x="7585663" y="3968416"/>
                <a:ext cx="16920" cy="612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86996293-F3FC-B429-6D6B-23821ED47E9D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7578103" y="3960856"/>
                  <a:ext cx="32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4E3947FA-27BF-2535-5AA0-A0D6D53491B2}"/>
                    </a:ext>
                  </a:extLst>
                </p14:cNvPr>
                <p14:cNvContentPartPr/>
                <p14:nvPr/>
              </p14:nvContentPartPr>
              <p14:xfrm>
                <a:off x="7630663" y="3976696"/>
                <a:ext cx="72000" cy="8244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4E3947FA-27BF-2535-5AA0-A0D6D53491B2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7623103" y="3969136"/>
                  <a:ext cx="87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47CC2CED-A1ED-2705-03D1-3A334783D27E}"/>
                    </a:ext>
                  </a:extLst>
                </p14:cNvPr>
                <p14:cNvContentPartPr/>
                <p14:nvPr/>
              </p14:nvContentPartPr>
              <p14:xfrm>
                <a:off x="7895983" y="3965896"/>
                <a:ext cx="23760" cy="900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47CC2CED-A1ED-2705-03D1-3A334783D27E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7888783" y="3958336"/>
                  <a:ext cx="388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9A510460-04DF-B1CF-74CE-FAC57D488E0E}"/>
                    </a:ext>
                  </a:extLst>
                </p14:cNvPr>
                <p14:cNvContentPartPr/>
                <p14:nvPr/>
              </p14:nvContentPartPr>
              <p14:xfrm>
                <a:off x="8005063" y="3910816"/>
                <a:ext cx="2520" cy="1191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9A510460-04DF-B1CF-74CE-FAC57D488E0E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7997503" y="3903256"/>
                  <a:ext cx="176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4A1AC31B-E29C-CF2F-9E78-6D9014559C7A}"/>
                    </a:ext>
                  </a:extLst>
                </p14:cNvPr>
                <p14:cNvContentPartPr/>
                <p14:nvPr/>
              </p14:nvContentPartPr>
              <p14:xfrm>
                <a:off x="7584223" y="4078936"/>
                <a:ext cx="146160" cy="11520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4A1AC31B-E29C-CF2F-9E78-6D9014559C7A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7576663" y="4071376"/>
                  <a:ext cx="1612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8ED2EDFD-B0EA-4FFE-D343-6376D1F6CA2B}"/>
                    </a:ext>
                  </a:extLst>
                </p14:cNvPr>
                <p14:cNvContentPartPr/>
                <p14:nvPr/>
              </p14:nvContentPartPr>
              <p14:xfrm>
                <a:off x="7769983" y="4085416"/>
                <a:ext cx="16920" cy="864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8ED2EDFD-B0EA-4FFE-D343-6376D1F6CA2B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7762423" y="4077856"/>
                  <a:ext cx="320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74BC2B07-F6F7-29C6-7EBE-79402B31769C}"/>
                    </a:ext>
                  </a:extLst>
                </p14:cNvPr>
                <p14:cNvContentPartPr/>
                <p14:nvPr/>
              </p14:nvContentPartPr>
              <p14:xfrm>
                <a:off x="7822183" y="4108096"/>
                <a:ext cx="105840" cy="738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74BC2B07-F6F7-29C6-7EBE-79402B31769C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7814623" y="4100536"/>
                  <a:ext cx="1206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4F3F0464-B798-43A6-0B5D-B1B83493708A}"/>
                    </a:ext>
                  </a:extLst>
                </p14:cNvPr>
                <p14:cNvContentPartPr/>
                <p14:nvPr/>
              </p14:nvContentPartPr>
              <p14:xfrm>
                <a:off x="7937383" y="4108816"/>
                <a:ext cx="34920" cy="5940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4F3F0464-B798-43A6-0B5D-B1B83493708A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7929823" y="4101256"/>
                  <a:ext cx="500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6C771E68-F551-8ABC-4C1B-0857ADB9E5E2}"/>
                    </a:ext>
                  </a:extLst>
                </p14:cNvPr>
                <p14:cNvContentPartPr/>
                <p14:nvPr/>
              </p14:nvContentPartPr>
              <p14:xfrm>
                <a:off x="8004343" y="4087216"/>
                <a:ext cx="61200" cy="784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6C771E68-F551-8ABC-4C1B-0857ADB9E5E2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7996783" y="4079656"/>
                  <a:ext cx="76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94AFC9BC-B175-F43B-71E0-53306B090078}"/>
                    </a:ext>
                  </a:extLst>
                </p14:cNvPr>
                <p14:cNvContentPartPr/>
                <p14:nvPr/>
              </p14:nvContentPartPr>
              <p14:xfrm>
                <a:off x="8121703" y="4080016"/>
                <a:ext cx="72720" cy="10008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94AFC9BC-B175-F43B-71E0-53306B090078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8114143" y="4072456"/>
                  <a:ext cx="8784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5" name="Gruppo 464">
            <a:extLst>
              <a:ext uri="{FF2B5EF4-FFF2-40B4-BE49-F238E27FC236}">
                <a16:creationId xmlns:a16="http://schemas.microsoft.com/office/drawing/2014/main" id="{76F80B64-2353-EB3B-E352-30E30A7EBA23}"/>
              </a:ext>
            </a:extLst>
          </p:cNvPr>
          <p:cNvGrpSpPr/>
          <p:nvPr/>
        </p:nvGrpSpPr>
        <p:grpSpPr>
          <a:xfrm>
            <a:off x="7486303" y="4646296"/>
            <a:ext cx="578880" cy="343440"/>
            <a:chOff x="7486303" y="4646296"/>
            <a:chExt cx="578880" cy="34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B72E8A69-1A58-A8D5-33C0-C490D26766AA}"/>
                    </a:ext>
                  </a:extLst>
                </p14:cNvPr>
                <p14:cNvContentPartPr/>
                <p14:nvPr/>
              </p14:nvContentPartPr>
              <p14:xfrm>
                <a:off x="7568743" y="4646296"/>
                <a:ext cx="135360" cy="961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B72E8A69-1A58-A8D5-33C0-C490D26766AA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7561183" y="4638736"/>
                  <a:ext cx="150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1007FE0C-07B5-CA94-A112-EBB715E85175}"/>
                    </a:ext>
                  </a:extLst>
                </p14:cNvPr>
                <p14:cNvContentPartPr/>
                <p14:nvPr/>
              </p14:nvContentPartPr>
              <p14:xfrm>
                <a:off x="7486303" y="4806496"/>
                <a:ext cx="297720" cy="1188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1007FE0C-07B5-CA94-A112-EBB715E85175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7479103" y="4798936"/>
                  <a:ext cx="3124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8EB243B1-AE1B-C873-5979-A27EF80AE7B6}"/>
                    </a:ext>
                  </a:extLst>
                </p14:cNvPr>
                <p14:cNvContentPartPr/>
                <p14:nvPr/>
              </p14:nvContentPartPr>
              <p14:xfrm>
                <a:off x="7591423" y="4865176"/>
                <a:ext cx="111600" cy="4824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8EB243B1-AE1B-C873-5979-A27EF80AE7B6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7583863" y="4857616"/>
                  <a:ext cx="1267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B0553FDD-F189-7D31-0DF5-137D1D263963}"/>
                    </a:ext>
                  </a:extLst>
                </p14:cNvPr>
                <p14:cNvContentPartPr/>
                <p14:nvPr/>
              </p14:nvContentPartPr>
              <p14:xfrm>
                <a:off x="7596823" y="4914856"/>
                <a:ext cx="52200" cy="6552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B0553FDD-F189-7D31-0DF5-137D1D263963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7589263" y="4907296"/>
                  <a:ext cx="669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5F257415-EFB1-06C9-6A11-328FC1316D93}"/>
                    </a:ext>
                  </a:extLst>
                </p14:cNvPr>
                <p14:cNvContentPartPr/>
                <p14:nvPr/>
              </p14:nvContentPartPr>
              <p14:xfrm>
                <a:off x="7662703" y="4921336"/>
                <a:ext cx="36720" cy="6840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5F257415-EFB1-06C9-6A11-328FC1316D93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7655143" y="4913776"/>
                  <a:ext cx="514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E8CEB8CF-B791-0A80-47FD-92304301C244}"/>
                    </a:ext>
                  </a:extLst>
                </p14:cNvPr>
                <p14:cNvContentPartPr/>
                <p14:nvPr/>
              </p14:nvContentPartPr>
              <p14:xfrm>
                <a:off x="7879063" y="4742776"/>
                <a:ext cx="92880" cy="2196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E8CEB8CF-B791-0A80-47FD-92304301C244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7871863" y="4735216"/>
                  <a:ext cx="108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68F78714-6EDF-6FEF-EEB6-8F3BC4D4C99A}"/>
                    </a:ext>
                  </a:extLst>
                </p14:cNvPr>
                <p14:cNvContentPartPr/>
                <p14:nvPr/>
              </p14:nvContentPartPr>
              <p14:xfrm>
                <a:off x="7857823" y="4748536"/>
                <a:ext cx="88920" cy="14904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68F78714-6EDF-6FEF-EEB6-8F3BC4D4C99A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7850623" y="4740976"/>
                  <a:ext cx="1040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5436C426-BF17-6F5D-A3E2-1918E301F38B}"/>
                    </a:ext>
                  </a:extLst>
                </p14:cNvPr>
                <p14:cNvContentPartPr/>
                <p14:nvPr/>
              </p14:nvContentPartPr>
              <p14:xfrm>
                <a:off x="7987063" y="4786696"/>
                <a:ext cx="2160" cy="856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5436C426-BF17-6F5D-A3E2-1918E301F38B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7979503" y="4779136"/>
                  <a:ext cx="172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032F3460-1D5B-2DDF-4817-A32166B2AD85}"/>
                    </a:ext>
                  </a:extLst>
                </p14:cNvPr>
                <p14:cNvContentPartPr/>
                <p14:nvPr/>
              </p14:nvContentPartPr>
              <p14:xfrm>
                <a:off x="8001463" y="4828816"/>
                <a:ext cx="63720" cy="14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032F3460-1D5B-2DDF-4817-A32166B2AD85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7993903" y="4821256"/>
                  <a:ext cx="78480" cy="1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3" name="Gruppo 462">
            <a:extLst>
              <a:ext uri="{FF2B5EF4-FFF2-40B4-BE49-F238E27FC236}">
                <a16:creationId xmlns:a16="http://schemas.microsoft.com/office/drawing/2014/main" id="{2D225900-8C51-4B8F-C1B4-534A964A33C7}"/>
              </a:ext>
            </a:extLst>
          </p:cNvPr>
          <p:cNvGrpSpPr/>
          <p:nvPr/>
        </p:nvGrpSpPr>
        <p:grpSpPr>
          <a:xfrm>
            <a:off x="8264623" y="4749616"/>
            <a:ext cx="75960" cy="74160"/>
            <a:chOff x="8264623" y="4749616"/>
            <a:chExt cx="75960" cy="7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DA4974D0-705B-1D22-3DFF-8AAE17AAD92E}"/>
                    </a:ext>
                  </a:extLst>
                </p14:cNvPr>
                <p14:cNvContentPartPr/>
                <p14:nvPr/>
              </p14:nvContentPartPr>
              <p14:xfrm>
                <a:off x="8264623" y="4749616"/>
                <a:ext cx="66960" cy="468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DA4974D0-705B-1D22-3DFF-8AAE17AAD92E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8257063" y="4742416"/>
                  <a:ext cx="820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B6FE6320-B476-885D-0DE6-214BAFC3554B}"/>
                    </a:ext>
                  </a:extLst>
                </p14:cNvPr>
                <p14:cNvContentPartPr/>
                <p14:nvPr/>
              </p14:nvContentPartPr>
              <p14:xfrm>
                <a:off x="8281183" y="4819096"/>
                <a:ext cx="59400" cy="468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B6FE6320-B476-885D-0DE6-214BAFC3554B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8273623" y="4811536"/>
                  <a:ext cx="7452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1" name="Gruppo 460">
            <a:extLst>
              <a:ext uri="{FF2B5EF4-FFF2-40B4-BE49-F238E27FC236}">
                <a16:creationId xmlns:a16="http://schemas.microsoft.com/office/drawing/2014/main" id="{9350F3F0-695E-7A89-80E8-6CF36C4E03DD}"/>
              </a:ext>
            </a:extLst>
          </p:cNvPr>
          <p:cNvGrpSpPr/>
          <p:nvPr/>
        </p:nvGrpSpPr>
        <p:grpSpPr>
          <a:xfrm>
            <a:off x="8605543" y="4651336"/>
            <a:ext cx="779040" cy="257760"/>
            <a:chOff x="8605543" y="4651336"/>
            <a:chExt cx="779040" cy="25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961A993E-8C73-7273-1E55-5A882BC33FF6}"/>
                    </a:ext>
                  </a:extLst>
                </p14:cNvPr>
                <p14:cNvContentPartPr/>
                <p14:nvPr/>
              </p14:nvContentPartPr>
              <p14:xfrm>
                <a:off x="8605543" y="4651336"/>
                <a:ext cx="17640" cy="2577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961A993E-8C73-7273-1E55-5A882BC33FF6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597983" y="4643776"/>
                  <a:ext cx="327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A4C59B55-D5BA-2BCB-CDA4-6256D8E4C3EE}"/>
                    </a:ext>
                  </a:extLst>
                </p14:cNvPr>
                <p14:cNvContentPartPr/>
                <p14:nvPr/>
              </p14:nvContentPartPr>
              <p14:xfrm>
                <a:off x="8657383" y="4740256"/>
                <a:ext cx="76320" cy="374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A4C59B55-D5BA-2BCB-CDA4-6256D8E4C3EE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8649823" y="4732696"/>
                  <a:ext cx="910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6CE57BD8-A23C-8C0C-5092-29EB4FA7CD4A}"/>
                    </a:ext>
                  </a:extLst>
                </p14:cNvPr>
                <p14:cNvContentPartPr/>
                <p14:nvPr/>
              </p14:nvContentPartPr>
              <p14:xfrm>
                <a:off x="8725783" y="4779136"/>
                <a:ext cx="86400" cy="7632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6CE57BD8-A23C-8C0C-5092-29EB4FA7CD4A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8718223" y="4771576"/>
                  <a:ext cx="1015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3D661F46-6CC2-CF2F-010B-53D151ACC33B}"/>
                    </a:ext>
                  </a:extLst>
                </p14:cNvPr>
                <p14:cNvContentPartPr/>
                <p14:nvPr/>
              </p14:nvContentPartPr>
              <p14:xfrm>
                <a:off x="8853583" y="4784536"/>
                <a:ext cx="61200" cy="820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3D661F46-6CC2-CF2F-010B-53D151ACC33B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8846023" y="4776976"/>
                  <a:ext cx="763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C2E38F61-FE39-FED8-1245-8296D8327357}"/>
                    </a:ext>
                  </a:extLst>
                </p14:cNvPr>
                <p14:cNvContentPartPr/>
                <p14:nvPr/>
              </p14:nvContentPartPr>
              <p14:xfrm>
                <a:off x="8952943" y="4688056"/>
                <a:ext cx="95760" cy="19404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C2E38F61-FE39-FED8-1245-8296D8327357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8945383" y="4680856"/>
                  <a:ext cx="1108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E5986898-B821-CD02-D43E-61C350E8F191}"/>
                    </a:ext>
                  </a:extLst>
                </p14:cNvPr>
                <p14:cNvContentPartPr/>
                <p14:nvPr/>
              </p14:nvContentPartPr>
              <p14:xfrm>
                <a:off x="9094783" y="4783096"/>
                <a:ext cx="70560" cy="9108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E5986898-B821-CD02-D43E-61C350E8F191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9087223" y="4775896"/>
                  <a:ext cx="853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29187AC6-B9E3-2A24-174B-C521F6E5D87C}"/>
                    </a:ext>
                  </a:extLst>
                </p14:cNvPr>
                <p14:cNvContentPartPr/>
                <p14:nvPr/>
              </p14:nvContentPartPr>
              <p14:xfrm>
                <a:off x="9240583" y="4781296"/>
                <a:ext cx="32400" cy="6444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29187AC6-B9E3-2A24-174B-C521F6E5D87C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9233383" y="4773736"/>
                  <a:ext cx="475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F3F3B116-0C63-6B31-98BF-958FDE4223D6}"/>
                    </a:ext>
                  </a:extLst>
                </p14:cNvPr>
                <p14:cNvContentPartPr/>
                <p14:nvPr/>
              </p14:nvContentPartPr>
              <p14:xfrm>
                <a:off x="9311863" y="4782736"/>
                <a:ext cx="72720" cy="10008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F3F3B116-0C63-6B31-98BF-958FDE4223D6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9304303" y="4775176"/>
                  <a:ext cx="8784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8" name="Gruppo 467">
            <a:extLst>
              <a:ext uri="{FF2B5EF4-FFF2-40B4-BE49-F238E27FC236}">
                <a16:creationId xmlns:a16="http://schemas.microsoft.com/office/drawing/2014/main" id="{0BF414DB-ECE8-7141-38C0-069F36099354}"/>
              </a:ext>
            </a:extLst>
          </p:cNvPr>
          <p:cNvGrpSpPr/>
          <p:nvPr/>
        </p:nvGrpSpPr>
        <p:grpSpPr>
          <a:xfrm>
            <a:off x="1334880" y="174600"/>
            <a:ext cx="1356120" cy="615600"/>
            <a:chOff x="1334880" y="174600"/>
            <a:chExt cx="1356120" cy="61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DD8382D-0E26-708B-5E63-894F9D5F00F2}"/>
                    </a:ext>
                  </a:extLst>
                </p14:cNvPr>
                <p14:cNvContentPartPr/>
                <p14:nvPr/>
              </p14:nvContentPartPr>
              <p14:xfrm>
                <a:off x="1419205" y="359725"/>
                <a:ext cx="104760" cy="435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DD8382D-0E26-708B-5E63-894F9D5F00F2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1412005" y="352525"/>
                  <a:ext cx="1198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7C3780D3-EB1F-AF4B-651E-6B85FCE88C02}"/>
                    </a:ext>
                  </a:extLst>
                </p14:cNvPr>
                <p14:cNvContentPartPr/>
                <p14:nvPr/>
              </p14:nvContentPartPr>
              <p14:xfrm>
                <a:off x="1426045" y="494725"/>
                <a:ext cx="72720" cy="46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7C3780D3-EB1F-AF4B-651E-6B85FCE88C02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1418485" y="487165"/>
                  <a:ext cx="878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6DFA943-8941-E4B8-48AC-364249D0B6E6}"/>
                    </a:ext>
                  </a:extLst>
                </p14:cNvPr>
                <p14:cNvContentPartPr/>
                <p14:nvPr/>
              </p14:nvContentPartPr>
              <p14:xfrm>
                <a:off x="1635925" y="278005"/>
                <a:ext cx="183240" cy="162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6DFA943-8941-E4B8-48AC-364249D0B6E6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1628365" y="270445"/>
                  <a:ext cx="198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88021F8-DE20-3470-9AD2-9ED9DB5EF9D8}"/>
                    </a:ext>
                  </a:extLst>
                </p14:cNvPr>
                <p14:cNvContentPartPr/>
                <p14:nvPr/>
              </p14:nvContentPartPr>
              <p14:xfrm>
                <a:off x="1699285" y="282325"/>
                <a:ext cx="33840" cy="1692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88021F8-DE20-3470-9AD2-9ED9DB5EF9D8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1691725" y="275125"/>
                  <a:ext cx="486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9A15A10E-31F9-2C30-5CB2-7FD317A94019}"/>
                    </a:ext>
                  </a:extLst>
                </p14:cNvPr>
                <p14:cNvContentPartPr/>
                <p14:nvPr/>
              </p14:nvContentPartPr>
              <p14:xfrm>
                <a:off x="1781365" y="308245"/>
                <a:ext cx="181080" cy="2192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9A15A10E-31F9-2C30-5CB2-7FD317A94019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1773805" y="300685"/>
                  <a:ext cx="1962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8221E52F-FB73-71E3-3EF7-D6E50EF2A81A}"/>
                    </a:ext>
                  </a:extLst>
                </p14:cNvPr>
                <p14:cNvContentPartPr/>
                <p14:nvPr/>
              </p14:nvContentPartPr>
              <p14:xfrm>
                <a:off x="1855165" y="454765"/>
                <a:ext cx="126360" cy="367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8221E52F-FB73-71E3-3EF7-D6E50EF2A81A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1847605" y="447205"/>
                  <a:ext cx="1414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1E9D08F-9B50-5910-D06E-FCBB8D1A5B52}"/>
                    </a:ext>
                  </a:extLst>
                </p14:cNvPr>
                <p14:cNvContentPartPr/>
                <p14:nvPr/>
              </p14:nvContentPartPr>
              <p14:xfrm>
                <a:off x="2058205" y="324805"/>
                <a:ext cx="189360" cy="2174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1E9D08F-9B50-5910-D06E-FCBB8D1A5B52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2050645" y="317245"/>
                  <a:ext cx="20412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6A669247-CC53-4B5B-857E-6AA953EF0439}"/>
                    </a:ext>
                  </a:extLst>
                </p14:cNvPr>
                <p14:cNvContentPartPr/>
                <p14:nvPr/>
              </p14:nvContentPartPr>
              <p14:xfrm>
                <a:off x="2296885" y="317605"/>
                <a:ext cx="128160" cy="327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6A669247-CC53-4B5B-857E-6AA953EF0439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2289325" y="310045"/>
                  <a:ext cx="143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8BF9C6B1-EC7D-D628-51D4-79F1EAE89B3A}"/>
                    </a:ext>
                  </a:extLst>
                </p14:cNvPr>
                <p14:cNvContentPartPr/>
                <p14:nvPr/>
              </p14:nvContentPartPr>
              <p14:xfrm>
                <a:off x="2315605" y="339205"/>
                <a:ext cx="28080" cy="1281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8BF9C6B1-EC7D-D628-51D4-79F1EAE89B3A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2308045" y="331645"/>
                  <a:ext cx="428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F712BD7-761A-EAA7-71B7-269BF77CAB3B}"/>
                    </a:ext>
                  </a:extLst>
                </p14:cNvPr>
                <p14:cNvContentPartPr/>
                <p14:nvPr/>
              </p14:nvContentPartPr>
              <p14:xfrm>
                <a:off x="2381125" y="316885"/>
                <a:ext cx="132840" cy="1954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F712BD7-761A-EAA7-71B7-269BF77CAB3B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2373565" y="309325"/>
                  <a:ext cx="1479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D6DA24E6-6828-8796-0318-501DF0600869}"/>
                    </a:ext>
                  </a:extLst>
                </p14:cNvPr>
                <p14:cNvContentPartPr/>
                <p14:nvPr/>
              </p14:nvContentPartPr>
              <p14:xfrm>
                <a:off x="1334880" y="174600"/>
                <a:ext cx="1356120" cy="61560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D6DA24E6-6828-8796-0318-501DF0600869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327320" y="167040"/>
                  <a:ext cx="1371240" cy="63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0" name="Gruppo 479">
            <a:extLst>
              <a:ext uri="{FF2B5EF4-FFF2-40B4-BE49-F238E27FC236}">
                <a16:creationId xmlns:a16="http://schemas.microsoft.com/office/drawing/2014/main" id="{937E3AB3-DE5B-E2ED-AAFF-4C91DC09014E}"/>
              </a:ext>
            </a:extLst>
          </p:cNvPr>
          <p:cNvGrpSpPr/>
          <p:nvPr/>
        </p:nvGrpSpPr>
        <p:grpSpPr>
          <a:xfrm>
            <a:off x="4762878" y="4579791"/>
            <a:ext cx="612720" cy="193320"/>
            <a:chOff x="4762878" y="4579791"/>
            <a:chExt cx="612720" cy="19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A42BA046-77B2-D460-3748-D730A3EDF057}"/>
                    </a:ext>
                  </a:extLst>
                </p14:cNvPr>
                <p14:cNvContentPartPr/>
                <p14:nvPr/>
              </p14:nvContentPartPr>
              <p14:xfrm>
                <a:off x="4804638" y="4587351"/>
                <a:ext cx="74160" cy="946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A42BA046-77B2-D460-3748-D730A3EDF057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4797078" y="4579791"/>
                  <a:ext cx="892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DAE531A8-907A-B8D5-D1F0-D3D9D85E680B}"/>
                    </a:ext>
                  </a:extLst>
                </p14:cNvPr>
                <p14:cNvContentPartPr/>
                <p14:nvPr/>
              </p14:nvContentPartPr>
              <p14:xfrm>
                <a:off x="4762878" y="4742871"/>
                <a:ext cx="126000" cy="3024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DAE531A8-907A-B8D5-D1F0-D3D9D85E680B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4755318" y="4735311"/>
                  <a:ext cx="141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24A89A16-C64B-E746-EA3C-709B90F6B228}"/>
                    </a:ext>
                  </a:extLst>
                </p14:cNvPr>
                <p14:cNvContentPartPr/>
                <p14:nvPr/>
              </p14:nvContentPartPr>
              <p14:xfrm>
                <a:off x="4925598" y="4591671"/>
                <a:ext cx="52560" cy="11916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24A89A16-C64B-E746-EA3C-709B90F6B228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4918038" y="4584111"/>
                  <a:ext cx="676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D8530602-B409-E118-163B-B6E0DC7CE018}"/>
                    </a:ext>
                  </a:extLst>
                </p14:cNvPr>
                <p14:cNvContentPartPr/>
                <p14:nvPr/>
              </p14:nvContentPartPr>
              <p14:xfrm>
                <a:off x="5023158" y="4607871"/>
                <a:ext cx="19440" cy="13212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D8530602-B409-E118-163B-B6E0DC7CE018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5015598" y="4600311"/>
                  <a:ext cx="345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E2140438-9DFE-A333-84AF-5AE9294E5440}"/>
                    </a:ext>
                  </a:extLst>
                </p14:cNvPr>
                <p14:cNvContentPartPr/>
                <p14:nvPr/>
              </p14:nvContentPartPr>
              <p14:xfrm>
                <a:off x="5033238" y="4674831"/>
                <a:ext cx="52560" cy="792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E2140438-9DFE-A333-84AF-5AE9294E5440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5025678" y="4667271"/>
                  <a:ext cx="67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F1F140D9-B42A-36D6-3FA1-30D34870E13B}"/>
                    </a:ext>
                  </a:extLst>
                </p14:cNvPr>
                <p14:cNvContentPartPr/>
                <p14:nvPr/>
              </p14:nvContentPartPr>
              <p14:xfrm>
                <a:off x="5081838" y="4585191"/>
                <a:ext cx="49320" cy="1706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F1F140D9-B42A-36D6-3FA1-30D34870E13B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5074278" y="4577631"/>
                  <a:ext cx="644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1B259148-7421-F5FA-22B5-9AD62DD73928}"/>
                    </a:ext>
                  </a:extLst>
                </p14:cNvPr>
                <p14:cNvContentPartPr/>
                <p14:nvPr/>
              </p14:nvContentPartPr>
              <p14:xfrm>
                <a:off x="5175438" y="4579791"/>
                <a:ext cx="79560" cy="13140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1B259148-7421-F5FA-22B5-9AD62DD73928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5167878" y="4572231"/>
                  <a:ext cx="943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915F3ABC-A233-61CC-81EA-BE6BCB590E0A}"/>
                    </a:ext>
                  </a:extLst>
                </p14:cNvPr>
                <p14:cNvContentPartPr/>
                <p14:nvPr/>
              </p14:nvContentPartPr>
              <p14:xfrm>
                <a:off x="5211438" y="4647831"/>
                <a:ext cx="49320" cy="6444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915F3ABC-A233-61CC-81EA-BE6BCB590E0A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5203878" y="4640271"/>
                  <a:ext cx="644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E95C8803-8AC1-C2EF-D73E-C8CFA87F867C}"/>
                    </a:ext>
                  </a:extLst>
                </p14:cNvPr>
                <p14:cNvContentPartPr/>
                <p14:nvPr/>
              </p14:nvContentPartPr>
              <p14:xfrm>
                <a:off x="5298918" y="4656471"/>
                <a:ext cx="40680" cy="36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E95C8803-8AC1-C2EF-D73E-C8CFA87F867C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5291358" y="4649271"/>
                  <a:ext cx="55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1E43A2A1-39E8-E7F5-051B-4E02745880DE}"/>
                    </a:ext>
                  </a:extLst>
                </p14:cNvPr>
                <p14:cNvContentPartPr/>
                <p14:nvPr/>
              </p14:nvContentPartPr>
              <p14:xfrm>
                <a:off x="5366598" y="4604271"/>
                <a:ext cx="9000" cy="12024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1E43A2A1-39E8-E7F5-051B-4E02745880DE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5359038" y="4596711"/>
                  <a:ext cx="2412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3">
            <p14:nvContentPartPr>
              <p14:cNvPr id="481" name="Input penna 480">
                <a:extLst>
                  <a:ext uri="{FF2B5EF4-FFF2-40B4-BE49-F238E27FC236}">
                    <a16:creationId xmlns:a16="http://schemas.microsoft.com/office/drawing/2014/main" id="{72302BD4-DC9B-53CA-D00B-B9ACC9F45F2B}"/>
                  </a:ext>
                </a:extLst>
              </p14:cNvPr>
              <p14:cNvContentPartPr/>
              <p14:nvPr/>
            </p14:nvContentPartPr>
            <p14:xfrm>
              <a:off x="5685185" y="5173008"/>
              <a:ext cx="169560" cy="195120"/>
            </p14:xfrm>
          </p:contentPart>
        </mc:Choice>
        <mc:Fallback>
          <p:pic>
            <p:nvPicPr>
              <p:cNvPr id="481" name="Input penna 480">
                <a:extLst>
                  <a:ext uri="{FF2B5EF4-FFF2-40B4-BE49-F238E27FC236}">
                    <a16:creationId xmlns:a16="http://schemas.microsoft.com/office/drawing/2014/main" id="{72302BD4-DC9B-53CA-D00B-B9ACC9F45F2B}"/>
                  </a:ext>
                </a:extLst>
              </p:cNvPr>
              <p:cNvPicPr/>
              <p:nvPr/>
            </p:nvPicPr>
            <p:blipFill>
              <a:blip r:embed="rId634"/>
              <a:stretch>
                <a:fillRect/>
              </a:stretch>
            </p:blipFill>
            <p:spPr>
              <a:xfrm>
                <a:off x="5677625" y="5165448"/>
                <a:ext cx="184680" cy="21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490" name="Gruppo 489">
            <a:extLst>
              <a:ext uri="{FF2B5EF4-FFF2-40B4-BE49-F238E27FC236}">
                <a16:creationId xmlns:a16="http://schemas.microsoft.com/office/drawing/2014/main" id="{95F893AD-4988-D9DA-2140-BC9E61DD2632}"/>
              </a:ext>
            </a:extLst>
          </p:cNvPr>
          <p:cNvGrpSpPr/>
          <p:nvPr/>
        </p:nvGrpSpPr>
        <p:grpSpPr>
          <a:xfrm>
            <a:off x="6241025" y="5562888"/>
            <a:ext cx="572760" cy="242280"/>
            <a:chOff x="6241025" y="5562888"/>
            <a:chExt cx="572760" cy="24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4BAAC22D-8973-33FE-6FDC-C8D46DE90D40}"/>
                    </a:ext>
                  </a:extLst>
                </p14:cNvPr>
                <p14:cNvContentPartPr/>
                <p14:nvPr/>
              </p14:nvContentPartPr>
              <p14:xfrm>
                <a:off x="6241025" y="5603568"/>
                <a:ext cx="110520" cy="20160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4BAAC22D-8973-33FE-6FDC-C8D46DE90D40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6233465" y="5596008"/>
                  <a:ext cx="1256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8354B3A2-8D40-B449-A30D-9BDE1914A631}"/>
                    </a:ext>
                  </a:extLst>
                </p14:cNvPr>
                <p14:cNvContentPartPr/>
                <p14:nvPr/>
              </p14:nvContentPartPr>
              <p14:xfrm>
                <a:off x="6368465" y="5617608"/>
                <a:ext cx="56160" cy="10296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8354B3A2-8D40-B449-A30D-9BDE1914A631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6360905" y="5610048"/>
                  <a:ext cx="712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06BAA047-3BE1-9533-8D8E-E1169A3FBF49}"/>
                    </a:ext>
                  </a:extLst>
                </p14:cNvPr>
                <p14:cNvContentPartPr/>
                <p14:nvPr/>
              </p14:nvContentPartPr>
              <p14:xfrm>
                <a:off x="6461345" y="5639208"/>
                <a:ext cx="51480" cy="8496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06BAA047-3BE1-9533-8D8E-E1169A3FBF49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6453785" y="5631648"/>
                  <a:ext cx="66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C9DA4D6C-7609-A27A-1215-E53819F8DBF7}"/>
                    </a:ext>
                  </a:extLst>
                </p14:cNvPr>
                <p14:cNvContentPartPr/>
                <p14:nvPr/>
              </p14:nvContentPartPr>
              <p14:xfrm>
                <a:off x="6539105" y="5653608"/>
                <a:ext cx="34920" cy="734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C9DA4D6C-7609-A27A-1215-E53819F8DBF7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6531545" y="5646048"/>
                  <a:ext cx="500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E08C928C-4529-D00A-0F4B-490E5FBFC806}"/>
                    </a:ext>
                  </a:extLst>
                </p14:cNvPr>
                <p14:cNvContentPartPr/>
                <p14:nvPr/>
              </p14:nvContentPartPr>
              <p14:xfrm>
                <a:off x="6628025" y="5640288"/>
                <a:ext cx="11880" cy="5580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E08C928C-4529-D00A-0F4B-490E5FBFC806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6620465" y="5632728"/>
                  <a:ext cx="266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AFE4A1D6-A519-1DB9-A0DE-95E3C77E0C4D}"/>
                    </a:ext>
                  </a:extLst>
                </p14:cNvPr>
                <p14:cNvContentPartPr/>
                <p14:nvPr/>
              </p14:nvContentPartPr>
              <p14:xfrm>
                <a:off x="6685985" y="5648928"/>
                <a:ext cx="34920" cy="6984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AFE4A1D6-A519-1DB9-A0DE-95E3C77E0C4D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6678425" y="5641368"/>
                  <a:ext cx="500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F1B34D8E-250E-20B5-D650-71B53434F649}"/>
                    </a:ext>
                  </a:extLst>
                </p14:cNvPr>
                <p14:cNvContentPartPr/>
                <p14:nvPr/>
              </p14:nvContentPartPr>
              <p14:xfrm>
                <a:off x="6758705" y="5562888"/>
                <a:ext cx="55080" cy="2088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F1B34D8E-250E-20B5-D650-71B53434F649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6751145" y="5555328"/>
                  <a:ext cx="702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9">
            <p14:nvContentPartPr>
              <p14:cNvPr id="491" name="Input penna 490">
                <a:extLst>
                  <a:ext uri="{FF2B5EF4-FFF2-40B4-BE49-F238E27FC236}">
                    <a16:creationId xmlns:a16="http://schemas.microsoft.com/office/drawing/2014/main" id="{6E97232D-83EC-4CA0-07D7-1082DA760C23}"/>
                  </a:ext>
                </a:extLst>
              </p14:cNvPr>
              <p14:cNvContentPartPr/>
              <p14:nvPr/>
            </p14:nvContentPartPr>
            <p14:xfrm>
              <a:off x="4544705" y="5865288"/>
              <a:ext cx="154080" cy="186840"/>
            </p14:xfrm>
          </p:contentPart>
        </mc:Choice>
        <mc:Fallback>
          <p:pic>
            <p:nvPicPr>
              <p:cNvPr id="491" name="Input penna 490">
                <a:extLst>
                  <a:ext uri="{FF2B5EF4-FFF2-40B4-BE49-F238E27FC236}">
                    <a16:creationId xmlns:a16="http://schemas.microsoft.com/office/drawing/2014/main" id="{6E97232D-83EC-4CA0-07D7-1082DA760C23}"/>
                  </a:ext>
                </a:extLst>
              </p:cNvPr>
              <p:cNvPicPr/>
              <p:nvPr/>
            </p:nvPicPr>
            <p:blipFill>
              <a:blip r:embed="rId650"/>
              <a:stretch>
                <a:fillRect/>
              </a:stretch>
            </p:blipFill>
            <p:spPr>
              <a:xfrm>
                <a:off x="4537145" y="5857728"/>
                <a:ext cx="169200" cy="20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506" name="Gruppo 505">
            <a:extLst>
              <a:ext uri="{FF2B5EF4-FFF2-40B4-BE49-F238E27FC236}">
                <a16:creationId xmlns:a16="http://schemas.microsoft.com/office/drawing/2014/main" id="{643C0EE0-632E-E0F4-E0BD-D2F9AA4D0561}"/>
              </a:ext>
            </a:extLst>
          </p:cNvPr>
          <p:cNvGrpSpPr/>
          <p:nvPr/>
        </p:nvGrpSpPr>
        <p:grpSpPr>
          <a:xfrm>
            <a:off x="5619665" y="6105518"/>
            <a:ext cx="537840" cy="177120"/>
            <a:chOff x="5619665" y="6105518"/>
            <a:chExt cx="53784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C47EE2B5-F92B-6307-D7D9-F77A1D214772}"/>
                    </a:ext>
                  </a:extLst>
                </p14:cNvPr>
                <p14:cNvContentPartPr/>
                <p14:nvPr/>
              </p14:nvContentPartPr>
              <p14:xfrm>
                <a:off x="5673665" y="6183638"/>
                <a:ext cx="360" cy="36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C47EE2B5-F92B-6307-D7D9-F77A1D2147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66105" y="617607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E328E290-4B04-B229-BE5D-61BCF4E2F0CA}"/>
                    </a:ext>
                  </a:extLst>
                </p14:cNvPr>
                <p14:cNvContentPartPr/>
                <p14:nvPr/>
              </p14:nvContentPartPr>
              <p14:xfrm>
                <a:off x="5674385" y="6183278"/>
                <a:ext cx="360" cy="36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E328E290-4B04-B229-BE5D-61BCF4E2F0C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66825" y="617571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2B7AA52E-C9BC-398C-8425-CD6D56E3C26B}"/>
                    </a:ext>
                  </a:extLst>
                </p14:cNvPr>
                <p14:cNvContentPartPr/>
                <p14:nvPr/>
              </p14:nvContentPartPr>
              <p14:xfrm>
                <a:off x="5674385" y="6183278"/>
                <a:ext cx="360" cy="36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2B7AA52E-C9BC-398C-8425-CD6D56E3C26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66825" y="617571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EB5FA574-742C-5579-9896-474825157DE2}"/>
                    </a:ext>
                  </a:extLst>
                </p14:cNvPr>
                <p14:cNvContentPartPr/>
                <p14:nvPr/>
              </p14:nvContentPartPr>
              <p14:xfrm>
                <a:off x="5619665" y="6163838"/>
                <a:ext cx="70200" cy="1188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EB5FA574-742C-5579-9896-474825157DE2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5612105" y="6156278"/>
                  <a:ext cx="853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69465F6E-A81B-45E1-E617-926490B8561E}"/>
                    </a:ext>
                  </a:extLst>
                </p14:cNvPr>
                <p14:cNvContentPartPr/>
                <p14:nvPr/>
              </p14:nvContentPartPr>
              <p14:xfrm>
                <a:off x="5724065" y="6175718"/>
                <a:ext cx="77760" cy="6984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69465F6E-A81B-45E1-E617-926490B8561E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5716505" y="6168158"/>
                  <a:ext cx="928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8903776C-8040-0FC0-1F10-D6F74BCD983D}"/>
                    </a:ext>
                  </a:extLst>
                </p14:cNvPr>
                <p14:cNvContentPartPr/>
                <p14:nvPr/>
              </p14:nvContentPartPr>
              <p14:xfrm>
                <a:off x="5824145" y="6163118"/>
                <a:ext cx="11520" cy="7020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8903776C-8040-0FC0-1F10-D6F74BCD983D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5816585" y="6155558"/>
                  <a:ext cx="266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1354D832-269D-39A0-AFAF-7F8AB9FF6ED8}"/>
                    </a:ext>
                  </a:extLst>
                </p14:cNvPr>
                <p14:cNvContentPartPr/>
                <p14:nvPr/>
              </p14:nvContentPartPr>
              <p14:xfrm>
                <a:off x="5882105" y="6158438"/>
                <a:ext cx="65520" cy="5616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1354D832-269D-39A0-AFAF-7F8AB9FF6ED8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5874545" y="6150878"/>
                  <a:ext cx="806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E98508B8-0209-EE1C-5B8E-DD37F7277B3C}"/>
                    </a:ext>
                  </a:extLst>
                </p14:cNvPr>
                <p14:cNvContentPartPr/>
                <p14:nvPr/>
              </p14:nvContentPartPr>
              <p14:xfrm>
                <a:off x="6003785" y="6105518"/>
                <a:ext cx="69120" cy="15228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E98508B8-0209-EE1C-5B8E-DD37F7277B3C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5996225" y="6097958"/>
                  <a:ext cx="842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631A1E04-47B4-90B0-86F1-2ADED273B68A}"/>
                    </a:ext>
                  </a:extLst>
                </p14:cNvPr>
                <p14:cNvContentPartPr/>
                <p14:nvPr/>
              </p14:nvContentPartPr>
              <p14:xfrm>
                <a:off x="6146345" y="6197318"/>
                <a:ext cx="11160" cy="4140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631A1E04-47B4-90B0-86F1-2ADED273B68A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6138785" y="6189758"/>
                  <a:ext cx="2628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9" name="Gruppo 508">
            <a:extLst>
              <a:ext uri="{FF2B5EF4-FFF2-40B4-BE49-F238E27FC236}">
                <a16:creationId xmlns:a16="http://schemas.microsoft.com/office/drawing/2014/main" id="{80462408-F6E7-A008-26E1-7E61014C994D}"/>
              </a:ext>
            </a:extLst>
          </p:cNvPr>
          <p:cNvGrpSpPr/>
          <p:nvPr/>
        </p:nvGrpSpPr>
        <p:grpSpPr>
          <a:xfrm>
            <a:off x="1551397" y="4909015"/>
            <a:ext cx="1248480" cy="636120"/>
            <a:chOff x="1551397" y="4909015"/>
            <a:chExt cx="1248480" cy="63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D3F62FC8-5480-C2B3-1E78-D171CE7EA60F}"/>
                    </a:ext>
                  </a:extLst>
                </p14:cNvPr>
                <p14:cNvContentPartPr/>
                <p14:nvPr/>
              </p14:nvContentPartPr>
              <p14:xfrm>
                <a:off x="1834429" y="5097123"/>
                <a:ext cx="52200" cy="2142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D3F62FC8-5480-C2B3-1E78-D171CE7EA60F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826869" y="5089563"/>
                  <a:ext cx="669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73098766-7936-C166-D1D6-C75349B11806}"/>
                    </a:ext>
                  </a:extLst>
                </p14:cNvPr>
                <p14:cNvContentPartPr/>
                <p14:nvPr/>
              </p14:nvContentPartPr>
              <p14:xfrm>
                <a:off x="1906069" y="5132403"/>
                <a:ext cx="90720" cy="1378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73098766-7936-C166-D1D6-C75349B11806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898509" y="5124843"/>
                  <a:ext cx="1054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4D43AD1D-48D2-8493-85F5-288AFFA31099}"/>
                    </a:ext>
                  </a:extLst>
                </p14:cNvPr>
                <p14:cNvContentPartPr/>
                <p14:nvPr/>
              </p14:nvContentPartPr>
              <p14:xfrm>
                <a:off x="2050789" y="5126283"/>
                <a:ext cx="93240" cy="1641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4D43AD1D-48D2-8493-85F5-288AFFA31099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2043229" y="5118723"/>
                  <a:ext cx="1083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91CADAE2-1138-8D7F-A83D-C9F339F4E9DB}"/>
                    </a:ext>
                  </a:extLst>
                </p14:cNvPr>
                <p14:cNvContentPartPr/>
                <p14:nvPr/>
              </p14:nvContentPartPr>
              <p14:xfrm>
                <a:off x="2189749" y="5132403"/>
                <a:ext cx="24480" cy="1173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91CADAE2-1138-8D7F-A83D-C9F339F4E9DB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2182549" y="5124843"/>
                  <a:ext cx="39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5758D162-328A-A647-6C91-1DE82699C96B}"/>
                    </a:ext>
                  </a:extLst>
                </p14:cNvPr>
                <p14:cNvContentPartPr/>
                <p14:nvPr/>
              </p14:nvContentPartPr>
              <p14:xfrm>
                <a:off x="2246269" y="5133123"/>
                <a:ext cx="69120" cy="12780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5758D162-328A-A647-6C91-1DE82699C96B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2238709" y="5125563"/>
                  <a:ext cx="842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98C0F8EB-750E-4A25-897D-73E1E91F7067}"/>
                    </a:ext>
                  </a:extLst>
                </p14:cNvPr>
                <p14:cNvContentPartPr/>
                <p14:nvPr/>
              </p14:nvContentPartPr>
              <p14:xfrm>
                <a:off x="2349949" y="5152563"/>
                <a:ext cx="119160" cy="892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98C0F8EB-750E-4A25-897D-73E1E91F7067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2342749" y="5145003"/>
                  <a:ext cx="134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023AB346-D9D5-9F63-339D-CB17F5F9AF2A}"/>
                    </a:ext>
                  </a:extLst>
                </p14:cNvPr>
                <p14:cNvContentPartPr/>
                <p14:nvPr/>
              </p14:nvContentPartPr>
              <p14:xfrm>
                <a:off x="2474509" y="5153283"/>
                <a:ext cx="214560" cy="13176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023AB346-D9D5-9F63-339D-CB17F5F9AF2A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2466949" y="5145723"/>
                  <a:ext cx="2296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25D23297-883D-4E53-F39F-EC70FD54F775}"/>
                    </a:ext>
                  </a:extLst>
                </p14:cNvPr>
                <p14:cNvContentPartPr/>
                <p14:nvPr/>
              </p14:nvContentPartPr>
              <p14:xfrm>
                <a:off x="1551397" y="4909015"/>
                <a:ext cx="1248480" cy="63612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25D23297-883D-4E53-F39F-EC70FD54F775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543837" y="4901455"/>
                  <a:ext cx="1263600" cy="65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05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A6795-64D0-D42F-F21F-317EEA1C6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DFC280-5A45-6496-D77A-87DCA409F35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26AEE-53E0-F984-3A71-8F2EE92387D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C32BB2-E36E-0F5F-4EAA-0E94CE28906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2B0960A-6D7E-DC1B-BBE0-C3A707660D1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0D6245B-B3D0-7A9F-2DBD-42E80AE4C1B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4083347-BBBC-2E17-3AD5-8F79C71CD6F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2ABA1F4-E02C-474F-CAC1-729B0CFBE9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18BF437-A330-F1E6-5CBC-D3FEB3A8197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24C987-9053-EEA3-2C6A-1ACFCC84A33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6C4C43C-1CF9-5B29-DD95-5CD642F1C5B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BDE1E63-E114-58AC-EC23-EF16C86C35F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40AD23-F8C1-7B9F-60B6-CFCEEDDF41B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64FDBA-1EE2-3D3F-DB2A-5DD039FFF41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50A620F-AF49-F99C-A0FD-D1470837E88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7EC987C-2CBE-CA9D-2214-E4B643EA9E4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F6E2034-69FF-9BAC-3AD0-845692F7B56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AC76149-2A8A-75C1-9458-B312CCEE354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18364D2-3726-F814-780F-72E63FF3A85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BA51F90-C8C7-9934-51FC-599E5BC54E3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BD6D0A6-A3C3-FB94-5B4E-F69CA01208D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828FFB9-C4D4-E234-3C06-C74623B97EA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C44D660-3EBE-D792-8C4F-C2B99E68C41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795D249-08F7-130E-3E48-9114668A37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B7620B9-AA54-3C46-6D1E-DD60AB476B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72B29E-68A2-A005-1E95-BD01D61CB40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53C6506-6695-C964-7C43-6FDF3ED8942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C3643FB-635C-8570-7820-FC4A3729F4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F71DA53-A573-0735-C236-40652BAB46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73A4923-46BB-E3BB-E001-01DAA2F26BA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D375377-6085-5631-EC33-21986CC3D47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DDC6E57-D0ED-9D3B-C5F4-57435F7CEFB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2E07B49-3BA5-4F8C-F420-CA514370A0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10D29A-D2F8-605A-86FE-9107A8556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FA2A7AC-CC40-3691-1954-4392FBB22A3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A73AC12-D361-CDD4-B60C-976C9F995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50A567A-FEFD-79CE-7D94-36905A9A6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B05D527B-5BA9-5FF8-A235-F1797422D8BD}"/>
                  </a:ext>
                </a:extLst>
              </p14:cNvPr>
              <p14:cNvContentPartPr/>
              <p14:nvPr/>
            </p14:nvContentPartPr>
            <p14:xfrm>
              <a:off x="8310470" y="5773357"/>
              <a:ext cx="19440" cy="792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05D527B-5BA9-5FF8-A235-F1797422D8B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02910" y="5765797"/>
                <a:ext cx="3456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uppo 65">
            <a:extLst>
              <a:ext uri="{FF2B5EF4-FFF2-40B4-BE49-F238E27FC236}">
                <a16:creationId xmlns:a16="http://schemas.microsoft.com/office/drawing/2014/main" id="{9F92EF30-8913-BC2A-1EAD-056A5E2028EB}"/>
              </a:ext>
            </a:extLst>
          </p:cNvPr>
          <p:cNvGrpSpPr/>
          <p:nvPr/>
        </p:nvGrpSpPr>
        <p:grpSpPr>
          <a:xfrm>
            <a:off x="275989" y="244847"/>
            <a:ext cx="827280" cy="695880"/>
            <a:chOff x="275989" y="244847"/>
            <a:chExt cx="827280" cy="69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F1FBE06-C6FC-5E03-9C60-C06E4A133544}"/>
                    </a:ext>
                  </a:extLst>
                </p14:cNvPr>
                <p14:cNvContentPartPr/>
                <p14:nvPr/>
              </p14:nvContentPartPr>
              <p14:xfrm>
                <a:off x="275989" y="244847"/>
                <a:ext cx="206640" cy="312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F1FBE06-C6FC-5E03-9C60-C06E4A13354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68429" y="237287"/>
                  <a:ext cx="2214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54F51BC-2838-BF2D-49E9-F4349401E2C8}"/>
                    </a:ext>
                  </a:extLst>
                </p14:cNvPr>
                <p14:cNvContentPartPr/>
                <p14:nvPr/>
              </p14:nvContentPartPr>
              <p14:xfrm>
                <a:off x="278869" y="437807"/>
                <a:ext cx="197280" cy="187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54F51BC-2838-BF2D-49E9-F4349401E2C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71309" y="430247"/>
                  <a:ext cx="2124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B1F4296-8837-426D-15D5-FA92E32D97C0}"/>
                    </a:ext>
                  </a:extLst>
                </p14:cNvPr>
                <p14:cNvContentPartPr/>
                <p14:nvPr/>
              </p14:nvContentPartPr>
              <p14:xfrm>
                <a:off x="586669" y="263927"/>
                <a:ext cx="39240" cy="313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B1F4296-8837-426D-15D5-FA92E32D97C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79109" y="256367"/>
                  <a:ext cx="5436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7BEA981-81DE-9293-DE75-F38E165E4B68}"/>
                    </a:ext>
                  </a:extLst>
                </p14:cNvPr>
                <p14:cNvContentPartPr/>
                <p14:nvPr/>
              </p14:nvContentPartPr>
              <p14:xfrm>
                <a:off x="623389" y="447527"/>
                <a:ext cx="110520" cy="22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7BEA981-81DE-9293-DE75-F38E165E4B6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15829" y="439967"/>
                  <a:ext cx="1256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84060FF-F923-C7E4-FDEE-FA4A2896418B}"/>
                    </a:ext>
                  </a:extLst>
                </p14:cNvPr>
                <p14:cNvContentPartPr/>
                <p14:nvPr/>
              </p14:nvContentPartPr>
              <p14:xfrm>
                <a:off x="333949" y="724007"/>
                <a:ext cx="205920" cy="2167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84060FF-F923-C7E4-FDEE-FA4A2896418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26389" y="716447"/>
                  <a:ext cx="2210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14A1684-E664-C0EA-3E06-9F2AA04F5A83}"/>
                    </a:ext>
                  </a:extLst>
                </p14:cNvPr>
                <p14:cNvContentPartPr/>
                <p14:nvPr/>
              </p14:nvContentPartPr>
              <p14:xfrm>
                <a:off x="336829" y="797087"/>
                <a:ext cx="207720" cy="21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14A1684-E664-C0EA-3E06-9F2AA04F5A8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29269" y="789527"/>
                  <a:ext cx="2228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A2D446A-05E1-DBA8-0945-92AF19858E6E}"/>
                    </a:ext>
                  </a:extLst>
                </p14:cNvPr>
                <p14:cNvContentPartPr/>
                <p14:nvPr/>
              </p14:nvContentPartPr>
              <p14:xfrm>
                <a:off x="921469" y="485687"/>
                <a:ext cx="123120" cy="49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A2D446A-05E1-DBA8-0945-92AF19858E6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13909" y="478127"/>
                  <a:ext cx="1382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D1B0499-7099-4377-0044-A92D72700A9F}"/>
                    </a:ext>
                  </a:extLst>
                </p14:cNvPr>
                <p14:cNvContentPartPr/>
                <p14:nvPr/>
              </p14:nvContentPartPr>
              <p14:xfrm>
                <a:off x="887989" y="612407"/>
                <a:ext cx="215280" cy="37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D1B0499-7099-4377-0044-A92D72700A9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0429" y="604847"/>
                  <a:ext cx="23004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55885308-65C0-08FB-636C-64697BCE098A}"/>
              </a:ext>
            </a:extLst>
          </p:cNvPr>
          <p:cNvGrpSpPr/>
          <p:nvPr/>
        </p:nvGrpSpPr>
        <p:grpSpPr>
          <a:xfrm>
            <a:off x="1404949" y="411167"/>
            <a:ext cx="690480" cy="262800"/>
            <a:chOff x="1404949" y="411167"/>
            <a:chExt cx="690480" cy="26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F90C4D7-8A52-BE63-2048-9D268FD09B55}"/>
                    </a:ext>
                  </a:extLst>
                </p14:cNvPr>
                <p14:cNvContentPartPr/>
                <p14:nvPr/>
              </p14:nvContentPartPr>
              <p14:xfrm>
                <a:off x="1404949" y="411167"/>
                <a:ext cx="196560" cy="262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F90C4D7-8A52-BE63-2048-9D268FD09B5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397749" y="403607"/>
                  <a:ext cx="21132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DC1D18E-09C7-5344-DB84-20FAC96424EE}"/>
                    </a:ext>
                  </a:extLst>
                </p14:cNvPr>
                <p14:cNvContentPartPr/>
                <p14:nvPr/>
              </p14:nvContentPartPr>
              <p14:xfrm>
                <a:off x="1685029" y="458327"/>
                <a:ext cx="41760" cy="199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DC1D18E-09C7-5344-DB84-20FAC96424E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677469" y="450767"/>
                  <a:ext cx="568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BDCACE1-0825-21DE-8345-BE1EADCE5979}"/>
                    </a:ext>
                  </a:extLst>
                </p14:cNvPr>
                <p14:cNvContentPartPr/>
                <p14:nvPr/>
              </p14:nvContentPartPr>
              <p14:xfrm>
                <a:off x="1826869" y="488567"/>
                <a:ext cx="84240" cy="155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BDCACE1-0825-21DE-8345-BE1EADCE597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819309" y="481007"/>
                  <a:ext cx="993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03E9F56-692E-377F-49CD-E928FE362F8B}"/>
                    </a:ext>
                  </a:extLst>
                </p14:cNvPr>
                <p14:cNvContentPartPr/>
                <p14:nvPr/>
              </p14:nvContentPartPr>
              <p14:xfrm>
                <a:off x="1965469" y="493247"/>
                <a:ext cx="129960" cy="168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03E9F56-692E-377F-49CD-E928FE362F8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958269" y="485687"/>
                  <a:ext cx="14508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3FBC0FC0-2918-4E44-ABD8-0762A19DEF77}"/>
              </a:ext>
            </a:extLst>
          </p:cNvPr>
          <p:cNvGrpSpPr/>
          <p:nvPr/>
        </p:nvGrpSpPr>
        <p:grpSpPr>
          <a:xfrm>
            <a:off x="2619949" y="248447"/>
            <a:ext cx="1098360" cy="549000"/>
            <a:chOff x="2619949" y="248447"/>
            <a:chExt cx="1098360" cy="54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99AC0D1-D5D1-468C-4878-460899D185E7}"/>
                    </a:ext>
                  </a:extLst>
                </p14:cNvPr>
                <p14:cNvContentPartPr/>
                <p14:nvPr/>
              </p14:nvContentPartPr>
              <p14:xfrm>
                <a:off x="2619949" y="308207"/>
                <a:ext cx="211680" cy="4874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99AC0D1-D5D1-468C-4878-460899D185E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612389" y="300647"/>
                  <a:ext cx="22680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8A803B2-F63A-81C6-8E28-A8C481C619BA}"/>
                    </a:ext>
                  </a:extLst>
                </p14:cNvPr>
                <p14:cNvContentPartPr/>
                <p14:nvPr/>
              </p14:nvContentPartPr>
              <p14:xfrm>
                <a:off x="2786629" y="470927"/>
                <a:ext cx="123840" cy="223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8A803B2-F63A-81C6-8E28-A8C481C619B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779069" y="463367"/>
                  <a:ext cx="13896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85D2535-D6CA-EA4B-D243-E1B447A8CCD6}"/>
                    </a:ext>
                  </a:extLst>
                </p14:cNvPr>
                <p14:cNvContentPartPr/>
                <p14:nvPr/>
              </p14:nvContentPartPr>
              <p14:xfrm>
                <a:off x="2935309" y="528887"/>
                <a:ext cx="146160" cy="97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85D2535-D6CA-EA4B-D243-E1B447A8CCD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927749" y="521327"/>
                  <a:ext cx="1609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589129A-5718-FF36-B23E-6E099A1379CF}"/>
                    </a:ext>
                  </a:extLst>
                </p14:cNvPr>
                <p14:cNvContentPartPr/>
                <p14:nvPr/>
              </p14:nvContentPartPr>
              <p14:xfrm>
                <a:off x="3136189" y="375167"/>
                <a:ext cx="49320" cy="292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589129A-5718-FF36-B23E-6E099A1379C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128629" y="367607"/>
                  <a:ext cx="6444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845E5D9-C7DB-F7BB-412A-D61FB872875D}"/>
                    </a:ext>
                  </a:extLst>
                </p14:cNvPr>
                <p14:cNvContentPartPr/>
                <p14:nvPr/>
              </p14:nvContentPartPr>
              <p14:xfrm>
                <a:off x="3137269" y="563447"/>
                <a:ext cx="93240" cy="55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845E5D9-C7DB-F7BB-412A-D61FB872875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129709" y="555887"/>
                  <a:ext cx="1083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04609FB-29D6-3910-7F4E-FD169B7BB2F0}"/>
                    </a:ext>
                  </a:extLst>
                </p14:cNvPr>
                <p14:cNvContentPartPr/>
                <p14:nvPr/>
              </p14:nvContentPartPr>
              <p14:xfrm>
                <a:off x="3273349" y="355367"/>
                <a:ext cx="67680" cy="255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04609FB-29D6-3910-7F4E-FD169B7BB2F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265789" y="347807"/>
                  <a:ext cx="824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640AF68-8ADC-D827-8BCC-F4FFBCCF6137}"/>
                    </a:ext>
                  </a:extLst>
                </p14:cNvPr>
                <p14:cNvContentPartPr/>
                <p14:nvPr/>
              </p14:nvContentPartPr>
              <p14:xfrm>
                <a:off x="3287389" y="523487"/>
                <a:ext cx="74520" cy="187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640AF68-8ADC-D827-8BCC-F4FFBCCF613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279829" y="515927"/>
                  <a:ext cx="896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1F32855-7A6A-3E53-0ED9-2D743915937F}"/>
                    </a:ext>
                  </a:extLst>
                </p14:cNvPr>
                <p14:cNvContentPartPr/>
                <p14:nvPr/>
              </p14:nvContentPartPr>
              <p14:xfrm>
                <a:off x="3389269" y="505487"/>
                <a:ext cx="106560" cy="131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1F32855-7A6A-3E53-0ED9-2D743915937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81709" y="497927"/>
                  <a:ext cx="1216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714711B-4331-0678-C0B4-C2E0A411DDE5}"/>
                    </a:ext>
                  </a:extLst>
                </p14:cNvPr>
                <p14:cNvContentPartPr/>
                <p14:nvPr/>
              </p14:nvContentPartPr>
              <p14:xfrm>
                <a:off x="3632989" y="248447"/>
                <a:ext cx="85320" cy="549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714711B-4331-0678-C0B4-C2E0A411DDE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625429" y="240887"/>
                  <a:ext cx="100440" cy="56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FD4159AE-5D5E-7888-BDAC-BFF2E2546C99}"/>
              </a:ext>
            </a:extLst>
          </p:cNvPr>
          <p:cNvGrpSpPr/>
          <p:nvPr/>
        </p:nvGrpSpPr>
        <p:grpSpPr>
          <a:xfrm>
            <a:off x="113989" y="1317460"/>
            <a:ext cx="699480" cy="519480"/>
            <a:chOff x="113989" y="1317460"/>
            <a:chExt cx="699480" cy="51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F2645D6-3B9A-597B-593D-EF06BF71D399}"/>
                    </a:ext>
                  </a:extLst>
                </p14:cNvPr>
                <p14:cNvContentPartPr/>
                <p14:nvPr/>
              </p14:nvContentPartPr>
              <p14:xfrm>
                <a:off x="113989" y="1317460"/>
                <a:ext cx="164520" cy="2556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F2645D6-3B9A-597B-593D-EF06BF71D39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6429" y="1309900"/>
                  <a:ext cx="17964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7DA7F07-68F7-D755-317A-9FEFBE3924B3}"/>
                    </a:ext>
                  </a:extLst>
                </p14:cNvPr>
                <p14:cNvContentPartPr/>
                <p14:nvPr/>
              </p14:nvContentPartPr>
              <p14:xfrm>
                <a:off x="209389" y="1440940"/>
                <a:ext cx="36360" cy="1472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7DA7F07-68F7-D755-317A-9FEFBE3924B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01829" y="1433740"/>
                  <a:ext cx="514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8B1B38B-CCAD-9A01-DB1E-1965F758E943}"/>
                    </a:ext>
                  </a:extLst>
                </p14:cNvPr>
                <p14:cNvContentPartPr/>
                <p14:nvPr/>
              </p14:nvContentPartPr>
              <p14:xfrm>
                <a:off x="255469" y="1321420"/>
                <a:ext cx="118800" cy="258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8B1B38B-CCAD-9A01-DB1E-1965F758E94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47909" y="1314220"/>
                  <a:ext cx="13356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1B47A8F-95BA-EE59-2573-06253DCB9785}"/>
                    </a:ext>
                  </a:extLst>
                </p14:cNvPr>
                <p14:cNvContentPartPr/>
                <p14:nvPr/>
              </p14:nvContentPartPr>
              <p14:xfrm>
                <a:off x="320269" y="1463260"/>
                <a:ext cx="31320" cy="101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1B47A8F-95BA-EE59-2573-06253DCB978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12709" y="1455700"/>
                  <a:ext cx="464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9ADD35B-57D4-A1CE-8618-EC3F3EBC92D0}"/>
                    </a:ext>
                  </a:extLst>
                </p14:cNvPr>
                <p14:cNvContentPartPr/>
                <p14:nvPr/>
              </p14:nvContentPartPr>
              <p14:xfrm>
                <a:off x="404509" y="1342660"/>
                <a:ext cx="56160" cy="2685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9ADD35B-57D4-A1CE-8618-EC3F3EBC92D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96949" y="1335100"/>
                  <a:ext cx="712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9C796A9-8B01-4813-289F-B4071EEA7465}"/>
                    </a:ext>
                  </a:extLst>
                </p14:cNvPr>
                <p14:cNvContentPartPr/>
                <p14:nvPr/>
              </p14:nvContentPartPr>
              <p14:xfrm>
                <a:off x="448789" y="1470460"/>
                <a:ext cx="78480" cy="201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9C796A9-8B01-4813-289F-B4071EEA746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41229" y="1462900"/>
                  <a:ext cx="936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F8F783D-5883-C8A0-8639-33A8315EF8D4}"/>
                    </a:ext>
                  </a:extLst>
                </p14:cNvPr>
                <p14:cNvContentPartPr/>
                <p14:nvPr/>
              </p14:nvContentPartPr>
              <p14:xfrm>
                <a:off x="295429" y="1654420"/>
                <a:ext cx="172080" cy="1825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F8F783D-5883-C8A0-8639-33A8315EF8D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87869" y="1646860"/>
                  <a:ext cx="1872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DCA487E-3D90-E43E-60F6-63826BA223FF}"/>
                    </a:ext>
                  </a:extLst>
                </p14:cNvPr>
                <p14:cNvContentPartPr/>
                <p14:nvPr/>
              </p14:nvContentPartPr>
              <p14:xfrm>
                <a:off x="659749" y="1462180"/>
                <a:ext cx="153720" cy="31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DCA487E-3D90-E43E-60F6-63826BA223F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2189" y="1454620"/>
                  <a:ext cx="168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E092C4C-73A6-25AA-4451-B92387C0899A}"/>
                    </a:ext>
                  </a:extLst>
                </p14:cNvPr>
                <p14:cNvContentPartPr/>
                <p14:nvPr/>
              </p14:nvContentPartPr>
              <p14:xfrm>
                <a:off x="666589" y="1588180"/>
                <a:ext cx="125640" cy="144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E092C4C-73A6-25AA-4451-B92387C0899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59029" y="1580620"/>
                  <a:ext cx="14076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EFB2C022-B7CA-96C5-5078-68BE1CCB2514}"/>
              </a:ext>
            </a:extLst>
          </p:cNvPr>
          <p:cNvGrpSpPr/>
          <p:nvPr/>
        </p:nvGrpSpPr>
        <p:grpSpPr>
          <a:xfrm>
            <a:off x="1017229" y="1380100"/>
            <a:ext cx="622800" cy="267120"/>
            <a:chOff x="1017229" y="1380100"/>
            <a:chExt cx="62280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9CE4709-4EFF-CF1A-BB57-BE1149120F80}"/>
                    </a:ext>
                  </a:extLst>
                </p14:cNvPr>
                <p14:cNvContentPartPr/>
                <p14:nvPr/>
              </p14:nvContentPartPr>
              <p14:xfrm>
                <a:off x="1017229" y="1380100"/>
                <a:ext cx="168480" cy="267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9CE4709-4EFF-CF1A-BB57-BE1149120F8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09669" y="1372540"/>
                  <a:ext cx="1836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B7796EF-4637-5BA3-8E0B-76A757142FB5}"/>
                    </a:ext>
                  </a:extLst>
                </p14:cNvPr>
                <p14:cNvContentPartPr/>
                <p14:nvPr/>
              </p14:nvContentPartPr>
              <p14:xfrm>
                <a:off x="1271029" y="1415380"/>
                <a:ext cx="30960" cy="1778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B7796EF-4637-5BA3-8E0B-76A757142FB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263469" y="1407820"/>
                  <a:ext cx="460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BF42288-0C71-1DB7-5CBA-3FDF0489F8A8}"/>
                    </a:ext>
                  </a:extLst>
                </p14:cNvPr>
                <p14:cNvContentPartPr/>
                <p14:nvPr/>
              </p14:nvContentPartPr>
              <p14:xfrm>
                <a:off x="1387669" y="1416460"/>
                <a:ext cx="87480" cy="1753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BF42288-0C71-1DB7-5CBA-3FDF0489F8A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380109" y="1408900"/>
                  <a:ext cx="1026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2B8AFB4-D3F4-23C4-6830-78457422CC86}"/>
                    </a:ext>
                  </a:extLst>
                </p14:cNvPr>
                <p14:cNvContentPartPr/>
                <p14:nvPr/>
              </p14:nvContentPartPr>
              <p14:xfrm>
                <a:off x="1524829" y="1445980"/>
                <a:ext cx="115200" cy="154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2B8AFB4-D3F4-23C4-6830-78457422CC8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517269" y="1438420"/>
                  <a:ext cx="13032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40802827-971F-00A5-8BAC-C1E1946DA5AA}"/>
              </a:ext>
            </a:extLst>
          </p:cNvPr>
          <p:cNvGrpSpPr/>
          <p:nvPr/>
        </p:nvGrpSpPr>
        <p:grpSpPr>
          <a:xfrm>
            <a:off x="1949629" y="1241860"/>
            <a:ext cx="1236240" cy="502560"/>
            <a:chOff x="1949629" y="1241860"/>
            <a:chExt cx="1236240" cy="50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CCD6F17-14F7-50E0-376A-1B0197307BCA}"/>
                    </a:ext>
                  </a:extLst>
                </p14:cNvPr>
                <p14:cNvContentPartPr/>
                <p14:nvPr/>
              </p14:nvContentPartPr>
              <p14:xfrm>
                <a:off x="1949629" y="1241860"/>
                <a:ext cx="273240" cy="497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CCD6F17-14F7-50E0-376A-1B0197307BC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942069" y="1234300"/>
                  <a:ext cx="28836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F5CB44A5-CF2E-5B7C-5AC8-7860E918A0C2}"/>
                    </a:ext>
                  </a:extLst>
                </p14:cNvPr>
                <p14:cNvContentPartPr/>
                <p14:nvPr/>
              </p14:nvContentPartPr>
              <p14:xfrm>
                <a:off x="2144389" y="1432300"/>
                <a:ext cx="140040" cy="257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F5CB44A5-CF2E-5B7C-5AC8-7860E918A0C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137189" y="1424740"/>
                  <a:ext cx="15480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3FBB4B1-5FA1-F101-C5C5-D2730CD0B7AB}"/>
                    </a:ext>
                  </a:extLst>
                </p14:cNvPr>
                <p14:cNvContentPartPr/>
                <p14:nvPr/>
              </p14:nvContentPartPr>
              <p14:xfrm>
                <a:off x="2326909" y="1476220"/>
                <a:ext cx="161280" cy="1569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3FBB4B1-5FA1-F101-C5C5-D2730CD0B7A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19349" y="1468660"/>
                  <a:ext cx="1764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0AC6D57-800C-1039-7EFD-A60621CD98DE}"/>
                    </a:ext>
                  </a:extLst>
                </p14:cNvPr>
                <p14:cNvContentPartPr/>
                <p14:nvPr/>
              </p14:nvContentPartPr>
              <p14:xfrm>
                <a:off x="2463349" y="1490620"/>
                <a:ext cx="102600" cy="1159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0AC6D57-800C-1039-7EFD-A60621CD98D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455789" y="1483060"/>
                  <a:ext cx="117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87B02B2-F5E2-0AD2-7D84-76F243A3F2B5}"/>
                    </a:ext>
                  </a:extLst>
                </p14:cNvPr>
                <p14:cNvContentPartPr/>
                <p14:nvPr/>
              </p14:nvContentPartPr>
              <p14:xfrm>
                <a:off x="2580709" y="1486660"/>
                <a:ext cx="109800" cy="1216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87B02B2-F5E2-0AD2-7D84-76F243A3F2B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573149" y="1479100"/>
                  <a:ext cx="1249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4C3C5D4-DF0A-0AC3-7A0C-11AA7D02F926}"/>
                    </a:ext>
                  </a:extLst>
                </p14:cNvPr>
                <p14:cNvContentPartPr/>
                <p14:nvPr/>
              </p14:nvContentPartPr>
              <p14:xfrm>
                <a:off x="2732989" y="1494940"/>
                <a:ext cx="71640" cy="777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4C3C5D4-DF0A-0AC3-7A0C-11AA7D02F92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725429" y="1487380"/>
                  <a:ext cx="867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4AADCD5-8B7B-6E5B-BB3F-2249826E6160}"/>
                    </a:ext>
                  </a:extLst>
                </p14:cNvPr>
                <p14:cNvContentPartPr/>
                <p14:nvPr/>
              </p14:nvContentPartPr>
              <p14:xfrm>
                <a:off x="2846389" y="1363900"/>
                <a:ext cx="35280" cy="188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4AADCD5-8B7B-6E5B-BB3F-2249826E616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838829" y="1356340"/>
                  <a:ext cx="504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86FB9228-526B-7680-09FD-73D83563BDF2}"/>
                    </a:ext>
                  </a:extLst>
                </p14:cNvPr>
                <p14:cNvContentPartPr/>
                <p14:nvPr/>
              </p14:nvContentPartPr>
              <p14:xfrm>
                <a:off x="2864389" y="1482700"/>
                <a:ext cx="127440" cy="1584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86FB9228-526B-7680-09FD-73D83563BDF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857189" y="1475140"/>
                  <a:ext cx="1425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85C9262-C252-3E27-C067-D76DDF728AC1}"/>
                    </a:ext>
                  </a:extLst>
                </p14:cNvPr>
                <p14:cNvContentPartPr/>
                <p14:nvPr/>
              </p14:nvContentPartPr>
              <p14:xfrm>
                <a:off x="3096229" y="1244020"/>
                <a:ext cx="89640" cy="5004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85C9262-C252-3E27-C067-D76DDF728AC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088669" y="1236460"/>
                  <a:ext cx="104400" cy="51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FCEC06D7-B52F-A74B-511D-517E251283C1}"/>
              </a:ext>
            </a:extLst>
          </p:cNvPr>
          <p:cNvGrpSpPr/>
          <p:nvPr/>
        </p:nvGrpSpPr>
        <p:grpSpPr>
          <a:xfrm>
            <a:off x="4055012" y="452927"/>
            <a:ext cx="263880" cy="152640"/>
            <a:chOff x="4055012" y="452927"/>
            <a:chExt cx="263880" cy="15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5120005E-1370-7E4D-E427-8C3BE23AF78A}"/>
                    </a:ext>
                  </a:extLst>
                </p14:cNvPr>
                <p14:cNvContentPartPr/>
                <p14:nvPr/>
              </p14:nvContentPartPr>
              <p14:xfrm>
                <a:off x="4055012" y="523487"/>
                <a:ext cx="263880" cy="205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5120005E-1370-7E4D-E427-8C3BE23AF78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047452" y="515927"/>
                  <a:ext cx="279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A84B08E-CA7F-84DD-D6D5-F35CC26B94A5}"/>
                    </a:ext>
                  </a:extLst>
                </p14:cNvPr>
                <p14:cNvContentPartPr/>
                <p14:nvPr/>
              </p14:nvContentPartPr>
              <p14:xfrm>
                <a:off x="4278572" y="452927"/>
                <a:ext cx="28440" cy="1526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A84B08E-CA7F-84DD-D6D5-F35CC26B94A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271012" y="445367"/>
                  <a:ext cx="4356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D4E94EC2-3FBD-6D41-9881-F57272105EAB}"/>
              </a:ext>
            </a:extLst>
          </p:cNvPr>
          <p:cNvGrpSpPr/>
          <p:nvPr/>
        </p:nvGrpSpPr>
        <p:grpSpPr>
          <a:xfrm>
            <a:off x="4667232" y="277607"/>
            <a:ext cx="810720" cy="441000"/>
            <a:chOff x="4667232" y="277607"/>
            <a:chExt cx="810720" cy="44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D8A337D-CB01-0A7E-A26C-D621A753451C}"/>
                    </a:ext>
                  </a:extLst>
                </p14:cNvPr>
                <p14:cNvContentPartPr/>
                <p14:nvPr/>
              </p14:nvContentPartPr>
              <p14:xfrm>
                <a:off x="4667232" y="297407"/>
                <a:ext cx="195840" cy="4212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D8A337D-CB01-0A7E-A26C-D621A753451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659672" y="289847"/>
                  <a:ext cx="21060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5D53CC5B-60A3-AAB9-EDF0-EE5E698EA1C7}"/>
                    </a:ext>
                  </a:extLst>
                </p14:cNvPr>
                <p14:cNvContentPartPr/>
                <p14:nvPr/>
              </p14:nvContentPartPr>
              <p14:xfrm>
                <a:off x="4850112" y="378767"/>
                <a:ext cx="186120" cy="1756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5D53CC5B-60A3-AAB9-EDF0-EE5E698EA1C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842552" y="371207"/>
                  <a:ext cx="2012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D678D87D-F868-5E09-7F85-6D344711B344}"/>
                    </a:ext>
                  </a:extLst>
                </p14:cNvPr>
                <p14:cNvContentPartPr/>
                <p14:nvPr/>
              </p14:nvContentPartPr>
              <p14:xfrm>
                <a:off x="5059632" y="387047"/>
                <a:ext cx="116280" cy="2041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D678D87D-F868-5E09-7F85-6D344711B34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052072" y="379487"/>
                  <a:ext cx="13140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9F12FFBD-ECA9-1872-83E1-42A1F3945BCA}"/>
                    </a:ext>
                  </a:extLst>
                </p14:cNvPr>
                <p14:cNvContentPartPr/>
                <p14:nvPr/>
              </p14:nvContentPartPr>
              <p14:xfrm>
                <a:off x="5240352" y="277607"/>
                <a:ext cx="49680" cy="3045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9F12FFBD-ECA9-1872-83E1-42A1F3945BC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232792" y="270047"/>
                  <a:ext cx="6480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05F554A5-777B-1C29-4206-11E1F9C3106C}"/>
                    </a:ext>
                  </a:extLst>
                </p14:cNvPr>
                <p14:cNvContentPartPr/>
                <p14:nvPr/>
              </p14:nvContentPartPr>
              <p14:xfrm>
                <a:off x="5270952" y="452207"/>
                <a:ext cx="93960" cy="259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05F554A5-777B-1C29-4206-11E1F9C3106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263392" y="444647"/>
                  <a:ext cx="1090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885DFF9-EE18-CB7C-E4C6-AEBADA20105E}"/>
                    </a:ext>
                  </a:extLst>
                </p14:cNvPr>
                <p14:cNvContentPartPr/>
                <p14:nvPr/>
              </p14:nvContentPartPr>
              <p14:xfrm>
                <a:off x="5346192" y="461207"/>
                <a:ext cx="131760" cy="1346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885DFF9-EE18-CB7C-E4C6-AEBADA20105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338632" y="453647"/>
                  <a:ext cx="146880" cy="14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74EED242-2E56-DA24-1CB3-18C5CDF96D7E}"/>
              </a:ext>
            </a:extLst>
          </p:cNvPr>
          <p:cNvGrpSpPr/>
          <p:nvPr/>
        </p:nvGrpSpPr>
        <p:grpSpPr>
          <a:xfrm>
            <a:off x="202909" y="2499934"/>
            <a:ext cx="436320" cy="578520"/>
            <a:chOff x="202909" y="2499934"/>
            <a:chExt cx="436320" cy="57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2A0D1093-6110-C861-473C-7AE196F00D85}"/>
                    </a:ext>
                  </a:extLst>
                </p14:cNvPr>
                <p14:cNvContentPartPr/>
                <p14:nvPr/>
              </p14:nvContentPartPr>
              <p14:xfrm>
                <a:off x="207229" y="2499934"/>
                <a:ext cx="230760" cy="3016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2A0D1093-6110-C861-473C-7AE196F00D8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99669" y="2492374"/>
                  <a:ext cx="2458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3C62199D-58D8-10CC-6DB7-92126A26BE3B}"/>
                    </a:ext>
                  </a:extLst>
                </p14:cNvPr>
                <p14:cNvContentPartPr/>
                <p14:nvPr/>
              </p14:nvContentPartPr>
              <p14:xfrm>
                <a:off x="202909" y="2673814"/>
                <a:ext cx="267480" cy="190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3C62199D-58D8-10CC-6DB7-92126A26BE3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5349" y="2666254"/>
                  <a:ext cx="2826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627BD28-4901-B84B-C1BF-636153AF33D5}"/>
                    </a:ext>
                  </a:extLst>
                </p14:cNvPr>
                <p14:cNvContentPartPr/>
                <p14:nvPr/>
              </p14:nvContentPartPr>
              <p14:xfrm>
                <a:off x="514309" y="2539174"/>
                <a:ext cx="48600" cy="2556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627BD28-4901-B84B-C1BF-636153AF33D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06749" y="2531614"/>
                  <a:ext cx="637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51CAF3D-C5E7-AF5A-646A-621E53DEDA02}"/>
                    </a:ext>
                  </a:extLst>
                </p14:cNvPr>
                <p14:cNvContentPartPr/>
                <p14:nvPr/>
              </p14:nvContentPartPr>
              <p14:xfrm>
                <a:off x="540589" y="2722774"/>
                <a:ext cx="98640" cy="223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51CAF3D-C5E7-AF5A-646A-621E53DEDA0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33029" y="2715214"/>
                  <a:ext cx="113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E7E4BE27-CCB1-8FBB-2E41-791941CB48BC}"/>
                    </a:ext>
                  </a:extLst>
                </p14:cNvPr>
                <p14:cNvContentPartPr/>
                <p14:nvPr/>
              </p14:nvContentPartPr>
              <p14:xfrm>
                <a:off x="247909" y="2842654"/>
                <a:ext cx="257760" cy="2358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E7E4BE27-CCB1-8FBB-2E41-791941CB48B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40349" y="2835094"/>
                  <a:ext cx="27252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28E9519-C8A8-29B6-DE61-F8763BECF1E9}"/>
                    </a:ext>
                  </a:extLst>
                </p14:cNvPr>
                <p14:cNvContentPartPr/>
                <p14:nvPr/>
              </p14:nvContentPartPr>
              <p14:xfrm>
                <a:off x="251869" y="2949214"/>
                <a:ext cx="263520" cy="248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28E9519-C8A8-29B6-DE61-F8763BECF1E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44309" y="2941654"/>
                  <a:ext cx="27828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FCDD909A-97D5-5012-C04E-9697DBD9DCB2}"/>
              </a:ext>
            </a:extLst>
          </p:cNvPr>
          <p:cNvGrpSpPr/>
          <p:nvPr/>
        </p:nvGrpSpPr>
        <p:grpSpPr>
          <a:xfrm>
            <a:off x="1290109" y="2591014"/>
            <a:ext cx="759240" cy="400320"/>
            <a:chOff x="1290109" y="2591014"/>
            <a:chExt cx="759240" cy="40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39B65FD-7B10-8BFA-14E0-9FD89A4E4B87}"/>
                    </a:ext>
                  </a:extLst>
                </p14:cNvPr>
                <p14:cNvContentPartPr/>
                <p14:nvPr/>
              </p14:nvContentPartPr>
              <p14:xfrm>
                <a:off x="1290109" y="2591014"/>
                <a:ext cx="11160" cy="2185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39B65FD-7B10-8BFA-14E0-9FD89A4E4B8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282549" y="2583814"/>
                  <a:ext cx="262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C42A4C19-E93A-AB4A-FF2E-4FFDE4091FF0}"/>
                    </a:ext>
                  </a:extLst>
                </p14:cNvPr>
                <p14:cNvContentPartPr/>
                <p14:nvPr/>
              </p14:nvContentPartPr>
              <p14:xfrm>
                <a:off x="1319989" y="2592454"/>
                <a:ext cx="92160" cy="2613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C42A4C19-E93A-AB4A-FF2E-4FFDE4091FF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312429" y="2584894"/>
                  <a:ext cx="1069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AC2FD2D-2017-DFDF-AF7D-86DC9F460719}"/>
                    </a:ext>
                  </a:extLst>
                </p14:cNvPr>
                <p14:cNvContentPartPr/>
                <p14:nvPr/>
              </p14:nvContentPartPr>
              <p14:xfrm>
                <a:off x="1439869" y="2733574"/>
                <a:ext cx="95760" cy="86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AC2FD2D-2017-DFDF-AF7D-86DC9F46071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432309" y="2726014"/>
                  <a:ext cx="1108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2C98C1EE-A5BF-F4E0-C8A9-3936C2C0AFBE}"/>
                    </a:ext>
                  </a:extLst>
                </p14:cNvPr>
                <p14:cNvContentPartPr/>
                <p14:nvPr/>
              </p14:nvContentPartPr>
              <p14:xfrm>
                <a:off x="1552549" y="2613334"/>
                <a:ext cx="38160" cy="2314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2C98C1EE-A5BF-F4E0-C8A9-3936C2C0AFB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544989" y="2605774"/>
                  <a:ext cx="5328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838E1A78-562D-89BB-E0F3-E2E5E562327B}"/>
                    </a:ext>
                  </a:extLst>
                </p14:cNvPr>
                <p14:cNvContentPartPr/>
                <p14:nvPr/>
              </p14:nvContentPartPr>
              <p14:xfrm>
                <a:off x="1405669" y="2878654"/>
                <a:ext cx="141120" cy="1126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838E1A78-562D-89BB-E0F3-E2E5E562327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398109" y="2871094"/>
                  <a:ext cx="1562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EF04B295-F1F5-7181-D750-A44ABD65F649}"/>
                    </a:ext>
                  </a:extLst>
                </p14:cNvPr>
                <p14:cNvContentPartPr/>
                <p14:nvPr/>
              </p14:nvContentPartPr>
              <p14:xfrm>
                <a:off x="1761349" y="2668774"/>
                <a:ext cx="124560" cy="252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EF04B295-F1F5-7181-D750-A44ABD65F64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754149" y="2661214"/>
                  <a:ext cx="1393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53AE7E78-F631-6F95-C70C-C3D2D75F1F87}"/>
                    </a:ext>
                  </a:extLst>
                </p14:cNvPr>
                <p14:cNvContentPartPr/>
                <p14:nvPr/>
              </p14:nvContentPartPr>
              <p14:xfrm>
                <a:off x="1703029" y="2702254"/>
                <a:ext cx="182880" cy="1778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53AE7E78-F631-6F95-C70C-C3D2D75F1F8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695469" y="2694694"/>
                  <a:ext cx="1980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E9AF4440-0BD5-8155-F36E-3F7FC32F3A00}"/>
                    </a:ext>
                  </a:extLst>
                </p14:cNvPr>
                <p14:cNvContentPartPr/>
                <p14:nvPr/>
              </p14:nvContentPartPr>
              <p14:xfrm>
                <a:off x="1922269" y="2710174"/>
                <a:ext cx="29160" cy="1681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E9AF4440-0BD5-8155-F36E-3F7FC32F3A0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914709" y="2702614"/>
                  <a:ext cx="442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01A963E6-EA7D-A338-BE68-AFD230AC1B26}"/>
                    </a:ext>
                  </a:extLst>
                </p14:cNvPr>
                <p14:cNvContentPartPr/>
                <p14:nvPr/>
              </p14:nvContentPartPr>
              <p14:xfrm>
                <a:off x="1954309" y="2782894"/>
                <a:ext cx="95040" cy="68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01A963E6-EA7D-A338-BE68-AFD230AC1B2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947109" y="2775334"/>
                  <a:ext cx="11016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DEE2BE0D-ACBB-705E-D787-EDC1E82C9F21}"/>
              </a:ext>
            </a:extLst>
          </p:cNvPr>
          <p:cNvGrpSpPr/>
          <p:nvPr/>
        </p:nvGrpSpPr>
        <p:grpSpPr>
          <a:xfrm>
            <a:off x="2421229" y="2629894"/>
            <a:ext cx="1519200" cy="284040"/>
            <a:chOff x="2421229" y="2629894"/>
            <a:chExt cx="1519200" cy="28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A13ACF1-1777-F6BD-DA9D-0CC9A491443E}"/>
                    </a:ext>
                  </a:extLst>
                </p14:cNvPr>
                <p14:cNvContentPartPr/>
                <p14:nvPr/>
              </p14:nvContentPartPr>
              <p14:xfrm>
                <a:off x="2439229" y="2734654"/>
                <a:ext cx="141120" cy="511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A13ACF1-1777-F6BD-DA9D-0CC9A491443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431669" y="2727094"/>
                  <a:ext cx="1562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F4D82BC-2748-E273-10DD-92F5716ABEA4}"/>
                    </a:ext>
                  </a:extLst>
                </p14:cNvPr>
                <p14:cNvContentPartPr/>
                <p14:nvPr/>
              </p14:nvContentPartPr>
              <p14:xfrm>
                <a:off x="2421229" y="2891254"/>
                <a:ext cx="190440" cy="75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F4D82BC-2748-E273-10DD-92F5716ABEA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413669" y="2883694"/>
                  <a:ext cx="2055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F61E24E4-05F5-47E7-6C5B-B6BAB8442818}"/>
                    </a:ext>
                  </a:extLst>
                </p14:cNvPr>
                <p14:cNvContentPartPr/>
                <p14:nvPr/>
              </p14:nvContentPartPr>
              <p14:xfrm>
                <a:off x="2765749" y="2629894"/>
                <a:ext cx="230040" cy="2840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F61E24E4-05F5-47E7-6C5B-B6BAB844281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758189" y="2622334"/>
                  <a:ext cx="24516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144ADBC-F48E-9DDF-1DEB-8E71F7FE6983}"/>
                    </a:ext>
                  </a:extLst>
                </p14:cNvPr>
                <p14:cNvContentPartPr/>
                <p14:nvPr/>
              </p14:nvContentPartPr>
              <p14:xfrm>
                <a:off x="3050149" y="2686774"/>
                <a:ext cx="118800" cy="1245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144ADBC-F48E-9DDF-1DEB-8E71F7FE698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042589" y="2679214"/>
                  <a:ext cx="1335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F34A007B-B376-4913-7FC2-BC32BFD923D9}"/>
                    </a:ext>
                  </a:extLst>
                </p14:cNvPr>
                <p14:cNvContentPartPr/>
                <p14:nvPr/>
              </p14:nvContentPartPr>
              <p14:xfrm>
                <a:off x="3208189" y="2670214"/>
                <a:ext cx="97200" cy="1216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F34A007B-B376-4913-7FC2-BC32BFD923D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200629" y="2662654"/>
                  <a:ext cx="1123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52AFC5B-530C-40D1-8F45-18323818803C}"/>
                    </a:ext>
                  </a:extLst>
                </p14:cNvPr>
                <p14:cNvContentPartPr/>
                <p14:nvPr/>
              </p14:nvContentPartPr>
              <p14:xfrm>
                <a:off x="3373429" y="2669134"/>
                <a:ext cx="111240" cy="1807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52AFC5B-530C-40D1-8F45-18323818803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365869" y="2661574"/>
                  <a:ext cx="1263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CD3C1139-3C84-4ADF-CE7D-CFFD2AE545C3}"/>
                    </a:ext>
                  </a:extLst>
                </p14:cNvPr>
                <p14:cNvContentPartPr/>
                <p14:nvPr/>
              </p14:nvContentPartPr>
              <p14:xfrm>
                <a:off x="3521389" y="2685694"/>
                <a:ext cx="48600" cy="1443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CD3C1139-3C84-4ADF-CE7D-CFFD2AE545C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514189" y="2678134"/>
                  <a:ext cx="637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84B23A17-97F2-956B-E402-7B583A6A9F5A}"/>
                    </a:ext>
                  </a:extLst>
                </p14:cNvPr>
                <p14:cNvContentPartPr/>
                <p14:nvPr/>
              </p14:nvContentPartPr>
              <p14:xfrm>
                <a:off x="3615709" y="2724934"/>
                <a:ext cx="88200" cy="1112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84B23A17-97F2-956B-E402-7B583A6A9F5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608149" y="2717374"/>
                  <a:ext cx="1033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9F0D0F8-99D1-40EC-A82F-AC8A8FF4DF30}"/>
                    </a:ext>
                  </a:extLst>
                </p14:cNvPr>
                <p14:cNvContentPartPr/>
                <p14:nvPr/>
              </p14:nvContentPartPr>
              <p14:xfrm>
                <a:off x="3750709" y="2732134"/>
                <a:ext cx="57240" cy="838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9F0D0F8-99D1-40EC-A82F-AC8A8FF4DF3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743149" y="2724574"/>
                  <a:ext cx="723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2D73632-7CE5-3212-52C5-9A382DE51C27}"/>
                    </a:ext>
                  </a:extLst>
                </p14:cNvPr>
                <p14:cNvContentPartPr/>
                <p14:nvPr/>
              </p14:nvContentPartPr>
              <p14:xfrm>
                <a:off x="3832069" y="2726734"/>
                <a:ext cx="108360" cy="1206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2D73632-7CE5-3212-52C5-9A382DE51C2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824509" y="2719174"/>
                  <a:ext cx="12348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5A171CC2-4C72-385B-BA24-61A7D35C8A7D}"/>
              </a:ext>
            </a:extLst>
          </p:cNvPr>
          <p:cNvGrpSpPr/>
          <p:nvPr/>
        </p:nvGrpSpPr>
        <p:grpSpPr>
          <a:xfrm>
            <a:off x="4440469" y="2552854"/>
            <a:ext cx="808200" cy="466920"/>
            <a:chOff x="4440469" y="2552854"/>
            <a:chExt cx="808200" cy="46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5D9A428-6B67-F9EB-20FD-303C4EE1BCF9}"/>
                    </a:ext>
                  </a:extLst>
                </p14:cNvPr>
                <p14:cNvContentPartPr/>
                <p14:nvPr/>
              </p14:nvContentPartPr>
              <p14:xfrm>
                <a:off x="4440469" y="2689654"/>
                <a:ext cx="227880" cy="3301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5D9A428-6B67-F9EB-20FD-303C4EE1BCF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432909" y="2682094"/>
                  <a:ext cx="24300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2504D0F4-026F-611F-1BED-98F1AF760BBA}"/>
                    </a:ext>
                  </a:extLst>
                </p14:cNvPr>
                <p14:cNvContentPartPr/>
                <p14:nvPr/>
              </p14:nvContentPartPr>
              <p14:xfrm>
                <a:off x="4669069" y="2756614"/>
                <a:ext cx="127440" cy="1191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2504D0F4-026F-611F-1BED-98F1AF760BB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661509" y="2749054"/>
                  <a:ext cx="1425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47C2C9DB-7A36-D778-DBEC-2A37D4404CEF}"/>
                    </a:ext>
                  </a:extLst>
                </p14:cNvPr>
                <p14:cNvContentPartPr/>
                <p14:nvPr/>
              </p14:nvContentPartPr>
              <p14:xfrm>
                <a:off x="4880389" y="2728174"/>
                <a:ext cx="82080" cy="1450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47C2C9DB-7A36-D778-DBEC-2A37D4404CE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872829" y="2720614"/>
                  <a:ext cx="972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88D49DC1-7FEB-FC29-317E-8CB166DCADA5}"/>
                    </a:ext>
                  </a:extLst>
                </p14:cNvPr>
                <p14:cNvContentPartPr/>
                <p14:nvPr/>
              </p14:nvContentPartPr>
              <p14:xfrm>
                <a:off x="5052469" y="2552854"/>
                <a:ext cx="91800" cy="3110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88D49DC1-7FEB-FC29-317E-8CB166DCADA5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044909" y="2545294"/>
                  <a:ext cx="10656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DA6F68E0-C2B3-01B4-AA24-8F41DF0C7D25}"/>
                    </a:ext>
                  </a:extLst>
                </p14:cNvPr>
                <p14:cNvContentPartPr/>
                <p14:nvPr/>
              </p14:nvContentPartPr>
              <p14:xfrm>
                <a:off x="5069749" y="2789014"/>
                <a:ext cx="83520" cy="194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DA6F68E0-C2B3-01B4-AA24-8F41DF0C7D25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062189" y="2781454"/>
                  <a:ext cx="986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FA18FF67-D7C7-40FA-3787-1A0C45A30443}"/>
                    </a:ext>
                  </a:extLst>
                </p14:cNvPr>
                <p14:cNvContentPartPr/>
                <p14:nvPr/>
              </p14:nvContentPartPr>
              <p14:xfrm>
                <a:off x="5158669" y="2756614"/>
                <a:ext cx="90000" cy="1155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FA18FF67-D7C7-40FA-3787-1A0C45A3044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151109" y="2749054"/>
                  <a:ext cx="10512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D66E7A3D-5DD0-1203-932B-4DF5442184DC}"/>
              </a:ext>
            </a:extLst>
          </p:cNvPr>
          <p:cNvGrpSpPr/>
          <p:nvPr/>
        </p:nvGrpSpPr>
        <p:grpSpPr>
          <a:xfrm>
            <a:off x="5859065" y="2688401"/>
            <a:ext cx="177120" cy="178560"/>
            <a:chOff x="5859065" y="2688401"/>
            <a:chExt cx="17712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DCDFB559-90B4-AEBE-921E-ED23B952DA24}"/>
                    </a:ext>
                  </a:extLst>
                </p14:cNvPr>
                <p14:cNvContentPartPr/>
                <p14:nvPr/>
              </p14:nvContentPartPr>
              <p14:xfrm>
                <a:off x="5883185" y="2688401"/>
                <a:ext cx="153000" cy="540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DCDFB559-90B4-AEBE-921E-ED23B952DA2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875625" y="2680841"/>
                  <a:ext cx="168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69A34EC-052C-5E16-9DB6-8C4DB4653BB0}"/>
                    </a:ext>
                  </a:extLst>
                </p14:cNvPr>
                <p14:cNvContentPartPr/>
                <p14:nvPr/>
              </p14:nvContentPartPr>
              <p14:xfrm>
                <a:off x="5859065" y="2842841"/>
                <a:ext cx="174240" cy="241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69A34EC-052C-5E16-9DB6-8C4DB4653BB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851505" y="2835281"/>
                  <a:ext cx="18936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96CF3A22-2430-9C4A-19F5-638C7F188B15}"/>
              </a:ext>
            </a:extLst>
          </p:cNvPr>
          <p:cNvGrpSpPr/>
          <p:nvPr/>
        </p:nvGrpSpPr>
        <p:grpSpPr>
          <a:xfrm>
            <a:off x="6314825" y="2670761"/>
            <a:ext cx="1360080" cy="246240"/>
            <a:chOff x="6314825" y="2670761"/>
            <a:chExt cx="136008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7906E08-580C-2336-B222-B7B1D3AD8F0B}"/>
                    </a:ext>
                  </a:extLst>
                </p14:cNvPr>
                <p14:cNvContentPartPr/>
                <p14:nvPr/>
              </p14:nvContentPartPr>
              <p14:xfrm>
                <a:off x="6314825" y="2686961"/>
                <a:ext cx="241560" cy="2300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7906E08-580C-2336-B222-B7B1D3AD8F0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307265" y="2679401"/>
                  <a:ext cx="2566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DD2F342C-E64B-889F-16B7-68E69160A5A6}"/>
                    </a:ext>
                  </a:extLst>
                </p14:cNvPr>
                <p14:cNvContentPartPr/>
                <p14:nvPr/>
              </p14:nvContentPartPr>
              <p14:xfrm>
                <a:off x="6640625" y="2670761"/>
                <a:ext cx="207000" cy="1800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DD2F342C-E64B-889F-16B7-68E69160A5A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633065" y="2663201"/>
                  <a:ext cx="2221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8A7140C9-B997-65F9-2B6D-5BB1042324C7}"/>
                    </a:ext>
                  </a:extLst>
                </p14:cNvPr>
                <p14:cNvContentPartPr/>
                <p14:nvPr/>
              </p14:nvContentPartPr>
              <p14:xfrm>
                <a:off x="6883985" y="2676881"/>
                <a:ext cx="154080" cy="1458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8A7140C9-B997-65F9-2B6D-5BB1042324C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876425" y="2669321"/>
                  <a:ext cx="169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B79DE4B2-7DC5-4C49-121F-46F18D798883}"/>
                    </a:ext>
                  </a:extLst>
                </p14:cNvPr>
                <p14:cNvContentPartPr/>
                <p14:nvPr/>
              </p14:nvContentPartPr>
              <p14:xfrm>
                <a:off x="7096745" y="2738801"/>
                <a:ext cx="105840" cy="1234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B79DE4B2-7DC5-4C49-121F-46F18D79888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089185" y="2731241"/>
                  <a:ext cx="1209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8DB1FC31-42E5-90A4-2339-95CA24E83059}"/>
                    </a:ext>
                  </a:extLst>
                </p14:cNvPr>
                <p14:cNvContentPartPr/>
                <p14:nvPr/>
              </p14:nvContentPartPr>
              <p14:xfrm>
                <a:off x="7268105" y="2718641"/>
                <a:ext cx="34920" cy="1000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8DB1FC31-42E5-90A4-2339-95CA24E83059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260545" y="2711081"/>
                  <a:ext cx="500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B9925A8E-4E44-8DE2-C783-337F0F896868}"/>
                    </a:ext>
                  </a:extLst>
                </p14:cNvPr>
                <p14:cNvContentPartPr/>
                <p14:nvPr/>
              </p14:nvContentPartPr>
              <p14:xfrm>
                <a:off x="7333625" y="2729441"/>
                <a:ext cx="87120" cy="1155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B9925A8E-4E44-8DE2-C783-337F0F896868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326065" y="2721881"/>
                  <a:ext cx="1022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EB1458E1-F2D0-9CFF-EF98-F13E9E070097}"/>
                    </a:ext>
                  </a:extLst>
                </p14:cNvPr>
                <p14:cNvContentPartPr/>
                <p14:nvPr/>
              </p14:nvContentPartPr>
              <p14:xfrm>
                <a:off x="7479785" y="2713601"/>
                <a:ext cx="48600" cy="1299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EB1458E1-F2D0-9CFF-EF98-F13E9E07009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472585" y="2706401"/>
                  <a:ext cx="63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24903627-1EA1-D688-356D-882952998EE1}"/>
                    </a:ext>
                  </a:extLst>
                </p14:cNvPr>
                <p14:cNvContentPartPr/>
                <p14:nvPr/>
              </p14:nvContentPartPr>
              <p14:xfrm>
                <a:off x="7576265" y="2764001"/>
                <a:ext cx="98640" cy="1036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24903627-1EA1-D688-356D-882952998EE1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569065" y="2756441"/>
                  <a:ext cx="11376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9EAB807C-5E9C-2F34-8A03-17ECB4D8CEAF}"/>
              </a:ext>
            </a:extLst>
          </p:cNvPr>
          <p:cNvGrpSpPr/>
          <p:nvPr/>
        </p:nvGrpSpPr>
        <p:grpSpPr>
          <a:xfrm>
            <a:off x="837944" y="3196342"/>
            <a:ext cx="282600" cy="295560"/>
            <a:chOff x="837944" y="3196342"/>
            <a:chExt cx="282600" cy="29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338BC45C-9CE9-6CD7-4F17-0A9756BD31B1}"/>
                    </a:ext>
                  </a:extLst>
                </p14:cNvPr>
                <p14:cNvContentPartPr/>
                <p14:nvPr/>
              </p14:nvContentPartPr>
              <p14:xfrm>
                <a:off x="989504" y="3196342"/>
                <a:ext cx="65160" cy="1926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338BC45C-9CE9-6CD7-4F17-0A9756BD31B1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82304" y="3188782"/>
                  <a:ext cx="802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97FDFF9E-6E9D-344A-737E-7B5E1ED8C37C}"/>
                    </a:ext>
                  </a:extLst>
                </p14:cNvPr>
                <p14:cNvContentPartPr/>
                <p14:nvPr/>
              </p14:nvContentPartPr>
              <p14:xfrm>
                <a:off x="837944" y="3354022"/>
                <a:ext cx="282600" cy="1378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97FDFF9E-6E9D-344A-737E-7B5E1ED8C37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30384" y="3346462"/>
                  <a:ext cx="29736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8AC61B94-A60D-F81D-5C78-2B867FEE9343}"/>
              </a:ext>
            </a:extLst>
          </p:cNvPr>
          <p:cNvGrpSpPr/>
          <p:nvPr/>
        </p:nvGrpSpPr>
        <p:grpSpPr>
          <a:xfrm>
            <a:off x="144224" y="3836422"/>
            <a:ext cx="268560" cy="261720"/>
            <a:chOff x="144224" y="3836422"/>
            <a:chExt cx="26856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2829D4DE-0D23-E5A0-F597-2E8C908AA04D}"/>
                    </a:ext>
                  </a:extLst>
                </p14:cNvPr>
                <p14:cNvContentPartPr/>
                <p14:nvPr/>
              </p14:nvContentPartPr>
              <p14:xfrm>
                <a:off x="144224" y="3836422"/>
                <a:ext cx="179640" cy="2451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2829D4DE-0D23-E5A0-F597-2E8C908AA04D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37024" y="3828862"/>
                  <a:ext cx="1947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4FFC709B-07D2-BFE7-7AC5-98B1E654B81A}"/>
                    </a:ext>
                  </a:extLst>
                </p14:cNvPr>
                <p14:cNvContentPartPr/>
                <p14:nvPr/>
              </p14:nvContentPartPr>
              <p14:xfrm>
                <a:off x="395144" y="3847582"/>
                <a:ext cx="17640" cy="2505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4FFC709B-07D2-BFE7-7AC5-98B1E654B81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87584" y="3840022"/>
                  <a:ext cx="32760" cy="26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E4BDBF1D-8B01-E805-57D6-035DCA4AB58A}"/>
              </a:ext>
            </a:extLst>
          </p:cNvPr>
          <p:cNvGrpSpPr/>
          <p:nvPr/>
        </p:nvGrpSpPr>
        <p:grpSpPr>
          <a:xfrm>
            <a:off x="587024" y="3840022"/>
            <a:ext cx="1001520" cy="374760"/>
            <a:chOff x="587024" y="3840022"/>
            <a:chExt cx="1001520" cy="37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BA06ED3C-FE5B-BDE6-90E1-CB2B3FF09039}"/>
                    </a:ext>
                  </a:extLst>
                </p14:cNvPr>
                <p14:cNvContentPartPr/>
                <p14:nvPr/>
              </p14:nvContentPartPr>
              <p14:xfrm>
                <a:off x="587024" y="3840022"/>
                <a:ext cx="192600" cy="1371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BA06ED3C-FE5B-BDE6-90E1-CB2B3FF0903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79464" y="3832462"/>
                  <a:ext cx="2077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F91C3B9A-13C2-0D57-DEAD-00E44C98F660}"/>
                    </a:ext>
                  </a:extLst>
                </p14:cNvPr>
                <p14:cNvContentPartPr/>
                <p14:nvPr/>
              </p14:nvContentPartPr>
              <p14:xfrm>
                <a:off x="644624" y="3934342"/>
                <a:ext cx="135360" cy="111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F91C3B9A-13C2-0D57-DEAD-00E44C98F66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37064" y="3926782"/>
                  <a:ext cx="1504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4B4F87F-9920-6006-BF5A-58159ECA11BA}"/>
                    </a:ext>
                  </a:extLst>
                </p14:cNvPr>
                <p14:cNvContentPartPr/>
                <p14:nvPr/>
              </p14:nvContentPartPr>
              <p14:xfrm>
                <a:off x="734624" y="3984382"/>
                <a:ext cx="4320" cy="536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4B4F87F-9920-6006-BF5A-58159ECA11BA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27064" y="3976822"/>
                  <a:ext cx="194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9D90BEC2-14B3-4FE8-E9F6-11729686CABF}"/>
                    </a:ext>
                  </a:extLst>
                </p14:cNvPr>
                <p14:cNvContentPartPr/>
                <p14:nvPr/>
              </p14:nvContentPartPr>
              <p14:xfrm>
                <a:off x="607904" y="4038742"/>
                <a:ext cx="181080" cy="205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9D90BEC2-14B3-4FE8-E9F6-11729686CABF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00344" y="4031182"/>
                  <a:ext cx="1962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CFE7A7C0-0483-3605-02C3-9AE2D7ABD3D1}"/>
                    </a:ext>
                  </a:extLst>
                </p14:cNvPr>
                <p14:cNvContentPartPr/>
                <p14:nvPr/>
              </p14:nvContentPartPr>
              <p14:xfrm>
                <a:off x="683144" y="4094902"/>
                <a:ext cx="196920" cy="11988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CFE7A7C0-0483-3605-02C3-9AE2D7ABD3D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75584" y="4087342"/>
                  <a:ext cx="2116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752093BB-926A-E4E5-9AD7-1418B491CCB8}"/>
                    </a:ext>
                  </a:extLst>
                </p14:cNvPr>
                <p14:cNvContentPartPr/>
                <p14:nvPr/>
              </p14:nvContentPartPr>
              <p14:xfrm>
                <a:off x="917144" y="3894742"/>
                <a:ext cx="120240" cy="1760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752093BB-926A-E4E5-9AD7-1418B491CCB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909944" y="3887182"/>
                  <a:ext cx="1353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7884B3BF-315B-BCB4-8909-3BCB45BB4511}"/>
                    </a:ext>
                  </a:extLst>
                </p14:cNvPr>
                <p14:cNvContentPartPr/>
                <p14:nvPr/>
              </p14:nvContentPartPr>
              <p14:xfrm>
                <a:off x="1048904" y="3988702"/>
                <a:ext cx="72720" cy="266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7884B3BF-315B-BCB4-8909-3BCB45BB451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041344" y="3981142"/>
                  <a:ext cx="878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D49D16EF-601E-51A0-A991-9FE0CD044D5E}"/>
                    </a:ext>
                  </a:extLst>
                </p14:cNvPr>
                <p14:cNvContentPartPr/>
                <p14:nvPr/>
              </p14:nvContentPartPr>
              <p14:xfrm>
                <a:off x="1119824" y="3926062"/>
                <a:ext cx="42480" cy="1238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D49D16EF-601E-51A0-A991-9FE0CD044D5E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112264" y="3918502"/>
                  <a:ext cx="572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F4048288-8933-C932-FF81-B7613FB15156}"/>
                    </a:ext>
                  </a:extLst>
                </p14:cNvPr>
                <p14:cNvContentPartPr/>
                <p14:nvPr/>
              </p14:nvContentPartPr>
              <p14:xfrm>
                <a:off x="1179584" y="3951622"/>
                <a:ext cx="15120" cy="1054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F4048288-8933-C932-FF81-B7613FB1515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172024" y="3944062"/>
                  <a:ext cx="302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8B6CF3AF-9A3F-457D-3D11-58E979140161}"/>
                    </a:ext>
                  </a:extLst>
                </p14:cNvPr>
                <p14:cNvContentPartPr/>
                <p14:nvPr/>
              </p14:nvContentPartPr>
              <p14:xfrm>
                <a:off x="1325744" y="3908782"/>
                <a:ext cx="109080" cy="169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8B6CF3AF-9A3F-457D-3D11-58E97914016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318184" y="3901222"/>
                  <a:ext cx="1238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51C99D6B-227B-B6B5-0EA7-7C3BD5C5590A}"/>
                    </a:ext>
                  </a:extLst>
                </p14:cNvPr>
                <p14:cNvContentPartPr/>
                <p14:nvPr/>
              </p14:nvContentPartPr>
              <p14:xfrm>
                <a:off x="1310264" y="3939742"/>
                <a:ext cx="123120" cy="1134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51C99D6B-227B-B6B5-0EA7-7C3BD5C5590A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302704" y="3932182"/>
                  <a:ext cx="1382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6FEA9A62-0A69-3EA1-4C6C-9A7778309CDC}"/>
                    </a:ext>
                  </a:extLst>
                </p14:cNvPr>
                <p14:cNvContentPartPr/>
                <p14:nvPr/>
              </p14:nvContentPartPr>
              <p14:xfrm>
                <a:off x="1335464" y="3991582"/>
                <a:ext cx="90000" cy="212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6FEA9A62-0A69-3EA1-4C6C-9A7778309CDC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327904" y="3984022"/>
                  <a:ext cx="105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B5086698-B1B8-00DC-67B7-1F4D31588299}"/>
                    </a:ext>
                  </a:extLst>
                </p14:cNvPr>
                <p14:cNvContentPartPr/>
                <p14:nvPr/>
              </p14:nvContentPartPr>
              <p14:xfrm>
                <a:off x="1465784" y="3901942"/>
                <a:ext cx="52200" cy="1771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B5086698-B1B8-00DC-67B7-1F4D31588299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458224" y="3894382"/>
                  <a:ext cx="669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7CB9D18E-F0CA-5CCD-C8AE-0D0DB5AFDD55}"/>
                    </a:ext>
                  </a:extLst>
                </p14:cNvPr>
                <p14:cNvContentPartPr/>
                <p14:nvPr/>
              </p14:nvContentPartPr>
              <p14:xfrm>
                <a:off x="1471544" y="3996622"/>
                <a:ext cx="117000" cy="367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7CB9D18E-F0CA-5CCD-C8AE-0D0DB5AFDD5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463984" y="3989062"/>
                  <a:ext cx="13212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07C422A1-081B-A04E-BB2D-C415F16C7521}"/>
              </a:ext>
            </a:extLst>
          </p:cNvPr>
          <p:cNvGrpSpPr/>
          <p:nvPr/>
        </p:nvGrpSpPr>
        <p:grpSpPr>
          <a:xfrm>
            <a:off x="1777904" y="3857302"/>
            <a:ext cx="436320" cy="342000"/>
            <a:chOff x="1777904" y="3857302"/>
            <a:chExt cx="436320" cy="34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2E8DDEEA-6905-1B1F-F827-A91030AF9A66}"/>
                    </a:ext>
                  </a:extLst>
                </p14:cNvPr>
                <p14:cNvContentPartPr/>
                <p14:nvPr/>
              </p14:nvContentPartPr>
              <p14:xfrm>
                <a:off x="1777904" y="3857302"/>
                <a:ext cx="151920" cy="3207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2E8DDEEA-6905-1B1F-F827-A91030AF9A66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770704" y="3849742"/>
                  <a:ext cx="16704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C6598D6A-8AE6-F7FF-4D8C-84B2E79F3C28}"/>
                    </a:ext>
                  </a:extLst>
                </p14:cNvPr>
                <p14:cNvContentPartPr/>
                <p14:nvPr/>
              </p14:nvContentPartPr>
              <p14:xfrm>
                <a:off x="1948544" y="3864502"/>
                <a:ext cx="72720" cy="3348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C6598D6A-8AE6-F7FF-4D8C-84B2E79F3C28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940984" y="3856942"/>
                  <a:ext cx="8784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9483EE71-C47A-7651-6A39-25B9B78A8B7D}"/>
                    </a:ext>
                  </a:extLst>
                </p14:cNvPr>
                <p14:cNvContentPartPr/>
                <p14:nvPr/>
              </p14:nvContentPartPr>
              <p14:xfrm>
                <a:off x="2023784" y="4038382"/>
                <a:ext cx="190440" cy="219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9483EE71-C47A-7651-6A39-25B9B78A8B7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016224" y="4030822"/>
                  <a:ext cx="20556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uppo 219">
            <a:extLst>
              <a:ext uri="{FF2B5EF4-FFF2-40B4-BE49-F238E27FC236}">
                <a16:creationId xmlns:a16="http://schemas.microsoft.com/office/drawing/2014/main" id="{4545ECE4-64DD-F79F-E52F-7FB5BD2B5726}"/>
              </a:ext>
            </a:extLst>
          </p:cNvPr>
          <p:cNvGrpSpPr/>
          <p:nvPr/>
        </p:nvGrpSpPr>
        <p:grpSpPr>
          <a:xfrm>
            <a:off x="2919824" y="3737782"/>
            <a:ext cx="324360" cy="475200"/>
            <a:chOff x="2919824" y="3737782"/>
            <a:chExt cx="324360" cy="47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49469C90-8892-CA30-9F25-0CBF6A22D1C1}"/>
                    </a:ext>
                  </a:extLst>
                </p14:cNvPr>
                <p14:cNvContentPartPr/>
                <p14:nvPr/>
              </p14:nvContentPartPr>
              <p14:xfrm>
                <a:off x="2919824" y="3737782"/>
                <a:ext cx="155880" cy="2440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49469C90-8892-CA30-9F25-0CBF6A22D1C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912264" y="3730222"/>
                  <a:ext cx="1710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3EC6E0F-74D6-B19C-01BD-D4B2F051F7C8}"/>
                    </a:ext>
                  </a:extLst>
                </p14:cNvPr>
                <p14:cNvContentPartPr/>
                <p14:nvPr/>
              </p14:nvContentPartPr>
              <p14:xfrm>
                <a:off x="2923064" y="3858382"/>
                <a:ext cx="174960" cy="122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3EC6E0F-74D6-B19C-01BD-D4B2F051F7C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915504" y="3850822"/>
                  <a:ext cx="190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7ED0CE4-7485-37F8-CABA-860AA0C341D8}"/>
                    </a:ext>
                  </a:extLst>
                </p14:cNvPr>
                <p14:cNvContentPartPr/>
                <p14:nvPr/>
              </p14:nvContentPartPr>
              <p14:xfrm>
                <a:off x="3138344" y="3755782"/>
                <a:ext cx="56160" cy="222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7ED0CE4-7485-37F8-CABA-860AA0C341D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130784" y="3748222"/>
                  <a:ext cx="712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923A821-B088-1400-9443-4DEA3A7016D1}"/>
                    </a:ext>
                  </a:extLst>
                </p14:cNvPr>
                <p14:cNvContentPartPr/>
                <p14:nvPr/>
              </p14:nvContentPartPr>
              <p14:xfrm>
                <a:off x="3158144" y="3897982"/>
                <a:ext cx="86040" cy="547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923A821-B088-1400-9443-4DEA3A7016D1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150584" y="3890422"/>
                  <a:ext cx="101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20E49F4-DF9F-4A93-3D56-63F10A183462}"/>
                    </a:ext>
                  </a:extLst>
                </p14:cNvPr>
                <p14:cNvContentPartPr/>
                <p14:nvPr/>
              </p14:nvContentPartPr>
              <p14:xfrm>
                <a:off x="2984984" y="4019662"/>
                <a:ext cx="159120" cy="1933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20E49F4-DF9F-4A93-3D56-63F10A183462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977424" y="4012102"/>
                  <a:ext cx="1742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E8C1303-9350-8590-1A5C-ECA1588BAF33}"/>
                    </a:ext>
                  </a:extLst>
                </p14:cNvPr>
                <p14:cNvContentPartPr/>
                <p14:nvPr/>
              </p14:nvContentPartPr>
              <p14:xfrm>
                <a:off x="2997584" y="4083742"/>
                <a:ext cx="175320" cy="374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E8C1303-9350-8590-1A5C-ECA1588BAF33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990384" y="4076182"/>
                  <a:ext cx="19044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5B78A419-4CFE-6C23-3792-59096182E4A5}"/>
              </a:ext>
            </a:extLst>
          </p:cNvPr>
          <p:cNvGrpSpPr/>
          <p:nvPr/>
        </p:nvGrpSpPr>
        <p:grpSpPr>
          <a:xfrm>
            <a:off x="3677264" y="3859462"/>
            <a:ext cx="1641960" cy="458280"/>
            <a:chOff x="3677264" y="3859462"/>
            <a:chExt cx="1641960" cy="45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3AEB1C4-DF11-ED07-9C69-B75E1DE079D0}"/>
                    </a:ext>
                  </a:extLst>
                </p14:cNvPr>
                <p14:cNvContentPartPr/>
                <p14:nvPr/>
              </p14:nvContentPartPr>
              <p14:xfrm>
                <a:off x="3677264" y="3859462"/>
                <a:ext cx="25560" cy="2066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3AEB1C4-DF11-ED07-9C69-B75E1DE079D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669704" y="3852262"/>
                  <a:ext cx="406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4655AD0-F94B-D6ED-E55E-F96764E98BF5}"/>
                    </a:ext>
                  </a:extLst>
                </p14:cNvPr>
                <p14:cNvContentPartPr/>
                <p14:nvPr/>
              </p14:nvContentPartPr>
              <p14:xfrm>
                <a:off x="3702464" y="3877462"/>
                <a:ext cx="113040" cy="2476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4655AD0-F94B-D6ED-E55E-F96764E98BF5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694904" y="3869902"/>
                  <a:ext cx="12816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9410859-2D55-6C23-AEF6-7E75C88E7EA0}"/>
                    </a:ext>
                  </a:extLst>
                </p14:cNvPr>
                <p14:cNvContentPartPr/>
                <p14:nvPr/>
              </p14:nvContentPartPr>
              <p14:xfrm>
                <a:off x="3818384" y="3987982"/>
                <a:ext cx="135360" cy="183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9410859-2D55-6C23-AEF6-7E75C88E7EA0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3810824" y="3980422"/>
                  <a:ext cx="150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E34EB089-9910-2D5D-43CB-BC53DF884970}"/>
                    </a:ext>
                  </a:extLst>
                </p14:cNvPr>
                <p14:cNvContentPartPr/>
                <p14:nvPr/>
              </p14:nvContentPartPr>
              <p14:xfrm>
                <a:off x="3917744" y="3916342"/>
                <a:ext cx="59400" cy="1994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E34EB089-9910-2D5D-43CB-BC53DF88497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910184" y="3908782"/>
                  <a:ext cx="745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F23D190-17F0-7712-DF31-1C3BE0A5C084}"/>
                    </a:ext>
                  </a:extLst>
                </p14:cNvPr>
                <p14:cNvContentPartPr/>
                <p14:nvPr/>
              </p14:nvContentPartPr>
              <p14:xfrm>
                <a:off x="3739544" y="4141342"/>
                <a:ext cx="177480" cy="1371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F23D190-17F0-7712-DF31-1C3BE0A5C084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731984" y="4134142"/>
                  <a:ext cx="1926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15BF15A-66CB-F4D8-39BA-B5DB729A94B5}"/>
                    </a:ext>
                  </a:extLst>
                </p14:cNvPr>
                <p14:cNvContentPartPr/>
                <p14:nvPr/>
              </p14:nvContentPartPr>
              <p14:xfrm>
                <a:off x="4035104" y="3897622"/>
                <a:ext cx="215280" cy="1875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15BF15A-66CB-F4D8-39BA-B5DB729A94B5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027544" y="3890062"/>
                  <a:ext cx="2304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09CC9A70-36B7-F68A-6457-A7ABB8AA74C7}"/>
                    </a:ext>
                  </a:extLst>
                </p14:cNvPr>
                <p14:cNvContentPartPr/>
                <p14:nvPr/>
              </p14:nvContentPartPr>
              <p14:xfrm>
                <a:off x="4247864" y="3974302"/>
                <a:ext cx="161640" cy="259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09CC9A70-36B7-F68A-6457-A7ABB8AA74C7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240304" y="3966742"/>
                  <a:ext cx="1767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E37E42C6-1D49-AA0C-A447-F104799C7F0A}"/>
                    </a:ext>
                  </a:extLst>
                </p14:cNvPr>
                <p14:cNvContentPartPr/>
                <p14:nvPr/>
              </p14:nvContentPartPr>
              <p14:xfrm>
                <a:off x="4379984" y="3901582"/>
                <a:ext cx="55440" cy="2149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E37E42C6-1D49-AA0C-A447-F104799C7F0A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372424" y="3894022"/>
                  <a:ext cx="705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2128CF79-1783-4760-CFF6-E10F77940DBB}"/>
                    </a:ext>
                  </a:extLst>
                </p14:cNvPr>
                <p14:cNvContentPartPr/>
                <p14:nvPr/>
              </p14:nvContentPartPr>
              <p14:xfrm>
                <a:off x="4127624" y="4167262"/>
                <a:ext cx="182520" cy="1386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2128CF79-1783-4760-CFF6-E10F77940DB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120424" y="4159702"/>
                  <a:ext cx="1976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7F36D79-9055-C68B-0FE3-A79CED15FD37}"/>
                    </a:ext>
                  </a:extLst>
                </p14:cNvPr>
                <p14:cNvContentPartPr/>
                <p14:nvPr/>
              </p14:nvContentPartPr>
              <p14:xfrm>
                <a:off x="4252544" y="4234222"/>
                <a:ext cx="40680" cy="817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7F36D79-9055-C68B-0FE3-A79CED15FD3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244984" y="4226662"/>
                  <a:ext cx="558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9E2819C-C8AB-F3A7-E79C-8F5536EA8C28}"/>
                    </a:ext>
                  </a:extLst>
                </p14:cNvPr>
                <p14:cNvContentPartPr/>
                <p14:nvPr/>
              </p14:nvContentPartPr>
              <p14:xfrm>
                <a:off x="4245704" y="4182382"/>
                <a:ext cx="168840" cy="132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9E2819C-C8AB-F3A7-E79C-8F5536EA8C28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238144" y="4174822"/>
                  <a:ext cx="1839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59D2EFE3-53AF-41F0-41FA-E0B481FF330D}"/>
                    </a:ext>
                  </a:extLst>
                </p14:cNvPr>
                <p14:cNvContentPartPr/>
                <p14:nvPr/>
              </p14:nvContentPartPr>
              <p14:xfrm>
                <a:off x="4345064" y="4249342"/>
                <a:ext cx="59400" cy="684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59D2EFE3-53AF-41F0-41FA-E0B481FF330D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337504" y="4241782"/>
                  <a:ext cx="745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3E7A0164-B3D9-D327-CBF3-E58AB26CBA24}"/>
                    </a:ext>
                  </a:extLst>
                </p14:cNvPr>
                <p14:cNvContentPartPr/>
                <p14:nvPr/>
              </p14:nvContentPartPr>
              <p14:xfrm>
                <a:off x="4571144" y="3971782"/>
                <a:ext cx="132840" cy="1843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3E7A0164-B3D9-D327-CBF3-E58AB26CBA24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563584" y="3964222"/>
                  <a:ext cx="1479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0DE0C68-A12E-F419-8114-92356BC4CA93}"/>
                    </a:ext>
                  </a:extLst>
                </p14:cNvPr>
                <p14:cNvContentPartPr/>
                <p14:nvPr/>
              </p14:nvContentPartPr>
              <p14:xfrm>
                <a:off x="4723424" y="4047382"/>
                <a:ext cx="117000" cy="111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0DE0C68-A12E-F419-8114-92356BC4CA93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715864" y="4039822"/>
                  <a:ext cx="1321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15255A0A-BB5A-8E9B-CFD0-990082635D66}"/>
                    </a:ext>
                  </a:extLst>
                </p14:cNvPr>
                <p14:cNvContentPartPr/>
                <p14:nvPr/>
              </p14:nvContentPartPr>
              <p14:xfrm>
                <a:off x="4835384" y="3931822"/>
                <a:ext cx="38880" cy="2120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15255A0A-BB5A-8E9B-CFD0-990082635D66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827824" y="3924262"/>
                  <a:ext cx="540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9F56386C-BF7B-8B2A-44AE-1FA26F5BECAB}"/>
                    </a:ext>
                  </a:extLst>
                </p14:cNvPr>
                <p14:cNvContentPartPr/>
                <p14:nvPr/>
              </p14:nvContentPartPr>
              <p14:xfrm>
                <a:off x="5083064" y="3893302"/>
                <a:ext cx="158400" cy="1540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9F56386C-BF7B-8B2A-44AE-1FA26F5BECA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075504" y="3885742"/>
                  <a:ext cx="1735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16F7F29F-6001-40A9-CB98-1DE0D879A0D5}"/>
                    </a:ext>
                  </a:extLst>
                </p14:cNvPr>
                <p14:cNvContentPartPr/>
                <p14:nvPr/>
              </p14:nvContentPartPr>
              <p14:xfrm>
                <a:off x="5076584" y="4050982"/>
                <a:ext cx="26280" cy="1540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16F7F29F-6001-40A9-CB98-1DE0D879A0D5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069024" y="4043422"/>
                  <a:ext cx="414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1ABA9DFA-C585-16E8-EC6B-78AA887EC8FD}"/>
                    </a:ext>
                  </a:extLst>
                </p14:cNvPr>
                <p14:cNvContentPartPr/>
                <p14:nvPr/>
              </p14:nvContentPartPr>
              <p14:xfrm>
                <a:off x="5180264" y="4111102"/>
                <a:ext cx="17640" cy="889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1ABA9DFA-C585-16E8-EC6B-78AA887EC8F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173064" y="4103542"/>
                  <a:ext cx="327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DD5C2E84-A75B-4718-41BB-CFBFCFDFEA2A}"/>
                    </a:ext>
                  </a:extLst>
                </p14:cNvPr>
                <p14:cNvContentPartPr/>
                <p14:nvPr/>
              </p14:nvContentPartPr>
              <p14:xfrm>
                <a:off x="4976144" y="4205422"/>
                <a:ext cx="343080" cy="147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DD5C2E84-A75B-4718-41BB-CFBFCFDFEA2A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968584" y="4198222"/>
                  <a:ext cx="35820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9" name="Gruppo 248">
            <a:extLst>
              <a:ext uri="{FF2B5EF4-FFF2-40B4-BE49-F238E27FC236}">
                <a16:creationId xmlns:a16="http://schemas.microsoft.com/office/drawing/2014/main" id="{541BDE74-BB67-93C7-98CE-E39082F736F1}"/>
              </a:ext>
            </a:extLst>
          </p:cNvPr>
          <p:cNvGrpSpPr/>
          <p:nvPr/>
        </p:nvGrpSpPr>
        <p:grpSpPr>
          <a:xfrm>
            <a:off x="255469" y="4623508"/>
            <a:ext cx="1176120" cy="341280"/>
            <a:chOff x="255469" y="4623508"/>
            <a:chExt cx="1176120" cy="34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BBBBE2B7-221D-ECDC-4EAE-7D75EA2C6B19}"/>
                    </a:ext>
                  </a:extLst>
                </p14:cNvPr>
                <p14:cNvContentPartPr/>
                <p14:nvPr/>
              </p14:nvContentPartPr>
              <p14:xfrm>
                <a:off x="255469" y="4681108"/>
                <a:ext cx="42120" cy="2836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BBBBE2B7-221D-ECDC-4EAE-7D75EA2C6B1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47909" y="4673548"/>
                  <a:ext cx="572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FA41CB4D-FD46-9ED7-B944-24AB3FFD1049}"/>
                    </a:ext>
                  </a:extLst>
                </p14:cNvPr>
                <p14:cNvContentPartPr/>
                <p14:nvPr/>
              </p14:nvContentPartPr>
              <p14:xfrm>
                <a:off x="301909" y="4641508"/>
                <a:ext cx="196920" cy="2818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FA41CB4D-FD46-9ED7-B944-24AB3FFD104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94349" y="4633948"/>
                  <a:ext cx="21168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FBB7FC75-2A1C-F693-6A5F-532E2358B02F}"/>
                    </a:ext>
                  </a:extLst>
                </p14:cNvPr>
                <p14:cNvContentPartPr/>
                <p14:nvPr/>
              </p14:nvContentPartPr>
              <p14:xfrm>
                <a:off x="510709" y="4756348"/>
                <a:ext cx="38520" cy="1605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FBB7FC75-2A1C-F693-6A5F-532E2358B02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03149" y="4748788"/>
                  <a:ext cx="536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B7CAE329-F379-A937-8471-E0D31A268232}"/>
                    </a:ext>
                  </a:extLst>
                </p14:cNvPr>
                <p14:cNvContentPartPr/>
                <p14:nvPr/>
              </p14:nvContentPartPr>
              <p14:xfrm>
                <a:off x="655069" y="4779028"/>
                <a:ext cx="82440" cy="1324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B7CAE329-F379-A937-8471-E0D31A268232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47509" y="4771468"/>
                  <a:ext cx="975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13D06D8B-4EBA-D094-ADB3-8EF0E2628567}"/>
                    </a:ext>
                  </a:extLst>
                </p14:cNvPr>
                <p14:cNvContentPartPr/>
                <p14:nvPr/>
              </p14:nvContentPartPr>
              <p14:xfrm>
                <a:off x="804469" y="4789108"/>
                <a:ext cx="78120" cy="835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13D06D8B-4EBA-D094-ADB3-8EF0E262856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96909" y="4781548"/>
                  <a:ext cx="932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C57DCBE0-FB49-92E7-6EC0-0FF3A7FF86C4}"/>
                    </a:ext>
                  </a:extLst>
                </p14:cNvPr>
                <p14:cNvContentPartPr/>
                <p14:nvPr/>
              </p14:nvContentPartPr>
              <p14:xfrm>
                <a:off x="971509" y="4623508"/>
                <a:ext cx="53280" cy="2012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C57DCBE0-FB49-92E7-6EC0-0FF3A7FF86C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63949" y="4616308"/>
                  <a:ext cx="684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A809445F-284F-FA39-5A70-51D8117A2C9B}"/>
                    </a:ext>
                  </a:extLst>
                </p14:cNvPr>
                <p14:cNvContentPartPr/>
                <p14:nvPr/>
              </p14:nvContentPartPr>
              <p14:xfrm>
                <a:off x="1031629" y="4733668"/>
                <a:ext cx="81720" cy="18540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A809445F-284F-FA39-5A70-51D8117A2C9B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24069" y="4726108"/>
                  <a:ext cx="968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2D9CCC9C-568D-A236-F20A-7EDCF71C5824}"/>
                    </a:ext>
                  </a:extLst>
                </p14:cNvPr>
                <p14:cNvContentPartPr/>
                <p14:nvPr/>
              </p14:nvContentPartPr>
              <p14:xfrm>
                <a:off x="1149349" y="4654828"/>
                <a:ext cx="53280" cy="2556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2D9CCC9C-568D-A236-F20A-7EDCF71C5824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141789" y="4647268"/>
                  <a:ext cx="684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37C58EB8-BFE8-8998-F094-4C7E938DC3DE}"/>
                    </a:ext>
                  </a:extLst>
                </p14:cNvPr>
                <p14:cNvContentPartPr/>
                <p14:nvPr/>
              </p14:nvContentPartPr>
              <p14:xfrm>
                <a:off x="1172749" y="4807828"/>
                <a:ext cx="47880" cy="327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37C58EB8-BFE8-8998-F094-4C7E938DC3DE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165549" y="4800268"/>
                  <a:ext cx="630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164C5956-CC56-9E73-51F6-3CFD352B86A7}"/>
                    </a:ext>
                  </a:extLst>
                </p14:cNvPr>
                <p14:cNvContentPartPr/>
                <p14:nvPr/>
              </p14:nvContentPartPr>
              <p14:xfrm>
                <a:off x="1256629" y="4642948"/>
                <a:ext cx="36720" cy="2466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164C5956-CC56-9E73-51F6-3CFD352B86A7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249069" y="4635388"/>
                  <a:ext cx="514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72A9A4EC-32BB-ADC6-F2F1-0157281E90AF}"/>
                    </a:ext>
                  </a:extLst>
                </p14:cNvPr>
                <p14:cNvContentPartPr/>
                <p14:nvPr/>
              </p14:nvContentPartPr>
              <p14:xfrm>
                <a:off x="1260229" y="4841308"/>
                <a:ext cx="60120" cy="230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72A9A4EC-32BB-ADC6-F2F1-0157281E90AF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252669" y="4833748"/>
                  <a:ext cx="752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1BC37BAD-0F47-B5F6-1889-0A562CC562D7}"/>
                    </a:ext>
                  </a:extLst>
                </p14:cNvPr>
                <p14:cNvContentPartPr/>
                <p14:nvPr/>
              </p14:nvContentPartPr>
              <p14:xfrm>
                <a:off x="1343029" y="4811428"/>
                <a:ext cx="88560" cy="1080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1BC37BAD-0F47-B5F6-1889-0A562CC562D7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335469" y="4803868"/>
                  <a:ext cx="10368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FA63EA9B-F799-681D-F02C-4018A5F5658F}"/>
              </a:ext>
            </a:extLst>
          </p:cNvPr>
          <p:cNvGrpSpPr/>
          <p:nvPr/>
        </p:nvGrpSpPr>
        <p:grpSpPr>
          <a:xfrm>
            <a:off x="160429" y="5326443"/>
            <a:ext cx="1240920" cy="322560"/>
            <a:chOff x="160429" y="5326443"/>
            <a:chExt cx="124092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115823DC-8708-500D-BA3B-E3D206D57FB7}"/>
                    </a:ext>
                  </a:extLst>
                </p14:cNvPr>
                <p14:cNvContentPartPr/>
                <p14:nvPr/>
              </p14:nvContentPartPr>
              <p14:xfrm>
                <a:off x="160429" y="5433003"/>
                <a:ext cx="141480" cy="2160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115823DC-8708-500D-BA3B-E3D206D57FB7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52869" y="5425443"/>
                  <a:ext cx="1566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6D33D985-C5C9-5798-59C2-9A419850CF76}"/>
                    </a:ext>
                  </a:extLst>
                </p14:cNvPr>
                <p14:cNvContentPartPr/>
                <p14:nvPr/>
              </p14:nvContentPartPr>
              <p14:xfrm>
                <a:off x="331789" y="5462523"/>
                <a:ext cx="145080" cy="1303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6D33D985-C5C9-5798-59C2-9A419850CF76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324229" y="5454963"/>
                  <a:ext cx="1602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AA487574-EDF2-9BA2-8B04-0F29DB079457}"/>
                    </a:ext>
                  </a:extLst>
                </p14:cNvPr>
                <p14:cNvContentPartPr/>
                <p14:nvPr/>
              </p14:nvContentPartPr>
              <p14:xfrm>
                <a:off x="505669" y="5326443"/>
                <a:ext cx="68040" cy="2962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AA487574-EDF2-9BA2-8B04-0F29DB079457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498109" y="5318883"/>
                  <a:ext cx="8316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AE98FA4F-4969-04DE-98B4-918BD5A9EF8D}"/>
                    </a:ext>
                  </a:extLst>
                </p14:cNvPr>
                <p14:cNvContentPartPr/>
                <p14:nvPr/>
              </p14:nvContentPartPr>
              <p14:xfrm>
                <a:off x="574429" y="5479083"/>
                <a:ext cx="56520" cy="1407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AE98FA4F-4969-04DE-98B4-918BD5A9EF8D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567229" y="5471523"/>
                  <a:ext cx="716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F85E5BAB-B72D-4E14-FEAC-DA0916EEFA5D}"/>
                    </a:ext>
                  </a:extLst>
                </p14:cNvPr>
                <p14:cNvContentPartPr/>
                <p14:nvPr/>
              </p14:nvContentPartPr>
              <p14:xfrm>
                <a:off x="692869" y="5454243"/>
                <a:ext cx="123120" cy="1850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F85E5BAB-B72D-4E14-FEAC-DA0916EEFA5D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85309" y="5446683"/>
                  <a:ext cx="1382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D4836473-4BF1-A5CE-0AC7-B9D827EA30E7}"/>
                    </a:ext>
                  </a:extLst>
                </p14:cNvPr>
                <p14:cNvContentPartPr/>
                <p14:nvPr/>
              </p14:nvContentPartPr>
              <p14:xfrm>
                <a:off x="892669" y="5502843"/>
                <a:ext cx="12240" cy="12420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D4836473-4BF1-A5CE-0AC7-B9D827EA30E7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885109" y="5495283"/>
                  <a:ext cx="273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73C2AA25-A3F2-CFDA-E577-ED51D04AE2C9}"/>
                    </a:ext>
                  </a:extLst>
                </p14:cNvPr>
                <p14:cNvContentPartPr/>
                <p14:nvPr/>
              </p14:nvContentPartPr>
              <p14:xfrm>
                <a:off x="982309" y="5490603"/>
                <a:ext cx="107640" cy="14256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73C2AA25-A3F2-CFDA-E577-ED51D04AE2C9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974749" y="5483043"/>
                  <a:ext cx="1227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C9F80731-C2DD-5756-67BE-BF6B551EC439}"/>
                    </a:ext>
                  </a:extLst>
                </p14:cNvPr>
                <p14:cNvContentPartPr/>
                <p14:nvPr/>
              </p14:nvContentPartPr>
              <p14:xfrm>
                <a:off x="1141789" y="5505363"/>
                <a:ext cx="100440" cy="10152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C9F80731-C2DD-5756-67BE-BF6B551EC439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134229" y="5497803"/>
                  <a:ext cx="1152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95C007F4-F1A7-A636-2F59-9DA5D0340CDA}"/>
                    </a:ext>
                  </a:extLst>
                </p14:cNvPr>
                <p14:cNvContentPartPr/>
                <p14:nvPr/>
              </p14:nvContentPartPr>
              <p14:xfrm>
                <a:off x="1291909" y="5503923"/>
                <a:ext cx="109440" cy="13644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95C007F4-F1A7-A636-2F59-9DA5D0340CDA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284349" y="5496363"/>
                  <a:ext cx="12456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6F0B3443-5FD5-0BEB-C7FB-5BD4EFB1B11A}"/>
              </a:ext>
            </a:extLst>
          </p:cNvPr>
          <p:cNvGrpSpPr/>
          <p:nvPr/>
        </p:nvGrpSpPr>
        <p:grpSpPr>
          <a:xfrm>
            <a:off x="1604749" y="5519043"/>
            <a:ext cx="132480" cy="113760"/>
            <a:chOff x="1604749" y="5519043"/>
            <a:chExt cx="132480" cy="1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BC86C610-FC68-3C5C-821A-055EB80A304F}"/>
                    </a:ext>
                  </a:extLst>
                </p14:cNvPr>
                <p14:cNvContentPartPr/>
                <p14:nvPr/>
              </p14:nvContentPartPr>
              <p14:xfrm>
                <a:off x="1612309" y="5519043"/>
                <a:ext cx="93240" cy="187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BC86C610-FC68-3C5C-821A-055EB80A304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604749" y="5511843"/>
                  <a:ext cx="1083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DFFB9CAF-3475-7E3D-8F02-EE7BFD5AE7D8}"/>
                    </a:ext>
                  </a:extLst>
                </p14:cNvPr>
                <p14:cNvContentPartPr/>
                <p14:nvPr/>
              </p14:nvContentPartPr>
              <p14:xfrm>
                <a:off x="1604749" y="5615883"/>
                <a:ext cx="132480" cy="169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DFFB9CAF-3475-7E3D-8F02-EE7BFD5AE7D8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597189" y="5608323"/>
                  <a:ext cx="14760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6" name="Gruppo 275">
            <a:extLst>
              <a:ext uri="{FF2B5EF4-FFF2-40B4-BE49-F238E27FC236}">
                <a16:creationId xmlns:a16="http://schemas.microsoft.com/office/drawing/2014/main" id="{D4F47CE1-0EB8-0279-0942-8B2F69749A3F}"/>
              </a:ext>
            </a:extLst>
          </p:cNvPr>
          <p:cNvGrpSpPr/>
          <p:nvPr/>
        </p:nvGrpSpPr>
        <p:grpSpPr>
          <a:xfrm>
            <a:off x="2155909" y="5341923"/>
            <a:ext cx="882720" cy="347760"/>
            <a:chOff x="2155909" y="5341923"/>
            <a:chExt cx="882720" cy="34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57F60F01-DDA1-FCF7-1303-FECCB99AC1A8}"/>
                    </a:ext>
                  </a:extLst>
                </p14:cNvPr>
                <p14:cNvContentPartPr/>
                <p14:nvPr/>
              </p14:nvContentPartPr>
              <p14:xfrm>
                <a:off x="2155909" y="5399163"/>
                <a:ext cx="214560" cy="1987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57F60F01-DDA1-FCF7-1303-FECCB99AC1A8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2148349" y="5391603"/>
                  <a:ext cx="2296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2FC83E7B-0450-9B6D-8BBE-B26E7D11B9A1}"/>
                    </a:ext>
                  </a:extLst>
                </p14:cNvPr>
                <p14:cNvContentPartPr/>
                <p14:nvPr/>
              </p14:nvContentPartPr>
              <p14:xfrm>
                <a:off x="2392069" y="5413203"/>
                <a:ext cx="31680" cy="2170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2FC83E7B-0450-9B6D-8BBE-B26E7D11B9A1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384509" y="5405643"/>
                  <a:ext cx="468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E0627845-EE74-9FC7-5E25-D43AD089BCFA}"/>
                    </a:ext>
                  </a:extLst>
                </p14:cNvPr>
                <p14:cNvContentPartPr/>
                <p14:nvPr/>
              </p14:nvContentPartPr>
              <p14:xfrm>
                <a:off x="2433829" y="5536323"/>
                <a:ext cx="128520" cy="756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E0627845-EE74-9FC7-5E25-D43AD089BCFA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426269" y="5528763"/>
                  <a:ext cx="1436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6A18027B-8E14-8F19-7069-0E2D9C431BEF}"/>
                    </a:ext>
                  </a:extLst>
                </p14:cNvPr>
                <p14:cNvContentPartPr/>
                <p14:nvPr/>
              </p14:nvContentPartPr>
              <p14:xfrm>
                <a:off x="2819749" y="5341923"/>
                <a:ext cx="14760" cy="13284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6A18027B-8E14-8F19-7069-0E2D9C431BE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2812189" y="5334363"/>
                  <a:ext cx="298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45AAA0E8-E920-8B63-CCE6-0E0859B14828}"/>
                    </a:ext>
                  </a:extLst>
                </p14:cNvPr>
                <p14:cNvContentPartPr/>
                <p14:nvPr/>
              </p14:nvContentPartPr>
              <p14:xfrm>
                <a:off x="2663509" y="5457483"/>
                <a:ext cx="274680" cy="4500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45AAA0E8-E920-8B63-CCE6-0E0859B14828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655949" y="5449923"/>
                  <a:ext cx="2898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EAB9C343-0A65-5F57-EB15-0CBF4EE153DD}"/>
                    </a:ext>
                  </a:extLst>
                </p14:cNvPr>
                <p14:cNvContentPartPr/>
                <p14:nvPr/>
              </p14:nvContentPartPr>
              <p14:xfrm>
                <a:off x="2776909" y="5451003"/>
                <a:ext cx="114120" cy="11880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EAB9C343-0A65-5F57-EB15-0CBF4EE153DD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769349" y="5443443"/>
                  <a:ext cx="1292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04459B6D-715C-1D54-2F7D-FCCA24CF0C7B}"/>
                    </a:ext>
                  </a:extLst>
                </p14:cNvPr>
                <p14:cNvContentPartPr/>
                <p14:nvPr/>
              </p14:nvContentPartPr>
              <p14:xfrm>
                <a:off x="2862949" y="5477283"/>
                <a:ext cx="64080" cy="874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04459B6D-715C-1D54-2F7D-FCCA24CF0C7B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855389" y="5469723"/>
                  <a:ext cx="79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8C98061E-6426-1986-9268-AA04518DEEA9}"/>
                    </a:ext>
                  </a:extLst>
                </p14:cNvPr>
                <p14:cNvContentPartPr/>
                <p14:nvPr/>
              </p14:nvContentPartPr>
              <p14:xfrm>
                <a:off x="3031789" y="5447403"/>
                <a:ext cx="6840" cy="954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8C98061E-6426-1986-9268-AA04518DEEA9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024229" y="5439843"/>
                  <a:ext cx="216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8C518922-298B-9EF6-768C-DC55D13C6D9C}"/>
                    </a:ext>
                  </a:extLst>
                </p14:cNvPr>
                <p14:cNvContentPartPr/>
                <p14:nvPr/>
              </p14:nvContentPartPr>
              <p14:xfrm>
                <a:off x="2902549" y="5591763"/>
                <a:ext cx="9720" cy="889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8C518922-298B-9EF6-768C-DC55D13C6D9C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894989" y="5584203"/>
                  <a:ext cx="244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5647D354-91A5-A5BB-C0B4-15FFDB82C256}"/>
                    </a:ext>
                  </a:extLst>
                </p14:cNvPr>
                <p14:cNvContentPartPr/>
                <p14:nvPr/>
              </p14:nvContentPartPr>
              <p14:xfrm>
                <a:off x="2910829" y="5587083"/>
                <a:ext cx="110520" cy="10260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5647D354-91A5-A5BB-C0B4-15FFDB82C256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903269" y="5579523"/>
                  <a:ext cx="125280" cy="11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4" name="Gruppo 273">
            <a:extLst>
              <a:ext uri="{FF2B5EF4-FFF2-40B4-BE49-F238E27FC236}">
                <a16:creationId xmlns:a16="http://schemas.microsoft.com/office/drawing/2014/main" id="{6CB6B2AF-E43D-DED7-3C44-6A40AD953FD1}"/>
              </a:ext>
            </a:extLst>
          </p:cNvPr>
          <p:cNvGrpSpPr/>
          <p:nvPr/>
        </p:nvGrpSpPr>
        <p:grpSpPr>
          <a:xfrm>
            <a:off x="3198829" y="5469363"/>
            <a:ext cx="159480" cy="127080"/>
            <a:chOff x="3198829" y="5469363"/>
            <a:chExt cx="159480" cy="12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56539AE8-4E87-4DB7-5593-97DA8A55DC3E}"/>
                    </a:ext>
                  </a:extLst>
                </p14:cNvPr>
                <p14:cNvContentPartPr/>
                <p14:nvPr/>
              </p14:nvContentPartPr>
              <p14:xfrm>
                <a:off x="3249229" y="5469363"/>
                <a:ext cx="97560" cy="349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56539AE8-4E87-4DB7-5593-97DA8A55DC3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3241669" y="5461803"/>
                  <a:ext cx="112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04F2BD9D-0E5C-BB44-1E36-461E22D2B18F}"/>
                    </a:ext>
                  </a:extLst>
                </p14:cNvPr>
                <p14:cNvContentPartPr/>
                <p14:nvPr/>
              </p14:nvContentPartPr>
              <p14:xfrm>
                <a:off x="3198829" y="5580603"/>
                <a:ext cx="159480" cy="158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04F2BD9D-0E5C-BB44-1E36-461E22D2B18F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3191269" y="5573043"/>
                  <a:ext cx="17460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84ECFEED-29CD-E3B4-6AC3-A14042E85042}"/>
              </a:ext>
            </a:extLst>
          </p:cNvPr>
          <p:cNvGrpSpPr/>
          <p:nvPr/>
        </p:nvGrpSpPr>
        <p:grpSpPr>
          <a:xfrm>
            <a:off x="3555949" y="5287563"/>
            <a:ext cx="1087560" cy="395640"/>
            <a:chOff x="3555949" y="5287563"/>
            <a:chExt cx="1087560" cy="39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BF395254-AE9C-448C-8C23-1361C8C1B2DE}"/>
                    </a:ext>
                  </a:extLst>
                </p14:cNvPr>
                <p14:cNvContentPartPr/>
                <p14:nvPr/>
              </p14:nvContentPartPr>
              <p14:xfrm>
                <a:off x="3555949" y="5357763"/>
                <a:ext cx="63000" cy="3254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BF395254-AE9C-448C-8C23-1361C8C1B2DE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3548389" y="5350203"/>
                  <a:ext cx="7812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2154CFEC-47C6-AFFE-4B97-E9865C9D9DD2}"/>
                    </a:ext>
                  </a:extLst>
                </p14:cNvPr>
                <p14:cNvContentPartPr/>
                <p14:nvPr/>
              </p14:nvContentPartPr>
              <p14:xfrm>
                <a:off x="3589789" y="5334363"/>
                <a:ext cx="158400" cy="2786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2154CFEC-47C6-AFFE-4B97-E9865C9D9DD2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3582229" y="5326803"/>
                  <a:ext cx="1735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2B69137B-1128-3859-7E92-F827E7A7EC07}"/>
                    </a:ext>
                  </a:extLst>
                </p14:cNvPr>
                <p14:cNvContentPartPr/>
                <p14:nvPr/>
              </p14:nvContentPartPr>
              <p14:xfrm>
                <a:off x="3797149" y="5403123"/>
                <a:ext cx="113400" cy="2088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2B69137B-1128-3859-7E92-F827E7A7EC0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3789589" y="5395563"/>
                  <a:ext cx="1285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F4E9928-34BE-624B-1F4C-11B9FFD15EB9}"/>
                    </a:ext>
                  </a:extLst>
                </p14:cNvPr>
                <p14:cNvContentPartPr/>
                <p14:nvPr/>
              </p14:nvContentPartPr>
              <p14:xfrm>
                <a:off x="3998029" y="5319963"/>
                <a:ext cx="57600" cy="2793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F4E9928-34BE-624B-1F4C-11B9FFD15EB9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3990469" y="5312403"/>
                  <a:ext cx="727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CD2980E5-527C-57BD-D8C8-7849C7453CAB}"/>
                    </a:ext>
                  </a:extLst>
                </p14:cNvPr>
                <p14:cNvContentPartPr/>
                <p14:nvPr/>
              </p14:nvContentPartPr>
              <p14:xfrm>
                <a:off x="4010629" y="5449563"/>
                <a:ext cx="69840" cy="540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CD2980E5-527C-57BD-D8C8-7849C7453CAB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003429" y="5442003"/>
                  <a:ext cx="849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A75F4719-B7BD-290E-A536-8FBAC1537897}"/>
                    </a:ext>
                  </a:extLst>
                </p14:cNvPr>
                <p14:cNvContentPartPr/>
                <p14:nvPr/>
              </p14:nvContentPartPr>
              <p14:xfrm>
                <a:off x="4097029" y="5287563"/>
                <a:ext cx="52200" cy="2836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A75F4719-B7BD-290E-A536-8FBAC1537897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4089469" y="5280003"/>
                  <a:ext cx="6696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C05F351-09B1-6568-835E-037FF4EE8295}"/>
                    </a:ext>
                  </a:extLst>
                </p14:cNvPr>
                <p14:cNvContentPartPr/>
                <p14:nvPr/>
              </p14:nvContentPartPr>
              <p14:xfrm>
                <a:off x="4123309" y="5440203"/>
                <a:ext cx="70920" cy="363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C05F351-09B1-6568-835E-037FF4EE8295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4115749" y="5432643"/>
                  <a:ext cx="860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C1730D37-6A16-3904-19B9-2DCDA3B3826E}"/>
                    </a:ext>
                  </a:extLst>
                </p14:cNvPr>
                <p14:cNvContentPartPr/>
                <p14:nvPr/>
              </p14:nvContentPartPr>
              <p14:xfrm>
                <a:off x="4247509" y="5403123"/>
                <a:ext cx="14040" cy="1242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C1730D37-6A16-3904-19B9-2DCDA3B3826E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4239949" y="5395563"/>
                  <a:ext cx="291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7364B15F-F395-5EB4-A76C-08309967C84A}"/>
                    </a:ext>
                  </a:extLst>
                </p14:cNvPr>
                <p14:cNvContentPartPr/>
                <p14:nvPr/>
              </p14:nvContentPartPr>
              <p14:xfrm>
                <a:off x="4287469" y="5416083"/>
                <a:ext cx="102600" cy="1396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7364B15F-F395-5EB4-A76C-08309967C84A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4279909" y="5408523"/>
                  <a:ext cx="1177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AA70BD9-92D3-B245-4E3D-F6BD39E5962E}"/>
                    </a:ext>
                  </a:extLst>
                </p14:cNvPr>
                <p14:cNvContentPartPr/>
                <p14:nvPr/>
              </p14:nvContentPartPr>
              <p14:xfrm>
                <a:off x="4445149" y="5451003"/>
                <a:ext cx="198360" cy="1652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AA70BD9-92D3-B245-4E3D-F6BD39E5962E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4437589" y="5443443"/>
                  <a:ext cx="21312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6" name="Gruppo 295">
            <a:extLst>
              <a:ext uri="{FF2B5EF4-FFF2-40B4-BE49-F238E27FC236}">
                <a16:creationId xmlns:a16="http://schemas.microsoft.com/office/drawing/2014/main" id="{47B53DE0-1C11-F00F-D39F-27DC4DE4EAD0}"/>
              </a:ext>
            </a:extLst>
          </p:cNvPr>
          <p:cNvGrpSpPr/>
          <p:nvPr/>
        </p:nvGrpSpPr>
        <p:grpSpPr>
          <a:xfrm>
            <a:off x="5055349" y="5360643"/>
            <a:ext cx="109440" cy="99360"/>
            <a:chOff x="5055349" y="5360643"/>
            <a:chExt cx="109440" cy="9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5185D207-D1EF-422A-85F8-24CA98809709}"/>
                    </a:ext>
                  </a:extLst>
                </p14:cNvPr>
                <p14:cNvContentPartPr/>
                <p14:nvPr/>
              </p14:nvContentPartPr>
              <p14:xfrm>
                <a:off x="5055349" y="5371803"/>
                <a:ext cx="52200" cy="147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5185D207-D1EF-422A-85F8-24CA98809709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5047789" y="5364243"/>
                  <a:ext cx="669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9543A87-28DA-4FF1-937D-FAD848797E2C}"/>
                    </a:ext>
                  </a:extLst>
                </p14:cNvPr>
                <p14:cNvContentPartPr/>
                <p14:nvPr/>
              </p14:nvContentPartPr>
              <p14:xfrm>
                <a:off x="5117989" y="5360643"/>
                <a:ext cx="46800" cy="993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9543A87-28DA-4FF1-937D-FAD848797E2C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5110429" y="5353083"/>
                  <a:ext cx="61920" cy="11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8119C632-347B-B4D9-4C6E-047540B137C1}"/>
              </a:ext>
            </a:extLst>
          </p:cNvPr>
          <p:cNvGrpSpPr/>
          <p:nvPr/>
        </p:nvGrpSpPr>
        <p:grpSpPr>
          <a:xfrm>
            <a:off x="5724781" y="5173083"/>
            <a:ext cx="688320" cy="338400"/>
            <a:chOff x="5724781" y="5173083"/>
            <a:chExt cx="688320" cy="33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CD543A5D-7E57-013C-D8DD-F86182500021}"/>
                    </a:ext>
                  </a:extLst>
                </p14:cNvPr>
                <p14:cNvContentPartPr/>
                <p14:nvPr/>
              </p14:nvContentPartPr>
              <p14:xfrm>
                <a:off x="5724781" y="5249403"/>
                <a:ext cx="157320" cy="1378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CD543A5D-7E57-013C-D8DD-F86182500021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5717221" y="5241843"/>
                  <a:ext cx="172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E11C595C-9D48-61CB-083E-B4E7AE41D16E}"/>
                    </a:ext>
                  </a:extLst>
                </p14:cNvPr>
                <p14:cNvContentPartPr/>
                <p14:nvPr/>
              </p14:nvContentPartPr>
              <p14:xfrm>
                <a:off x="5944741" y="5216643"/>
                <a:ext cx="7200" cy="1944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E11C595C-9D48-61CB-083E-B4E7AE41D16E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5937181" y="5209083"/>
                  <a:ext cx="223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6DA8E927-87BF-55B8-1299-6D7FE759114E}"/>
                    </a:ext>
                  </a:extLst>
                </p14:cNvPr>
                <p14:cNvContentPartPr/>
                <p14:nvPr/>
              </p14:nvContentPartPr>
              <p14:xfrm>
                <a:off x="5941861" y="5312763"/>
                <a:ext cx="135360" cy="295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6DA8E927-87BF-55B8-1299-6D7FE759114E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5934301" y="5305203"/>
                  <a:ext cx="150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9E79A7EA-73A2-CA17-A5D9-E2A80190DD53}"/>
                    </a:ext>
                  </a:extLst>
                </p14:cNvPr>
                <p14:cNvContentPartPr/>
                <p14:nvPr/>
              </p14:nvContentPartPr>
              <p14:xfrm>
                <a:off x="6261541" y="5173083"/>
                <a:ext cx="8280" cy="943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9E79A7EA-73A2-CA17-A5D9-E2A80190DD53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6254341" y="5165523"/>
                  <a:ext cx="234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118BFC59-AB65-BEAB-AC65-8B3CDEE34322}"/>
                    </a:ext>
                  </a:extLst>
                </p14:cNvPr>
                <p14:cNvContentPartPr/>
                <p14:nvPr/>
              </p14:nvContentPartPr>
              <p14:xfrm>
                <a:off x="6102061" y="5257683"/>
                <a:ext cx="240840" cy="363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118BFC59-AB65-BEAB-AC65-8B3CDEE34322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6094501" y="5250123"/>
                  <a:ext cx="255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9D588433-2B88-BF20-6A3E-6B1DA65CE1F9}"/>
                    </a:ext>
                  </a:extLst>
                </p14:cNvPr>
                <p14:cNvContentPartPr/>
                <p14:nvPr/>
              </p14:nvContentPartPr>
              <p14:xfrm>
                <a:off x="6178021" y="5278203"/>
                <a:ext cx="94680" cy="1065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9D588433-2B88-BF20-6A3E-6B1DA65CE1F9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6170461" y="5270643"/>
                  <a:ext cx="1094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1D7FD4FF-213D-846E-33AD-D6E8E684A17B}"/>
                    </a:ext>
                  </a:extLst>
                </p14:cNvPr>
                <p14:cNvContentPartPr/>
                <p14:nvPr/>
              </p14:nvContentPartPr>
              <p14:xfrm>
                <a:off x="6285661" y="5271723"/>
                <a:ext cx="45000" cy="619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1D7FD4FF-213D-846E-33AD-D6E8E684A17B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6278461" y="5264163"/>
                  <a:ext cx="601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0DCD63EC-FEC0-9CE8-12AD-3B743126C4A7}"/>
                    </a:ext>
                  </a:extLst>
                </p14:cNvPr>
                <p14:cNvContentPartPr/>
                <p14:nvPr/>
              </p14:nvContentPartPr>
              <p14:xfrm>
                <a:off x="6404821" y="5235003"/>
                <a:ext cx="8280" cy="1119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0DCD63EC-FEC0-9CE8-12AD-3B743126C4A7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6397261" y="5227443"/>
                  <a:ext cx="234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2BE4F8CA-B817-C5A5-38CC-76BD60B43016}"/>
                    </a:ext>
                  </a:extLst>
                </p14:cNvPr>
                <p14:cNvContentPartPr/>
                <p14:nvPr/>
              </p14:nvContentPartPr>
              <p14:xfrm>
                <a:off x="6271621" y="5401323"/>
                <a:ext cx="15840" cy="1101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2BE4F8CA-B817-C5A5-38CC-76BD60B43016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6264061" y="5393763"/>
                  <a:ext cx="309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301A10E5-8638-64A6-D586-CC6CA670E633}"/>
                    </a:ext>
                  </a:extLst>
                </p14:cNvPr>
                <p14:cNvContentPartPr/>
                <p14:nvPr/>
              </p14:nvContentPartPr>
              <p14:xfrm>
                <a:off x="6268741" y="5372523"/>
                <a:ext cx="119160" cy="1360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301A10E5-8638-64A6-D586-CC6CA670E633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6261181" y="5364963"/>
                  <a:ext cx="13428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9" name="Gruppo 318">
            <a:extLst>
              <a:ext uri="{FF2B5EF4-FFF2-40B4-BE49-F238E27FC236}">
                <a16:creationId xmlns:a16="http://schemas.microsoft.com/office/drawing/2014/main" id="{D2061F3C-5D43-201B-CC06-DCF9A38F61C6}"/>
              </a:ext>
            </a:extLst>
          </p:cNvPr>
          <p:cNvGrpSpPr/>
          <p:nvPr/>
        </p:nvGrpSpPr>
        <p:grpSpPr>
          <a:xfrm>
            <a:off x="7116223" y="5184243"/>
            <a:ext cx="631440" cy="343080"/>
            <a:chOff x="7116223" y="5184243"/>
            <a:chExt cx="631440" cy="34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B9F3D5FD-CD8B-6F6F-9D5F-3B8C4362B25E}"/>
                    </a:ext>
                  </a:extLst>
                </p14:cNvPr>
                <p14:cNvContentPartPr/>
                <p14:nvPr/>
              </p14:nvContentPartPr>
              <p14:xfrm>
                <a:off x="7116223" y="5184243"/>
                <a:ext cx="34920" cy="1760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B9F3D5FD-CD8B-6F6F-9D5F-3B8C4362B25E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108663" y="5176683"/>
                  <a:ext cx="500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D0F8F06E-9ABB-9A32-0A7E-43BA6D03F8B3}"/>
                    </a:ext>
                  </a:extLst>
                </p14:cNvPr>
                <p14:cNvContentPartPr/>
                <p14:nvPr/>
              </p14:nvContentPartPr>
              <p14:xfrm>
                <a:off x="7126663" y="5184963"/>
                <a:ext cx="120600" cy="1958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D0F8F06E-9ABB-9A32-0A7E-43BA6D03F8B3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7119103" y="5177403"/>
                  <a:ext cx="1353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A85E90D1-C6B7-97BB-A551-E5EEF6BB1186}"/>
                    </a:ext>
                  </a:extLst>
                </p14:cNvPr>
                <p14:cNvContentPartPr/>
                <p14:nvPr/>
              </p14:nvContentPartPr>
              <p14:xfrm>
                <a:off x="7253743" y="5268123"/>
                <a:ext cx="122040" cy="2052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A85E90D1-C6B7-97BB-A551-E5EEF6BB1186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7246183" y="5260563"/>
                  <a:ext cx="1371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5828681-42A2-510C-3ADC-88E2DB605BD5}"/>
                    </a:ext>
                  </a:extLst>
                </p14:cNvPr>
                <p14:cNvContentPartPr/>
                <p14:nvPr/>
              </p14:nvContentPartPr>
              <p14:xfrm>
                <a:off x="7378663" y="5208723"/>
                <a:ext cx="41760" cy="1407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5828681-42A2-510C-3ADC-88E2DB605BD5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7371103" y="5201163"/>
                  <a:ext cx="568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3FE333E4-6057-37BF-1005-7CD62F27FAE7}"/>
                    </a:ext>
                  </a:extLst>
                </p14:cNvPr>
                <p14:cNvContentPartPr/>
                <p14:nvPr/>
              </p14:nvContentPartPr>
              <p14:xfrm>
                <a:off x="7245463" y="5397003"/>
                <a:ext cx="109080" cy="1303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3FE333E4-6057-37BF-1005-7CD62F27FAE7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7237903" y="5389443"/>
                  <a:ext cx="123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EDF9DB30-81E3-79B2-29D2-B132F0156498}"/>
                    </a:ext>
                  </a:extLst>
                </p14:cNvPr>
                <p14:cNvContentPartPr/>
                <p14:nvPr/>
              </p14:nvContentPartPr>
              <p14:xfrm>
                <a:off x="7503223" y="5261283"/>
                <a:ext cx="119880" cy="295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EDF9DB30-81E3-79B2-29D2-B132F0156498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7496023" y="5253723"/>
                  <a:ext cx="1350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F7279DC3-F875-5D6F-B30C-9F4A6B690592}"/>
                    </a:ext>
                  </a:extLst>
                </p14:cNvPr>
                <p14:cNvContentPartPr/>
                <p14:nvPr/>
              </p14:nvContentPartPr>
              <p14:xfrm>
                <a:off x="7471543" y="5293683"/>
                <a:ext cx="108720" cy="1591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F7279DC3-F875-5D6F-B30C-9F4A6B690592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7463983" y="5286123"/>
                  <a:ext cx="1238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E036FA77-0BC4-DC48-8B4C-4BA8F83B030E}"/>
                    </a:ext>
                  </a:extLst>
                </p14:cNvPr>
                <p14:cNvContentPartPr/>
                <p14:nvPr/>
              </p14:nvContentPartPr>
              <p14:xfrm>
                <a:off x="7616983" y="5309883"/>
                <a:ext cx="40680" cy="1526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E036FA77-0BC4-DC48-8B4C-4BA8F83B030E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7609423" y="5302323"/>
                  <a:ext cx="558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637CFDCA-261E-EF1D-6193-0819DCC7FD2F}"/>
                    </a:ext>
                  </a:extLst>
                </p14:cNvPr>
                <p14:cNvContentPartPr/>
                <p14:nvPr/>
              </p14:nvContentPartPr>
              <p14:xfrm>
                <a:off x="7622743" y="5400603"/>
                <a:ext cx="124920" cy="554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637CFDCA-261E-EF1D-6193-0819DCC7FD2F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7615183" y="5393043"/>
                  <a:ext cx="14004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516DB56C-37C6-ED33-8039-D14CC4A2B78D}"/>
              </a:ext>
            </a:extLst>
          </p:cNvPr>
          <p:cNvGrpSpPr/>
          <p:nvPr/>
        </p:nvGrpSpPr>
        <p:grpSpPr>
          <a:xfrm>
            <a:off x="8112857" y="5328804"/>
            <a:ext cx="307440" cy="132120"/>
            <a:chOff x="8112857" y="5328804"/>
            <a:chExt cx="307440" cy="13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E7242B95-7669-55CC-D872-0B1B8DA1517B}"/>
                    </a:ext>
                  </a:extLst>
                </p14:cNvPr>
                <p14:cNvContentPartPr/>
                <p14:nvPr/>
              </p14:nvContentPartPr>
              <p14:xfrm>
                <a:off x="8112857" y="5328804"/>
                <a:ext cx="124920" cy="417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E7242B95-7669-55CC-D872-0B1B8DA1517B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8105657" y="5321244"/>
                  <a:ext cx="1400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69C1E35D-6782-45E6-2BF4-0ACA6A719744}"/>
                    </a:ext>
                  </a:extLst>
                </p14:cNvPr>
                <p14:cNvContentPartPr/>
                <p14:nvPr/>
              </p14:nvContentPartPr>
              <p14:xfrm>
                <a:off x="8153897" y="5431404"/>
                <a:ext cx="266400" cy="295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69C1E35D-6782-45E6-2BF4-0ACA6A719744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8146337" y="5423844"/>
                  <a:ext cx="28116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73DD3768-4586-DB62-FA87-978F5694E4E6}"/>
              </a:ext>
            </a:extLst>
          </p:cNvPr>
          <p:cNvGrpSpPr/>
          <p:nvPr/>
        </p:nvGrpSpPr>
        <p:grpSpPr>
          <a:xfrm>
            <a:off x="8737097" y="5169684"/>
            <a:ext cx="671040" cy="385200"/>
            <a:chOff x="8737097" y="5169684"/>
            <a:chExt cx="671040" cy="38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A2F9E76-A659-AECF-9D93-73C209E79AA9}"/>
                    </a:ext>
                  </a:extLst>
                </p14:cNvPr>
                <p14:cNvContentPartPr/>
                <p14:nvPr/>
              </p14:nvContentPartPr>
              <p14:xfrm>
                <a:off x="8748617" y="5169684"/>
                <a:ext cx="232560" cy="3852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A2F9E76-A659-AECF-9D93-73C209E79AA9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8741057" y="5162124"/>
                  <a:ext cx="2476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16B6AC3A-27B1-F0F1-F69A-27B3426C0A6D}"/>
                    </a:ext>
                  </a:extLst>
                </p14:cNvPr>
                <p14:cNvContentPartPr/>
                <p14:nvPr/>
              </p14:nvContentPartPr>
              <p14:xfrm>
                <a:off x="8737097" y="5328084"/>
                <a:ext cx="225000" cy="374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16B6AC3A-27B1-F0F1-F69A-27B3426C0A6D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8729537" y="5320524"/>
                  <a:ext cx="240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A6B74584-AC5F-5A89-E285-66E2B2E78285}"/>
                    </a:ext>
                  </a:extLst>
                </p14:cNvPr>
                <p14:cNvContentPartPr/>
                <p14:nvPr/>
              </p14:nvContentPartPr>
              <p14:xfrm>
                <a:off x="9016457" y="5255724"/>
                <a:ext cx="138240" cy="1548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A6B74584-AC5F-5A89-E285-66E2B2E78285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9008897" y="5248164"/>
                  <a:ext cx="1533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AD895612-AA4B-51F8-56D1-1092A3F810EC}"/>
                    </a:ext>
                  </a:extLst>
                </p14:cNvPr>
                <p14:cNvContentPartPr/>
                <p14:nvPr/>
              </p14:nvContentPartPr>
              <p14:xfrm>
                <a:off x="9210857" y="5293884"/>
                <a:ext cx="31320" cy="8712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AD895612-AA4B-51F8-56D1-1092A3F810EC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9203297" y="5286324"/>
                  <a:ext cx="464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671F8A85-68A8-E494-E386-32E232A01B43}"/>
                    </a:ext>
                  </a:extLst>
                </p14:cNvPr>
                <p14:cNvContentPartPr/>
                <p14:nvPr/>
              </p14:nvContentPartPr>
              <p14:xfrm>
                <a:off x="9278537" y="5270484"/>
                <a:ext cx="129600" cy="1389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671F8A85-68A8-E494-E386-32E232A01B43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9270977" y="5262924"/>
                  <a:ext cx="14472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555A6C90-8361-24AF-6879-A7DA40891824}"/>
              </a:ext>
            </a:extLst>
          </p:cNvPr>
          <p:cNvGrpSpPr/>
          <p:nvPr/>
        </p:nvGrpSpPr>
        <p:grpSpPr>
          <a:xfrm>
            <a:off x="9891257" y="5172204"/>
            <a:ext cx="994320" cy="264960"/>
            <a:chOff x="9891257" y="5172204"/>
            <a:chExt cx="99432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10D56D61-5B47-6296-6BBC-87F5821A3A67}"/>
                    </a:ext>
                  </a:extLst>
                </p14:cNvPr>
                <p14:cNvContentPartPr/>
                <p14:nvPr/>
              </p14:nvContentPartPr>
              <p14:xfrm>
                <a:off x="9891257" y="5321964"/>
                <a:ext cx="170280" cy="871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10D56D61-5B47-6296-6BBC-87F5821A3A67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9884057" y="5314404"/>
                  <a:ext cx="1854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93A93F13-EDC2-D82B-FDC3-B3C8EC170429}"/>
                    </a:ext>
                  </a:extLst>
                </p14:cNvPr>
                <p14:cNvContentPartPr/>
                <p14:nvPr/>
              </p14:nvContentPartPr>
              <p14:xfrm>
                <a:off x="10056857" y="5330604"/>
                <a:ext cx="55440" cy="784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93A93F13-EDC2-D82B-FDC3-B3C8EC170429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0049297" y="5323044"/>
                  <a:ext cx="705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7709AD2E-0BFD-FD8C-8DFB-1183A9F0156D}"/>
                    </a:ext>
                  </a:extLst>
                </p14:cNvPr>
                <p14:cNvContentPartPr/>
                <p14:nvPr/>
              </p14:nvContentPartPr>
              <p14:xfrm>
                <a:off x="10152617" y="5172204"/>
                <a:ext cx="103320" cy="2649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7709AD2E-0BFD-FD8C-8DFB-1183A9F0156D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10145057" y="5164644"/>
                  <a:ext cx="1184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E84ED422-44E9-940C-FE3C-19557BD73511}"/>
                    </a:ext>
                  </a:extLst>
                </p14:cNvPr>
                <p14:cNvContentPartPr/>
                <p14:nvPr/>
              </p14:nvContentPartPr>
              <p14:xfrm>
                <a:off x="10221737" y="5356164"/>
                <a:ext cx="95760" cy="5580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E84ED422-44E9-940C-FE3C-19557BD73511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0214177" y="5348604"/>
                  <a:ext cx="1108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0B5A9316-C60E-F7C8-0DAD-5E992C39C58D}"/>
                    </a:ext>
                  </a:extLst>
                </p14:cNvPr>
                <p14:cNvContentPartPr/>
                <p14:nvPr/>
              </p14:nvContentPartPr>
              <p14:xfrm>
                <a:off x="10339817" y="5299284"/>
                <a:ext cx="115920" cy="1278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0B5A9316-C60E-F7C8-0DAD-5E992C39C58D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0332257" y="5291724"/>
                  <a:ext cx="1306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E30A81ED-9EB4-13E3-3B98-E3860A97B274}"/>
                    </a:ext>
                  </a:extLst>
                </p14:cNvPr>
                <p14:cNvContentPartPr/>
                <p14:nvPr/>
              </p14:nvContentPartPr>
              <p14:xfrm>
                <a:off x="10497137" y="5355444"/>
                <a:ext cx="16560" cy="590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E30A81ED-9EB4-13E3-3B98-E3860A97B274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0489577" y="5347884"/>
                  <a:ext cx="316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3BFE2048-7744-83A6-DEA1-D815F6DEFE9F}"/>
                    </a:ext>
                  </a:extLst>
                </p14:cNvPr>
                <p14:cNvContentPartPr/>
                <p14:nvPr/>
              </p14:nvContentPartPr>
              <p14:xfrm>
                <a:off x="10587857" y="5340684"/>
                <a:ext cx="71640" cy="698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3BFE2048-7744-83A6-DEA1-D815F6DEFE9F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0580297" y="5333124"/>
                  <a:ext cx="86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B969B6BB-3222-78A1-1A4D-1AB384DFAAEC}"/>
                    </a:ext>
                  </a:extLst>
                </p14:cNvPr>
                <p14:cNvContentPartPr/>
                <p14:nvPr/>
              </p14:nvContentPartPr>
              <p14:xfrm>
                <a:off x="10731137" y="5334204"/>
                <a:ext cx="38880" cy="493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B969B6BB-3222-78A1-1A4D-1AB384DFAAEC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0723577" y="5326644"/>
                  <a:ext cx="540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2BF0CFF2-15C2-6EE6-B208-735271308A2F}"/>
                    </a:ext>
                  </a:extLst>
                </p14:cNvPr>
                <p14:cNvContentPartPr/>
                <p14:nvPr/>
              </p14:nvContentPartPr>
              <p14:xfrm>
                <a:off x="10807817" y="5350764"/>
                <a:ext cx="77760" cy="6804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2BF0CFF2-15C2-6EE6-B208-735271308A2F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0800257" y="5343204"/>
                  <a:ext cx="9288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" name="Gruppo 370">
            <a:extLst>
              <a:ext uri="{FF2B5EF4-FFF2-40B4-BE49-F238E27FC236}">
                <a16:creationId xmlns:a16="http://schemas.microsoft.com/office/drawing/2014/main" id="{009E8CE1-7E00-7A6B-6572-46B1451BED8A}"/>
              </a:ext>
            </a:extLst>
          </p:cNvPr>
          <p:cNvGrpSpPr/>
          <p:nvPr/>
        </p:nvGrpSpPr>
        <p:grpSpPr>
          <a:xfrm>
            <a:off x="140807" y="6045363"/>
            <a:ext cx="864360" cy="283320"/>
            <a:chOff x="140807" y="6045363"/>
            <a:chExt cx="864360" cy="28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690E0CFC-B4B9-B198-8CDE-B2D387CF237A}"/>
                    </a:ext>
                  </a:extLst>
                </p14:cNvPr>
                <p14:cNvContentPartPr/>
                <p14:nvPr/>
              </p14:nvContentPartPr>
              <p14:xfrm>
                <a:off x="140807" y="6045363"/>
                <a:ext cx="173880" cy="28332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690E0CFC-B4B9-B198-8CDE-B2D387CF237A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33247" y="6037803"/>
                  <a:ext cx="1890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EC7DDB46-99F6-F184-C08E-DDD2BB59ADA2}"/>
                    </a:ext>
                  </a:extLst>
                </p14:cNvPr>
                <p14:cNvContentPartPr/>
                <p14:nvPr/>
              </p14:nvContentPartPr>
              <p14:xfrm>
                <a:off x="311807" y="6075963"/>
                <a:ext cx="96120" cy="1501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EC7DDB46-99F6-F184-C08E-DDD2BB59ADA2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304247" y="6068403"/>
                  <a:ext cx="1112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B5DB1BB6-DE76-62C0-5509-2A32A9FE44F8}"/>
                    </a:ext>
                  </a:extLst>
                </p14:cNvPr>
                <p14:cNvContentPartPr/>
                <p14:nvPr/>
              </p14:nvContentPartPr>
              <p14:xfrm>
                <a:off x="394607" y="6098643"/>
                <a:ext cx="103320" cy="1332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B5DB1BB6-DE76-62C0-5509-2A32A9FE44F8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387047" y="6091083"/>
                  <a:ext cx="1180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A19A15B8-9E7E-0F6E-6423-7B3F2DA4267C}"/>
                    </a:ext>
                  </a:extLst>
                </p14:cNvPr>
                <p14:cNvContentPartPr/>
                <p14:nvPr/>
              </p14:nvContentPartPr>
              <p14:xfrm>
                <a:off x="558767" y="6088923"/>
                <a:ext cx="62280" cy="1278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A19A15B8-9E7E-0F6E-6423-7B3F2DA4267C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551207" y="6081363"/>
                  <a:ext cx="774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A52BD9BC-78AC-7655-5B4F-8D1553C787F7}"/>
                    </a:ext>
                  </a:extLst>
                </p14:cNvPr>
                <p14:cNvContentPartPr/>
                <p14:nvPr/>
              </p14:nvContentPartPr>
              <p14:xfrm>
                <a:off x="735887" y="6065163"/>
                <a:ext cx="153000" cy="1317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A52BD9BC-78AC-7655-5B4F-8D1553C787F7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728327" y="6057603"/>
                  <a:ext cx="1677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7A33D86F-0D75-90DE-D74D-59CCB98FFC5B}"/>
                    </a:ext>
                  </a:extLst>
                </p14:cNvPr>
                <p14:cNvContentPartPr/>
                <p14:nvPr/>
              </p14:nvContentPartPr>
              <p14:xfrm>
                <a:off x="928127" y="6078123"/>
                <a:ext cx="77040" cy="1011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7A33D86F-0D75-90DE-D74D-59CCB98FFC5B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920567" y="6070563"/>
                  <a:ext cx="92160" cy="11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9" name="Gruppo 368">
            <a:extLst>
              <a:ext uri="{FF2B5EF4-FFF2-40B4-BE49-F238E27FC236}">
                <a16:creationId xmlns:a16="http://schemas.microsoft.com/office/drawing/2014/main" id="{7928E81E-E4E8-65BA-F657-7FE387ABFED1}"/>
              </a:ext>
            </a:extLst>
          </p:cNvPr>
          <p:cNvGrpSpPr/>
          <p:nvPr/>
        </p:nvGrpSpPr>
        <p:grpSpPr>
          <a:xfrm>
            <a:off x="1173287" y="6056523"/>
            <a:ext cx="180720" cy="132840"/>
            <a:chOff x="1173287" y="6056523"/>
            <a:chExt cx="18072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452FDB47-7602-8462-1601-8963E7BDA88F}"/>
                    </a:ext>
                  </a:extLst>
                </p14:cNvPr>
                <p14:cNvContentPartPr/>
                <p14:nvPr/>
              </p14:nvContentPartPr>
              <p14:xfrm>
                <a:off x="1216847" y="6056523"/>
                <a:ext cx="81360" cy="4860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452FDB47-7602-8462-1601-8963E7BDA88F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209287" y="6049323"/>
                  <a:ext cx="964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885DDF81-857B-65D1-C028-4C4B314FF800}"/>
                    </a:ext>
                  </a:extLst>
                </p14:cNvPr>
                <p14:cNvContentPartPr/>
                <p14:nvPr/>
              </p14:nvContentPartPr>
              <p14:xfrm>
                <a:off x="1173287" y="6172083"/>
                <a:ext cx="180720" cy="172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885DDF81-857B-65D1-C028-4C4B314FF800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165727" y="6164523"/>
                  <a:ext cx="19584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7" name="Gruppo 366">
            <a:extLst>
              <a:ext uri="{FF2B5EF4-FFF2-40B4-BE49-F238E27FC236}">
                <a16:creationId xmlns:a16="http://schemas.microsoft.com/office/drawing/2014/main" id="{816AA3DD-A428-7426-470A-CBEF3F2D8498}"/>
              </a:ext>
            </a:extLst>
          </p:cNvPr>
          <p:cNvGrpSpPr/>
          <p:nvPr/>
        </p:nvGrpSpPr>
        <p:grpSpPr>
          <a:xfrm>
            <a:off x="1738487" y="5918643"/>
            <a:ext cx="662400" cy="362520"/>
            <a:chOff x="1738487" y="5918643"/>
            <a:chExt cx="662400" cy="36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C4063E98-3DA2-173D-B5C6-A9916D2ED087}"/>
                    </a:ext>
                  </a:extLst>
                </p14:cNvPr>
                <p14:cNvContentPartPr/>
                <p14:nvPr/>
              </p14:nvContentPartPr>
              <p14:xfrm>
                <a:off x="1738487" y="5918643"/>
                <a:ext cx="245880" cy="536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C4063E98-3DA2-173D-B5C6-A9916D2ED087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730927" y="5911083"/>
                  <a:ext cx="2606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3C898F33-FF19-2290-5827-71175465A3DF}"/>
                    </a:ext>
                  </a:extLst>
                </p14:cNvPr>
                <p14:cNvContentPartPr/>
                <p14:nvPr/>
              </p14:nvContentPartPr>
              <p14:xfrm>
                <a:off x="1807607" y="5939523"/>
                <a:ext cx="70920" cy="1472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3C898F33-FF19-2290-5827-71175465A3DF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800047" y="5931963"/>
                  <a:ext cx="86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059DB28D-7DCC-5B1F-B4CC-E574184AC744}"/>
                    </a:ext>
                  </a:extLst>
                </p14:cNvPr>
                <p14:cNvContentPartPr/>
                <p14:nvPr/>
              </p14:nvContentPartPr>
              <p14:xfrm>
                <a:off x="1899047" y="5945643"/>
                <a:ext cx="25200" cy="15264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059DB28D-7DCC-5B1F-B4CC-E574184AC744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1891487" y="5938083"/>
                  <a:ext cx="399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F9A0C853-02C7-FCD5-ADCA-C4488FF22657}"/>
                    </a:ext>
                  </a:extLst>
                </p14:cNvPr>
                <p14:cNvContentPartPr/>
                <p14:nvPr/>
              </p14:nvContentPartPr>
              <p14:xfrm>
                <a:off x="1973567" y="6000723"/>
                <a:ext cx="121680" cy="432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F9A0C853-02C7-FCD5-ADCA-C4488FF22657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1966367" y="5993163"/>
                  <a:ext cx="1364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85F87060-6AFA-219D-D9E4-35F514F4B2E9}"/>
                    </a:ext>
                  </a:extLst>
                </p14:cNvPr>
                <p14:cNvContentPartPr/>
                <p14:nvPr/>
              </p14:nvContentPartPr>
              <p14:xfrm>
                <a:off x="2067887" y="5942043"/>
                <a:ext cx="41040" cy="15084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85F87060-6AFA-219D-D9E4-35F514F4B2E9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2060327" y="5934483"/>
                  <a:ext cx="561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48165076-62B0-5378-FC07-EC7A0127DA59}"/>
                    </a:ext>
                  </a:extLst>
                </p14:cNvPr>
                <p14:cNvContentPartPr/>
                <p14:nvPr/>
              </p14:nvContentPartPr>
              <p14:xfrm>
                <a:off x="1931087" y="6168483"/>
                <a:ext cx="19440" cy="900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48165076-62B0-5378-FC07-EC7A0127DA59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1923527" y="6160923"/>
                  <a:ext cx="342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039A50EF-0802-C68B-EA55-72E093E9A763}"/>
                    </a:ext>
                  </a:extLst>
                </p14:cNvPr>
                <p14:cNvContentPartPr/>
                <p14:nvPr/>
              </p14:nvContentPartPr>
              <p14:xfrm>
                <a:off x="1933607" y="6134283"/>
                <a:ext cx="102600" cy="14688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039A50EF-0802-C68B-EA55-72E093E9A763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1926047" y="6126723"/>
                  <a:ext cx="1177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946D5A7A-3D69-79C3-F4FF-203279A622EB}"/>
                    </a:ext>
                  </a:extLst>
                </p14:cNvPr>
                <p14:cNvContentPartPr/>
                <p14:nvPr/>
              </p14:nvContentPartPr>
              <p14:xfrm>
                <a:off x="2192447" y="5961843"/>
                <a:ext cx="95760" cy="1497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946D5A7A-3D69-79C3-F4FF-203279A622EB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2184887" y="5954283"/>
                  <a:ext cx="1108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A49BCAC1-E0F9-CAA7-D6AA-F2E2F8EB9653}"/>
                    </a:ext>
                  </a:extLst>
                </p14:cNvPr>
                <p14:cNvContentPartPr/>
                <p14:nvPr/>
              </p14:nvContentPartPr>
              <p14:xfrm>
                <a:off x="2224127" y="6063363"/>
                <a:ext cx="65880" cy="385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A49BCAC1-E0F9-CAA7-D6AA-F2E2F8EB9653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2216567" y="6055803"/>
                  <a:ext cx="810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EFB25839-6681-13BD-CF7F-C9A867FAD8A7}"/>
                    </a:ext>
                  </a:extLst>
                </p14:cNvPr>
                <p14:cNvContentPartPr/>
                <p14:nvPr/>
              </p14:nvContentPartPr>
              <p14:xfrm>
                <a:off x="2382527" y="5942763"/>
                <a:ext cx="18360" cy="1562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EFB25839-6681-13BD-CF7F-C9A867FAD8A7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2374967" y="5935203"/>
                  <a:ext cx="334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AD5A77B6-8AC0-B4EE-E3E3-FF14B177AAA0}"/>
                    </a:ext>
                  </a:extLst>
                </p14:cNvPr>
                <p14:cNvContentPartPr/>
                <p14:nvPr/>
              </p14:nvContentPartPr>
              <p14:xfrm>
                <a:off x="2264807" y="6164163"/>
                <a:ext cx="21600" cy="1090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AD5A77B6-8AC0-B4EE-E3E3-FF14B177AAA0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2257247" y="6156603"/>
                  <a:ext cx="367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666A3738-4159-08C2-4753-48E95170E950}"/>
                    </a:ext>
                  </a:extLst>
                </p14:cNvPr>
                <p14:cNvContentPartPr/>
                <p14:nvPr/>
              </p14:nvContentPartPr>
              <p14:xfrm>
                <a:off x="2287127" y="6156243"/>
                <a:ext cx="88200" cy="11844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666A3738-4159-08C2-4753-48E95170E950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2279567" y="6148683"/>
                  <a:ext cx="10332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" name="Gruppo 364">
            <a:extLst>
              <a:ext uri="{FF2B5EF4-FFF2-40B4-BE49-F238E27FC236}">
                <a16:creationId xmlns:a16="http://schemas.microsoft.com/office/drawing/2014/main" id="{AAAC2523-6DF7-4744-FD5B-C52A0E099F37}"/>
              </a:ext>
            </a:extLst>
          </p:cNvPr>
          <p:cNvGrpSpPr/>
          <p:nvPr/>
        </p:nvGrpSpPr>
        <p:grpSpPr>
          <a:xfrm>
            <a:off x="2633087" y="5998203"/>
            <a:ext cx="211680" cy="149760"/>
            <a:chOff x="2633087" y="5998203"/>
            <a:chExt cx="21168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112824F2-788C-59F8-E0E0-4F6EAC678157}"/>
                    </a:ext>
                  </a:extLst>
                </p14:cNvPr>
                <p14:cNvContentPartPr/>
                <p14:nvPr/>
              </p14:nvContentPartPr>
              <p14:xfrm>
                <a:off x="2701847" y="5998203"/>
                <a:ext cx="90360" cy="666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112824F2-788C-59F8-E0E0-4F6EAC678157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2694287" y="5990643"/>
                  <a:ext cx="1054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E54C6AAD-5961-F98E-2273-1A9EFEA12AE1}"/>
                    </a:ext>
                  </a:extLst>
                </p14:cNvPr>
                <p14:cNvContentPartPr/>
                <p14:nvPr/>
              </p14:nvContentPartPr>
              <p14:xfrm>
                <a:off x="2633087" y="6137883"/>
                <a:ext cx="211680" cy="100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E54C6AAD-5961-F98E-2273-1A9EFEA12AE1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2625527" y="6130323"/>
                  <a:ext cx="22680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5" name="Gruppo 384">
            <a:extLst>
              <a:ext uri="{FF2B5EF4-FFF2-40B4-BE49-F238E27FC236}">
                <a16:creationId xmlns:a16="http://schemas.microsoft.com/office/drawing/2014/main" id="{32806C2C-2B0C-C3BB-FB30-18287D55EE0C}"/>
              </a:ext>
            </a:extLst>
          </p:cNvPr>
          <p:cNvGrpSpPr/>
          <p:nvPr/>
        </p:nvGrpSpPr>
        <p:grpSpPr>
          <a:xfrm>
            <a:off x="3262367" y="5994603"/>
            <a:ext cx="958680" cy="234000"/>
            <a:chOff x="3262367" y="5994603"/>
            <a:chExt cx="95868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0B8CEA9F-6AA1-98D4-B5CF-3FF31320488F}"/>
                    </a:ext>
                  </a:extLst>
                </p14:cNvPr>
                <p14:cNvContentPartPr/>
                <p14:nvPr/>
              </p14:nvContentPartPr>
              <p14:xfrm>
                <a:off x="3262367" y="5994603"/>
                <a:ext cx="135720" cy="23400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0B8CEA9F-6AA1-98D4-B5CF-3FF31320488F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3254807" y="5987043"/>
                  <a:ext cx="1508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521DD3CC-8B84-A613-B098-8C4CE4C6C480}"/>
                    </a:ext>
                  </a:extLst>
                </p14:cNvPr>
                <p14:cNvContentPartPr/>
                <p14:nvPr/>
              </p14:nvContentPartPr>
              <p14:xfrm>
                <a:off x="3388727" y="6036363"/>
                <a:ext cx="120240" cy="1389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521DD3CC-8B84-A613-B098-8C4CE4C6C480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3381167" y="6029163"/>
                  <a:ext cx="1353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4154F89D-C237-26E9-BB01-E615269D1DB5}"/>
                    </a:ext>
                  </a:extLst>
                </p14:cNvPr>
                <p14:cNvContentPartPr/>
                <p14:nvPr/>
              </p14:nvContentPartPr>
              <p14:xfrm>
                <a:off x="3537407" y="6052563"/>
                <a:ext cx="72000" cy="763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4154F89D-C237-26E9-BB01-E615269D1DB5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3529847" y="6045003"/>
                  <a:ext cx="871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DAA546DD-07FC-3B52-0B34-58758FDE8CDA}"/>
                    </a:ext>
                  </a:extLst>
                </p14:cNvPr>
                <p14:cNvContentPartPr/>
                <p14:nvPr/>
              </p14:nvContentPartPr>
              <p14:xfrm>
                <a:off x="3672767" y="6035283"/>
                <a:ext cx="57960" cy="802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DAA546DD-07FC-3B52-0B34-58758FDE8CDA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3665207" y="6027723"/>
                  <a:ext cx="727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666276EB-8C91-8216-2D64-5D0EA0E8DFCD}"/>
                    </a:ext>
                  </a:extLst>
                </p14:cNvPr>
                <p14:cNvContentPartPr/>
                <p14:nvPr/>
              </p14:nvContentPartPr>
              <p14:xfrm>
                <a:off x="3769247" y="6025203"/>
                <a:ext cx="124920" cy="11556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666276EB-8C91-8216-2D64-5D0EA0E8DFCD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3761687" y="6017643"/>
                  <a:ext cx="1400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83BBE0A5-BB56-7783-8081-3A1F33686FBB}"/>
                    </a:ext>
                  </a:extLst>
                </p14:cNvPr>
                <p14:cNvContentPartPr/>
                <p14:nvPr/>
              </p14:nvContentPartPr>
              <p14:xfrm>
                <a:off x="3938807" y="6011163"/>
                <a:ext cx="76320" cy="1134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83BBE0A5-BB56-7783-8081-3A1F33686FBB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3931247" y="6003603"/>
                  <a:ext cx="910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F9589C17-2EE7-0A81-7A3E-34B3ECE47535}"/>
                    </a:ext>
                  </a:extLst>
                </p14:cNvPr>
                <p14:cNvContentPartPr/>
                <p14:nvPr/>
              </p14:nvContentPartPr>
              <p14:xfrm>
                <a:off x="4085687" y="6020883"/>
                <a:ext cx="59040" cy="8100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F9589C17-2EE7-0A81-7A3E-34B3ECE47535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4078127" y="6013323"/>
                  <a:ext cx="741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C00A37B8-927A-1EA7-CF22-91CBF90C08AB}"/>
                    </a:ext>
                  </a:extLst>
                </p14:cNvPr>
                <p14:cNvContentPartPr/>
                <p14:nvPr/>
              </p14:nvContentPartPr>
              <p14:xfrm>
                <a:off x="4149047" y="6036723"/>
                <a:ext cx="72000" cy="7668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C00A37B8-927A-1EA7-CF22-91CBF90C08AB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4141487" y="6029163"/>
                  <a:ext cx="8712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3" name="Gruppo 382">
            <a:extLst>
              <a:ext uri="{FF2B5EF4-FFF2-40B4-BE49-F238E27FC236}">
                <a16:creationId xmlns:a16="http://schemas.microsoft.com/office/drawing/2014/main" id="{B590A1C0-313E-08E8-D587-D9423FE6B63F}"/>
              </a:ext>
            </a:extLst>
          </p:cNvPr>
          <p:cNvGrpSpPr/>
          <p:nvPr/>
        </p:nvGrpSpPr>
        <p:grpSpPr>
          <a:xfrm>
            <a:off x="4495367" y="6024483"/>
            <a:ext cx="121320" cy="82800"/>
            <a:chOff x="4495367" y="6024483"/>
            <a:chExt cx="121320" cy="8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8F56A329-EA92-5657-0183-EA516E9CD094}"/>
                    </a:ext>
                  </a:extLst>
                </p14:cNvPr>
                <p14:cNvContentPartPr/>
                <p14:nvPr/>
              </p14:nvContentPartPr>
              <p14:xfrm>
                <a:off x="4495367" y="6045723"/>
                <a:ext cx="64440" cy="1584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8F56A329-EA92-5657-0183-EA516E9CD094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4487807" y="6038523"/>
                  <a:ext cx="795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599E258D-D068-6CF6-F765-6150D6BB9AAE}"/>
                    </a:ext>
                  </a:extLst>
                </p14:cNvPr>
                <p14:cNvContentPartPr/>
                <p14:nvPr/>
              </p14:nvContentPartPr>
              <p14:xfrm>
                <a:off x="4597247" y="6024483"/>
                <a:ext cx="19440" cy="8280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599E258D-D068-6CF6-F765-6150D6BB9AAE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4589687" y="6016923"/>
                  <a:ext cx="3420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2" name="Gruppo 411">
            <a:extLst>
              <a:ext uri="{FF2B5EF4-FFF2-40B4-BE49-F238E27FC236}">
                <a16:creationId xmlns:a16="http://schemas.microsoft.com/office/drawing/2014/main" id="{C5C70CC6-DAA8-0D18-E708-0075F8DDA76B}"/>
              </a:ext>
            </a:extLst>
          </p:cNvPr>
          <p:cNvGrpSpPr/>
          <p:nvPr/>
        </p:nvGrpSpPr>
        <p:grpSpPr>
          <a:xfrm>
            <a:off x="5152493" y="5875630"/>
            <a:ext cx="833400" cy="329760"/>
            <a:chOff x="5152493" y="5875630"/>
            <a:chExt cx="83340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D7C2B868-D5EF-CF39-5AFB-C2A6ADA6DFF3}"/>
                    </a:ext>
                  </a:extLst>
                </p14:cNvPr>
                <p14:cNvContentPartPr/>
                <p14:nvPr/>
              </p14:nvContentPartPr>
              <p14:xfrm>
                <a:off x="5152493" y="5887870"/>
                <a:ext cx="285480" cy="165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D7C2B868-D5EF-CF39-5AFB-C2A6ADA6DFF3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5144933" y="5880310"/>
                  <a:ext cx="3006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75A41671-15E4-16B1-8521-D6BEBC1786F3}"/>
                    </a:ext>
                  </a:extLst>
                </p14:cNvPr>
                <p14:cNvContentPartPr/>
                <p14:nvPr/>
              </p14:nvContentPartPr>
              <p14:xfrm>
                <a:off x="5207573" y="5926390"/>
                <a:ext cx="77400" cy="1296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75A41671-15E4-16B1-8521-D6BEBC1786F3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5200013" y="5919190"/>
                  <a:ext cx="92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F13BC10E-870A-2610-2A20-CF6C4EF8A45B}"/>
                    </a:ext>
                  </a:extLst>
                </p14:cNvPr>
                <p14:cNvContentPartPr/>
                <p14:nvPr/>
              </p14:nvContentPartPr>
              <p14:xfrm>
                <a:off x="5288573" y="5924230"/>
                <a:ext cx="65160" cy="11628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F13BC10E-870A-2610-2A20-CF6C4EF8A45B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5281013" y="5916670"/>
                  <a:ext cx="802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32F3C749-5D00-C74C-77B8-F965FAACCA75}"/>
                    </a:ext>
                  </a:extLst>
                </p14:cNvPr>
                <p14:cNvContentPartPr/>
                <p14:nvPr/>
              </p14:nvContentPartPr>
              <p14:xfrm>
                <a:off x="5434373" y="5944030"/>
                <a:ext cx="114120" cy="2556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32F3C749-5D00-C74C-77B8-F965FAACCA75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5426813" y="5936470"/>
                  <a:ext cx="1292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6216838-BC31-FA18-635C-FE704288A0D6}"/>
                    </a:ext>
                  </a:extLst>
                </p14:cNvPr>
                <p14:cNvContentPartPr/>
                <p14:nvPr/>
              </p14:nvContentPartPr>
              <p14:xfrm>
                <a:off x="5608253" y="5875630"/>
                <a:ext cx="11160" cy="1418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6216838-BC31-FA18-635C-FE704288A0D6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5600693" y="5868070"/>
                  <a:ext cx="262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F1EE3DD2-9020-67E0-5FB4-57B3A9937318}"/>
                    </a:ext>
                  </a:extLst>
                </p14:cNvPr>
                <p14:cNvContentPartPr/>
                <p14:nvPr/>
              </p14:nvContentPartPr>
              <p14:xfrm>
                <a:off x="5438693" y="6095590"/>
                <a:ext cx="23400" cy="936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F1EE3DD2-9020-67E0-5FB4-57B3A9937318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5431493" y="6088030"/>
                  <a:ext cx="385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12097F68-FE68-46DC-1B0D-8A3A51F5FBB8}"/>
                    </a:ext>
                  </a:extLst>
                </p14:cNvPr>
                <p14:cNvContentPartPr/>
                <p14:nvPr/>
              </p14:nvContentPartPr>
              <p14:xfrm>
                <a:off x="5457773" y="6034750"/>
                <a:ext cx="118440" cy="16596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12097F68-FE68-46DC-1B0D-8A3A51F5FBB8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5450213" y="6027190"/>
                  <a:ext cx="1335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DEAD1ED1-9413-1BC0-1797-9519A0D23671}"/>
                    </a:ext>
                  </a:extLst>
                </p14:cNvPr>
                <p14:cNvContentPartPr/>
                <p14:nvPr/>
              </p14:nvContentPartPr>
              <p14:xfrm>
                <a:off x="5735693" y="5879950"/>
                <a:ext cx="121680" cy="16056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DEAD1ED1-9413-1BC0-1797-9519A0D23671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5728133" y="5872390"/>
                  <a:ext cx="1364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76659761-63D1-5DAD-266D-0E6B7C31ED1A}"/>
                    </a:ext>
                  </a:extLst>
                </p14:cNvPr>
                <p14:cNvContentPartPr/>
                <p14:nvPr/>
              </p14:nvContentPartPr>
              <p14:xfrm>
                <a:off x="5790413" y="5983270"/>
                <a:ext cx="95760" cy="327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76659761-63D1-5DAD-266D-0E6B7C31ED1A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5782853" y="5975710"/>
                  <a:ext cx="1108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FCCA0264-8A01-B475-CB6F-BB7B4D94C028}"/>
                    </a:ext>
                  </a:extLst>
                </p14:cNvPr>
                <p14:cNvContentPartPr/>
                <p14:nvPr/>
              </p14:nvContentPartPr>
              <p14:xfrm>
                <a:off x="5979773" y="5896510"/>
                <a:ext cx="6120" cy="12636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FCCA0264-8A01-B475-CB6F-BB7B4D94C028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5972213" y="5889310"/>
                  <a:ext cx="212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6095C6BA-936F-5808-814E-DB3EB596B564}"/>
                    </a:ext>
                  </a:extLst>
                </p14:cNvPr>
                <p14:cNvContentPartPr/>
                <p14:nvPr/>
              </p14:nvContentPartPr>
              <p14:xfrm>
                <a:off x="5839733" y="6058150"/>
                <a:ext cx="49680" cy="12816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6095C6BA-936F-5808-814E-DB3EB596B564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5832173" y="6050590"/>
                  <a:ext cx="648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A3EA1388-0C70-4FBA-2148-D734EC74BB9B}"/>
                    </a:ext>
                  </a:extLst>
                </p14:cNvPr>
                <p14:cNvContentPartPr/>
                <p14:nvPr/>
              </p14:nvContentPartPr>
              <p14:xfrm>
                <a:off x="5854493" y="6051310"/>
                <a:ext cx="118080" cy="15408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A3EA1388-0C70-4FBA-2148-D734EC74BB9B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5846933" y="6043750"/>
                  <a:ext cx="13320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0" name="Gruppo 409">
            <a:extLst>
              <a:ext uri="{FF2B5EF4-FFF2-40B4-BE49-F238E27FC236}">
                <a16:creationId xmlns:a16="http://schemas.microsoft.com/office/drawing/2014/main" id="{92ED8FF1-3859-D9CD-D88B-756E473FDF70}"/>
              </a:ext>
            </a:extLst>
          </p:cNvPr>
          <p:cNvGrpSpPr/>
          <p:nvPr/>
        </p:nvGrpSpPr>
        <p:grpSpPr>
          <a:xfrm>
            <a:off x="6381173" y="5912710"/>
            <a:ext cx="600840" cy="270720"/>
            <a:chOff x="6381173" y="5912710"/>
            <a:chExt cx="600840" cy="27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9F6C1227-39C9-4905-999F-EA199DB4B22A}"/>
                    </a:ext>
                  </a:extLst>
                </p14:cNvPr>
                <p14:cNvContentPartPr/>
                <p14:nvPr/>
              </p14:nvContentPartPr>
              <p14:xfrm>
                <a:off x="6387653" y="5935390"/>
                <a:ext cx="26280" cy="1036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9F6C1227-39C9-4905-999F-EA199DB4B22A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6380093" y="5927830"/>
                  <a:ext cx="414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42DCF5CB-A0F7-D8CF-40FA-202D72D06585}"/>
                    </a:ext>
                  </a:extLst>
                </p14:cNvPr>
                <p14:cNvContentPartPr/>
                <p14:nvPr/>
              </p14:nvContentPartPr>
              <p14:xfrm>
                <a:off x="6381173" y="5912710"/>
                <a:ext cx="124560" cy="1677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42DCF5CB-A0F7-D8CF-40FA-202D72D06585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6373613" y="5905150"/>
                  <a:ext cx="1393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8AB0841A-3509-7581-1A01-070EBA1BD1E5}"/>
                    </a:ext>
                  </a:extLst>
                </p14:cNvPr>
                <p14:cNvContentPartPr/>
                <p14:nvPr/>
              </p14:nvContentPartPr>
              <p14:xfrm>
                <a:off x="6516533" y="5958070"/>
                <a:ext cx="127080" cy="3852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8AB0841A-3509-7581-1A01-070EBA1BD1E5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6509333" y="5950510"/>
                  <a:ext cx="1422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AF3B3BC4-E5B1-8572-0AC2-1347BC3D24BD}"/>
                    </a:ext>
                  </a:extLst>
                </p14:cNvPr>
                <p14:cNvContentPartPr/>
                <p14:nvPr/>
              </p14:nvContentPartPr>
              <p14:xfrm>
                <a:off x="6634973" y="5921350"/>
                <a:ext cx="42120" cy="13140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AF3B3BC4-E5B1-8572-0AC2-1347BC3D24BD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6627413" y="5913790"/>
                  <a:ext cx="572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1A2CC4C3-78B3-8CFA-BE1D-A788AA175AD4}"/>
                    </a:ext>
                  </a:extLst>
                </p14:cNvPr>
                <p14:cNvContentPartPr/>
                <p14:nvPr/>
              </p14:nvContentPartPr>
              <p14:xfrm>
                <a:off x="6460013" y="6105310"/>
                <a:ext cx="152640" cy="7812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1A2CC4C3-78B3-8CFA-BE1D-A788AA175AD4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6452453" y="6097750"/>
                  <a:ext cx="1677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AF2F1ABD-F034-CE10-6CA7-335F8A29632A}"/>
                    </a:ext>
                  </a:extLst>
                </p14:cNvPr>
                <p14:cNvContentPartPr/>
                <p14:nvPr/>
              </p14:nvContentPartPr>
              <p14:xfrm>
                <a:off x="6839453" y="5935030"/>
                <a:ext cx="60120" cy="1224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AF2F1ABD-F034-CE10-6CA7-335F8A29632A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6831893" y="5927470"/>
                  <a:ext cx="752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D7DB299C-AF77-9123-1C9F-5CD7E914EFCF}"/>
                    </a:ext>
                  </a:extLst>
                </p14:cNvPr>
                <p14:cNvContentPartPr/>
                <p14:nvPr/>
              </p14:nvContentPartPr>
              <p14:xfrm>
                <a:off x="6839453" y="5942590"/>
                <a:ext cx="360" cy="3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D7DB299C-AF77-9123-1C9F-5CD7E914EFCF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6831893" y="59350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02BFC44-3BC4-540C-7844-26057C6F488F}"/>
                    </a:ext>
                  </a:extLst>
                </p14:cNvPr>
                <p14:cNvContentPartPr/>
                <p14:nvPr/>
              </p14:nvContentPartPr>
              <p14:xfrm>
                <a:off x="6839453" y="5942590"/>
                <a:ext cx="360" cy="3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02BFC44-3BC4-540C-7844-26057C6F488F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6831893" y="59350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2713A95C-CA50-C001-521B-A49AFCE8E890}"/>
                    </a:ext>
                  </a:extLst>
                </p14:cNvPr>
                <p14:cNvContentPartPr/>
                <p14:nvPr/>
              </p14:nvContentPartPr>
              <p14:xfrm>
                <a:off x="6890573" y="5985790"/>
                <a:ext cx="26280" cy="6840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2713A95C-CA50-C001-521B-A49AFCE8E890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6883013" y="5978230"/>
                  <a:ext cx="414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CEE1DCCA-F70F-734A-A03D-88B342A1DF7F}"/>
                    </a:ext>
                  </a:extLst>
                </p14:cNvPr>
                <p14:cNvContentPartPr/>
                <p14:nvPr/>
              </p14:nvContentPartPr>
              <p14:xfrm>
                <a:off x="6756653" y="5927830"/>
                <a:ext cx="98640" cy="17244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CEE1DCCA-F70F-734A-A03D-88B342A1DF7F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6749093" y="5920270"/>
                  <a:ext cx="1137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65D4AD65-3693-0CD5-B26B-D40F5D1511D4}"/>
                    </a:ext>
                  </a:extLst>
                </p14:cNvPr>
                <p14:cNvContentPartPr/>
                <p14:nvPr/>
              </p14:nvContentPartPr>
              <p14:xfrm>
                <a:off x="6925493" y="6021070"/>
                <a:ext cx="56520" cy="1548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65D4AD65-3693-0CD5-B26B-D40F5D1511D4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6917933" y="6013510"/>
                  <a:ext cx="7164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F3054C78-C978-E1D4-80EF-491C709F44A1}"/>
              </a:ext>
            </a:extLst>
          </p:cNvPr>
          <p:cNvGrpSpPr/>
          <p:nvPr/>
        </p:nvGrpSpPr>
        <p:grpSpPr>
          <a:xfrm>
            <a:off x="7251190" y="5955756"/>
            <a:ext cx="160200" cy="95400"/>
            <a:chOff x="7251190" y="5955756"/>
            <a:chExt cx="160200" cy="9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B5B715DF-6FE2-1FD2-50A0-BE2DA7DD9ED4}"/>
                    </a:ext>
                  </a:extLst>
                </p14:cNvPr>
                <p14:cNvContentPartPr/>
                <p14:nvPr/>
              </p14:nvContentPartPr>
              <p14:xfrm>
                <a:off x="7290430" y="5955756"/>
                <a:ext cx="120960" cy="205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B5B715DF-6FE2-1FD2-50A0-BE2DA7DD9ED4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7282870" y="5948196"/>
                  <a:ext cx="136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D2055FCE-2B59-303E-D960-62CCE1638FBC}"/>
                    </a:ext>
                  </a:extLst>
                </p14:cNvPr>
                <p14:cNvContentPartPr/>
                <p14:nvPr/>
              </p14:nvContentPartPr>
              <p14:xfrm>
                <a:off x="7251190" y="6034596"/>
                <a:ext cx="119880" cy="1656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D2055FCE-2B59-303E-D960-62CCE1638FBC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7243990" y="6027036"/>
                  <a:ext cx="13500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4" name="Gruppo 423">
            <a:extLst>
              <a:ext uri="{FF2B5EF4-FFF2-40B4-BE49-F238E27FC236}">
                <a16:creationId xmlns:a16="http://schemas.microsoft.com/office/drawing/2014/main" id="{BBAFBA6B-9F72-E27E-18F7-2EB7B66F4165}"/>
              </a:ext>
            </a:extLst>
          </p:cNvPr>
          <p:cNvGrpSpPr/>
          <p:nvPr/>
        </p:nvGrpSpPr>
        <p:grpSpPr>
          <a:xfrm>
            <a:off x="7733230" y="5934876"/>
            <a:ext cx="981720" cy="237960"/>
            <a:chOff x="7733230" y="5934876"/>
            <a:chExt cx="981720" cy="23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C778CADF-E609-572C-FC66-0837EBAC590D}"/>
                    </a:ext>
                  </a:extLst>
                </p14:cNvPr>
                <p14:cNvContentPartPr/>
                <p14:nvPr/>
              </p14:nvContentPartPr>
              <p14:xfrm>
                <a:off x="7733230" y="5934876"/>
                <a:ext cx="180360" cy="23796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C778CADF-E609-572C-FC66-0837EBAC590D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7725670" y="5927316"/>
                  <a:ext cx="1951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D218EFAA-D497-7636-A869-36E32C3A9729}"/>
                    </a:ext>
                  </a:extLst>
                </p14:cNvPr>
                <p14:cNvContentPartPr/>
                <p14:nvPr/>
              </p14:nvContentPartPr>
              <p14:xfrm>
                <a:off x="7878310" y="5984916"/>
                <a:ext cx="163440" cy="1159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D218EFAA-D497-7636-A869-36E32C3A9729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7870750" y="5977356"/>
                  <a:ext cx="1785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C0625AB2-89B7-C982-CD61-45EE78155A02}"/>
                    </a:ext>
                  </a:extLst>
                </p14:cNvPr>
                <p14:cNvContentPartPr/>
                <p14:nvPr/>
              </p14:nvContentPartPr>
              <p14:xfrm>
                <a:off x="8035630" y="5984196"/>
                <a:ext cx="103680" cy="7992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C0625AB2-89B7-C982-CD61-45EE78155A02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8028070" y="5976636"/>
                  <a:ext cx="1188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8F22E845-0184-CF75-4BB4-9E40BA991CAD}"/>
                    </a:ext>
                  </a:extLst>
                </p14:cNvPr>
                <p14:cNvContentPartPr/>
                <p14:nvPr/>
              </p14:nvContentPartPr>
              <p14:xfrm>
                <a:off x="8163070" y="5974836"/>
                <a:ext cx="87120" cy="10872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8F22E845-0184-CF75-4BB4-9E40BA991CAD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8155510" y="5967276"/>
                  <a:ext cx="1022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4F594640-3D3D-0697-54B8-7B33CDD424C2}"/>
                    </a:ext>
                  </a:extLst>
                </p14:cNvPr>
                <p14:cNvContentPartPr/>
                <p14:nvPr/>
              </p14:nvContentPartPr>
              <p14:xfrm>
                <a:off x="8315350" y="5959716"/>
                <a:ext cx="88200" cy="10260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4F594640-3D3D-0697-54B8-7B33CDD424C2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8307790" y="5952156"/>
                  <a:ext cx="1033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9099F7BF-4F02-6576-17C7-11C779E871CE}"/>
                    </a:ext>
                  </a:extLst>
                </p14:cNvPr>
                <p14:cNvContentPartPr/>
                <p14:nvPr/>
              </p14:nvContentPartPr>
              <p14:xfrm>
                <a:off x="8469790" y="5994636"/>
                <a:ext cx="50400" cy="558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9099F7BF-4F02-6576-17C7-11C779E871CE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8462230" y="5987076"/>
                  <a:ext cx="655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6E6A0D26-E44F-4459-1061-38D696B518D6}"/>
                    </a:ext>
                  </a:extLst>
                </p14:cNvPr>
                <p14:cNvContentPartPr/>
                <p14:nvPr/>
              </p14:nvContentPartPr>
              <p14:xfrm>
                <a:off x="8584630" y="5936676"/>
                <a:ext cx="39240" cy="1080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6E6A0D26-E44F-4459-1061-38D696B518D6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8577070" y="5929116"/>
                  <a:ext cx="543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A07C33BB-7166-7FED-967D-DE39548E1339}"/>
                    </a:ext>
                  </a:extLst>
                </p14:cNvPr>
                <p14:cNvContentPartPr/>
                <p14:nvPr/>
              </p14:nvContentPartPr>
              <p14:xfrm>
                <a:off x="8646910" y="5966196"/>
                <a:ext cx="68040" cy="5292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A07C33BB-7166-7FED-967D-DE39548E1339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8639350" y="5958636"/>
                  <a:ext cx="8316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8" name="Gruppo 447">
            <a:extLst>
              <a:ext uri="{FF2B5EF4-FFF2-40B4-BE49-F238E27FC236}">
                <a16:creationId xmlns:a16="http://schemas.microsoft.com/office/drawing/2014/main" id="{49D84FEA-8783-806E-603B-79DC82B3DB56}"/>
              </a:ext>
            </a:extLst>
          </p:cNvPr>
          <p:cNvGrpSpPr/>
          <p:nvPr/>
        </p:nvGrpSpPr>
        <p:grpSpPr>
          <a:xfrm>
            <a:off x="116509" y="6491763"/>
            <a:ext cx="1134000" cy="306360"/>
            <a:chOff x="116509" y="6491763"/>
            <a:chExt cx="1134000" cy="30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D3A0A672-0021-FC6C-13CC-3FF714AFBCA5}"/>
                    </a:ext>
                  </a:extLst>
                </p14:cNvPr>
                <p14:cNvContentPartPr/>
                <p14:nvPr/>
              </p14:nvContentPartPr>
              <p14:xfrm>
                <a:off x="116509" y="6491763"/>
                <a:ext cx="296640" cy="30636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D3A0A672-0021-FC6C-13CC-3FF714AFBCA5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108949" y="6484203"/>
                  <a:ext cx="31140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AE662808-CF1F-AF0E-8261-7A95EADA7842}"/>
                    </a:ext>
                  </a:extLst>
                </p14:cNvPr>
                <p14:cNvContentPartPr/>
                <p14:nvPr/>
              </p14:nvContentPartPr>
              <p14:xfrm>
                <a:off x="379309" y="6576003"/>
                <a:ext cx="167400" cy="21312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AE662808-CF1F-AF0E-8261-7A95EADA7842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371749" y="6568443"/>
                  <a:ext cx="18252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D182AB0E-18AB-5D0D-537B-DAF1EBE05E77}"/>
                    </a:ext>
                  </a:extLst>
                </p14:cNvPr>
                <p14:cNvContentPartPr/>
                <p14:nvPr/>
              </p14:nvContentPartPr>
              <p14:xfrm>
                <a:off x="574429" y="6581403"/>
                <a:ext cx="78840" cy="1288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D182AB0E-18AB-5D0D-537B-DAF1EBE05E77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567229" y="6573843"/>
                  <a:ext cx="939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F1B42871-8DA1-A1D9-BDD0-7EC71DC2A6D4}"/>
                    </a:ext>
                  </a:extLst>
                </p14:cNvPr>
                <p14:cNvContentPartPr/>
                <p14:nvPr/>
              </p14:nvContentPartPr>
              <p14:xfrm>
                <a:off x="701509" y="6550083"/>
                <a:ext cx="180000" cy="14724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F1B42871-8DA1-A1D9-BDD0-7EC71DC2A6D4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693949" y="6542883"/>
                  <a:ext cx="1951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53B6FD58-3BC5-C59B-AF78-A68C1BBED1EF}"/>
                    </a:ext>
                  </a:extLst>
                </p14:cNvPr>
                <p14:cNvContentPartPr/>
                <p14:nvPr/>
              </p14:nvContentPartPr>
              <p14:xfrm>
                <a:off x="998869" y="6566283"/>
                <a:ext cx="138240" cy="2916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53B6FD58-3BC5-C59B-AF78-A68C1BBED1EF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991309" y="6558723"/>
                  <a:ext cx="153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55CED614-EF18-E391-1BB6-5518D0204F4D}"/>
                    </a:ext>
                  </a:extLst>
                </p14:cNvPr>
                <p14:cNvContentPartPr/>
                <p14:nvPr/>
              </p14:nvContentPartPr>
              <p14:xfrm>
                <a:off x="1066549" y="6675003"/>
                <a:ext cx="183960" cy="2088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55CED614-EF18-E391-1BB6-5518D0204F4D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1058989" y="6667443"/>
                  <a:ext cx="19908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6" name="Gruppo 445">
            <a:extLst>
              <a:ext uri="{FF2B5EF4-FFF2-40B4-BE49-F238E27FC236}">
                <a16:creationId xmlns:a16="http://schemas.microsoft.com/office/drawing/2014/main" id="{B98BE609-B982-0170-B107-8270018DF9CF}"/>
              </a:ext>
            </a:extLst>
          </p:cNvPr>
          <p:cNvGrpSpPr/>
          <p:nvPr/>
        </p:nvGrpSpPr>
        <p:grpSpPr>
          <a:xfrm>
            <a:off x="1501069" y="6502563"/>
            <a:ext cx="830880" cy="331200"/>
            <a:chOff x="1501069" y="6502563"/>
            <a:chExt cx="830880" cy="33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5D1D43E1-0F20-2E61-4089-08AB19F76E4B}"/>
                    </a:ext>
                  </a:extLst>
                </p14:cNvPr>
                <p14:cNvContentPartPr/>
                <p14:nvPr/>
              </p14:nvContentPartPr>
              <p14:xfrm>
                <a:off x="1501069" y="6567723"/>
                <a:ext cx="333360" cy="2592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5D1D43E1-0F20-2E61-4089-08AB19F76E4B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1493509" y="6560163"/>
                  <a:ext cx="3484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5F6F660C-18CF-C477-C527-BB9B8D176B52}"/>
                    </a:ext>
                  </a:extLst>
                </p14:cNvPr>
                <p14:cNvContentPartPr/>
                <p14:nvPr/>
              </p14:nvContentPartPr>
              <p14:xfrm>
                <a:off x="1574149" y="6568803"/>
                <a:ext cx="94680" cy="13788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5F6F660C-18CF-C477-C527-BB9B8D176B52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566949" y="6561243"/>
                  <a:ext cx="109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4412BD31-C064-AACC-1CA6-E7E33349E0EC}"/>
                    </a:ext>
                  </a:extLst>
                </p14:cNvPr>
                <p14:cNvContentPartPr/>
                <p14:nvPr/>
              </p14:nvContentPartPr>
              <p14:xfrm>
                <a:off x="1671349" y="6606963"/>
                <a:ext cx="93960" cy="6480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4412BD31-C064-AACC-1CA6-E7E33349E0EC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1663789" y="6599403"/>
                  <a:ext cx="1090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36DE8070-0BD0-3EF8-4A1A-7DE017C414C4}"/>
                    </a:ext>
                  </a:extLst>
                </p14:cNvPr>
                <p14:cNvContentPartPr/>
                <p14:nvPr/>
              </p14:nvContentPartPr>
              <p14:xfrm>
                <a:off x="1784389" y="6624243"/>
                <a:ext cx="104760" cy="4284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36DE8070-0BD0-3EF8-4A1A-7DE017C414C4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1776829" y="6616683"/>
                  <a:ext cx="1198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41594DFE-8E09-1D25-7E1D-5B8E7AB68F58}"/>
                    </a:ext>
                  </a:extLst>
                </p14:cNvPr>
                <p14:cNvContentPartPr/>
                <p14:nvPr/>
              </p14:nvContentPartPr>
              <p14:xfrm>
                <a:off x="1874029" y="6575283"/>
                <a:ext cx="38160" cy="15876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41594DFE-8E09-1D25-7E1D-5B8E7AB68F58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1866469" y="6567723"/>
                  <a:ext cx="532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63CFBA23-E22C-D5B3-D6EC-4EC1EB95C213}"/>
                    </a:ext>
                  </a:extLst>
                </p14:cNvPr>
                <p14:cNvContentPartPr/>
                <p14:nvPr/>
              </p14:nvContentPartPr>
              <p14:xfrm>
                <a:off x="2002549" y="6523803"/>
                <a:ext cx="198360" cy="1735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63CFBA23-E22C-D5B3-D6EC-4EC1EB95C213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995349" y="6516603"/>
                  <a:ext cx="2134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A274001C-24D0-8A94-B8FE-57A998B7CD86}"/>
                    </a:ext>
                  </a:extLst>
                </p14:cNvPr>
                <p14:cNvContentPartPr/>
                <p14:nvPr/>
              </p14:nvContentPartPr>
              <p14:xfrm>
                <a:off x="2178229" y="6538203"/>
                <a:ext cx="95760" cy="345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A274001C-24D0-8A94-B8FE-57A998B7CD86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2171029" y="6530643"/>
                  <a:ext cx="1108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A6E136AB-FD17-154C-692F-6CCA8EED1BAD}"/>
                    </a:ext>
                  </a:extLst>
                </p14:cNvPr>
                <p14:cNvContentPartPr/>
                <p14:nvPr/>
              </p14:nvContentPartPr>
              <p14:xfrm>
                <a:off x="2204149" y="6615963"/>
                <a:ext cx="57240" cy="2052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A6E136AB-FD17-154C-692F-6CCA8EED1BAD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2196589" y="6608403"/>
                  <a:ext cx="723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575FFF31-9E7B-155F-ECF3-6471C7ADCF90}"/>
                    </a:ext>
                  </a:extLst>
                </p14:cNvPr>
                <p14:cNvContentPartPr/>
                <p14:nvPr/>
              </p14:nvContentPartPr>
              <p14:xfrm>
                <a:off x="2321869" y="6502563"/>
                <a:ext cx="10080" cy="13068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575FFF31-9E7B-155F-ECF3-6471C7ADCF90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2314309" y="6495003"/>
                  <a:ext cx="252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2CC04728-B081-8DE7-37D0-1EF31824CFA5}"/>
                    </a:ext>
                  </a:extLst>
                </p14:cNvPr>
                <p14:cNvContentPartPr/>
                <p14:nvPr/>
              </p14:nvContentPartPr>
              <p14:xfrm>
                <a:off x="2138989" y="6740883"/>
                <a:ext cx="163080" cy="9288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2CC04728-B081-8DE7-37D0-1EF31824CFA5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2131429" y="6733323"/>
                  <a:ext cx="178200" cy="107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1">
            <p14:nvContentPartPr>
              <p14:cNvPr id="443" name="Input penna 442">
                <a:extLst>
                  <a:ext uri="{FF2B5EF4-FFF2-40B4-BE49-F238E27FC236}">
                    <a16:creationId xmlns:a16="http://schemas.microsoft.com/office/drawing/2014/main" id="{155D1284-C240-B096-0071-123623F215AB}"/>
                  </a:ext>
                </a:extLst>
              </p14:cNvPr>
              <p14:cNvContentPartPr/>
              <p14:nvPr/>
            </p14:nvContentPartPr>
            <p14:xfrm>
              <a:off x="2596909" y="6532443"/>
              <a:ext cx="196200" cy="5760"/>
            </p14:xfrm>
          </p:contentPart>
        </mc:Choice>
        <mc:Fallback>
          <p:pic>
            <p:nvPicPr>
              <p:cNvPr id="443" name="Input penna 442">
                <a:extLst>
                  <a:ext uri="{FF2B5EF4-FFF2-40B4-BE49-F238E27FC236}">
                    <a16:creationId xmlns:a16="http://schemas.microsoft.com/office/drawing/2014/main" id="{155D1284-C240-B096-0071-123623F215AB}"/>
                  </a:ext>
                </a:extLst>
              </p:cNvPr>
              <p:cNvPicPr/>
              <p:nvPr/>
            </p:nvPicPr>
            <p:blipFill>
              <a:blip r:embed="rId622"/>
              <a:stretch>
                <a:fillRect/>
              </a:stretch>
            </p:blipFill>
            <p:spPr>
              <a:xfrm>
                <a:off x="2589349" y="6524883"/>
                <a:ext cx="21132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3">
            <p14:nvContentPartPr>
              <p14:cNvPr id="444" name="Input penna 443">
                <a:extLst>
                  <a:ext uri="{FF2B5EF4-FFF2-40B4-BE49-F238E27FC236}">
                    <a16:creationId xmlns:a16="http://schemas.microsoft.com/office/drawing/2014/main" id="{094C1DCA-F9EA-C00E-E254-B512A9E6E067}"/>
                  </a:ext>
                </a:extLst>
              </p14:cNvPr>
              <p14:cNvContentPartPr/>
              <p14:nvPr/>
            </p14:nvContentPartPr>
            <p14:xfrm>
              <a:off x="2614909" y="6637563"/>
              <a:ext cx="181800" cy="32040"/>
            </p14:xfrm>
          </p:contentPart>
        </mc:Choice>
        <mc:Fallback>
          <p:pic>
            <p:nvPicPr>
              <p:cNvPr id="444" name="Input penna 443">
                <a:extLst>
                  <a:ext uri="{FF2B5EF4-FFF2-40B4-BE49-F238E27FC236}">
                    <a16:creationId xmlns:a16="http://schemas.microsoft.com/office/drawing/2014/main" id="{094C1DCA-F9EA-C00E-E254-B512A9E6E067}"/>
                  </a:ext>
                </a:extLst>
              </p:cNvPr>
              <p:cNvPicPr/>
              <p:nvPr/>
            </p:nvPicPr>
            <p:blipFill>
              <a:blip r:embed="rId624"/>
              <a:stretch>
                <a:fillRect/>
              </a:stretch>
            </p:blipFill>
            <p:spPr>
              <a:xfrm>
                <a:off x="2607349" y="6630003"/>
                <a:ext cx="19692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58" name="Gruppo 457">
            <a:extLst>
              <a:ext uri="{FF2B5EF4-FFF2-40B4-BE49-F238E27FC236}">
                <a16:creationId xmlns:a16="http://schemas.microsoft.com/office/drawing/2014/main" id="{642DBA68-33EE-181C-2A56-27620FF85146}"/>
              </a:ext>
            </a:extLst>
          </p:cNvPr>
          <p:cNvGrpSpPr/>
          <p:nvPr/>
        </p:nvGrpSpPr>
        <p:grpSpPr>
          <a:xfrm>
            <a:off x="3085069" y="6473043"/>
            <a:ext cx="684000" cy="270360"/>
            <a:chOff x="3085069" y="6473043"/>
            <a:chExt cx="684000" cy="27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94EAC717-4AD0-95E0-6853-0F4DD8B64847}"/>
                    </a:ext>
                  </a:extLst>
                </p14:cNvPr>
                <p14:cNvContentPartPr/>
                <p14:nvPr/>
              </p14:nvContentPartPr>
              <p14:xfrm>
                <a:off x="3085069" y="6473043"/>
                <a:ext cx="201960" cy="27036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94EAC717-4AD0-95E0-6853-0F4DD8B64847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3077509" y="6465483"/>
                  <a:ext cx="2170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CA75EB1E-FF05-D14A-2D24-439A7D59CFE5}"/>
                    </a:ext>
                  </a:extLst>
                </p14:cNvPr>
                <p14:cNvContentPartPr/>
                <p14:nvPr/>
              </p14:nvContentPartPr>
              <p14:xfrm>
                <a:off x="3277669" y="6511563"/>
                <a:ext cx="174600" cy="19224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CA75EB1E-FF05-D14A-2D24-439A7D59CFE5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3270109" y="6504003"/>
                  <a:ext cx="1897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755C695B-7A48-6C7B-410A-D9EA4CD35E44}"/>
                    </a:ext>
                  </a:extLst>
                </p14:cNvPr>
                <p14:cNvContentPartPr/>
                <p14:nvPr/>
              </p14:nvContentPartPr>
              <p14:xfrm>
                <a:off x="3448669" y="6562323"/>
                <a:ext cx="135720" cy="14868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755C695B-7A48-6C7B-410A-D9EA4CD35E44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3441109" y="6554763"/>
                  <a:ext cx="1508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4EB3C485-EE3E-BADB-A736-0CD98283D2DE}"/>
                    </a:ext>
                  </a:extLst>
                </p14:cNvPr>
                <p14:cNvContentPartPr/>
                <p14:nvPr/>
              </p14:nvContentPartPr>
              <p14:xfrm>
                <a:off x="3594829" y="6577803"/>
                <a:ext cx="174240" cy="10692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4EB3C485-EE3E-BADB-A736-0CD98283D2DE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3587269" y="6570243"/>
                  <a:ext cx="18900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6" name="Gruppo 455">
            <a:extLst>
              <a:ext uri="{FF2B5EF4-FFF2-40B4-BE49-F238E27FC236}">
                <a16:creationId xmlns:a16="http://schemas.microsoft.com/office/drawing/2014/main" id="{635227E6-EEC3-1F64-1009-DED2C6905D65}"/>
              </a:ext>
            </a:extLst>
          </p:cNvPr>
          <p:cNvGrpSpPr/>
          <p:nvPr/>
        </p:nvGrpSpPr>
        <p:grpSpPr>
          <a:xfrm>
            <a:off x="4007389" y="6540003"/>
            <a:ext cx="184320" cy="122040"/>
            <a:chOff x="4007389" y="6540003"/>
            <a:chExt cx="184320" cy="12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C1C092AC-EA83-D2AC-B72D-A68BC7353FDA}"/>
                    </a:ext>
                  </a:extLst>
                </p14:cNvPr>
                <p14:cNvContentPartPr/>
                <p14:nvPr/>
              </p14:nvContentPartPr>
              <p14:xfrm>
                <a:off x="4007389" y="6586803"/>
                <a:ext cx="142200" cy="136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C1C092AC-EA83-D2AC-B72D-A68BC7353FDA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3999829" y="6579243"/>
                  <a:ext cx="157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094DE30D-A09A-09CB-EEAF-B55DB68AC36D}"/>
                    </a:ext>
                  </a:extLst>
                </p14:cNvPr>
                <p14:cNvContentPartPr/>
                <p14:nvPr/>
              </p14:nvContentPartPr>
              <p14:xfrm>
                <a:off x="4149589" y="6540003"/>
                <a:ext cx="42120" cy="12204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094DE30D-A09A-09CB-EEAF-B55DB68AC36D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4142389" y="6532443"/>
                  <a:ext cx="5724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9" name="Gruppo 478">
            <a:extLst>
              <a:ext uri="{FF2B5EF4-FFF2-40B4-BE49-F238E27FC236}">
                <a16:creationId xmlns:a16="http://schemas.microsoft.com/office/drawing/2014/main" id="{511690BD-237A-91A9-D861-7C831F7BE6C0}"/>
              </a:ext>
            </a:extLst>
          </p:cNvPr>
          <p:cNvGrpSpPr/>
          <p:nvPr/>
        </p:nvGrpSpPr>
        <p:grpSpPr>
          <a:xfrm>
            <a:off x="5543135" y="6378003"/>
            <a:ext cx="595080" cy="312480"/>
            <a:chOff x="5543135" y="6378003"/>
            <a:chExt cx="595080" cy="31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8F17392A-9B68-B6B0-32F8-598B859681E6}"/>
                    </a:ext>
                  </a:extLst>
                </p14:cNvPr>
                <p14:cNvContentPartPr/>
                <p14:nvPr/>
              </p14:nvContentPartPr>
              <p14:xfrm>
                <a:off x="5543135" y="6378003"/>
                <a:ext cx="18000" cy="1468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8F17392A-9B68-B6B0-32F8-598B859681E6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5535575" y="6370803"/>
                  <a:ext cx="331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A9F242B6-2B60-AA8D-1B6E-6A0B0CB2C22D}"/>
                    </a:ext>
                  </a:extLst>
                </p14:cNvPr>
                <p14:cNvContentPartPr/>
                <p14:nvPr/>
              </p14:nvContentPartPr>
              <p14:xfrm>
                <a:off x="5553935" y="6412203"/>
                <a:ext cx="85320" cy="14688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A9F242B6-2B60-AA8D-1B6E-6A0B0CB2C22D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5546375" y="6404643"/>
                  <a:ext cx="1004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5501D4C4-0563-EC77-2A76-B3705D6CFA99}"/>
                    </a:ext>
                  </a:extLst>
                </p14:cNvPr>
                <p14:cNvContentPartPr/>
                <p14:nvPr/>
              </p14:nvContentPartPr>
              <p14:xfrm>
                <a:off x="5685335" y="6497523"/>
                <a:ext cx="99000" cy="1584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5501D4C4-0563-EC77-2A76-B3705D6CFA99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5678135" y="6489963"/>
                  <a:ext cx="1141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039DE85D-CE86-E258-29D0-2F0D683FE78C}"/>
                    </a:ext>
                  </a:extLst>
                </p14:cNvPr>
                <p14:cNvContentPartPr/>
                <p14:nvPr/>
              </p14:nvContentPartPr>
              <p14:xfrm>
                <a:off x="5787575" y="6435603"/>
                <a:ext cx="39240" cy="12168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039DE85D-CE86-E258-29D0-2F0D683FE78C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5780015" y="6428043"/>
                  <a:ext cx="543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F64A3724-85B7-C755-C5F6-7B2BF5C474CA}"/>
                    </a:ext>
                  </a:extLst>
                </p14:cNvPr>
                <p14:cNvContentPartPr/>
                <p14:nvPr/>
              </p14:nvContentPartPr>
              <p14:xfrm>
                <a:off x="5633135" y="6578883"/>
                <a:ext cx="150840" cy="11160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F64A3724-85B7-C755-C5F6-7B2BF5C474CA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5625575" y="6571323"/>
                  <a:ext cx="1659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F2C33D37-7771-6940-9B77-ECBCA012EEE8}"/>
                    </a:ext>
                  </a:extLst>
                </p14:cNvPr>
                <p14:cNvContentPartPr/>
                <p14:nvPr/>
              </p14:nvContentPartPr>
              <p14:xfrm>
                <a:off x="5908895" y="6468363"/>
                <a:ext cx="92160" cy="1836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F2C33D37-7771-6940-9B77-ECBCA012EEE8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5901335" y="6460803"/>
                  <a:ext cx="1072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0C53AA19-2461-C635-A8EE-39F98AB90EC4}"/>
                    </a:ext>
                  </a:extLst>
                </p14:cNvPr>
                <p14:cNvContentPartPr/>
                <p14:nvPr/>
              </p14:nvContentPartPr>
              <p14:xfrm>
                <a:off x="5856695" y="6518043"/>
                <a:ext cx="66960" cy="11088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0C53AA19-2461-C635-A8EE-39F98AB90EC4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5849135" y="6510483"/>
                  <a:ext cx="820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2695F3E3-A57E-5265-806D-4FB824131217}"/>
                    </a:ext>
                  </a:extLst>
                </p14:cNvPr>
                <p14:cNvContentPartPr/>
                <p14:nvPr/>
              </p14:nvContentPartPr>
              <p14:xfrm>
                <a:off x="5981975" y="6515163"/>
                <a:ext cx="30240" cy="7308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2695F3E3-A57E-5265-806D-4FB824131217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5974415" y="6507603"/>
                  <a:ext cx="453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F7F0AD20-8462-F505-E54D-45C8C126A3D9}"/>
                    </a:ext>
                  </a:extLst>
                </p14:cNvPr>
                <p14:cNvContentPartPr/>
                <p14:nvPr/>
              </p14:nvContentPartPr>
              <p14:xfrm>
                <a:off x="6017975" y="6543243"/>
                <a:ext cx="120240" cy="2664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F7F0AD20-8462-F505-E54D-45C8C126A3D9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6010415" y="6535683"/>
                  <a:ext cx="13536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uppo 492">
            <a:extLst>
              <a:ext uri="{FF2B5EF4-FFF2-40B4-BE49-F238E27FC236}">
                <a16:creationId xmlns:a16="http://schemas.microsoft.com/office/drawing/2014/main" id="{498197D5-23F5-BC3A-786B-51D94E7CBD1C}"/>
              </a:ext>
            </a:extLst>
          </p:cNvPr>
          <p:cNvGrpSpPr/>
          <p:nvPr/>
        </p:nvGrpSpPr>
        <p:grpSpPr>
          <a:xfrm>
            <a:off x="6527646" y="6476292"/>
            <a:ext cx="264600" cy="92880"/>
            <a:chOff x="6527646" y="6476292"/>
            <a:chExt cx="264600" cy="9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29AC1C73-BA5F-EE1C-CC4E-A03F583F746C}"/>
                    </a:ext>
                  </a:extLst>
                </p14:cNvPr>
                <p14:cNvContentPartPr/>
                <p14:nvPr/>
              </p14:nvContentPartPr>
              <p14:xfrm>
                <a:off x="6534486" y="6476292"/>
                <a:ext cx="93960" cy="1944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29AC1C73-BA5F-EE1C-CC4E-A03F583F746C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6526926" y="6468732"/>
                  <a:ext cx="1090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BE5B84ED-79CD-376A-7085-148ACF817F27}"/>
                    </a:ext>
                  </a:extLst>
                </p14:cNvPr>
                <p14:cNvContentPartPr/>
                <p14:nvPr/>
              </p14:nvContentPartPr>
              <p14:xfrm>
                <a:off x="6527646" y="6509772"/>
                <a:ext cx="264600" cy="5940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BE5B84ED-79CD-376A-7085-148ACF817F27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6520086" y="6502212"/>
                  <a:ext cx="27972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1" name="Gruppo 490">
            <a:extLst>
              <a:ext uri="{FF2B5EF4-FFF2-40B4-BE49-F238E27FC236}">
                <a16:creationId xmlns:a16="http://schemas.microsoft.com/office/drawing/2014/main" id="{F976979D-9DF8-D5B4-0931-3A83E66283BD}"/>
              </a:ext>
            </a:extLst>
          </p:cNvPr>
          <p:cNvGrpSpPr/>
          <p:nvPr/>
        </p:nvGrpSpPr>
        <p:grpSpPr>
          <a:xfrm>
            <a:off x="7017966" y="6408972"/>
            <a:ext cx="869040" cy="209880"/>
            <a:chOff x="7017966" y="6408972"/>
            <a:chExt cx="869040" cy="20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33CFB713-205D-5B6F-2E41-98A46C10D3EE}"/>
                    </a:ext>
                  </a:extLst>
                </p14:cNvPr>
                <p14:cNvContentPartPr/>
                <p14:nvPr/>
              </p14:nvContentPartPr>
              <p14:xfrm>
                <a:off x="7017966" y="6408972"/>
                <a:ext cx="186840" cy="17820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33CFB713-205D-5B6F-2E41-98A46C10D3EE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7010406" y="6401412"/>
                  <a:ext cx="2019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222F9139-2D60-0CB4-0E8F-DE4DE365A212}"/>
                    </a:ext>
                  </a:extLst>
                </p14:cNvPr>
                <p14:cNvContentPartPr/>
                <p14:nvPr/>
              </p14:nvContentPartPr>
              <p14:xfrm>
                <a:off x="7187886" y="6459012"/>
                <a:ext cx="164880" cy="1418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222F9139-2D60-0CB4-0E8F-DE4DE365A212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7180326" y="6451452"/>
                  <a:ext cx="1800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06DD3FF9-EF1D-F3C9-B905-8BD7FA7ABE13}"/>
                    </a:ext>
                  </a:extLst>
                </p14:cNvPr>
                <p14:cNvContentPartPr/>
                <p14:nvPr/>
              </p14:nvContentPartPr>
              <p14:xfrm>
                <a:off x="7371846" y="6480972"/>
                <a:ext cx="84240" cy="11268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06DD3FF9-EF1D-F3C9-B905-8BD7FA7ABE13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7364286" y="6473412"/>
                  <a:ext cx="993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91C153A9-34CE-FBF3-3BE5-4C073E4ABB7A}"/>
                    </a:ext>
                  </a:extLst>
                </p14:cNvPr>
                <p14:cNvContentPartPr/>
                <p14:nvPr/>
              </p14:nvContentPartPr>
              <p14:xfrm>
                <a:off x="7523766" y="6471612"/>
                <a:ext cx="121680" cy="10368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91C153A9-34CE-FBF3-3BE5-4C073E4ABB7A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7516206" y="6464052"/>
                  <a:ext cx="1364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4E92C5A6-004A-026B-06B9-653379939E6E}"/>
                    </a:ext>
                  </a:extLst>
                </p14:cNvPr>
                <p14:cNvContentPartPr/>
                <p14:nvPr/>
              </p14:nvContentPartPr>
              <p14:xfrm>
                <a:off x="7700166" y="6459012"/>
                <a:ext cx="39960" cy="9828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4E92C5A6-004A-026B-06B9-653379939E6E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7692606" y="6451452"/>
                  <a:ext cx="550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B7C172F0-934E-004D-2B84-96A682B424FA}"/>
                    </a:ext>
                  </a:extLst>
                </p14:cNvPr>
                <p14:cNvContentPartPr/>
                <p14:nvPr/>
              </p14:nvContentPartPr>
              <p14:xfrm>
                <a:off x="7763166" y="6501492"/>
                <a:ext cx="123840" cy="11736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B7C172F0-934E-004D-2B84-96A682B424FA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7755606" y="6493932"/>
                  <a:ext cx="13896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6" name="Gruppo 495">
            <a:extLst>
              <a:ext uri="{FF2B5EF4-FFF2-40B4-BE49-F238E27FC236}">
                <a16:creationId xmlns:a16="http://schemas.microsoft.com/office/drawing/2014/main" id="{60DB9E4B-BB08-C0F5-06FF-433D53F886D7}"/>
              </a:ext>
            </a:extLst>
          </p:cNvPr>
          <p:cNvGrpSpPr/>
          <p:nvPr/>
        </p:nvGrpSpPr>
        <p:grpSpPr>
          <a:xfrm>
            <a:off x="1599976" y="4604068"/>
            <a:ext cx="2202120" cy="475420"/>
            <a:chOff x="1599976" y="4604068"/>
            <a:chExt cx="2202120" cy="4754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7A174E29-14AD-4BC7-92EC-FE2BB13C5DC7}"/>
                    </a:ext>
                  </a:extLst>
                </p14:cNvPr>
                <p14:cNvContentPartPr/>
                <p14:nvPr/>
              </p14:nvContentPartPr>
              <p14:xfrm>
                <a:off x="1786189" y="4604068"/>
                <a:ext cx="145800" cy="3427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7A174E29-14AD-4BC7-92EC-FE2BB13C5DC7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1778629" y="4596508"/>
                  <a:ext cx="16092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D5F67D86-A73D-18CC-356C-903862C78E26}"/>
                    </a:ext>
                  </a:extLst>
                </p14:cNvPr>
                <p14:cNvContentPartPr/>
                <p14:nvPr/>
              </p14:nvContentPartPr>
              <p14:xfrm>
                <a:off x="1947109" y="4842028"/>
                <a:ext cx="118800" cy="1173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D5F67D86-A73D-18CC-356C-903862C78E26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1939549" y="4834468"/>
                  <a:ext cx="1335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2F9B4F1A-291E-00FC-F21E-037503E669B2}"/>
                    </a:ext>
                  </a:extLst>
                </p14:cNvPr>
                <p14:cNvContentPartPr/>
                <p14:nvPr/>
              </p14:nvContentPartPr>
              <p14:xfrm>
                <a:off x="2460469" y="4771828"/>
                <a:ext cx="202680" cy="1915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2F9B4F1A-291E-00FC-F21E-037503E669B2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2453269" y="4764268"/>
                  <a:ext cx="2174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5E8C6769-DD52-E510-6411-5E574824A919}"/>
                    </a:ext>
                  </a:extLst>
                </p14:cNvPr>
                <p14:cNvContentPartPr/>
                <p14:nvPr/>
              </p14:nvContentPartPr>
              <p14:xfrm>
                <a:off x="2734789" y="4826188"/>
                <a:ext cx="83520" cy="1098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5E8C6769-DD52-E510-6411-5E574824A919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2727229" y="4818628"/>
                  <a:ext cx="986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BE71499F-0715-25D2-2BF7-26433A77ACCD}"/>
                    </a:ext>
                  </a:extLst>
                </p14:cNvPr>
                <p14:cNvContentPartPr/>
                <p14:nvPr/>
              </p14:nvContentPartPr>
              <p14:xfrm>
                <a:off x="2858269" y="4817908"/>
                <a:ext cx="63360" cy="1108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BE71499F-0715-25D2-2BF7-26433A77ACCD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2850709" y="4810348"/>
                  <a:ext cx="784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5FC4362D-9B68-C3AE-8AC9-FD74BD909DCC}"/>
                    </a:ext>
                  </a:extLst>
                </p14:cNvPr>
                <p14:cNvContentPartPr/>
                <p14:nvPr/>
              </p14:nvContentPartPr>
              <p14:xfrm>
                <a:off x="2990389" y="4799188"/>
                <a:ext cx="61200" cy="1627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5FC4362D-9B68-C3AE-8AC9-FD74BD909DCC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2982829" y="4791988"/>
                  <a:ext cx="763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0E59F958-2C96-7B81-909A-3E4DAE9DF88E}"/>
                    </a:ext>
                  </a:extLst>
                </p14:cNvPr>
                <p14:cNvContentPartPr/>
                <p14:nvPr/>
              </p14:nvContentPartPr>
              <p14:xfrm>
                <a:off x="3096589" y="4808188"/>
                <a:ext cx="37800" cy="13644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0E59F958-2C96-7B81-909A-3E4DAE9DF88E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3089029" y="4800628"/>
                  <a:ext cx="529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6FDF5118-611E-D9CE-BFC0-51C0D849B522}"/>
                    </a:ext>
                  </a:extLst>
                </p14:cNvPr>
                <p14:cNvContentPartPr/>
                <p14:nvPr/>
              </p14:nvContentPartPr>
              <p14:xfrm>
                <a:off x="3187309" y="4829788"/>
                <a:ext cx="80280" cy="7524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6FDF5118-611E-D9CE-BFC0-51C0D849B522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3179749" y="4822228"/>
                  <a:ext cx="954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55FB6EF4-FC36-A66C-B9ED-54CF60955D72}"/>
                    </a:ext>
                  </a:extLst>
                </p14:cNvPr>
                <p14:cNvContentPartPr/>
                <p14:nvPr/>
              </p14:nvContentPartPr>
              <p14:xfrm>
                <a:off x="3328069" y="4634308"/>
                <a:ext cx="10080" cy="2872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55FB6EF4-FC36-A66C-B9ED-54CF60955D72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3320509" y="4626748"/>
                  <a:ext cx="2520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888874FF-1458-B630-B8C1-C2733BA93DB6}"/>
                    </a:ext>
                  </a:extLst>
                </p14:cNvPr>
                <p14:cNvContentPartPr/>
                <p14:nvPr/>
              </p14:nvContentPartPr>
              <p14:xfrm>
                <a:off x="3334909" y="4810708"/>
                <a:ext cx="86400" cy="439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888874FF-1458-B630-B8C1-C2733BA93DB6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3327349" y="4803148"/>
                  <a:ext cx="1015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F6B54E71-736A-45AA-7694-14093810F78D}"/>
                    </a:ext>
                  </a:extLst>
                </p14:cNvPr>
                <p14:cNvContentPartPr/>
                <p14:nvPr/>
              </p14:nvContentPartPr>
              <p14:xfrm>
                <a:off x="3386749" y="4781188"/>
                <a:ext cx="114480" cy="1126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F6B54E71-736A-45AA-7694-14093810F78D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3379189" y="4773628"/>
                  <a:ext cx="1296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FF2E20F7-10A5-5D12-9080-7B1A08D65D43}"/>
                    </a:ext>
                  </a:extLst>
                </p14:cNvPr>
                <p14:cNvContentPartPr/>
                <p14:nvPr/>
              </p14:nvContentPartPr>
              <p14:xfrm>
                <a:off x="1599976" y="4995968"/>
                <a:ext cx="2202120" cy="8352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FF2E20F7-10A5-5D12-9080-7B1A08D65D43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1592416" y="4988408"/>
                  <a:ext cx="2216880" cy="98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5">
            <p14:nvContentPartPr>
              <p14:cNvPr id="497" name="Input penna 496">
                <a:extLst>
                  <a:ext uri="{FF2B5EF4-FFF2-40B4-BE49-F238E27FC236}">
                    <a16:creationId xmlns:a16="http://schemas.microsoft.com/office/drawing/2014/main" id="{53236DCA-71EE-C19E-B165-A369BC4A25A7}"/>
                  </a:ext>
                </a:extLst>
              </p14:cNvPr>
              <p14:cNvContentPartPr/>
              <p14:nvPr/>
            </p14:nvContentPartPr>
            <p14:xfrm>
              <a:off x="-32531" y="2512861"/>
              <a:ext cx="1804320" cy="168840"/>
            </p14:xfrm>
          </p:contentPart>
        </mc:Choice>
        <mc:Fallback>
          <p:pic>
            <p:nvPicPr>
              <p:cNvPr id="497" name="Input penna 496">
                <a:extLst>
                  <a:ext uri="{FF2B5EF4-FFF2-40B4-BE49-F238E27FC236}">
                    <a16:creationId xmlns:a16="http://schemas.microsoft.com/office/drawing/2014/main" id="{53236DCA-71EE-C19E-B165-A369BC4A25A7}"/>
                  </a:ext>
                </a:extLst>
              </p:cNvPr>
              <p:cNvPicPr/>
              <p:nvPr/>
            </p:nvPicPr>
            <p:blipFill>
              <a:blip r:embed="rId696"/>
              <a:stretch>
                <a:fillRect/>
              </a:stretch>
            </p:blipFill>
            <p:spPr>
              <a:xfrm>
                <a:off x="-86531" y="2405221"/>
                <a:ext cx="191196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7">
            <p14:nvContentPartPr>
              <p14:cNvPr id="498" name="Input penna 497">
                <a:extLst>
                  <a:ext uri="{FF2B5EF4-FFF2-40B4-BE49-F238E27FC236}">
                    <a16:creationId xmlns:a16="http://schemas.microsoft.com/office/drawing/2014/main" id="{B3A361C5-661C-2637-663C-4E2D1624A200}"/>
                  </a:ext>
                </a:extLst>
              </p14:cNvPr>
              <p14:cNvContentPartPr/>
              <p14:nvPr/>
            </p14:nvContentPartPr>
            <p14:xfrm>
              <a:off x="185269" y="2890861"/>
              <a:ext cx="2002320" cy="40320"/>
            </p14:xfrm>
          </p:contentPart>
        </mc:Choice>
        <mc:Fallback>
          <p:pic>
            <p:nvPicPr>
              <p:cNvPr id="498" name="Input penna 497">
                <a:extLst>
                  <a:ext uri="{FF2B5EF4-FFF2-40B4-BE49-F238E27FC236}">
                    <a16:creationId xmlns:a16="http://schemas.microsoft.com/office/drawing/2014/main" id="{B3A361C5-661C-2637-663C-4E2D1624A200}"/>
                  </a:ext>
                </a:extLst>
              </p:cNvPr>
              <p:cNvPicPr/>
              <p:nvPr/>
            </p:nvPicPr>
            <p:blipFill>
              <a:blip r:embed="rId698"/>
              <a:stretch>
                <a:fillRect/>
              </a:stretch>
            </p:blipFill>
            <p:spPr>
              <a:xfrm>
                <a:off x="131269" y="2783221"/>
                <a:ext cx="2109960" cy="25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501" name="Gruppo 500">
            <a:extLst>
              <a:ext uri="{FF2B5EF4-FFF2-40B4-BE49-F238E27FC236}">
                <a16:creationId xmlns:a16="http://schemas.microsoft.com/office/drawing/2014/main" id="{D104A00F-A5CB-2454-CED0-3F2E05D86A94}"/>
              </a:ext>
            </a:extLst>
          </p:cNvPr>
          <p:cNvGrpSpPr/>
          <p:nvPr/>
        </p:nvGrpSpPr>
        <p:grpSpPr>
          <a:xfrm>
            <a:off x="4472855" y="6437176"/>
            <a:ext cx="727920" cy="266267"/>
            <a:chOff x="4472855" y="6437176"/>
            <a:chExt cx="727920" cy="26626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06B7A0E1-9936-FDBE-BA7C-A978CC698C59}"/>
                    </a:ext>
                  </a:extLst>
                </p14:cNvPr>
                <p14:cNvContentPartPr/>
                <p14:nvPr/>
              </p14:nvContentPartPr>
              <p14:xfrm>
                <a:off x="4472855" y="6462963"/>
                <a:ext cx="304200" cy="1476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06B7A0E1-9936-FDBE-BA7C-A978CC698C59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4465295" y="6455403"/>
                  <a:ext cx="319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31FBA18C-EB2C-CA66-29BB-06E396646EA9}"/>
                    </a:ext>
                  </a:extLst>
                </p14:cNvPr>
                <p14:cNvContentPartPr/>
                <p14:nvPr/>
              </p14:nvContentPartPr>
              <p14:xfrm>
                <a:off x="4583015" y="6473763"/>
                <a:ext cx="62280" cy="12348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31FBA18C-EB2C-CA66-29BB-06E396646EA9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4575455" y="6466203"/>
                  <a:ext cx="774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6930D8DF-4BC1-0D0A-DDF7-ED442E6C4BB3}"/>
                    </a:ext>
                  </a:extLst>
                </p14:cNvPr>
                <p14:cNvContentPartPr/>
                <p14:nvPr/>
              </p14:nvContentPartPr>
              <p14:xfrm>
                <a:off x="4647455" y="6480243"/>
                <a:ext cx="53280" cy="12096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6930D8DF-4BC1-0D0A-DDF7-ED442E6C4BB3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4639895" y="6472683"/>
                  <a:ext cx="684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773D8E02-C8C7-2325-6C60-0A0CCDDDF7D8}"/>
                    </a:ext>
                  </a:extLst>
                </p14:cNvPr>
                <p14:cNvContentPartPr/>
                <p14:nvPr/>
              </p14:nvContentPartPr>
              <p14:xfrm>
                <a:off x="4751135" y="6513363"/>
                <a:ext cx="103680" cy="2016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773D8E02-C8C7-2325-6C60-0A0CCDDDF7D8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4743575" y="6505803"/>
                  <a:ext cx="1188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E34C1060-F49D-9282-A0AB-519F8F72DC08}"/>
                    </a:ext>
                  </a:extLst>
                </p14:cNvPr>
                <p14:cNvContentPartPr/>
                <p14:nvPr/>
              </p14:nvContentPartPr>
              <p14:xfrm>
                <a:off x="4836815" y="6462963"/>
                <a:ext cx="46440" cy="15876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E34C1060-F49D-9282-A0AB-519F8F72DC08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4829255" y="6455403"/>
                  <a:ext cx="612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73E49B50-0861-A2B7-A0AF-B702736737B7}"/>
                    </a:ext>
                  </a:extLst>
                </p14:cNvPr>
                <p14:cNvContentPartPr/>
                <p14:nvPr/>
              </p14:nvContentPartPr>
              <p14:xfrm>
                <a:off x="5074055" y="6479163"/>
                <a:ext cx="80280" cy="151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73E49B50-0861-A2B7-A0AF-B702736737B7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5066495" y="6471603"/>
                  <a:ext cx="954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54D16D09-00A0-8BB9-AB53-FC60C39C08C4}"/>
                    </a:ext>
                  </a:extLst>
                </p14:cNvPr>
                <p14:cNvContentPartPr/>
                <p14:nvPr/>
              </p14:nvContentPartPr>
              <p14:xfrm>
                <a:off x="5067215" y="6523443"/>
                <a:ext cx="83160" cy="2304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54D16D09-00A0-8BB9-AB53-FC60C39C08C4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5059655" y="6515883"/>
                  <a:ext cx="98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9DE0E6F1-F250-1D8A-3215-0CE252897F6F}"/>
                    </a:ext>
                  </a:extLst>
                </p14:cNvPr>
                <p14:cNvContentPartPr/>
                <p14:nvPr/>
              </p14:nvContentPartPr>
              <p14:xfrm>
                <a:off x="5175575" y="6437403"/>
                <a:ext cx="25200" cy="13068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9DE0E6F1-F250-1D8A-3215-0CE252897F6F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5168015" y="6429843"/>
                  <a:ext cx="399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A5AD51EC-2C61-2D52-DE49-119CD80B9130}"/>
                    </a:ext>
                  </a:extLst>
                </p14:cNvPr>
                <p14:cNvContentPartPr/>
                <p14:nvPr/>
              </p14:nvContentPartPr>
              <p14:xfrm>
                <a:off x="5067215" y="6608763"/>
                <a:ext cx="117360" cy="946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A5AD51EC-2C61-2D52-DE49-119CD80B9130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5059655" y="6601203"/>
                  <a:ext cx="1324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5A07213F-1C54-6C6C-74C8-8BD579530293}"/>
                    </a:ext>
                  </a:extLst>
                </p14:cNvPr>
                <p14:cNvContentPartPr/>
                <p14:nvPr/>
              </p14:nvContentPartPr>
              <p14:xfrm>
                <a:off x="4962370" y="6437176"/>
                <a:ext cx="81000" cy="1386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5A07213F-1C54-6C6C-74C8-8BD579530293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4954810" y="6429616"/>
                  <a:ext cx="96120" cy="15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9">
            <p14:nvContentPartPr>
              <p14:cNvPr id="502" name="Input penna 501">
                <a:extLst>
                  <a:ext uri="{FF2B5EF4-FFF2-40B4-BE49-F238E27FC236}">
                    <a16:creationId xmlns:a16="http://schemas.microsoft.com/office/drawing/2014/main" id="{2E693FA4-F0C1-8609-9814-5B6DC3755298}"/>
                  </a:ext>
                </a:extLst>
              </p14:cNvPr>
              <p14:cNvContentPartPr/>
              <p14:nvPr/>
            </p14:nvContentPartPr>
            <p14:xfrm>
              <a:off x="2066238" y="5480285"/>
              <a:ext cx="1175760" cy="92880"/>
            </p14:xfrm>
          </p:contentPart>
        </mc:Choice>
        <mc:Fallback>
          <p:pic>
            <p:nvPicPr>
              <p:cNvPr id="502" name="Input penna 501">
                <a:extLst>
                  <a:ext uri="{FF2B5EF4-FFF2-40B4-BE49-F238E27FC236}">
                    <a16:creationId xmlns:a16="http://schemas.microsoft.com/office/drawing/2014/main" id="{2E693FA4-F0C1-8609-9814-5B6DC3755298}"/>
                  </a:ext>
                </a:extLst>
              </p:cNvPr>
              <p:cNvPicPr/>
              <p:nvPr/>
            </p:nvPicPr>
            <p:blipFill>
              <a:blip r:embed="rId720"/>
              <a:stretch>
                <a:fillRect/>
              </a:stretch>
            </p:blipFill>
            <p:spPr>
              <a:xfrm>
                <a:off x="2012238" y="5372285"/>
                <a:ext cx="1283400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1">
            <p14:nvContentPartPr>
              <p14:cNvPr id="503" name="Input penna 502">
                <a:extLst>
                  <a:ext uri="{FF2B5EF4-FFF2-40B4-BE49-F238E27FC236}">
                    <a16:creationId xmlns:a16="http://schemas.microsoft.com/office/drawing/2014/main" id="{F8486C2F-E56A-679B-2859-E288D7724C9A}"/>
                  </a:ext>
                </a:extLst>
              </p14:cNvPr>
              <p14:cNvContentPartPr/>
              <p14:nvPr/>
            </p14:nvContentPartPr>
            <p14:xfrm>
              <a:off x="1737198" y="6108125"/>
              <a:ext cx="729360" cy="30960"/>
            </p14:xfrm>
          </p:contentPart>
        </mc:Choice>
        <mc:Fallback>
          <p:pic>
            <p:nvPicPr>
              <p:cNvPr id="503" name="Input penna 502">
                <a:extLst>
                  <a:ext uri="{FF2B5EF4-FFF2-40B4-BE49-F238E27FC236}">
                    <a16:creationId xmlns:a16="http://schemas.microsoft.com/office/drawing/2014/main" id="{F8486C2F-E56A-679B-2859-E288D7724C9A}"/>
                  </a:ext>
                </a:extLst>
              </p:cNvPr>
              <p:cNvPicPr/>
              <p:nvPr/>
            </p:nvPicPr>
            <p:blipFill>
              <a:blip r:embed="rId722"/>
              <a:stretch>
                <a:fillRect/>
              </a:stretch>
            </p:blipFill>
            <p:spPr>
              <a:xfrm>
                <a:off x="1683558" y="6000485"/>
                <a:ext cx="83700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3">
            <p14:nvContentPartPr>
              <p14:cNvPr id="504" name="Input penna 503">
                <a:extLst>
                  <a:ext uri="{FF2B5EF4-FFF2-40B4-BE49-F238E27FC236}">
                    <a16:creationId xmlns:a16="http://schemas.microsoft.com/office/drawing/2014/main" id="{474CD5AC-DC30-C7A8-D84D-2FB606BE3A33}"/>
                  </a:ext>
                </a:extLst>
              </p14:cNvPr>
              <p14:cNvContentPartPr/>
              <p14:nvPr/>
            </p14:nvContentPartPr>
            <p14:xfrm>
              <a:off x="1575198" y="6627605"/>
              <a:ext cx="857880" cy="38520"/>
            </p14:xfrm>
          </p:contentPart>
        </mc:Choice>
        <mc:Fallback>
          <p:pic>
            <p:nvPicPr>
              <p:cNvPr id="504" name="Input penna 503">
                <a:extLst>
                  <a:ext uri="{FF2B5EF4-FFF2-40B4-BE49-F238E27FC236}">
                    <a16:creationId xmlns:a16="http://schemas.microsoft.com/office/drawing/2014/main" id="{474CD5AC-DC30-C7A8-D84D-2FB606BE3A33}"/>
                  </a:ext>
                </a:extLst>
              </p:cNvPr>
              <p:cNvPicPr/>
              <p:nvPr/>
            </p:nvPicPr>
            <p:blipFill>
              <a:blip r:embed="rId724"/>
              <a:stretch>
                <a:fillRect/>
              </a:stretch>
            </p:blipFill>
            <p:spPr>
              <a:xfrm>
                <a:off x="1521558" y="6519965"/>
                <a:ext cx="965520" cy="25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739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E3D4E-3FAE-4C1C-255E-B55A251B3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DB4365-CF3C-5495-2D5C-CDDB8236EAF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7BAA61-5ABB-5D99-CC31-B8DE8328393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75F3F7-6AC0-A5B9-ACCD-FF476AA5A55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9A10B95-5E91-1B4F-5CAD-02DEE825010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F142D58-E1F2-F5E9-3829-38DD36F4F7D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D093EE7-A47D-C782-83C1-406D7BDBF97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7798423-621B-7E8C-22EF-EF9ACCBA7A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203C3E-DC3B-F687-1F5C-B7E6A32FBCA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A7DA82F-816F-DED9-D9E5-99EE7C41D3B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113C7C3-8A65-CB23-AFE9-41DB3599D35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453B2B3-3860-273E-91E6-54AEB3C1E1D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28EC48C-315B-125B-07F9-266F9927C2D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1FE8629-061F-7077-8C34-C16AF13131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332FD1B-60D7-0617-97EB-AA9DE453A84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840BC53-48DC-C0DA-AF01-D0A9760A962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79BD78A-BB01-43AE-66CC-1EDC169CC72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C06830B-232B-C2AF-0E13-04282AD198E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5EA4BDF-F20E-F1FB-BFED-3C44E5F1593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B10E53D-62EB-37AD-E348-66E4DDD32BB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F06D320-C53B-EDE8-C632-6F006A236B5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F9AAF31-E265-3067-C557-4C08184F507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5C45A48-97BE-A173-0C56-34DECBF78AF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396BD42-B675-391C-097D-209D15C4E7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F58F117-856B-426C-BFD5-14811847626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2CD275F-3883-A68A-9ADB-3E595918D57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AC2153D-3BA0-F1CB-9FD3-64B743AF93B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9E3E717-20DA-06A4-CF10-3E47B58990D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ED5043E-E1E2-2826-5B22-AA3605383BB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196F8D7-218A-C48D-4FCF-E634C4D396A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AE32B24-B08D-3915-F264-26E122C6D8F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C60BDA4-8998-9B7B-A3F2-13FDC678F7D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1473EDF-FD69-0CC9-4213-C6CEFCD35C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46A1CC0-7EB7-05F9-78C2-D3D5A9F4A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556E05E-E35A-9CFE-AA6F-285A29F9C6D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0B3E4D1-98A7-C1F9-F80F-53FEAB551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273F36D-45B0-0769-BB28-1B35FACA2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26BF0F1-7735-22A4-A708-04B5A3EBB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" t="30560" r="1"/>
          <a:stretch/>
        </p:blipFill>
        <p:spPr>
          <a:xfrm>
            <a:off x="3012643" y="1991167"/>
            <a:ext cx="6369295" cy="29972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74D08DC6-DBB7-0901-F05C-85E91A43C615}"/>
                  </a:ext>
                </a:extLst>
              </p14:cNvPr>
              <p14:cNvContentPartPr/>
              <p14:nvPr/>
            </p14:nvContentPartPr>
            <p14:xfrm>
              <a:off x="8310470" y="5773357"/>
              <a:ext cx="19440" cy="792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05D527B-5BA9-5FF8-A235-F1797422D8B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02910" y="5765797"/>
                <a:ext cx="3456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65C3E06-1BB9-2671-767C-2C61D78E550F}"/>
                  </a:ext>
                </a:extLst>
              </p14:cNvPr>
              <p14:cNvContentPartPr/>
              <p14:nvPr/>
            </p14:nvContentPartPr>
            <p14:xfrm>
              <a:off x="6361235" y="2237621"/>
              <a:ext cx="1164240" cy="1004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65C3E06-1BB9-2671-767C-2C61D78E550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53675" y="2230061"/>
                <a:ext cx="117936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6B8B4218-2710-DB16-9E1E-410D4B6C3EF1}"/>
                  </a:ext>
                </a:extLst>
              </p14:cNvPr>
              <p14:cNvContentPartPr/>
              <p14:nvPr/>
            </p14:nvContentPartPr>
            <p14:xfrm>
              <a:off x="4134379" y="2849330"/>
              <a:ext cx="861120" cy="1098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6B8B4218-2710-DB16-9E1E-410D4B6C3EF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80739" y="2741330"/>
                <a:ext cx="968760" cy="32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329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C9960-C84C-0CD1-E412-F08083EA6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0E74DAF-7351-DC7B-6FCA-B5E934D4E0A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4A9062-4654-5235-B6B2-276D21FBB3F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CDDEDAF-EAD4-0EB4-F835-6D0E8C9E594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010D6EB-CC01-B609-FB18-2F283949FE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A6110C-EE58-BEDD-FFC6-1654809296B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CB776A4-CB6C-8FFA-EDCD-CC7C1D670EC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A52BBC5-BFD6-23CB-2109-270F54810A4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A2752E1-B0D4-70CE-D2C9-316A778BABA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AF8C678-08BA-FE69-30E5-8AEA3B3772F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16F8497-38EF-CBA0-33E1-D9579EF0CB0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8A669FE-2F36-FE85-A00E-2433A1E6756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EC3202E-2D7C-95E6-29A9-8D9B9221C5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E859BDD-905D-C493-D65E-DB4899B7A8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55DB4C8-BC85-3FA7-18C5-04379ADBE56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3EC5AA2-D008-F2D3-5C77-DAE2DD6E28C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FF74CC4-F1C1-5227-E38A-EC1D4B9B390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73BCD95-5DC5-C45A-7922-E69949E476B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000569C-6F5F-326D-D66C-BD793756936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F894770-1C2C-7162-BBC7-D2C9788F17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71071E1-1965-3E67-F8FA-0FAE96C226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67FB163-4318-296E-FF1A-5A60CF40062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1DB688A-A9B7-0394-3A35-F335F8E57B6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17BB13C-24C5-3DB9-E364-401E0875677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0922713-BDEE-EC64-8A8D-844BAC5C80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D678027-4899-C7B5-77AE-37BD58CBC4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E7B5E47-FA62-7A5E-5A7B-6CC51B4B9F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BC0F9F4-6CC2-411B-F4B1-EAE6E6FEE93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663378C-C053-138F-822E-D673E7B65EB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BD4C148-4208-BB5D-341B-8267B67AE57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F4E2F4A-65D5-71BA-06D2-87A46852EE4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2ACC9CC-35DA-1F55-5A4B-F5939942E9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96B05F3-707B-5D15-0CD1-197581C54BC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BDD1927-86F8-92F4-BA17-96D27AEF7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C87C778-4C0C-913B-AF91-7F76B32D4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497BD57-7CF1-1F73-DFED-08F35525B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78" y="1101119"/>
            <a:ext cx="4699000" cy="3162300"/>
          </a:xfrm>
          <a:prstGeom prst="rect">
            <a:avLst/>
          </a:prstGeom>
        </p:spPr>
      </p:pic>
      <p:pic>
        <p:nvPicPr>
          <p:cNvPr id="12" name="Immagine 11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BD4447E-2611-1245-46FD-3179CDCB17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518" y="4787193"/>
            <a:ext cx="5181600" cy="1028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217C3060-3ACE-1F64-21F3-3FD70A1DA4F7}"/>
                  </a:ext>
                </a:extLst>
              </p14:cNvPr>
              <p14:cNvContentPartPr/>
              <p14:nvPr/>
            </p14:nvContentPartPr>
            <p14:xfrm>
              <a:off x="4046630" y="5301757"/>
              <a:ext cx="250920" cy="5040"/>
            </p14:xfrm>
          </p:contentPart>
        </mc:Choice>
        <mc:Fallback xmlns=""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217C3060-3ACE-1F64-21F3-3FD70A1DA4F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039070" y="5294557"/>
                <a:ext cx="26604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4AD7D3EA-5CC9-F691-50E8-193112DC1407}"/>
                  </a:ext>
                </a:extLst>
              </p14:cNvPr>
              <p14:cNvContentPartPr/>
              <p14:nvPr/>
            </p14:nvContentPartPr>
            <p14:xfrm>
              <a:off x="5323459" y="2183330"/>
              <a:ext cx="2019960" cy="1458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4AD7D3EA-5CC9-F691-50E8-193112DC140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315899" y="2175770"/>
                <a:ext cx="2035080" cy="16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F458C263-B8A0-86C9-6337-9B1A7629AA47}"/>
              </a:ext>
            </a:extLst>
          </p:cNvPr>
          <p:cNvGrpSpPr/>
          <p:nvPr/>
        </p:nvGrpSpPr>
        <p:grpSpPr>
          <a:xfrm>
            <a:off x="66965" y="3358609"/>
            <a:ext cx="327960" cy="207360"/>
            <a:chOff x="66965" y="3358609"/>
            <a:chExt cx="32796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4C037BA-46C2-D5BD-9931-8832AD33593D}"/>
                    </a:ext>
                  </a:extLst>
                </p14:cNvPr>
                <p14:cNvContentPartPr/>
                <p14:nvPr/>
              </p14:nvContentPartPr>
              <p14:xfrm>
                <a:off x="66965" y="3379849"/>
                <a:ext cx="167040" cy="1450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4C037BA-46C2-D5BD-9931-8832AD33593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405" y="3372289"/>
                  <a:ext cx="1818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040AB21-88ED-17F7-264F-3A67130D7BC6}"/>
                    </a:ext>
                  </a:extLst>
                </p14:cNvPr>
                <p14:cNvContentPartPr/>
                <p14:nvPr/>
              </p14:nvContentPartPr>
              <p14:xfrm>
                <a:off x="284045" y="3358609"/>
                <a:ext cx="110880" cy="207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040AB21-88ED-17F7-264F-3A67130D7BC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6485" y="3351049"/>
                  <a:ext cx="126000" cy="22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7CE62236-4415-341B-EDF0-53B9253811D7}"/>
                  </a:ext>
                </a:extLst>
              </p14:cNvPr>
              <p14:cNvContentPartPr/>
              <p14:nvPr/>
            </p14:nvContentPartPr>
            <p14:xfrm>
              <a:off x="545045" y="3423049"/>
              <a:ext cx="14760" cy="219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7CE62236-4415-341B-EDF0-53B9253811D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37485" y="3415489"/>
                <a:ext cx="2952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208B196-FB64-B067-9DF7-4CD61B1449A4}"/>
                  </a:ext>
                </a:extLst>
              </p14:cNvPr>
              <p14:cNvContentPartPr/>
              <p14:nvPr/>
            </p14:nvContentPartPr>
            <p14:xfrm>
              <a:off x="569525" y="3529609"/>
              <a:ext cx="12960" cy="61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208B196-FB64-B067-9DF7-4CD61B1449A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61965" y="3522409"/>
                <a:ext cx="27720" cy="2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83E845A9-5676-4C68-3A95-1EE921B8552C}"/>
              </a:ext>
            </a:extLst>
          </p:cNvPr>
          <p:cNvGrpSpPr/>
          <p:nvPr/>
        </p:nvGrpSpPr>
        <p:grpSpPr>
          <a:xfrm>
            <a:off x="731525" y="3248089"/>
            <a:ext cx="527040" cy="352440"/>
            <a:chOff x="731525" y="3248089"/>
            <a:chExt cx="52704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FEB53A7-C7B4-CC1A-BC3C-CFC7FA8E8317}"/>
                    </a:ext>
                  </a:extLst>
                </p14:cNvPr>
                <p14:cNvContentPartPr/>
                <p14:nvPr/>
              </p14:nvContentPartPr>
              <p14:xfrm>
                <a:off x="843485" y="3248089"/>
                <a:ext cx="165600" cy="1695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FEB53A7-C7B4-CC1A-BC3C-CFC7FA8E831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5925" y="3240529"/>
                  <a:ext cx="1807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FC4A357-8EAA-B7B3-C6F2-CDCF28B9A5E3}"/>
                    </a:ext>
                  </a:extLst>
                </p14:cNvPr>
                <p14:cNvContentPartPr/>
                <p14:nvPr/>
              </p14:nvContentPartPr>
              <p14:xfrm>
                <a:off x="731525" y="3485329"/>
                <a:ext cx="219960" cy="12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FC4A357-8EAA-B7B3-C6F2-CDCF28B9A5E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23965" y="3477769"/>
                  <a:ext cx="2350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46EBF18-3DC0-5754-7347-ED01E67039DB}"/>
                    </a:ext>
                  </a:extLst>
                </p14:cNvPr>
                <p14:cNvContentPartPr/>
                <p14:nvPr/>
              </p14:nvContentPartPr>
              <p14:xfrm>
                <a:off x="878045" y="3458689"/>
                <a:ext cx="34200" cy="138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46EBF18-3DC0-5754-7347-ED01E67039D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70485" y="3451129"/>
                  <a:ext cx="49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74D7AC4-38A6-0D5D-2ED7-8581B00CC677}"/>
                    </a:ext>
                  </a:extLst>
                </p14:cNvPr>
                <p14:cNvContentPartPr/>
                <p14:nvPr/>
              </p14:nvContentPartPr>
              <p14:xfrm>
                <a:off x="1101965" y="3293449"/>
                <a:ext cx="156600" cy="110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74D7AC4-38A6-0D5D-2ED7-8581B00CC67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94405" y="3285889"/>
                  <a:ext cx="1713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D2A49A5-90D1-1966-0352-A88BD195C24C}"/>
                    </a:ext>
                  </a:extLst>
                </p14:cNvPr>
                <p14:cNvContentPartPr/>
                <p14:nvPr/>
              </p14:nvContentPartPr>
              <p14:xfrm>
                <a:off x="992165" y="3446449"/>
                <a:ext cx="223200" cy="52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D2A49A5-90D1-1966-0352-A88BD195C24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84605" y="3438889"/>
                  <a:ext cx="238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25E5266-2D8A-3C63-F1A1-7400A56A5F60}"/>
                    </a:ext>
                  </a:extLst>
                </p14:cNvPr>
                <p14:cNvContentPartPr/>
                <p14:nvPr/>
              </p14:nvContentPartPr>
              <p14:xfrm>
                <a:off x="1079285" y="3487129"/>
                <a:ext cx="29520" cy="102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25E5266-2D8A-3C63-F1A1-7400A56A5F6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71725" y="3479569"/>
                  <a:ext cx="44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328DBF7-1971-0B93-DF86-7AC0158047C0}"/>
                    </a:ext>
                  </a:extLst>
                </p14:cNvPr>
                <p14:cNvContentPartPr/>
                <p14:nvPr/>
              </p14:nvContentPartPr>
              <p14:xfrm>
                <a:off x="1143365" y="3488929"/>
                <a:ext cx="27000" cy="111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328DBF7-1971-0B93-DF86-7AC0158047C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35805" y="3481369"/>
                  <a:ext cx="4212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C224FEFD-4AC9-FB1E-CCA4-BB454E6D2C76}"/>
              </a:ext>
            </a:extLst>
          </p:cNvPr>
          <p:cNvGrpSpPr/>
          <p:nvPr/>
        </p:nvGrpSpPr>
        <p:grpSpPr>
          <a:xfrm>
            <a:off x="1546565" y="3264649"/>
            <a:ext cx="600480" cy="329400"/>
            <a:chOff x="1546565" y="3264649"/>
            <a:chExt cx="600480" cy="32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56ED9CD-817B-1650-174C-D72D42594FED}"/>
                    </a:ext>
                  </a:extLst>
                </p14:cNvPr>
                <p14:cNvContentPartPr/>
                <p14:nvPr/>
              </p14:nvContentPartPr>
              <p14:xfrm>
                <a:off x="1546565" y="3264649"/>
                <a:ext cx="95400" cy="184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56ED9CD-817B-1650-174C-D72D42594FE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539005" y="3257449"/>
                  <a:ext cx="1105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EE9BF78-64CB-DFA4-4CBE-F9E98D0964B0}"/>
                    </a:ext>
                  </a:extLst>
                </p14:cNvPr>
                <p14:cNvContentPartPr/>
                <p14:nvPr/>
              </p14:nvContentPartPr>
              <p14:xfrm>
                <a:off x="1597325" y="3373009"/>
                <a:ext cx="90720" cy="85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EE9BF78-64CB-DFA4-4CBE-F9E98D0964B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89765" y="3365449"/>
                  <a:ext cx="1054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BFF78D6-F351-2865-D1DC-1D2BED838330}"/>
                    </a:ext>
                  </a:extLst>
                </p14:cNvPr>
                <p14:cNvContentPartPr/>
                <p14:nvPr/>
              </p14:nvContentPartPr>
              <p14:xfrm>
                <a:off x="1720445" y="3272929"/>
                <a:ext cx="66960" cy="175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BFF78D6-F351-2865-D1DC-1D2BED83833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712885" y="3265369"/>
                  <a:ext cx="82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A3F508E-DFDE-26A8-661C-B16C2912A681}"/>
                    </a:ext>
                  </a:extLst>
                </p14:cNvPr>
                <p14:cNvContentPartPr/>
                <p14:nvPr/>
              </p14:nvContentPartPr>
              <p14:xfrm>
                <a:off x="1773725" y="3369049"/>
                <a:ext cx="88920" cy="5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A3F508E-DFDE-26A8-661C-B16C2912A68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66165" y="3361489"/>
                  <a:ext cx="1040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F9D077C-AB60-B340-9306-1A42FCDDC8DA}"/>
                    </a:ext>
                  </a:extLst>
                </p14:cNvPr>
                <p14:cNvContentPartPr/>
                <p14:nvPr/>
              </p14:nvContentPartPr>
              <p14:xfrm>
                <a:off x="1553045" y="3484249"/>
                <a:ext cx="128520" cy="109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F9D077C-AB60-B340-9306-1A42FCDDC8D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545485" y="3476689"/>
                  <a:ext cx="1436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F7FD5D1-29F5-45A5-683E-2CCA0DA3780C}"/>
                    </a:ext>
                  </a:extLst>
                </p14:cNvPr>
                <p14:cNvContentPartPr/>
                <p14:nvPr/>
              </p14:nvContentPartPr>
              <p14:xfrm>
                <a:off x="1591565" y="3526009"/>
                <a:ext cx="87480" cy="47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F7FD5D1-29F5-45A5-683E-2CCA0DA3780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584005" y="3518449"/>
                  <a:ext cx="1026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9E7E9C2-B91F-CF52-7CFC-E756B33DBB97}"/>
                    </a:ext>
                  </a:extLst>
                </p14:cNvPr>
                <p14:cNvContentPartPr/>
                <p14:nvPr/>
              </p14:nvContentPartPr>
              <p14:xfrm>
                <a:off x="1670045" y="3505129"/>
                <a:ext cx="45000" cy="60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9E7E9C2-B91F-CF52-7CFC-E756B33DBB9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662485" y="3497569"/>
                  <a:ext cx="60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C2AEC12-A847-15C3-AF83-34D75C9E3848}"/>
                    </a:ext>
                  </a:extLst>
                </p14:cNvPr>
                <p14:cNvContentPartPr/>
                <p14:nvPr/>
              </p14:nvContentPartPr>
              <p14:xfrm>
                <a:off x="1703885" y="3533569"/>
                <a:ext cx="110160" cy="35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C2AEC12-A847-15C3-AF83-34D75C9E384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696325" y="3526009"/>
                  <a:ext cx="125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3C144DB-B429-FB52-29B2-DD8730DC1CBD}"/>
                    </a:ext>
                  </a:extLst>
                </p14:cNvPr>
                <p14:cNvContentPartPr/>
                <p14:nvPr/>
              </p14:nvContentPartPr>
              <p14:xfrm>
                <a:off x="1920965" y="3356089"/>
                <a:ext cx="58680" cy="903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3C144DB-B429-FB52-29B2-DD8730DC1CB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913405" y="3348529"/>
                  <a:ext cx="734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8583DA1-81D5-D35C-D8EF-517C3EC3EA7D}"/>
                    </a:ext>
                  </a:extLst>
                </p14:cNvPr>
                <p14:cNvContentPartPr/>
                <p14:nvPr/>
              </p14:nvContentPartPr>
              <p14:xfrm>
                <a:off x="1980365" y="3379849"/>
                <a:ext cx="129240" cy="20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8583DA1-81D5-D35C-D8EF-517C3EC3EA7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72805" y="3372289"/>
                  <a:ext cx="144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18BD4CE-2A4C-6EAC-8520-44D8BFACFDB6}"/>
                    </a:ext>
                  </a:extLst>
                </p14:cNvPr>
                <p14:cNvContentPartPr/>
                <p14:nvPr/>
              </p14:nvContentPartPr>
              <p14:xfrm>
                <a:off x="2119325" y="3319009"/>
                <a:ext cx="27720" cy="1202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18BD4CE-2A4C-6EAC-8520-44D8BFACFDB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111765" y="3311809"/>
                  <a:ext cx="4284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7C1768AA-432B-887F-0299-88991BDBCDED}"/>
              </a:ext>
            </a:extLst>
          </p:cNvPr>
          <p:cNvGrpSpPr/>
          <p:nvPr/>
        </p:nvGrpSpPr>
        <p:grpSpPr>
          <a:xfrm>
            <a:off x="2305085" y="3323329"/>
            <a:ext cx="313200" cy="268920"/>
            <a:chOff x="2305085" y="3323329"/>
            <a:chExt cx="313200" cy="26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0AEC5E6-F7B9-CE4E-4188-2CEA69E4D363}"/>
                    </a:ext>
                  </a:extLst>
                </p14:cNvPr>
                <p14:cNvContentPartPr/>
                <p14:nvPr/>
              </p14:nvContentPartPr>
              <p14:xfrm>
                <a:off x="2342165" y="3323329"/>
                <a:ext cx="141480" cy="108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0AEC5E6-F7B9-CE4E-4188-2CEA69E4D36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334965" y="3315769"/>
                  <a:ext cx="156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A04B5D6-B2AC-8908-81FF-BA84483B388D}"/>
                    </a:ext>
                  </a:extLst>
                </p14:cNvPr>
                <p14:cNvContentPartPr/>
                <p14:nvPr/>
              </p14:nvContentPartPr>
              <p14:xfrm>
                <a:off x="2372045" y="3434209"/>
                <a:ext cx="5760" cy="928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A04B5D6-B2AC-8908-81FF-BA84483B388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364485" y="3426649"/>
                  <a:ext cx="208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7DF2F84-0C1C-68A2-B969-468B9651189A}"/>
                    </a:ext>
                  </a:extLst>
                </p14:cNvPr>
                <p14:cNvContentPartPr/>
                <p14:nvPr/>
              </p14:nvContentPartPr>
              <p14:xfrm>
                <a:off x="2432525" y="3474889"/>
                <a:ext cx="32400" cy="720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7DF2F84-0C1C-68A2-B969-468B9651189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424965" y="3467329"/>
                  <a:ext cx="475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ED116D5-5724-43A3-E7DA-74423E72A49A}"/>
                    </a:ext>
                  </a:extLst>
                </p14:cNvPr>
                <p14:cNvContentPartPr/>
                <p14:nvPr/>
              </p14:nvContentPartPr>
              <p14:xfrm>
                <a:off x="2305085" y="3544729"/>
                <a:ext cx="313200" cy="475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ED116D5-5724-43A3-E7DA-74423E72A49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297525" y="3537169"/>
                  <a:ext cx="32832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F6FD528A-4D76-A4F8-2677-5CE4BD4B59B5}"/>
              </a:ext>
            </a:extLst>
          </p:cNvPr>
          <p:cNvGrpSpPr/>
          <p:nvPr/>
        </p:nvGrpSpPr>
        <p:grpSpPr>
          <a:xfrm>
            <a:off x="129245" y="3908329"/>
            <a:ext cx="737640" cy="198000"/>
            <a:chOff x="129245" y="3908329"/>
            <a:chExt cx="73764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9B5221B-47C0-75EF-3421-F9D2319BDEB8}"/>
                    </a:ext>
                  </a:extLst>
                </p14:cNvPr>
                <p14:cNvContentPartPr/>
                <p14:nvPr/>
              </p14:nvContentPartPr>
              <p14:xfrm>
                <a:off x="129245" y="3909049"/>
                <a:ext cx="136440" cy="148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9B5221B-47C0-75EF-3421-F9D2319BDEB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21685" y="3901489"/>
                  <a:ext cx="1512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B1A88B7-9178-5E13-9B2F-6CA292C1C83E}"/>
                    </a:ext>
                  </a:extLst>
                </p14:cNvPr>
                <p14:cNvContentPartPr/>
                <p14:nvPr/>
              </p14:nvContentPartPr>
              <p14:xfrm>
                <a:off x="137525" y="4040449"/>
                <a:ext cx="219240" cy="640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B1A88B7-9178-5E13-9B2F-6CA292C1C83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29965" y="4032889"/>
                  <a:ext cx="2343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A02B02E-9FA1-F4A8-339F-6F762E9CE0EF}"/>
                    </a:ext>
                  </a:extLst>
                </p14:cNvPr>
                <p14:cNvContentPartPr/>
                <p14:nvPr/>
              </p14:nvContentPartPr>
              <p14:xfrm>
                <a:off x="393845" y="3908329"/>
                <a:ext cx="110880" cy="1548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A02B02E-9FA1-F4A8-339F-6F762E9CE0E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86285" y="3900769"/>
                  <a:ext cx="1260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FDCA830-C019-1D24-8C35-7E0BD7CECCD5}"/>
                    </a:ext>
                  </a:extLst>
                </p14:cNvPr>
                <p14:cNvContentPartPr/>
                <p14:nvPr/>
              </p14:nvContentPartPr>
              <p14:xfrm>
                <a:off x="560165" y="3927409"/>
                <a:ext cx="19440" cy="151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FDCA830-C019-1D24-8C35-7E0BD7CECCD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52605" y="3919849"/>
                  <a:ext cx="345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3E499A7-F3DD-F487-B47A-6FF5FCB4EC8E}"/>
                    </a:ext>
                  </a:extLst>
                </p14:cNvPr>
                <p14:cNvContentPartPr/>
                <p14:nvPr/>
              </p14:nvContentPartPr>
              <p14:xfrm>
                <a:off x="737645" y="3915889"/>
                <a:ext cx="129240" cy="986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3E499A7-F3DD-F487-B47A-6FF5FCB4EC8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30085" y="3908329"/>
                  <a:ext cx="1443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6FDDD57-9F9D-5708-B048-959CD303A77C}"/>
                    </a:ext>
                  </a:extLst>
                </p14:cNvPr>
                <p14:cNvContentPartPr/>
                <p14:nvPr/>
              </p14:nvContentPartPr>
              <p14:xfrm>
                <a:off x="806405" y="4011289"/>
                <a:ext cx="5040" cy="70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6FDDD57-9F9D-5708-B048-959CD303A77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98845" y="4004089"/>
                  <a:ext cx="20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B449049-0B51-2900-E3B5-677645F62109}"/>
                    </a:ext>
                  </a:extLst>
                </p14:cNvPr>
                <p14:cNvContentPartPr/>
                <p14:nvPr/>
              </p14:nvContentPartPr>
              <p14:xfrm>
                <a:off x="716045" y="4089769"/>
                <a:ext cx="144720" cy="16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B449049-0B51-2900-E3B5-677645F6210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08485" y="4082209"/>
                  <a:ext cx="15948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B1118CD3-CC41-3A59-4307-8542017B1140}"/>
              </a:ext>
            </a:extLst>
          </p:cNvPr>
          <p:cNvGrpSpPr/>
          <p:nvPr/>
        </p:nvGrpSpPr>
        <p:grpSpPr>
          <a:xfrm>
            <a:off x="1385645" y="3860809"/>
            <a:ext cx="530640" cy="349920"/>
            <a:chOff x="1385645" y="3860809"/>
            <a:chExt cx="53064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690E216-5781-D6BF-32BC-241C308C4DD5}"/>
                    </a:ext>
                  </a:extLst>
                </p14:cNvPr>
                <p14:cNvContentPartPr/>
                <p14:nvPr/>
              </p14:nvContentPartPr>
              <p14:xfrm>
                <a:off x="1405805" y="3909409"/>
                <a:ext cx="23040" cy="633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690E216-5781-D6BF-32BC-241C308C4DD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398245" y="3901849"/>
                  <a:ext cx="381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F6DB2CC-396C-6C90-C859-790C0CCA99AC}"/>
                    </a:ext>
                  </a:extLst>
                </p14:cNvPr>
                <p14:cNvContentPartPr/>
                <p14:nvPr/>
              </p14:nvContentPartPr>
              <p14:xfrm>
                <a:off x="1439645" y="3860809"/>
                <a:ext cx="109080" cy="1270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F6DB2CC-396C-6C90-C859-790C0CCA99A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432085" y="3853249"/>
                  <a:ext cx="1242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78D2FCA6-AD97-55D7-29EE-4A6661B7C04C}"/>
                    </a:ext>
                  </a:extLst>
                </p14:cNvPr>
                <p14:cNvContentPartPr/>
                <p14:nvPr/>
              </p14:nvContentPartPr>
              <p14:xfrm>
                <a:off x="1385645" y="4007329"/>
                <a:ext cx="166680" cy="126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78D2FCA6-AD97-55D7-29EE-4A6661B7C04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378085" y="3999769"/>
                  <a:ext cx="1814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162CED4-BE93-5840-DF9A-99D7DB0E228E}"/>
                    </a:ext>
                  </a:extLst>
                </p14:cNvPr>
                <p14:cNvContentPartPr/>
                <p14:nvPr/>
              </p14:nvContentPartPr>
              <p14:xfrm>
                <a:off x="1507325" y="4012729"/>
                <a:ext cx="19800" cy="720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162CED4-BE93-5840-DF9A-99D7DB0E228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499765" y="4005169"/>
                  <a:ext cx="34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7849C00-CD78-E610-B138-DB42254449C6}"/>
                    </a:ext>
                  </a:extLst>
                </p14:cNvPr>
                <p14:cNvContentPartPr/>
                <p14:nvPr/>
              </p14:nvContentPartPr>
              <p14:xfrm>
                <a:off x="1433525" y="4098049"/>
                <a:ext cx="137520" cy="1054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7849C00-CD78-E610-B138-DB42254449C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425965" y="4090489"/>
                  <a:ext cx="1526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E338AE5-F88F-C5F6-2CB9-784ACC34DB0D}"/>
                    </a:ext>
                  </a:extLst>
                </p14:cNvPr>
                <p14:cNvContentPartPr/>
                <p14:nvPr/>
              </p14:nvContentPartPr>
              <p14:xfrm>
                <a:off x="1709645" y="3932449"/>
                <a:ext cx="168120" cy="5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E338AE5-F88F-C5F6-2CB9-784ACC34DB0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702085" y="3924889"/>
                  <a:ext cx="1832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E4B0353-2AF4-03F5-20AD-83405BAF32FD}"/>
                    </a:ext>
                  </a:extLst>
                </p14:cNvPr>
                <p14:cNvContentPartPr/>
                <p14:nvPr/>
              </p14:nvContentPartPr>
              <p14:xfrm>
                <a:off x="1698485" y="3950449"/>
                <a:ext cx="124920" cy="1324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E4B0353-2AF4-03F5-20AD-83405BAF32F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690925" y="3942889"/>
                  <a:ext cx="1400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6D52F19-DA68-4B95-7A74-A40FF541A9B6}"/>
                    </a:ext>
                  </a:extLst>
                </p14:cNvPr>
                <p14:cNvContentPartPr/>
                <p14:nvPr/>
              </p14:nvContentPartPr>
              <p14:xfrm>
                <a:off x="1770125" y="4115329"/>
                <a:ext cx="15120" cy="79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6D52F19-DA68-4B95-7A74-A40FF541A9B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762565" y="4107769"/>
                  <a:ext cx="302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04F9072-86F0-B2CE-86FE-7988E5C436D1}"/>
                    </a:ext>
                  </a:extLst>
                </p14:cNvPr>
                <p14:cNvContentPartPr/>
                <p14:nvPr/>
              </p14:nvContentPartPr>
              <p14:xfrm>
                <a:off x="1710725" y="4196689"/>
                <a:ext cx="205560" cy="140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04F9072-86F0-B2CE-86FE-7988E5C436D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703165" y="4189129"/>
                  <a:ext cx="22068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B84217F0-4C9C-8BB3-3B65-2F4387A9C8CD}"/>
              </a:ext>
            </a:extLst>
          </p:cNvPr>
          <p:cNvGrpSpPr/>
          <p:nvPr/>
        </p:nvGrpSpPr>
        <p:grpSpPr>
          <a:xfrm>
            <a:off x="2311925" y="3849649"/>
            <a:ext cx="959760" cy="362880"/>
            <a:chOff x="2311925" y="3849649"/>
            <a:chExt cx="959760" cy="36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EB77FA1D-4F27-E2CD-3BBC-8B5D232FA796}"/>
                    </a:ext>
                  </a:extLst>
                </p14:cNvPr>
                <p14:cNvContentPartPr/>
                <p14:nvPr/>
              </p14:nvContentPartPr>
              <p14:xfrm>
                <a:off x="2311925" y="3849649"/>
                <a:ext cx="102960" cy="1904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EB77FA1D-4F27-E2CD-3BBC-8B5D232FA79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304365" y="3842089"/>
                  <a:ext cx="1180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97419B6-4165-F04C-9140-902D4719E086}"/>
                    </a:ext>
                  </a:extLst>
                </p14:cNvPr>
                <p14:cNvContentPartPr/>
                <p14:nvPr/>
              </p14:nvContentPartPr>
              <p14:xfrm>
                <a:off x="2351885" y="3978169"/>
                <a:ext cx="82080" cy="540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97419B6-4165-F04C-9140-902D4719E08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344325" y="3970609"/>
                  <a:ext cx="97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8A3AE38-D349-F295-FAC1-E6F8D82F106D}"/>
                    </a:ext>
                  </a:extLst>
                </p14:cNvPr>
                <p14:cNvContentPartPr/>
                <p14:nvPr/>
              </p14:nvContentPartPr>
              <p14:xfrm>
                <a:off x="2472845" y="3883129"/>
                <a:ext cx="50400" cy="1947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8A3AE38-D349-F295-FAC1-E6F8D82F106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465285" y="3875569"/>
                  <a:ext cx="655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671EB75E-5DF2-F925-D092-84FE26ABE69A}"/>
                    </a:ext>
                  </a:extLst>
                </p14:cNvPr>
                <p14:cNvContentPartPr/>
                <p14:nvPr/>
              </p14:nvContentPartPr>
              <p14:xfrm>
                <a:off x="2514605" y="3972049"/>
                <a:ext cx="63360" cy="108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671EB75E-5DF2-F925-D092-84FE26ABE69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507045" y="3964489"/>
                  <a:ext cx="784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644B3876-3F60-B2AA-C440-E73C695ED893}"/>
                    </a:ext>
                  </a:extLst>
                </p14:cNvPr>
                <p14:cNvContentPartPr/>
                <p14:nvPr/>
              </p14:nvContentPartPr>
              <p14:xfrm>
                <a:off x="2338925" y="4099849"/>
                <a:ext cx="107280" cy="1126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644B3876-3F60-B2AA-C440-E73C695ED89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331365" y="4092289"/>
                  <a:ext cx="122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06418F5-8751-79BC-1703-EBC011B51676}"/>
                    </a:ext>
                  </a:extLst>
                </p14:cNvPr>
                <p14:cNvContentPartPr/>
                <p14:nvPr/>
              </p14:nvContentPartPr>
              <p14:xfrm>
                <a:off x="2405885" y="4134409"/>
                <a:ext cx="66240" cy="669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06418F5-8751-79BC-1703-EBC011B5167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398325" y="4126849"/>
                  <a:ext cx="81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EF902E31-C75A-4633-A987-022F4510BC5A}"/>
                    </a:ext>
                  </a:extLst>
                </p14:cNvPr>
                <p14:cNvContentPartPr/>
                <p14:nvPr/>
              </p14:nvContentPartPr>
              <p14:xfrm>
                <a:off x="2456285" y="4068169"/>
                <a:ext cx="109440" cy="1324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EF902E31-C75A-4633-A987-022F4510BC5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448725" y="4060609"/>
                  <a:ext cx="1245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3D67B726-9CB7-F23E-5476-07B6DF152730}"/>
                    </a:ext>
                  </a:extLst>
                </p14:cNvPr>
                <p14:cNvContentPartPr/>
                <p14:nvPr/>
              </p14:nvContentPartPr>
              <p14:xfrm>
                <a:off x="2497685" y="4151689"/>
                <a:ext cx="70560" cy="252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3D67B726-9CB7-F23E-5476-07B6DF15273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490125" y="4144129"/>
                  <a:ext cx="853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282F894-1C30-19FB-46FD-4D7449E9FA77}"/>
                    </a:ext>
                  </a:extLst>
                </p14:cNvPr>
                <p14:cNvContentPartPr/>
                <p14:nvPr/>
              </p14:nvContentPartPr>
              <p14:xfrm>
                <a:off x="2710445" y="3894289"/>
                <a:ext cx="103320" cy="1224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282F894-1C30-19FB-46FD-4D7449E9FA7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702885" y="3886729"/>
                  <a:ext cx="1184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D5C8EED-5ED6-A944-AA23-5ACA6D6DA1A9}"/>
                    </a:ext>
                  </a:extLst>
                </p14:cNvPr>
                <p14:cNvContentPartPr/>
                <p14:nvPr/>
              </p14:nvContentPartPr>
              <p14:xfrm>
                <a:off x="2847245" y="3934249"/>
                <a:ext cx="69120" cy="183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D5C8EED-5ED6-A944-AA23-5ACA6D6DA1A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839685" y="3926689"/>
                  <a:ext cx="842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63A411D7-3D19-924A-50F4-228C35FA6E1D}"/>
                    </a:ext>
                  </a:extLst>
                </p14:cNvPr>
                <p14:cNvContentPartPr/>
                <p14:nvPr/>
              </p14:nvContentPartPr>
              <p14:xfrm>
                <a:off x="2910245" y="3889249"/>
                <a:ext cx="13320" cy="1339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63A411D7-3D19-924A-50F4-228C35FA6E1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902685" y="3881689"/>
                  <a:ext cx="284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0432C07-2735-D877-AC29-E040F0BA1BA6}"/>
                    </a:ext>
                  </a:extLst>
                </p14:cNvPr>
                <p14:cNvContentPartPr/>
                <p14:nvPr/>
              </p14:nvContentPartPr>
              <p14:xfrm>
                <a:off x="3067565" y="3875209"/>
                <a:ext cx="72720" cy="1094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0432C07-2735-D877-AC29-E040F0BA1BA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060005" y="3867649"/>
                  <a:ext cx="878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8B3B725-0CCC-FD1C-1BC0-8E485905D8DD}"/>
                    </a:ext>
                  </a:extLst>
                </p14:cNvPr>
                <p14:cNvContentPartPr/>
                <p14:nvPr/>
              </p14:nvContentPartPr>
              <p14:xfrm>
                <a:off x="3053165" y="3999049"/>
                <a:ext cx="15840" cy="824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8B3B725-0CCC-FD1C-1BC0-8E485905D8D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045965" y="3991489"/>
                  <a:ext cx="309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62FDD13-5F79-BE94-FBA4-0B502040E069}"/>
                    </a:ext>
                  </a:extLst>
                </p14:cNvPr>
                <p14:cNvContentPartPr/>
                <p14:nvPr/>
              </p14:nvContentPartPr>
              <p14:xfrm>
                <a:off x="3136325" y="4003369"/>
                <a:ext cx="6840" cy="882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62FDD13-5F79-BE94-FBA4-0B502040E06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128765" y="3995809"/>
                  <a:ext cx="21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6F840E5E-19AC-FB1B-835C-06982B725BAF}"/>
                    </a:ext>
                  </a:extLst>
                </p14:cNvPr>
                <p14:cNvContentPartPr/>
                <p14:nvPr/>
              </p14:nvContentPartPr>
              <p14:xfrm>
                <a:off x="2960285" y="4102369"/>
                <a:ext cx="311400" cy="126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6F840E5E-19AC-FB1B-835C-06982B725BA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952725" y="4094809"/>
                  <a:ext cx="32652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1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002B5D19-92CE-CE8B-032D-B12EAAEB43AA}"/>
                  </a:ext>
                </a:extLst>
              </p14:cNvPr>
              <p14:cNvContentPartPr/>
              <p14:nvPr/>
            </p14:nvContentPartPr>
            <p14:xfrm>
              <a:off x="173885" y="247702"/>
              <a:ext cx="236160" cy="18684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002B5D19-92CE-CE8B-032D-B12EAAEB43AA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166325" y="240142"/>
                <a:ext cx="25128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02D8DA08-F4DA-2775-0517-4D6CFBECCF22}"/>
                  </a:ext>
                </a:extLst>
              </p14:cNvPr>
              <p14:cNvContentPartPr/>
              <p14:nvPr/>
            </p14:nvContentPartPr>
            <p14:xfrm>
              <a:off x="470525" y="216022"/>
              <a:ext cx="64440" cy="2880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02D8DA08-F4DA-2775-0517-4D6CFBECCF22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462965" y="208462"/>
                <a:ext cx="7956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BA5038BC-2567-478F-A63F-87BBDBF2BA09}"/>
                  </a:ext>
                </a:extLst>
              </p14:cNvPr>
              <p14:cNvContentPartPr/>
              <p14:nvPr/>
            </p14:nvContentPartPr>
            <p14:xfrm>
              <a:off x="432365" y="333382"/>
              <a:ext cx="100080" cy="3852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BA5038BC-2567-478F-A63F-87BBDBF2BA09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424805" y="325822"/>
                <a:ext cx="11520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728E6BA8-EAD4-CF20-3A1E-3BFC1469E7F8}"/>
                  </a:ext>
                </a:extLst>
              </p14:cNvPr>
              <p14:cNvContentPartPr/>
              <p14:nvPr/>
            </p14:nvContentPartPr>
            <p14:xfrm>
              <a:off x="752405" y="215662"/>
              <a:ext cx="188640" cy="26244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728E6BA8-EAD4-CF20-3A1E-3BFC1469E7F8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744845" y="208102"/>
                <a:ext cx="20376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6598147D-42E1-919D-5C99-0AD57A6BC8D0}"/>
                  </a:ext>
                </a:extLst>
              </p14:cNvPr>
              <p14:cNvContentPartPr/>
              <p14:nvPr/>
            </p14:nvContentPartPr>
            <p14:xfrm>
              <a:off x="923405" y="253102"/>
              <a:ext cx="88560" cy="10116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6598147D-42E1-919D-5C99-0AD57A6BC8D0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915845" y="245542"/>
                <a:ext cx="10368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9DAA02DF-F2B3-EE0E-766C-F7696237FB93}"/>
                  </a:ext>
                </a:extLst>
              </p14:cNvPr>
              <p14:cNvContentPartPr/>
              <p14:nvPr/>
            </p14:nvContentPartPr>
            <p14:xfrm>
              <a:off x="1036085" y="287662"/>
              <a:ext cx="73800" cy="6768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9DAA02DF-F2B3-EE0E-766C-F7696237FB93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28525" y="280102"/>
                <a:ext cx="8892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155E5D3A-4D77-8CA9-31E5-D2A75145204F}"/>
                  </a:ext>
                </a:extLst>
              </p14:cNvPr>
              <p14:cNvContentPartPr/>
              <p14:nvPr/>
            </p14:nvContentPartPr>
            <p14:xfrm>
              <a:off x="1496525" y="224662"/>
              <a:ext cx="318600" cy="29232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155E5D3A-4D77-8CA9-31E5-D2A75145204F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1488965" y="217102"/>
                <a:ext cx="333720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35EB8145-88BF-3159-2FFC-26D1D9A40C99}"/>
                  </a:ext>
                </a:extLst>
              </p14:cNvPr>
              <p14:cNvContentPartPr/>
              <p14:nvPr/>
            </p14:nvContentPartPr>
            <p14:xfrm>
              <a:off x="1767245" y="237622"/>
              <a:ext cx="123840" cy="16632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35EB8145-88BF-3159-2FFC-26D1D9A40C99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1759685" y="230062"/>
                <a:ext cx="13896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124" name="Input penna 123">
                <a:extLst>
                  <a:ext uri="{FF2B5EF4-FFF2-40B4-BE49-F238E27FC236}">
                    <a16:creationId xmlns:a16="http://schemas.microsoft.com/office/drawing/2014/main" id="{1BFDA566-7DF0-E612-90B9-81645102CAC0}"/>
                  </a:ext>
                </a:extLst>
              </p14:cNvPr>
              <p14:cNvContentPartPr/>
              <p14:nvPr/>
            </p14:nvContentPartPr>
            <p14:xfrm>
              <a:off x="1936805" y="265702"/>
              <a:ext cx="181440" cy="138240"/>
            </p14:xfrm>
          </p:contentPart>
        </mc:Choice>
        <mc:Fallback>
          <p:pic>
            <p:nvPicPr>
              <p:cNvPr id="124" name="Input penna 123">
                <a:extLst>
                  <a:ext uri="{FF2B5EF4-FFF2-40B4-BE49-F238E27FC236}">
                    <a16:creationId xmlns:a16="http://schemas.microsoft.com/office/drawing/2014/main" id="{1BFDA566-7DF0-E612-90B9-81645102CAC0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1929605" y="258142"/>
                <a:ext cx="19656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3F7AC255-FE41-2563-1E45-93FBB0E3DCC5}"/>
                  </a:ext>
                </a:extLst>
              </p14:cNvPr>
              <p14:cNvContentPartPr/>
              <p14:nvPr/>
            </p14:nvContentPartPr>
            <p14:xfrm>
              <a:off x="2520863" y="234022"/>
              <a:ext cx="95760" cy="18720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3F7AC255-FE41-2563-1E45-93FBB0E3DCC5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2513303" y="226462"/>
                <a:ext cx="11088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26" name="Input penna 125">
                <a:extLst>
                  <a:ext uri="{FF2B5EF4-FFF2-40B4-BE49-F238E27FC236}">
                    <a16:creationId xmlns:a16="http://schemas.microsoft.com/office/drawing/2014/main" id="{D7534281-FC0E-D73B-4473-5C5AD4F23CE2}"/>
                  </a:ext>
                </a:extLst>
              </p14:cNvPr>
              <p14:cNvContentPartPr/>
              <p14:nvPr/>
            </p14:nvContentPartPr>
            <p14:xfrm>
              <a:off x="2714903" y="273622"/>
              <a:ext cx="9720" cy="110160"/>
            </p14:xfrm>
          </p:contentPart>
        </mc:Choice>
        <mc:Fallback>
          <p:pic>
            <p:nvPicPr>
              <p:cNvPr id="126" name="Input penna 125">
                <a:extLst>
                  <a:ext uri="{FF2B5EF4-FFF2-40B4-BE49-F238E27FC236}">
                    <a16:creationId xmlns:a16="http://schemas.microsoft.com/office/drawing/2014/main" id="{D7534281-FC0E-D73B-4473-5C5AD4F23CE2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2707343" y="266062"/>
                <a:ext cx="2448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DF99842F-C642-1458-C48C-571BA9A1DA89}"/>
                  </a:ext>
                </a:extLst>
              </p14:cNvPr>
              <p14:cNvContentPartPr/>
              <p14:nvPr/>
            </p14:nvContentPartPr>
            <p14:xfrm>
              <a:off x="2763863" y="258502"/>
              <a:ext cx="141840" cy="19332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DF99842F-C642-1458-C48C-571BA9A1DA89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2756303" y="251302"/>
                <a:ext cx="15660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FD2906DD-5570-A418-8C70-CED9BE89DB5A}"/>
                  </a:ext>
                </a:extLst>
              </p14:cNvPr>
              <p14:cNvContentPartPr/>
              <p14:nvPr/>
            </p14:nvContentPartPr>
            <p14:xfrm>
              <a:off x="2946383" y="273622"/>
              <a:ext cx="72720" cy="8244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FD2906DD-5570-A418-8C70-CED9BE89DB5A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2938823" y="266062"/>
                <a:ext cx="8784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E3D8A941-5E3D-6F79-E9F7-B390D5D7CC8F}"/>
                  </a:ext>
                </a:extLst>
              </p14:cNvPr>
              <p14:cNvContentPartPr/>
              <p14:nvPr/>
            </p14:nvContentPartPr>
            <p14:xfrm>
              <a:off x="3108383" y="190822"/>
              <a:ext cx="23760" cy="13824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E3D8A941-5E3D-6F79-E9F7-B390D5D7CC8F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3100823" y="183262"/>
                <a:ext cx="3888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CF5F2E4F-882E-B71B-FB0B-4E102D1D793B}"/>
                  </a:ext>
                </a:extLst>
              </p14:cNvPr>
              <p14:cNvContentPartPr/>
              <p14:nvPr/>
            </p14:nvContentPartPr>
            <p14:xfrm>
              <a:off x="3117023" y="256702"/>
              <a:ext cx="49680" cy="2628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CF5F2E4F-882E-B71B-FB0B-4E102D1D793B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3109463" y="249142"/>
                <a:ext cx="6480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B67FC5FD-2D5D-D490-32D5-44B0A92E6CF5}"/>
                  </a:ext>
                </a:extLst>
              </p14:cNvPr>
              <p14:cNvContentPartPr/>
              <p14:nvPr/>
            </p14:nvContentPartPr>
            <p14:xfrm>
              <a:off x="3181103" y="247342"/>
              <a:ext cx="82800" cy="12852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B67FC5FD-2D5D-D490-32D5-44B0A92E6CF5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3173543" y="239782"/>
                <a:ext cx="9792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3">
            <p14:nvContentPartPr>
              <p14:cNvPr id="132" name="Input penna 131">
                <a:extLst>
                  <a:ext uri="{FF2B5EF4-FFF2-40B4-BE49-F238E27FC236}">
                    <a16:creationId xmlns:a16="http://schemas.microsoft.com/office/drawing/2014/main" id="{97A31219-C4E3-5033-365A-A17141A67D07}"/>
                  </a:ext>
                </a:extLst>
              </p14:cNvPr>
              <p14:cNvContentPartPr/>
              <p14:nvPr/>
            </p14:nvContentPartPr>
            <p14:xfrm>
              <a:off x="3289103" y="276142"/>
              <a:ext cx="57240" cy="92520"/>
            </p14:xfrm>
          </p:contentPart>
        </mc:Choice>
        <mc:Fallback>
          <p:pic>
            <p:nvPicPr>
              <p:cNvPr id="132" name="Input penna 131">
                <a:extLst>
                  <a:ext uri="{FF2B5EF4-FFF2-40B4-BE49-F238E27FC236}">
                    <a16:creationId xmlns:a16="http://schemas.microsoft.com/office/drawing/2014/main" id="{97A31219-C4E3-5033-365A-A17141A67D07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3281543" y="268582"/>
                <a:ext cx="7236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5">
            <p14:nvContentPartPr>
              <p14:cNvPr id="133" name="Input penna 132">
                <a:extLst>
                  <a:ext uri="{FF2B5EF4-FFF2-40B4-BE49-F238E27FC236}">
                    <a16:creationId xmlns:a16="http://schemas.microsoft.com/office/drawing/2014/main" id="{63A33568-66B1-6C74-B38A-357C5FEBE7BA}"/>
                  </a:ext>
                </a:extLst>
              </p14:cNvPr>
              <p14:cNvContentPartPr/>
              <p14:nvPr/>
            </p14:nvContentPartPr>
            <p14:xfrm>
              <a:off x="3344543" y="283342"/>
              <a:ext cx="97200" cy="117000"/>
            </p14:xfrm>
          </p:contentPart>
        </mc:Choice>
        <mc:Fallback>
          <p:pic>
            <p:nvPicPr>
              <p:cNvPr id="133" name="Input penna 132">
                <a:extLst>
                  <a:ext uri="{FF2B5EF4-FFF2-40B4-BE49-F238E27FC236}">
                    <a16:creationId xmlns:a16="http://schemas.microsoft.com/office/drawing/2014/main" id="{63A33568-66B1-6C74-B38A-357C5FEBE7BA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3336983" y="275782"/>
                <a:ext cx="112320" cy="13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D8F1F20E-AB47-F62C-EC84-4CA7547E2B82}"/>
              </a:ext>
            </a:extLst>
          </p:cNvPr>
          <p:cNvGrpSpPr/>
          <p:nvPr/>
        </p:nvGrpSpPr>
        <p:grpSpPr>
          <a:xfrm>
            <a:off x="3791303" y="167782"/>
            <a:ext cx="240120" cy="221040"/>
            <a:chOff x="3791303" y="167782"/>
            <a:chExt cx="240120" cy="22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69B6D7BB-6BFD-ACE9-98AC-13D67CC1388C}"/>
                    </a:ext>
                  </a:extLst>
                </p14:cNvPr>
                <p14:cNvContentPartPr/>
                <p14:nvPr/>
              </p14:nvContentPartPr>
              <p14:xfrm>
                <a:off x="3791303" y="167782"/>
                <a:ext cx="53640" cy="2210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69B6D7BB-6BFD-ACE9-98AC-13D67CC1388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783743" y="160222"/>
                  <a:ext cx="6876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5AC15C6-F7A9-B396-200D-B4F51CC86281}"/>
                    </a:ext>
                  </a:extLst>
                </p14:cNvPr>
                <p14:cNvContentPartPr/>
                <p14:nvPr/>
              </p14:nvContentPartPr>
              <p14:xfrm>
                <a:off x="3908303" y="273622"/>
                <a:ext cx="123120" cy="892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5AC15C6-F7A9-B396-200D-B4F51CC8628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900743" y="266062"/>
                  <a:ext cx="13824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FD993529-1653-EA76-BADD-347810E984D1}"/>
              </a:ext>
            </a:extLst>
          </p:cNvPr>
          <p:cNvGrpSpPr/>
          <p:nvPr/>
        </p:nvGrpSpPr>
        <p:grpSpPr>
          <a:xfrm>
            <a:off x="4353983" y="195142"/>
            <a:ext cx="726120" cy="235440"/>
            <a:chOff x="4353983" y="195142"/>
            <a:chExt cx="726120" cy="23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C222EDBB-AD2D-1929-E08D-BF525387D45D}"/>
                    </a:ext>
                  </a:extLst>
                </p14:cNvPr>
                <p14:cNvContentPartPr/>
                <p14:nvPr/>
              </p14:nvContentPartPr>
              <p14:xfrm>
                <a:off x="4353983" y="235102"/>
                <a:ext cx="109080" cy="1954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C222EDBB-AD2D-1929-E08D-BF525387D45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346423" y="227542"/>
                  <a:ext cx="1242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461E003C-0C75-7E51-7DF2-BB2A55977575}"/>
                    </a:ext>
                  </a:extLst>
                </p14:cNvPr>
                <p14:cNvContentPartPr/>
                <p14:nvPr/>
              </p14:nvContentPartPr>
              <p14:xfrm>
                <a:off x="4544423" y="195142"/>
                <a:ext cx="19440" cy="2196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461E003C-0C75-7E51-7DF2-BB2A5597757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536863" y="187582"/>
                  <a:ext cx="345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FCE50D15-6B1E-2897-6F71-3E65DD64DEEB}"/>
                    </a:ext>
                  </a:extLst>
                </p14:cNvPr>
                <p14:cNvContentPartPr/>
                <p14:nvPr/>
              </p14:nvContentPartPr>
              <p14:xfrm>
                <a:off x="4557743" y="327262"/>
                <a:ext cx="66960" cy="208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FCE50D15-6B1E-2897-6F71-3E65DD64DEE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550183" y="319702"/>
                  <a:ext cx="82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A53FF67-6261-B711-9A7B-E73435C35995}"/>
                    </a:ext>
                  </a:extLst>
                </p14:cNvPr>
                <p14:cNvContentPartPr/>
                <p14:nvPr/>
              </p14:nvContentPartPr>
              <p14:xfrm>
                <a:off x="4648463" y="299902"/>
                <a:ext cx="129600" cy="114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A53FF67-6261-B711-9A7B-E73435C3599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640903" y="292342"/>
                  <a:ext cx="1447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0FA34AEF-6106-2248-D86D-0E5CA7BFED1A}"/>
                    </a:ext>
                  </a:extLst>
                </p14:cNvPr>
                <p14:cNvContentPartPr/>
                <p14:nvPr/>
              </p14:nvContentPartPr>
              <p14:xfrm>
                <a:off x="4774463" y="304222"/>
                <a:ext cx="86760" cy="1054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0FA34AEF-6106-2248-D86D-0E5CA7BFED1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766903" y="297022"/>
                  <a:ext cx="1018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DC4CF4D-2F8D-D08A-891A-0610DA872FC4}"/>
                    </a:ext>
                  </a:extLst>
                </p14:cNvPr>
                <p14:cNvContentPartPr/>
                <p14:nvPr/>
              </p14:nvContentPartPr>
              <p14:xfrm>
                <a:off x="4851863" y="284062"/>
                <a:ext cx="95400" cy="1166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DC4CF4D-2F8D-D08A-891A-0610DA872FC4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844303" y="276502"/>
                  <a:ext cx="1105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BA7CDDE-C86E-2559-4EE0-0F4B39702713}"/>
                    </a:ext>
                  </a:extLst>
                </p14:cNvPr>
                <p14:cNvContentPartPr/>
                <p14:nvPr/>
              </p14:nvContentPartPr>
              <p14:xfrm>
                <a:off x="5010983" y="286582"/>
                <a:ext cx="69120" cy="968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BA7CDDE-C86E-2559-4EE0-0F4B3970271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003423" y="279022"/>
                  <a:ext cx="8424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E3D7459C-B4FF-DF7D-96D9-D2E50808F9C1}"/>
              </a:ext>
            </a:extLst>
          </p:cNvPr>
          <p:cNvGrpSpPr/>
          <p:nvPr/>
        </p:nvGrpSpPr>
        <p:grpSpPr>
          <a:xfrm>
            <a:off x="5812251" y="232222"/>
            <a:ext cx="635040" cy="199800"/>
            <a:chOff x="5812251" y="232222"/>
            <a:chExt cx="63504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5B5657ED-6C7B-8473-D086-3D5043DB041B}"/>
                    </a:ext>
                  </a:extLst>
                </p14:cNvPr>
                <p14:cNvContentPartPr/>
                <p14:nvPr/>
              </p14:nvContentPartPr>
              <p14:xfrm>
                <a:off x="5812251" y="272902"/>
                <a:ext cx="181800" cy="1033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5B5657ED-6C7B-8473-D086-3D5043DB041B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804691" y="265342"/>
                  <a:ext cx="1969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1F2AF033-518D-009B-FEF7-3BDF0ACEEA1D}"/>
                    </a:ext>
                  </a:extLst>
                </p14:cNvPr>
                <p14:cNvContentPartPr/>
                <p14:nvPr/>
              </p14:nvContentPartPr>
              <p14:xfrm>
                <a:off x="5949411" y="284782"/>
                <a:ext cx="137880" cy="1227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1F2AF033-518D-009B-FEF7-3BDF0ACEEA1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941851" y="277222"/>
                  <a:ext cx="153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EA7D6A2D-47F5-20F8-398D-6537089268C7}"/>
                    </a:ext>
                  </a:extLst>
                </p14:cNvPr>
                <p14:cNvContentPartPr/>
                <p14:nvPr/>
              </p14:nvContentPartPr>
              <p14:xfrm>
                <a:off x="6095571" y="315382"/>
                <a:ext cx="85680" cy="1126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EA7D6A2D-47F5-20F8-398D-6537089268C7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088011" y="307822"/>
                  <a:ext cx="1008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5D7EF26-AF49-02CD-F63D-3FEDDB1D3FDF}"/>
                    </a:ext>
                  </a:extLst>
                </p14:cNvPr>
                <p14:cNvContentPartPr/>
                <p14:nvPr/>
              </p14:nvContentPartPr>
              <p14:xfrm>
                <a:off x="6226611" y="232222"/>
                <a:ext cx="89280" cy="1753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5D7EF26-AF49-02CD-F63D-3FEDDB1D3FD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219051" y="224662"/>
                  <a:ext cx="1044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2CA6D670-943F-E59C-6FE6-AC3B490A0EAB}"/>
                    </a:ext>
                  </a:extLst>
                </p14:cNvPr>
                <p14:cNvContentPartPr/>
                <p14:nvPr/>
              </p14:nvContentPartPr>
              <p14:xfrm>
                <a:off x="6322731" y="301342"/>
                <a:ext cx="124560" cy="1306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2CA6D670-943F-E59C-6FE6-AC3B490A0EA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315171" y="293782"/>
                  <a:ext cx="13968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F4666207-D40D-5854-5BFD-A83A7C792AEE}"/>
              </a:ext>
            </a:extLst>
          </p:cNvPr>
          <p:cNvGrpSpPr/>
          <p:nvPr/>
        </p:nvGrpSpPr>
        <p:grpSpPr>
          <a:xfrm>
            <a:off x="116285" y="888980"/>
            <a:ext cx="284040" cy="193680"/>
            <a:chOff x="116285" y="888980"/>
            <a:chExt cx="284040" cy="1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DFDF9D68-ADB8-1F65-E0B0-054E9A961778}"/>
                    </a:ext>
                  </a:extLst>
                </p14:cNvPr>
                <p14:cNvContentPartPr/>
                <p14:nvPr/>
              </p14:nvContentPartPr>
              <p14:xfrm>
                <a:off x="116285" y="930380"/>
                <a:ext cx="230760" cy="252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DFDF9D68-ADB8-1F65-E0B0-054E9A96177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8725" y="922820"/>
                  <a:ext cx="2458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84A27ABB-1CA3-4D0E-14AC-2A963F88F57C}"/>
                    </a:ext>
                  </a:extLst>
                </p14:cNvPr>
                <p14:cNvContentPartPr/>
                <p14:nvPr/>
              </p14:nvContentPartPr>
              <p14:xfrm>
                <a:off x="334085" y="888980"/>
                <a:ext cx="66240" cy="1936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84A27ABB-1CA3-4D0E-14AC-2A963F88F57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26525" y="881420"/>
                  <a:ext cx="81360" cy="20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9" name="Gruppo 178">
            <a:extLst>
              <a:ext uri="{FF2B5EF4-FFF2-40B4-BE49-F238E27FC236}">
                <a16:creationId xmlns:a16="http://schemas.microsoft.com/office/drawing/2014/main" id="{58C18EAE-70B8-EFEC-4742-D9CB934C88A1}"/>
              </a:ext>
            </a:extLst>
          </p:cNvPr>
          <p:cNvGrpSpPr/>
          <p:nvPr/>
        </p:nvGrpSpPr>
        <p:grpSpPr>
          <a:xfrm>
            <a:off x="776165" y="845060"/>
            <a:ext cx="526320" cy="343800"/>
            <a:chOff x="776165" y="845060"/>
            <a:chExt cx="52632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DCB79BF-F4C5-8CAD-B04F-6D225777AB4F}"/>
                    </a:ext>
                  </a:extLst>
                </p14:cNvPr>
                <p14:cNvContentPartPr/>
                <p14:nvPr/>
              </p14:nvContentPartPr>
              <p14:xfrm>
                <a:off x="776165" y="845060"/>
                <a:ext cx="300600" cy="338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DCB79BF-F4C5-8CAD-B04F-6D225777AB4F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68605" y="837500"/>
                  <a:ext cx="3157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821DE564-7D52-CCF5-9964-7860F5813945}"/>
                    </a:ext>
                  </a:extLst>
                </p14:cNvPr>
                <p14:cNvContentPartPr/>
                <p14:nvPr/>
              </p14:nvContentPartPr>
              <p14:xfrm>
                <a:off x="799205" y="991940"/>
                <a:ext cx="240840" cy="212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821DE564-7D52-CCF5-9964-7860F581394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91645" y="984380"/>
                  <a:ext cx="2559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3444B020-C11A-024C-55C6-83B79BF66E98}"/>
                    </a:ext>
                  </a:extLst>
                </p14:cNvPr>
                <p14:cNvContentPartPr/>
                <p14:nvPr/>
              </p14:nvContentPartPr>
              <p14:xfrm>
                <a:off x="869765" y="1050260"/>
                <a:ext cx="183240" cy="1342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3444B020-C11A-024C-55C6-83B79BF66E98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62205" y="1042700"/>
                  <a:ext cx="1983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C7446C36-301D-1213-4D0D-A2D9F73F4761}"/>
                    </a:ext>
                  </a:extLst>
                </p14:cNvPr>
                <p14:cNvContentPartPr/>
                <p14:nvPr/>
              </p14:nvContentPartPr>
              <p14:xfrm>
                <a:off x="1122125" y="860540"/>
                <a:ext cx="73080" cy="3283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C7446C36-301D-1213-4D0D-A2D9F73F476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114565" y="852980"/>
                  <a:ext cx="8820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49B31960-6C80-1220-CDD6-B3B3552858BE}"/>
                    </a:ext>
                  </a:extLst>
                </p14:cNvPr>
                <p14:cNvContentPartPr/>
                <p14:nvPr/>
              </p14:nvContentPartPr>
              <p14:xfrm>
                <a:off x="1199885" y="1037300"/>
                <a:ext cx="102600" cy="57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49B31960-6C80-1220-CDD6-B3B3552858BE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92325" y="1029740"/>
                  <a:ext cx="11736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uppo 176">
            <a:extLst>
              <a:ext uri="{FF2B5EF4-FFF2-40B4-BE49-F238E27FC236}">
                <a16:creationId xmlns:a16="http://schemas.microsoft.com/office/drawing/2014/main" id="{710B4D32-B525-510A-70E9-25F48035485C}"/>
              </a:ext>
            </a:extLst>
          </p:cNvPr>
          <p:cNvGrpSpPr/>
          <p:nvPr/>
        </p:nvGrpSpPr>
        <p:grpSpPr>
          <a:xfrm>
            <a:off x="1456925" y="894740"/>
            <a:ext cx="335520" cy="264600"/>
            <a:chOff x="1456925" y="894740"/>
            <a:chExt cx="335520" cy="26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9F5D6C18-C40F-F2D0-7284-FFF9DF9D1B71}"/>
                    </a:ext>
                  </a:extLst>
                </p14:cNvPr>
                <p14:cNvContentPartPr/>
                <p14:nvPr/>
              </p14:nvContentPartPr>
              <p14:xfrm>
                <a:off x="1468805" y="894740"/>
                <a:ext cx="185040" cy="1544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9F5D6C18-C40F-F2D0-7284-FFF9DF9D1B7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461245" y="887180"/>
                  <a:ext cx="2001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1DDB9914-A8F0-C1EB-E3A1-BE183CB726A4}"/>
                    </a:ext>
                  </a:extLst>
                </p14:cNvPr>
                <p14:cNvContentPartPr/>
                <p14:nvPr/>
              </p14:nvContentPartPr>
              <p14:xfrm>
                <a:off x="1568525" y="1054580"/>
                <a:ext cx="12240" cy="1047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1DDB9914-A8F0-C1EB-E3A1-BE183CB726A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560965" y="1047020"/>
                  <a:ext cx="273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C1C2FF4D-E202-FB67-270C-184B21A11C36}"/>
                    </a:ext>
                  </a:extLst>
                </p14:cNvPr>
                <p14:cNvContentPartPr/>
                <p14:nvPr/>
              </p14:nvContentPartPr>
              <p14:xfrm>
                <a:off x="1456925" y="1142060"/>
                <a:ext cx="335520" cy="54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C1C2FF4D-E202-FB67-270C-184B21A11C3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449365" y="1134500"/>
                  <a:ext cx="350640" cy="2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5">
            <p14:nvContentPartPr>
              <p14:cNvPr id="182" name="Input penna 181">
                <a:extLst>
                  <a:ext uri="{FF2B5EF4-FFF2-40B4-BE49-F238E27FC236}">
                    <a16:creationId xmlns:a16="http://schemas.microsoft.com/office/drawing/2014/main" id="{28EA0FE9-A90E-541C-FE46-E6C195E1F312}"/>
                  </a:ext>
                </a:extLst>
              </p14:cNvPr>
              <p14:cNvContentPartPr/>
              <p14:nvPr/>
            </p14:nvContentPartPr>
            <p14:xfrm>
              <a:off x="2094125" y="903740"/>
              <a:ext cx="216360" cy="27360"/>
            </p14:xfrm>
          </p:contentPart>
        </mc:Choice>
        <mc:Fallback>
          <p:pic>
            <p:nvPicPr>
              <p:cNvPr id="182" name="Input penna 181">
                <a:extLst>
                  <a:ext uri="{FF2B5EF4-FFF2-40B4-BE49-F238E27FC236}">
                    <a16:creationId xmlns:a16="http://schemas.microsoft.com/office/drawing/2014/main" id="{28EA0FE9-A90E-541C-FE46-E6C195E1F312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2086565" y="896180"/>
                <a:ext cx="23148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183" name="Input penna 182">
                <a:extLst>
                  <a:ext uri="{FF2B5EF4-FFF2-40B4-BE49-F238E27FC236}">
                    <a16:creationId xmlns:a16="http://schemas.microsoft.com/office/drawing/2014/main" id="{E5D17DD0-2C23-E8FF-BF94-EDDFE4A54ED1}"/>
                  </a:ext>
                </a:extLst>
              </p14:cNvPr>
              <p14:cNvContentPartPr/>
              <p14:nvPr/>
            </p14:nvContentPartPr>
            <p14:xfrm>
              <a:off x="2077565" y="1065020"/>
              <a:ext cx="251280" cy="11520"/>
            </p14:xfrm>
          </p:contentPart>
        </mc:Choice>
        <mc:Fallback>
          <p:pic>
            <p:nvPicPr>
              <p:cNvPr id="183" name="Input penna 182">
                <a:extLst>
                  <a:ext uri="{FF2B5EF4-FFF2-40B4-BE49-F238E27FC236}">
                    <a16:creationId xmlns:a16="http://schemas.microsoft.com/office/drawing/2014/main" id="{E5D17DD0-2C23-E8FF-BF94-EDDFE4A54ED1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2070005" y="1057460"/>
                <a:ext cx="26640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B62C30C3-8658-BF8E-BF0A-9289A682114D}"/>
                  </a:ext>
                </a:extLst>
              </p14:cNvPr>
              <p14:cNvContentPartPr/>
              <p14:nvPr/>
            </p14:nvContentPartPr>
            <p14:xfrm>
              <a:off x="2537285" y="878900"/>
              <a:ext cx="306720" cy="350640"/>
            </p14:xfrm>
          </p:contentPart>
        </mc:Choice>
        <mc:Fallback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B62C30C3-8658-BF8E-BF0A-9289A682114D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2530085" y="871340"/>
                <a:ext cx="32184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CD543083-DC50-00FE-A3FD-49DE01804232}"/>
                  </a:ext>
                </a:extLst>
              </p14:cNvPr>
              <p14:cNvContentPartPr/>
              <p14:nvPr/>
            </p14:nvContentPartPr>
            <p14:xfrm>
              <a:off x="5533712" y="2836580"/>
              <a:ext cx="3000600" cy="324720"/>
            </p14:xfrm>
          </p:contentPart>
        </mc:Choice>
        <mc:Fallback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CD543083-DC50-00FE-A3FD-49DE01804232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5526152" y="2829380"/>
                <a:ext cx="3015720" cy="33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E0374438-D13E-1690-5A73-FA98576AB57D}"/>
              </a:ext>
            </a:extLst>
          </p:cNvPr>
          <p:cNvGrpSpPr/>
          <p:nvPr/>
        </p:nvGrpSpPr>
        <p:grpSpPr>
          <a:xfrm>
            <a:off x="3888872" y="3167780"/>
            <a:ext cx="676440" cy="77760"/>
            <a:chOff x="3888872" y="3167780"/>
            <a:chExt cx="676440" cy="7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D03AF3CB-752D-993C-951C-25B7323BD020}"/>
                    </a:ext>
                  </a:extLst>
                </p14:cNvPr>
                <p14:cNvContentPartPr/>
                <p14:nvPr/>
              </p14:nvContentPartPr>
              <p14:xfrm>
                <a:off x="4082912" y="3167780"/>
                <a:ext cx="360" cy="36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D03AF3CB-752D-993C-951C-25B7323BD020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075352" y="3160220"/>
                  <a:ext cx="15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FF19D844-9E6A-3D66-5A79-552417137E41}"/>
                    </a:ext>
                  </a:extLst>
                </p14:cNvPr>
                <p14:cNvContentPartPr/>
                <p14:nvPr/>
              </p14:nvContentPartPr>
              <p14:xfrm>
                <a:off x="3888872" y="3183260"/>
                <a:ext cx="676440" cy="622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FF19D844-9E6A-3D66-5A79-552417137E41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881312" y="3175700"/>
                  <a:ext cx="69156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F8C53199-FD0E-B4A2-A227-92B55EF7ADA3}"/>
              </a:ext>
            </a:extLst>
          </p:cNvPr>
          <p:cNvGrpSpPr/>
          <p:nvPr/>
        </p:nvGrpSpPr>
        <p:grpSpPr>
          <a:xfrm>
            <a:off x="5224852" y="4220539"/>
            <a:ext cx="1771920" cy="69840"/>
            <a:chOff x="5224852" y="4220539"/>
            <a:chExt cx="1771920" cy="6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069692BF-7A25-BF10-BC3A-2938C64432D3}"/>
                    </a:ext>
                  </a:extLst>
                </p14:cNvPr>
                <p14:cNvContentPartPr/>
                <p14:nvPr/>
              </p14:nvContentPartPr>
              <p14:xfrm>
                <a:off x="5224852" y="4220539"/>
                <a:ext cx="555840" cy="442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069692BF-7A25-BF10-BC3A-2938C64432D3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217292" y="4212979"/>
                  <a:ext cx="5709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4B266040-290C-E4D3-0BA4-0D7526750026}"/>
                    </a:ext>
                  </a:extLst>
                </p14:cNvPr>
                <p14:cNvContentPartPr/>
                <p14:nvPr/>
              </p14:nvContentPartPr>
              <p14:xfrm>
                <a:off x="6394132" y="4275259"/>
                <a:ext cx="602640" cy="151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4B266040-290C-E4D3-0BA4-0D752675002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6386572" y="4267699"/>
                  <a:ext cx="617760" cy="3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1">
            <p14:nvContentPartPr>
              <p14:cNvPr id="194" name="Input penna 193">
                <a:extLst>
                  <a:ext uri="{FF2B5EF4-FFF2-40B4-BE49-F238E27FC236}">
                    <a16:creationId xmlns:a16="http://schemas.microsoft.com/office/drawing/2014/main" id="{5B37D4D7-9474-2B7D-7FEF-291B011D4329}"/>
                  </a:ext>
                </a:extLst>
              </p14:cNvPr>
              <p14:cNvContentPartPr/>
              <p14:nvPr/>
            </p14:nvContentPartPr>
            <p14:xfrm>
              <a:off x="3844445" y="3737390"/>
              <a:ext cx="848520" cy="11520"/>
            </p14:xfrm>
          </p:contentPart>
        </mc:Choice>
        <mc:Fallback>
          <p:pic>
            <p:nvPicPr>
              <p:cNvPr id="194" name="Input penna 193">
                <a:extLst>
                  <a:ext uri="{FF2B5EF4-FFF2-40B4-BE49-F238E27FC236}">
                    <a16:creationId xmlns:a16="http://schemas.microsoft.com/office/drawing/2014/main" id="{5B37D4D7-9474-2B7D-7FEF-291B011D4329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3836885" y="3730190"/>
                <a:ext cx="86364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195" name="Input penna 194">
                <a:extLst>
                  <a:ext uri="{FF2B5EF4-FFF2-40B4-BE49-F238E27FC236}">
                    <a16:creationId xmlns:a16="http://schemas.microsoft.com/office/drawing/2014/main" id="{32CCA614-CFFE-89BB-4BFD-D50D11EFAA0B}"/>
                  </a:ext>
                </a:extLst>
              </p14:cNvPr>
              <p14:cNvContentPartPr/>
              <p14:nvPr/>
            </p14:nvContentPartPr>
            <p14:xfrm>
              <a:off x="5274612" y="1607148"/>
              <a:ext cx="1906560" cy="682560"/>
            </p14:xfrm>
          </p:contentPart>
        </mc:Choice>
        <mc:Fallback>
          <p:pic>
            <p:nvPicPr>
              <p:cNvPr id="195" name="Input penna 194">
                <a:extLst>
                  <a:ext uri="{FF2B5EF4-FFF2-40B4-BE49-F238E27FC236}">
                    <a16:creationId xmlns:a16="http://schemas.microsoft.com/office/drawing/2014/main" id="{32CCA614-CFFE-89BB-4BFD-D50D11EFAA0B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5267052" y="1599588"/>
                <a:ext cx="1921680" cy="69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423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4FE6-F2C1-CA46-F20B-B5D53F309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6F482E-92A1-FF23-2BE5-9561F771A69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3186DC-95AC-259D-22F8-B3011295253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BC1C6D-5FB4-1BB9-7A91-5CF5E7E2272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0B6B54B-1FE3-39B3-15DE-643885349AB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043C63B-F85A-9B64-FA10-01A99D32FDD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19E14ED-962F-B59B-40F4-0AF95D96788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142024B-3A6B-D800-373F-FE4EC474672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1C2C61C-02CB-A192-773C-D2C20824E87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A8995C9-35B3-D914-9DD4-5E1A4C0ED82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E40C499-5AC0-6002-3777-F5084922986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0396EF1-0AF4-00CD-3071-1F4105CBC55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500545E-C0BB-8584-D722-FE77C06DF20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145E1AD-B363-83B1-2E8B-18ADF420307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11D704E-147A-8478-8D94-7B2191D4B4E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0C062EC-A637-FF9F-D34A-C346689C040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077D12F-49BF-2D68-5375-44582458408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D871986-DE5F-421C-5515-6E1143BDF49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48F4D79-6FD2-C69B-B631-BCDD39D3A85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528E440-E5AF-4415-684F-2BA3EAC1ABD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2723515-72BF-D7E1-4D93-AB74596986F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4C2641-5C5B-6374-36A6-3F64C822FE2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CDE9BAB-B781-8D5F-D5D1-A6D1B9CC72B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D9E69B3-F6D7-773B-5940-7DE02CCA0FD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A6EB4FF-42E6-FEE2-D559-E69FEB02860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302254B-4AA0-4D33-F85C-868D0435290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26C81FA-9760-DBAF-B564-D6A4241842F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2E4D756-715F-216C-C01F-06EB17B6C62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D6D36C8-67A3-92D0-C6EE-2067D3D05B5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89D8051-D0DD-1F3A-F27B-F8BA320CE1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05E5B1C-FC31-39B3-EF08-8B19BB98C32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8141765-8689-5991-5A12-A2E3C8EB4EE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E7044BB-98F2-A0EA-84E7-91513A2D080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1EB8EFC-2485-0769-6C68-F1742AC9A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BE373E2-F204-5720-1CB4-34E8CE904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4061C55-0064-67DF-10FE-854FD5CEC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75" y="1216301"/>
            <a:ext cx="4857750" cy="1727200"/>
          </a:xfrm>
          <a:prstGeom prst="rect">
            <a:avLst/>
          </a:prstGeom>
        </p:spPr>
      </p:pic>
      <p:pic>
        <p:nvPicPr>
          <p:cNvPr id="28" name="Immagine 27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66D7973D-96C8-18B6-E164-26AB5D2EFF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468" y="1245096"/>
            <a:ext cx="5130800" cy="1727200"/>
          </a:xfrm>
          <a:prstGeom prst="rect">
            <a:avLst/>
          </a:prstGeom>
        </p:spPr>
      </p:pic>
      <p:pic>
        <p:nvPicPr>
          <p:cNvPr id="33" name="Immagine 3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D2E99109-0653-DACF-37D7-1BBF6367A3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" y="3590826"/>
            <a:ext cx="4457700" cy="2184400"/>
          </a:xfrm>
          <a:prstGeom prst="rect">
            <a:avLst/>
          </a:prstGeom>
        </p:spPr>
      </p:pic>
      <p:pic>
        <p:nvPicPr>
          <p:cNvPr id="35" name="Immagine 34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B653E021-2FF0-F643-9495-B3AD815CCB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816" y="3748370"/>
            <a:ext cx="3708400" cy="1231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77D210E-2F54-97EB-EE5A-C8A4C99362C5}"/>
                  </a:ext>
                </a:extLst>
              </p14:cNvPr>
              <p14:cNvContentPartPr/>
              <p14:nvPr/>
            </p14:nvContentPartPr>
            <p14:xfrm>
              <a:off x="5908068" y="302088"/>
              <a:ext cx="238680" cy="7688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77D210E-2F54-97EB-EE5A-C8A4C99362C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00508" y="294528"/>
                <a:ext cx="253800" cy="77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DBA309C-42BB-3441-FA56-20A5DE534B1E}"/>
                  </a:ext>
                </a:extLst>
              </p14:cNvPr>
              <p14:cNvContentPartPr/>
              <p14:nvPr/>
            </p14:nvContentPartPr>
            <p14:xfrm>
              <a:off x="2681772" y="2989359"/>
              <a:ext cx="1700640" cy="1479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DBA309C-42BB-3441-FA56-20A5DE534B1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74212" y="2981799"/>
                <a:ext cx="171576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F002431D-AB32-471B-CD40-7ACE7FB7DE01}"/>
                  </a:ext>
                </a:extLst>
              </p14:cNvPr>
              <p14:cNvContentPartPr/>
              <p14:nvPr/>
            </p14:nvContentPartPr>
            <p14:xfrm>
              <a:off x="8043150" y="2222731"/>
              <a:ext cx="159840" cy="1332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F002431D-AB32-471B-CD40-7ACE7FB7DE0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35590" y="2215171"/>
                <a:ext cx="17496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39D6F55-88D1-C1C1-B309-2A72B4B9EE95}"/>
                  </a:ext>
                </a:extLst>
              </p14:cNvPr>
              <p14:cNvContentPartPr/>
              <p14:nvPr/>
            </p14:nvContentPartPr>
            <p14:xfrm>
              <a:off x="8676390" y="2552932"/>
              <a:ext cx="439560" cy="334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39D6F55-88D1-C1C1-B309-2A72B4B9EE9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68830" y="2545372"/>
                <a:ext cx="454320" cy="4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E0650404-6E49-F563-946C-3E4579E26097}"/>
              </a:ext>
            </a:extLst>
          </p:cNvPr>
          <p:cNvGrpSpPr/>
          <p:nvPr/>
        </p:nvGrpSpPr>
        <p:grpSpPr>
          <a:xfrm>
            <a:off x="10537950" y="2227492"/>
            <a:ext cx="1539720" cy="458640"/>
            <a:chOff x="10537950" y="2227492"/>
            <a:chExt cx="1539720" cy="45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05E707B-0E49-7AE2-6315-725E1CDB35A5}"/>
                    </a:ext>
                  </a:extLst>
                </p14:cNvPr>
                <p14:cNvContentPartPr/>
                <p14:nvPr/>
              </p14:nvContentPartPr>
              <p14:xfrm>
                <a:off x="10561350" y="2227492"/>
                <a:ext cx="1289520" cy="426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05E707B-0E49-7AE2-6315-725E1CDB35A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553790" y="2219932"/>
                  <a:ext cx="130464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9AC5647-5C43-2720-87E4-C89EEA74B407}"/>
                    </a:ext>
                  </a:extLst>
                </p14:cNvPr>
                <p14:cNvContentPartPr/>
                <p14:nvPr/>
              </p14:nvContentPartPr>
              <p14:xfrm>
                <a:off x="10537950" y="2528812"/>
                <a:ext cx="1539720" cy="157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9AC5647-5C43-2720-87E4-C89EEA74B40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530390" y="2521252"/>
                  <a:ext cx="1554840" cy="17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BEB5F21D-65B2-EA1E-2CA9-57D1FC5345C5}"/>
              </a:ext>
            </a:extLst>
          </p:cNvPr>
          <p:cNvGrpSpPr/>
          <p:nvPr/>
        </p:nvGrpSpPr>
        <p:grpSpPr>
          <a:xfrm>
            <a:off x="1942332" y="591292"/>
            <a:ext cx="651960" cy="380880"/>
            <a:chOff x="1942332" y="591292"/>
            <a:chExt cx="651960" cy="38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60E705F-FF86-97BF-6B03-ACA84DE1D595}"/>
                    </a:ext>
                  </a:extLst>
                </p14:cNvPr>
                <p14:cNvContentPartPr/>
                <p14:nvPr/>
              </p14:nvContentPartPr>
              <p14:xfrm>
                <a:off x="1942332" y="738532"/>
                <a:ext cx="195120" cy="221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60E705F-FF86-97BF-6B03-ACA84DE1D59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934772" y="730972"/>
                  <a:ext cx="2102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DE032AA-3BA1-BE27-A15A-08F7A38438D3}"/>
                    </a:ext>
                  </a:extLst>
                </p14:cNvPr>
                <p14:cNvContentPartPr/>
                <p14:nvPr/>
              </p14:nvContentPartPr>
              <p14:xfrm>
                <a:off x="2114772" y="745372"/>
                <a:ext cx="126360" cy="169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DE032AA-3BA1-BE27-A15A-08F7A38438D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107212" y="737812"/>
                  <a:ext cx="1414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AFFCDE3-8EAD-D55F-641D-01E7E2AC9A7B}"/>
                    </a:ext>
                  </a:extLst>
                </p14:cNvPr>
                <p14:cNvContentPartPr/>
                <p14:nvPr/>
              </p14:nvContentPartPr>
              <p14:xfrm>
                <a:off x="2262372" y="779932"/>
                <a:ext cx="76320" cy="155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AFFCDE3-8EAD-D55F-641D-01E7E2AC9A7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54812" y="772372"/>
                  <a:ext cx="914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B599BE0-6243-B841-861E-E3BA3C91117F}"/>
                    </a:ext>
                  </a:extLst>
                </p14:cNvPr>
                <p14:cNvContentPartPr/>
                <p14:nvPr/>
              </p14:nvContentPartPr>
              <p14:xfrm>
                <a:off x="2392332" y="591292"/>
                <a:ext cx="119160" cy="332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B599BE0-6243-B841-861E-E3BA3C91117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384772" y="583732"/>
                  <a:ext cx="13428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8229E75-D6E5-D079-86FB-C5F25A79543F}"/>
                    </a:ext>
                  </a:extLst>
                </p14:cNvPr>
                <p14:cNvContentPartPr/>
                <p14:nvPr/>
              </p14:nvContentPartPr>
              <p14:xfrm>
                <a:off x="2571252" y="798652"/>
                <a:ext cx="23040" cy="173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8229E75-D6E5-D079-86FB-C5F25A79543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563692" y="791092"/>
                  <a:ext cx="38160" cy="18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21624049-6048-52CB-E988-BEDF383C074B}"/>
              </a:ext>
            </a:extLst>
          </p:cNvPr>
          <p:cNvGrpSpPr/>
          <p:nvPr/>
        </p:nvGrpSpPr>
        <p:grpSpPr>
          <a:xfrm>
            <a:off x="8959710" y="654374"/>
            <a:ext cx="1356840" cy="430037"/>
            <a:chOff x="8959710" y="654374"/>
            <a:chExt cx="1356840" cy="43003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CC2BBA8-2245-7579-5050-370B5347B1F1}"/>
                    </a:ext>
                  </a:extLst>
                </p14:cNvPr>
                <p14:cNvContentPartPr/>
                <p14:nvPr/>
              </p14:nvContentPartPr>
              <p14:xfrm>
                <a:off x="8959710" y="764534"/>
                <a:ext cx="196560" cy="237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CC2BBA8-2245-7579-5050-370B5347B1F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952150" y="756974"/>
                  <a:ext cx="2116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D19ED35-58E9-EEF7-F86E-E9672947F74A}"/>
                    </a:ext>
                  </a:extLst>
                </p14:cNvPr>
                <p14:cNvContentPartPr/>
                <p14:nvPr/>
              </p14:nvContentPartPr>
              <p14:xfrm>
                <a:off x="9190470" y="849494"/>
                <a:ext cx="173160" cy="104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D19ED35-58E9-EEF7-F86E-E9672947F74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182910" y="841934"/>
                  <a:ext cx="188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F78EF57-5531-FE0F-AB7B-2C56D10FF9E3}"/>
                    </a:ext>
                  </a:extLst>
                </p14:cNvPr>
                <p14:cNvContentPartPr/>
                <p14:nvPr/>
              </p14:nvContentPartPr>
              <p14:xfrm>
                <a:off x="9437790" y="850934"/>
                <a:ext cx="58320" cy="2253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F78EF57-5531-FE0F-AB7B-2C56D10FF9E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430230" y="843374"/>
                  <a:ext cx="7344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FE33971-3358-CD5F-F389-CD32C362719D}"/>
                    </a:ext>
                  </a:extLst>
                </p14:cNvPr>
                <p14:cNvContentPartPr/>
                <p14:nvPr/>
              </p14:nvContentPartPr>
              <p14:xfrm>
                <a:off x="9585750" y="687854"/>
                <a:ext cx="53280" cy="295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FE33971-3358-CD5F-F389-CD32C362719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578190" y="680294"/>
                  <a:ext cx="6840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B711332-B9BF-C1ED-367E-DA80F32DBC47}"/>
                    </a:ext>
                  </a:extLst>
                </p14:cNvPr>
                <p14:cNvContentPartPr/>
                <p14:nvPr/>
              </p14:nvContentPartPr>
              <p14:xfrm>
                <a:off x="9583590" y="930854"/>
                <a:ext cx="76320" cy="410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B711332-B9BF-C1ED-367E-DA80F32DBC4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576030" y="923294"/>
                  <a:ext cx="914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05DA2D5-A4D5-4904-1E07-383A9220C27E}"/>
                    </a:ext>
                  </a:extLst>
                </p14:cNvPr>
                <p14:cNvContentPartPr/>
                <p14:nvPr/>
              </p14:nvContentPartPr>
              <p14:xfrm>
                <a:off x="9704550" y="882974"/>
                <a:ext cx="83160" cy="131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05DA2D5-A4D5-4904-1E07-383A9220C27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696990" y="875414"/>
                  <a:ext cx="982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BC4CE5E-F062-B423-9D2D-A408E930F17E}"/>
                    </a:ext>
                  </a:extLst>
                </p14:cNvPr>
                <p14:cNvContentPartPr/>
                <p14:nvPr/>
              </p14:nvContentPartPr>
              <p14:xfrm>
                <a:off x="9820470" y="877214"/>
                <a:ext cx="81360" cy="130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BC4CE5E-F062-B423-9D2D-A408E930F17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812910" y="869654"/>
                  <a:ext cx="96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95C3C67-1733-7BC8-B74A-D0F46F2CA3B5}"/>
                    </a:ext>
                  </a:extLst>
                </p14:cNvPr>
                <p14:cNvContentPartPr/>
                <p14:nvPr/>
              </p14:nvContentPartPr>
              <p14:xfrm>
                <a:off x="9957990" y="654374"/>
                <a:ext cx="36360" cy="291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95C3C67-1733-7BC8-B74A-D0F46F2CA3B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950430" y="646814"/>
                  <a:ext cx="5148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8EF4896-E812-5539-D73A-FFDCFE64DF8F}"/>
                    </a:ext>
                  </a:extLst>
                </p14:cNvPr>
                <p14:cNvContentPartPr/>
                <p14:nvPr/>
              </p14:nvContentPartPr>
              <p14:xfrm>
                <a:off x="9951150" y="867854"/>
                <a:ext cx="63360" cy="22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8EF4896-E812-5539-D73A-FFDCFE64DF8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943590" y="860294"/>
                  <a:ext cx="784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64D4796-4A18-27E3-4170-78DB64774F91}"/>
                    </a:ext>
                  </a:extLst>
                </p14:cNvPr>
                <p14:cNvContentPartPr/>
                <p14:nvPr/>
              </p14:nvContentPartPr>
              <p14:xfrm>
                <a:off x="10093710" y="862291"/>
                <a:ext cx="7200" cy="1242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64D4796-4A18-27E3-4170-78DB64774F9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086150" y="854731"/>
                  <a:ext cx="223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75C96A9-9157-D2B3-F35F-76A172E34585}"/>
                    </a:ext>
                  </a:extLst>
                </p14:cNvPr>
                <p14:cNvContentPartPr/>
                <p14:nvPr/>
              </p14:nvContentPartPr>
              <p14:xfrm>
                <a:off x="10166430" y="916291"/>
                <a:ext cx="129240" cy="756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75C96A9-9157-D2B3-F35F-76A172E3458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159230" y="908731"/>
                  <a:ext cx="1443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5ACB161-4130-A8D5-7107-884778A3618D}"/>
                    </a:ext>
                  </a:extLst>
                </p14:cNvPr>
                <p14:cNvContentPartPr/>
                <p14:nvPr/>
              </p14:nvContentPartPr>
              <p14:xfrm>
                <a:off x="10284870" y="910891"/>
                <a:ext cx="31680" cy="1735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5ACB161-4130-A8D5-7107-884778A3618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277310" y="903331"/>
                  <a:ext cx="46440" cy="18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D99111BD-6D71-FA46-B89E-A90DE5562BA1}"/>
              </a:ext>
            </a:extLst>
          </p:cNvPr>
          <p:cNvGrpSpPr/>
          <p:nvPr/>
        </p:nvGrpSpPr>
        <p:grpSpPr>
          <a:xfrm>
            <a:off x="6549510" y="5087728"/>
            <a:ext cx="885960" cy="276840"/>
            <a:chOff x="6549510" y="5087728"/>
            <a:chExt cx="88596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D70030A-D860-197C-F33A-214E9B6E8F18}"/>
                    </a:ext>
                  </a:extLst>
                </p14:cNvPr>
                <p14:cNvContentPartPr/>
                <p14:nvPr/>
              </p14:nvContentPartPr>
              <p14:xfrm>
                <a:off x="6549510" y="5087728"/>
                <a:ext cx="138600" cy="2628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D70030A-D860-197C-F33A-214E9B6E8F1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41950" y="5080168"/>
                  <a:ext cx="15372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D8B0703-597F-E763-6AC8-3464AB796A46}"/>
                    </a:ext>
                  </a:extLst>
                </p14:cNvPr>
                <p14:cNvContentPartPr/>
                <p14:nvPr/>
              </p14:nvContentPartPr>
              <p14:xfrm>
                <a:off x="6636630" y="5191408"/>
                <a:ext cx="52560" cy="1533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D8B0703-597F-E763-6AC8-3464AB796A4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629430" y="5183848"/>
                  <a:ext cx="676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74ABEDC-CBF1-4DC4-37DF-0AF1269B4F8D}"/>
                    </a:ext>
                  </a:extLst>
                </p14:cNvPr>
                <p14:cNvContentPartPr/>
                <p14:nvPr/>
              </p14:nvContentPartPr>
              <p14:xfrm>
                <a:off x="6768750" y="5147128"/>
                <a:ext cx="12960" cy="2174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74ABEDC-CBF1-4DC4-37DF-0AF1269B4F8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761190" y="5139568"/>
                  <a:ext cx="2772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4C03A6D7-AADA-EE04-01A0-473847D114C8}"/>
                    </a:ext>
                  </a:extLst>
                </p14:cNvPr>
                <p14:cNvContentPartPr/>
                <p14:nvPr/>
              </p14:nvContentPartPr>
              <p14:xfrm>
                <a:off x="6780630" y="5262688"/>
                <a:ext cx="93960" cy="367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4C03A6D7-AADA-EE04-01A0-473847D114C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773070" y="5255128"/>
                  <a:ext cx="1087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E0E944B-B054-7D26-F55B-7AFA94DB9D69}"/>
                    </a:ext>
                  </a:extLst>
                </p14:cNvPr>
                <p14:cNvContentPartPr/>
                <p14:nvPr/>
              </p14:nvContentPartPr>
              <p14:xfrm>
                <a:off x="6996630" y="5096728"/>
                <a:ext cx="181440" cy="1177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E0E944B-B054-7D26-F55B-7AFA94DB9D6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989070" y="5089168"/>
                  <a:ext cx="1965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C2058C23-FD83-7191-3570-E7E0337B8A2A}"/>
                    </a:ext>
                  </a:extLst>
                </p14:cNvPr>
                <p14:cNvContentPartPr/>
                <p14:nvPr/>
              </p14:nvContentPartPr>
              <p14:xfrm>
                <a:off x="7104990" y="5214808"/>
                <a:ext cx="9720" cy="896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C2058C23-FD83-7191-3570-E7E0337B8A2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097430" y="5207248"/>
                  <a:ext cx="248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CE94896-36EE-240F-5A6F-0D8511DAE069}"/>
                    </a:ext>
                  </a:extLst>
                </p14:cNvPr>
                <p14:cNvContentPartPr/>
                <p14:nvPr/>
              </p14:nvContentPartPr>
              <p14:xfrm>
                <a:off x="7048470" y="5263768"/>
                <a:ext cx="183600" cy="450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CE94896-36EE-240F-5A6F-0D8511DAE06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040910" y="5256208"/>
                  <a:ext cx="1983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856CFFD-4AEC-1CED-394F-3603AD57F756}"/>
                    </a:ext>
                  </a:extLst>
                </p14:cNvPr>
                <p14:cNvContentPartPr/>
                <p14:nvPr/>
              </p14:nvContentPartPr>
              <p14:xfrm>
                <a:off x="7281390" y="5120848"/>
                <a:ext cx="40320" cy="1882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856CFFD-4AEC-1CED-394F-3603AD57F75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273830" y="5113288"/>
                  <a:ext cx="554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82D5A62-7C81-89BC-9E0A-F79374EF79EE}"/>
                    </a:ext>
                  </a:extLst>
                </p14:cNvPr>
                <p14:cNvContentPartPr/>
                <p14:nvPr/>
              </p14:nvContentPartPr>
              <p14:xfrm>
                <a:off x="7280670" y="5193928"/>
                <a:ext cx="154800" cy="482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82D5A62-7C81-89BC-9E0A-F79374EF79E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273110" y="5186368"/>
                  <a:ext cx="16992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C631548A-E6E9-7CAB-6126-D1F76B77DE50}"/>
              </a:ext>
            </a:extLst>
          </p:cNvPr>
          <p:cNvGrpSpPr/>
          <p:nvPr/>
        </p:nvGrpSpPr>
        <p:grpSpPr>
          <a:xfrm>
            <a:off x="7866030" y="5126608"/>
            <a:ext cx="882000" cy="337320"/>
            <a:chOff x="7866030" y="5126608"/>
            <a:chExt cx="88200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CE8BB80-9415-AA4A-46B2-0011F236776E}"/>
                    </a:ext>
                  </a:extLst>
                </p14:cNvPr>
                <p14:cNvContentPartPr/>
                <p14:nvPr/>
              </p14:nvContentPartPr>
              <p14:xfrm>
                <a:off x="7866030" y="5134888"/>
                <a:ext cx="91440" cy="1706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CE8BB80-9415-AA4A-46B2-0011F236776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858470" y="5127328"/>
                  <a:ext cx="1062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6DD6D6F-CE2E-5CAC-D471-B45B29809DA3}"/>
                    </a:ext>
                  </a:extLst>
                </p14:cNvPr>
                <p14:cNvContentPartPr/>
                <p14:nvPr/>
              </p14:nvContentPartPr>
              <p14:xfrm>
                <a:off x="7866030" y="5255488"/>
                <a:ext cx="90000" cy="763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6DD6D6F-CE2E-5CAC-D471-B45B29809DA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858470" y="5247928"/>
                  <a:ext cx="1051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3964FEE-067F-58EC-80E0-A894CD9A9581}"/>
                    </a:ext>
                  </a:extLst>
                </p14:cNvPr>
                <p14:cNvContentPartPr/>
                <p14:nvPr/>
              </p14:nvContentPartPr>
              <p14:xfrm>
                <a:off x="8067990" y="5126608"/>
                <a:ext cx="19800" cy="1771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3964FEE-067F-58EC-80E0-A894CD9A958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060430" y="5119048"/>
                  <a:ext cx="345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3FCDF75-662D-435C-E665-3D1C391A18EA}"/>
                    </a:ext>
                  </a:extLst>
                </p14:cNvPr>
                <p14:cNvContentPartPr/>
                <p14:nvPr/>
              </p14:nvContentPartPr>
              <p14:xfrm>
                <a:off x="8066190" y="5204368"/>
                <a:ext cx="87480" cy="140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3FCDF75-662D-435C-E665-3D1C391A18E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058630" y="5196808"/>
                  <a:ext cx="1026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14BCB7C-BB4D-DD5F-13D3-E340A67AA2CA}"/>
                    </a:ext>
                  </a:extLst>
                </p14:cNvPr>
                <p14:cNvContentPartPr/>
                <p14:nvPr/>
              </p14:nvContentPartPr>
              <p14:xfrm>
                <a:off x="7898430" y="5344768"/>
                <a:ext cx="71280" cy="1130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14BCB7C-BB4D-DD5F-13D3-E340A67AA2C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890870" y="5337208"/>
                  <a:ext cx="864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6899B34-9C5C-846E-EDEA-9C562C1472FA}"/>
                    </a:ext>
                  </a:extLst>
                </p14:cNvPr>
                <p14:cNvContentPartPr/>
                <p14:nvPr/>
              </p14:nvContentPartPr>
              <p14:xfrm>
                <a:off x="7946310" y="5384368"/>
                <a:ext cx="90720" cy="306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6899B34-9C5C-846E-EDEA-9C562C1472F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938750" y="5376808"/>
                  <a:ext cx="1058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6C3394C-8670-096E-83AA-0B880CBFCB26}"/>
                    </a:ext>
                  </a:extLst>
                </p14:cNvPr>
                <p14:cNvContentPartPr/>
                <p14:nvPr/>
              </p14:nvContentPartPr>
              <p14:xfrm>
                <a:off x="8000670" y="5326048"/>
                <a:ext cx="109800" cy="1209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6C3394C-8670-096E-83AA-0B880CBFCB2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993110" y="5318488"/>
                  <a:ext cx="1249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6ED0B4F-091E-46D7-DF58-75A292D3A1E4}"/>
                    </a:ext>
                  </a:extLst>
                </p14:cNvPr>
                <p14:cNvContentPartPr/>
                <p14:nvPr/>
              </p14:nvContentPartPr>
              <p14:xfrm>
                <a:off x="8072310" y="5378608"/>
                <a:ext cx="63360" cy="594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6ED0B4F-091E-46D7-DF58-75A292D3A1E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064750" y="5371048"/>
                  <a:ext cx="784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D2B91EA-558C-7B66-C352-967431B40E40}"/>
                    </a:ext>
                  </a:extLst>
                </p14:cNvPr>
                <p14:cNvContentPartPr/>
                <p14:nvPr/>
              </p14:nvContentPartPr>
              <p14:xfrm>
                <a:off x="8271390" y="5157208"/>
                <a:ext cx="70200" cy="1299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D2B91EA-558C-7B66-C352-967431B40E4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264190" y="5149648"/>
                  <a:ext cx="853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2D51831-6A1D-0535-5535-9279393EF6D1}"/>
                    </a:ext>
                  </a:extLst>
                </p14:cNvPr>
                <p14:cNvContentPartPr/>
                <p14:nvPr/>
              </p14:nvContentPartPr>
              <p14:xfrm>
                <a:off x="8400990" y="5219128"/>
                <a:ext cx="83160" cy="212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2D51831-6A1D-0535-5535-9279393EF6D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393430" y="5211568"/>
                  <a:ext cx="98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147207BF-2E93-7EBC-034E-D0D6E93289B6}"/>
                    </a:ext>
                  </a:extLst>
                </p14:cNvPr>
                <p14:cNvContentPartPr/>
                <p14:nvPr/>
              </p14:nvContentPartPr>
              <p14:xfrm>
                <a:off x="8478750" y="5152528"/>
                <a:ext cx="16560" cy="1623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147207BF-2E93-7EBC-034E-D0D6E93289B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471550" y="5144968"/>
                  <a:ext cx="316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7D1AF67-1F65-7B5F-F6E5-28C6E8FAC359}"/>
                    </a:ext>
                  </a:extLst>
                </p14:cNvPr>
                <p14:cNvContentPartPr/>
                <p14:nvPr/>
              </p14:nvContentPartPr>
              <p14:xfrm>
                <a:off x="8619150" y="5185648"/>
                <a:ext cx="93600" cy="896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7D1AF67-1F65-7B5F-F6E5-28C6E8FAC35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611950" y="5178088"/>
                  <a:ext cx="1087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3856BC3-D3CF-8CEA-5A90-90768C250256}"/>
                    </a:ext>
                  </a:extLst>
                </p14:cNvPr>
                <p14:cNvContentPartPr/>
                <p14:nvPr/>
              </p14:nvContentPartPr>
              <p14:xfrm>
                <a:off x="8637870" y="5304088"/>
                <a:ext cx="15840" cy="993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3856BC3-D3CF-8CEA-5A90-90768C25025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630310" y="5296528"/>
                  <a:ext cx="309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A1B38A68-641D-B289-7D05-5A8007391CEE}"/>
                    </a:ext>
                  </a:extLst>
                </p14:cNvPr>
                <p14:cNvContentPartPr/>
                <p14:nvPr/>
              </p14:nvContentPartPr>
              <p14:xfrm>
                <a:off x="8707350" y="5337208"/>
                <a:ext cx="27000" cy="878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A1B38A68-641D-B289-7D05-5A8007391CE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699790" y="5329648"/>
                  <a:ext cx="421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1FFB546E-53DF-3379-533E-EE6C1A9B0AF1}"/>
                    </a:ext>
                  </a:extLst>
                </p14:cNvPr>
                <p14:cNvContentPartPr/>
                <p14:nvPr/>
              </p14:nvContentPartPr>
              <p14:xfrm>
                <a:off x="8568750" y="5453128"/>
                <a:ext cx="179280" cy="108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1FFB546E-53DF-3379-533E-EE6C1A9B0AF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561190" y="5445568"/>
                  <a:ext cx="194040" cy="2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98E4F816-2C6F-0A85-BFC9-63816C016246}"/>
                  </a:ext>
                </a:extLst>
              </p14:cNvPr>
              <p14:cNvContentPartPr/>
              <p14:nvPr/>
            </p14:nvContentPartPr>
            <p14:xfrm>
              <a:off x="8997150" y="5459248"/>
              <a:ext cx="5400" cy="288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98E4F816-2C6F-0A85-BFC9-63816C016246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8989590" y="5451688"/>
                <a:ext cx="20520" cy="1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6B7B1953-96CB-4758-FB0A-CDAC24932D3D}"/>
              </a:ext>
            </a:extLst>
          </p:cNvPr>
          <p:cNvGrpSpPr/>
          <p:nvPr/>
        </p:nvGrpSpPr>
        <p:grpSpPr>
          <a:xfrm>
            <a:off x="9457590" y="5174488"/>
            <a:ext cx="705240" cy="215280"/>
            <a:chOff x="9457590" y="5174488"/>
            <a:chExt cx="70524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5DBA034-F370-351B-FCAA-4F63A7FC1B82}"/>
                    </a:ext>
                  </a:extLst>
                </p14:cNvPr>
                <p14:cNvContentPartPr/>
                <p14:nvPr/>
              </p14:nvContentPartPr>
              <p14:xfrm>
                <a:off x="9457590" y="5183488"/>
                <a:ext cx="174240" cy="1299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5DBA034-F370-351B-FCAA-4F63A7FC1B8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450030" y="5175928"/>
                  <a:ext cx="1893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86344F4-CA9F-56CB-28BC-6A5CBBBDB18C}"/>
                    </a:ext>
                  </a:extLst>
                </p14:cNvPr>
                <p14:cNvContentPartPr/>
                <p14:nvPr/>
              </p14:nvContentPartPr>
              <p14:xfrm>
                <a:off x="9459030" y="5322808"/>
                <a:ext cx="236880" cy="378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86344F4-CA9F-56CB-28BC-6A5CBBBDB18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451470" y="5315248"/>
                  <a:ext cx="2520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9EC2EFC-7914-2B77-4655-5B1A78F2D854}"/>
                    </a:ext>
                  </a:extLst>
                </p14:cNvPr>
                <p14:cNvContentPartPr/>
                <p14:nvPr/>
              </p14:nvContentPartPr>
              <p14:xfrm>
                <a:off x="9739470" y="5178448"/>
                <a:ext cx="97560" cy="1533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9EC2EFC-7914-2B77-4655-5B1A78F2D85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731910" y="5170888"/>
                  <a:ext cx="1126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87F9748-47BE-019B-CA31-9FD37D8AA7DF}"/>
                    </a:ext>
                  </a:extLst>
                </p14:cNvPr>
                <p14:cNvContentPartPr/>
                <p14:nvPr/>
              </p14:nvContentPartPr>
              <p14:xfrm>
                <a:off x="9898230" y="5218408"/>
                <a:ext cx="20160" cy="1170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87F9748-47BE-019B-CA31-9FD37D8AA7D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890670" y="5210848"/>
                  <a:ext cx="352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903494FD-82E1-4745-1CFD-728FDA9E5FFC}"/>
                    </a:ext>
                  </a:extLst>
                </p14:cNvPr>
                <p14:cNvContentPartPr/>
                <p14:nvPr/>
              </p14:nvContentPartPr>
              <p14:xfrm>
                <a:off x="10025310" y="5174488"/>
                <a:ext cx="137520" cy="1227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903494FD-82E1-4745-1CFD-728FDA9E5FF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017750" y="5166928"/>
                  <a:ext cx="1522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36E0F5E-670E-F423-802A-64A6B30FBA3B}"/>
                    </a:ext>
                  </a:extLst>
                </p14:cNvPr>
                <p14:cNvContentPartPr/>
                <p14:nvPr/>
              </p14:nvContentPartPr>
              <p14:xfrm>
                <a:off x="10090470" y="5316328"/>
                <a:ext cx="9000" cy="734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36E0F5E-670E-F423-802A-64A6B30FBA3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083270" y="5308768"/>
                  <a:ext cx="241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413D4C1-D932-41AB-076F-D4DC087BBF94}"/>
                    </a:ext>
                  </a:extLst>
                </p14:cNvPr>
                <p14:cNvContentPartPr/>
                <p14:nvPr/>
              </p14:nvContentPartPr>
              <p14:xfrm>
                <a:off x="10010910" y="5364928"/>
                <a:ext cx="116640" cy="21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413D4C1-D932-41AB-076F-D4DC087BBF9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003350" y="5357368"/>
                  <a:ext cx="131760" cy="1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A70D898D-E568-F0E7-E12B-2238E50BC57C}"/>
                  </a:ext>
                </a:extLst>
              </p14:cNvPr>
              <p14:cNvContentPartPr/>
              <p14:nvPr/>
            </p14:nvContentPartPr>
            <p14:xfrm>
              <a:off x="7579830" y="5582008"/>
              <a:ext cx="1113840" cy="15732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A70D898D-E568-F0E7-E12B-2238E50BC57C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7572270" y="5574448"/>
                <a:ext cx="1128960" cy="17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1688F865-B1A0-BF52-2C3F-CDE1DD161E47}"/>
              </a:ext>
            </a:extLst>
          </p:cNvPr>
          <p:cNvGrpSpPr/>
          <p:nvPr/>
        </p:nvGrpSpPr>
        <p:grpSpPr>
          <a:xfrm>
            <a:off x="10555230" y="5011768"/>
            <a:ext cx="1081800" cy="375120"/>
            <a:chOff x="10555230" y="5011768"/>
            <a:chExt cx="1081800" cy="37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5E56890-05A3-6F86-0FF6-9FEF1F0D98B6}"/>
                    </a:ext>
                  </a:extLst>
                </p14:cNvPr>
                <p14:cNvContentPartPr/>
                <p14:nvPr/>
              </p14:nvContentPartPr>
              <p14:xfrm>
                <a:off x="10555230" y="5116888"/>
                <a:ext cx="163440" cy="1533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5E56890-05A3-6F86-0FF6-9FEF1F0D98B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547670" y="5109328"/>
                  <a:ext cx="1785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0C27F2F-9BDA-CFA7-7636-DE4AA3299803}"/>
                    </a:ext>
                  </a:extLst>
                </p14:cNvPr>
                <p14:cNvContentPartPr/>
                <p14:nvPr/>
              </p14:nvContentPartPr>
              <p14:xfrm>
                <a:off x="10577190" y="5171248"/>
                <a:ext cx="134280" cy="255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0C27F2F-9BDA-CFA7-7636-DE4AA329980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569630" y="5163688"/>
                  <a:ext cx="1494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063DC75-8BB7-2633-712E-305BF0F84258}"/>
                    </a:ext>
                  </a:extLst>
                </p14:cNvPr>
                <p14:cNvContentPartPr/>
                <p14:nvPr/>
              </p14:nvContentPartPr>
              <p14:xfrm>
                <a:off x="10769430" y="5092768"/>
                <a:ext cx="39600" cy="1753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063DC75-8BB7-2633-712E-305BF0F8425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761870" y="5085208"/>
                  <a:ext cx="547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16AB5DD-57E4-D032-B580-F89C0277E0E6}"/>
                    </a:ext>
                  </a:extLst>
                </p14:cNvPr>
                <p14:cNvContentPartPr/>
                <p14:nvPr/>
              </p14:nvContentPartPr>
              <p14:xfrm>
                <a:off x="10777710" y="5200408"/>
                <a:ext cx="68400" cy="86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16AB5DD-57E4-D032-B580-F89C0277E0E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770150" y="5192848"/>
                  <a:ext cx="831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1287CFE-5C66-C090-285F-3E4EC5295DE5}"/>
                    </a:ext>
                  </a:extLst>
                </p14:cNvPr>
                <p14:cNvContentPartPr/>
                <p14:nvPr/>
              </p14:nvContentPartPr>
              <p14:xfrm>
                <a:off x="10897590" y="5104648"/>
                <a:ext cx="107640" cy="1411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1287CFE-5C66-C090-285F-3E4EC5295DE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890030" y="5097088"/>
                  <a:ext cx="122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1FA6B23-6ED6-D241-AF33-79E1F6FA5716}"/>
                    </a:ext>
                  </a:extLst>
                </p14:cNvPr>
                <p14:cNvContentPartPr/>
                <p14:nvPr/>
              </p14:nvContentPartPr>
              <p14:xfrm>
                <a:off x="11026110" y="5137048"/>
                <a:ext cx="34560" cy="892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1FA6B23-6ED6-D241-AF33-79E1F6FA571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1018550" y="5129488"/>
                  <a:ext cx="496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ED1EBD69-3D64-C5C5-2666-10B8DE8BE3AD}"/>
                    </a:ext>
                  </a:extLst>
                </p14:cNvPr>
                <p14:cNvContentPartPr/>
                <p14:nvPr/>
              </p14:nvContentPartPr>
              <p14:xfrm>
                <a:off x="11034030" y="5190688"/>
                <a:ext cx="59400" cy="133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ED1EBD69-3D64-C5C5-2666-10B8DE8BE3A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1026470" y="5183128"/>
                  <a:ext cx="745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34EFCCCE-D918-DE13-D0CB-84A2B2D0A530}"/>
                    </a:ext>
                  </a:extLst>
                </p14:cNvPr>
                <p14:cNvContentPartPr/>
                <p14:nvPr/>
              </p14:nvContentPartPr>
              <p14:xfrm>
                <a:off x="11204670" y="5099968"/>
                <a:ext cx="72720" cy="950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34EFCCCE-D918-DE13-D0CB-84A2B2D0A53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197110" y="5092408"/>
                  <a:ext cx="878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0AE9DA4B-21A6-AFCE-E1C6-6BF20C24D1FB}"/>
                    </a:ext>
                  </a:extLst>
                </p14:cNvPr>
                <p14:cNvContentPartPr/>
                <p14:nvPr/>
              </p14:nvContentPartPr>
              <p14:xfrm>
                <a:off x="11295030" y="5103208"/>
                <a:ext cx="37080" cy="1598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0AE9DA4B-21A6-AFCE-E1C6-6BF20C24D1F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287470" y="5095648"/>
                  <a:ext cx="522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6158EBE-1FF0-8386-0415-9651A322DAD8}"/>
                    </a:ext>
                  </a:extLst>
                </p14:cNvPr>
                <p14:cNvContentPartPr/>
                <p14:nvPr/>
              </p14:nvContentPartPr>
              <p14:xfrm>
                <a:off x="11327430" y="5137408"/>
                <a:ext cx="107640" cy="165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6158EBE-1FF0-8386-0415-9651A322DAD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319870" y="5129848"/>
                  <a:ext cx="1224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14F3EFA0-CDA7-D888-789A-B4399BE5234A}"/>
                    </a:ext>
                  </a:extLst>
                </p14:cNvPr>
                <p14:cNvContentPartPr/>
                <p14:nvPr/>
              </p14:nvContentPartPr>
              <p14:xfrm>
                <a:off x="11486190" y="5011768"/>
                <a:ext cx="144720" cy="766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14F3EFA0-CDA7-D888-789A-B4399BE5234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478630" y="5004208"/>
                  <a:ext cx="1598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C94D9620-2E54-A7E4-C613-5EA5AE824A36}"/>
                    </a:ext>
                  </a:extLst>
                </p14:cNvPr>
                <p14:cNvContentPartPr/>
                <p14:nvPr/>
              </p14:nvContentPartPr>
              <p14:xfrm>
                <a:off x="11462070" y="5166208"/>
                <a:ext cx="110520" cy="126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C94D9620-2E54-A7E4-C613-5EA5AE824A3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454510" y="5158648"/>
                  <a:ext cx="1256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B129F85-7114-57D7-7556-ACD6E6AFD8F6}"/>
                    </a:ext>
                  </a:extLst>
                </p14:cNvPr>
                <p14:cNvContentPartPr/>
                <p14:nvPr/>
              </p14:nvContentPartPr>
              <p14:xfrm>
                <a:off x="11450910" y="5215168"/>
                <a:ext cx="186120" cy="1717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B129F85-7114-57D7-7556-ACD6E6AFD8F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443350" y="5207608"/>
                  <a:ext cx="20088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724191A4-8B1A-EE45-221B-F21282B3C958}"/>
              </a:ext>
            </a:extLst>
          </p:cNvPr>
          <p:cNvGrpSpPr/>
          <p:nvPr/>
        </p:nvGrpSpPr>
        <p:grpSpPr>
          <a:xfrm>
            <a:off x="9673230" y="5588488"/>
            <a:ext cx="1290960" cy="331200"/>
            <a:chOff x="9673230" y="5588488"/>
            <a:chExt cx="1290960" cy="33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14DF366-CF6A-8CBB-31E9-7BC776596853}"/>
                    </a:ext>
                  </a:extLst>
                </p14:cNvPr>
                <p14:cNvContentPartPr/>
                <p14:nvPr/>
              </p14:nvContentPartPr>
              <p14:xfrm>
                <a:off x="9673230" y="5681368"/>
                <a:ext cx="79920" cy="1317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14DF366-CF6A-8CBB-31E9-7BC77659685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666030" y="5673808"/>
                  <a:ext cx="95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1B02B824-9E2F-764F-D8A2-9E6337E21B1F}"/>
                    </a:ext>
                  </a:extLst>
                </p14:cNvPr>
                <p14:cNvContentPartPr/>
                <p14:nvPr/>
              </p14:nvContentPartPr>
              <p14:xfrm>
                <a:off x="9734430" y="5715568"/>
                <a:ext cx="61920" cy="561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1B02B824-9E2F-764F-D8A2-9E6337E21B1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726870" y="5708008"/>
                  <a:ext cx="77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15A0530-3325-2A76-25E4-05B5805F8A0D}"/>
                    </a:ext>
                  </a:extLst>
                </p14:cNvPr>
                <p14:cNvContentPartPr/>
                <p14:nvPr/>
              </p14:nvContentPartPr>
              <p14:xfrm>
                <a:off x="9869070" y="5636368"/>
                <a:ext cx="14040" cy="1242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15A0530-3325-2A76-25E4-05B5805F8A0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861510" y="5628808"/>
                  <a:ext cx="291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A047973A-CBB2-A2DD-14C2-46C260041465}"/>
                    </a:ext>
                  </a:extLst>
                </p14:cNvPr>
                <p14:cNvContentPartPr/>
                <p14:nvPr/>
              </p14:nvContentPartPr>
              <p14:xfrm>
                <a:off x="9874470" y="5732488"/>
                <a:ext cx="48240" cy="133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A047973A-CBB2-A2DD-14C2-46C26004146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866910" y="5724928"/>
                  <a:ext cx="633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2BAB1B71-397D-AF6A-A1E6-67DA0CDF7516}"/>
                    </a:ext>
                  </a:extLst>
                </p14:cNvPr>
                <p14:cNvContentPartPr/>
                <p14:nvPr/>
              </p14:nvContentPartPr>
              <p14:xfrm>
                <a:off x="9783750" y="5829688"/>
                <a:ext cx="55080" cy="698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2BAB1B71-397D-AF6A-A1E6-67DA0CDF751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776190" y="5822128"/>
                  <a:ext cx="702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406EC5F-1BD2-C171-A74D-DFE6DE3F992A}"/>
                    </a:ext>
                  </a:extLst>
                </p14:cNvPr>
                <p14:cNvContentPartPr/>
                <p14:nvPr/>
              </p14:nvContentPartPr>
              <p14:xfrm>
                <a:off x="9839550" y="5845168"/>
                <a:ext cx="25920" cy="262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406EC5F-1BD2-C171-A74D-DFE6DE3F992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831990" y="5837608"/>
                  <a:ext cx="410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8EEF53F8-5551-1EDD-10B6-4C80B7A53B52}"/>
                    </a:ext>
                  </a:extLst>
                </p14:cNvPr>
                <p14:cNvContentPartPr/>
                <p14:nvPr/>
              </p14:nvContentPartPr>
              <p14:xfrm>
                <a:off x="9875910" y="5827528"/>
                <a:ext cx="53280" cy="547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8EEF53F8-5551-1EDD-10B6-4C80B7A53B5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868350" y="5820328"/>
                  <a:ext cx="684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34BA4FDE-1317-449D-1B98-C3E2647F33C8}"/>
                    </a:ext>
                  </a:extLst>
                </p14:cNvPr>
                <p14:cNvContentPartPr/>
                <p14:nvPr/>
              </p14:nvContentPartPr>
              <p14:xfrm>
                <a:off x="9905790" y="5857408"/>
                <a:ext cx="64440" cy="320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34BA4FDE-1317-449D-1B98-C3E2647F33C8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898230" y="5849848"/>
                  <a:ext cx="795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5C40BEB1-7C66-91AD-8F6E-D437E2931EEF}"/>
                    </a:ext>
                  </a:extLst>
                </p14:cNvPr>
                <p14:cNvContentPartPr/>
                <p14:nvPr/>
              </p14:nvContentPartPr>
              <p14:xfrm>
                <a:off x="10086150" y="5668768"/>
                <a:ext cx="63360" cy="856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5C40BEB1-7C66-91AD-8F6E-D437E2931EE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0078590" y="5661208"/>
                  <a:ext cx="784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4C32636-1887-C246-4C23-814C2CD1347E}"/>
                    </a:ext>
                  </a:extLst>
                </p14:cNvPr>
                <p14:cNvContentPartPr/>
                <p14:nvPr/>
              </p14:nvContentPartPr>
              <p14:xfrm>
                <a:off x="10158510" y="5687128"/>
                <a:ext cx="106200" cy="385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4C32636-1887-C246-4C23-814C2CD1347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150950" y="5679568"/>
                  <a:ext cx="1213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6561892-D90D-EC32-050C-79708578409F}"/>
                    </a:ext>
                  </a:extLst>
                </p14:cNvPr>
                <p14:cNvContentPartPr/>
                <p14:nvPr/>
              </p14:nvContentPartPr>
              <p14:xfrm>
                <a:off x="10266150" y="5653288"/>
                <a:ext cx="7920" cy="831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6561892-D90D-EC32-050C-79708578409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258590" y="5645728"/>
                  <a:ext cx="230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E74F73D-5044-B736-136E-64118E20E09F}"/>
                    </a:ext>
                  </a:extLst>
                </p14:cNvPr>
                <p14:cNvContentPartPr/>
                <p14:nvPr/>
              </p14:nvContentPartPr>
              <p14:xfrm>
                <a:off x="10417710" y="5588488"/>
                <a:ext cx="131400" cy="1450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E74F73D-5044-B736-136E-64118E20E09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410150" y="5580928"/>
                  <a:ext cx="1465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8F379E89-7E22-C12C-9092-BEA69952F245}"/>
                    </a:ext>
                  </a:extLst>
                </p14:cNvPr>
                <p14:cNvContentPartPr/>
                <p14:nvPr/>
              </p14:nvContentPartPr>
              <p14:xfrm>
                <a:off x="10432470" y="5753728"/>
                <a:ext cx="16560" cy="648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8F379E89-7E22-C12C-9092-BEA69952F24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424910" y="5746168"/>
                  <a:ext cx="316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C4A9C67A-8CBB-9AAB-8CFE-4D4E4CABCE8A}"/>
                    </a:ext>
                  </a:extLst>
                </p14:cNvPr>
                <p14:cNvContentPartPr/>
                <p14:nvPr/>
              </p14:nvContentPartPr>
              <p14:xfrm>
                <a:off x="10484310" y="5773168"/>
                <a:ext cx="6120" cy="968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C4A9C67A-8CBB-9AAB-8CFE-4D4E4CABCE8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476750" y="5765608"/>
                  <a:ext cx="208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20AA52F-B2EA-79F1-52A9-C93A75F0A31D}"/>
                    </a:ext>
                  </a:extLst>
                </p14:cNvPr>
                <p14:cNvContentPartPr/>
                <p14:nvPr/>
              </p14:nvContentPartPr>
              <p14:xfrm>
                <a:off x="10349670" y="5807008"/>
                <a:ext cx="410760" cy="572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20AA52F-B2EA-79F1-52A9-C93A75F0A31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342110" y="5799448"/>
                  <a:ext cx="4258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C21B76FB-0369-212E-5CDE-756351F61798}"/>
                    </a:ext>
                  </a:extLst>
                </p14:cNvPr>
                <p14:cNvContentPartPr/>
                <p14:nvPr/>
              </p14:nvContentPartPr>
              <p14:xfrm>
                <a:off x="10936470" y="5909608"/>
                <a:ext cx="27720" cy="100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C21B76FB-0369-212E-5CDE-756351F6179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928910" y="5902048"/>
                  <a:ext cx="42840" cy="2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43" name="Input penna 142">
                <a:extLst>
                  <a:ext uri="{FF2B5EF4-FFF2-40B4-BE49-F238E27FC236}">
                    <a16:creationId xmlns:a16="http://schemas.microsoft.com/office/drawing/2014/main" id="{4D438564-2852-780F-4B2B-E1C54609C942}"/>
                  </a:ext>
                </a:extLst>
              </p14:cNvPr>
              <p14:cNvContentPartPr/>
              <p14:nvPr/>
            </p14:nvContentPartPr>
            <p14:xfrm>
              <a:off x="9376230" y="6040648"/>
              <a:ext cx="2295000" cy="369360"/>
            </p14:xfrm>
          </p:contentPart>
        </mc:Choice>
        <mc:Fallback>
          <p:pic>
            <p:nvPicPr>
              <p:cNvPr id="143" name="Input penna 142">
                <a:extLst>
                  <a:ext uri="{FF2B5EF4-FFF2-40B4-BE49-F238E27FC236}">
                    <a16:creationId xmlns:a16="http://schemas.microsoft.com/office/drawing/2014/main" id="{4D438564-2852-780F-4B2B-E1C54609C942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69030" y="6033088"/>
                <a:ext cx="2310120" cy="38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E3900FFC-B096-6917-7FE1-96EC30FC564A}"/>
              </a:ext>
            </a:extLst>
          </p:cNvPr>
          <p:cNvGrpSpPr/>
          <p:nvPr/>
        </p:nvGrpSpPr>
        <p:grpSpPr>
          <a:xfrm>
            <a:off x="7119390" y="4448150"/>
            <a:ext cx="204480" cy="110520"/>
            <a:chOff x="7119390" y="4448150"/>
            <a:chExt cx="204480" cy="11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71AB0302-9F22-9E53-2FAD-8716ACF01404}"/>
                    </a:ext>
                  </a:extLst>
                </p14:cNvPr>
                <p14:cNvContentPartPr/>
                <p14:nvPr/>
              </p14:nvContentPartPr>
              <p14:xfrm>
                <a:off x="7119390" y="4460390"/>
                <a:ext cx="181080" cy="180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71AB0302-9F22-9E53-2FAD-8716ACF0140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112190" y="4452830"/>
                  <a:ext cx="1962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78E95EE-F813-5FB8-0F45-65BEA4B07B90}"/>
                    </a:ext>
                  </a:extLst>
                </p14:cNvPr>
                <p14:cNvContentPartPr/>
                <p14:nvPr/>
              </p14:nvContentPartPr>
              <p14:xfrm>
                <a:off x="7264470" y="4448150"/>
                <a:ext cx="59400" cy="1105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78E95EE-F813-5FB8-0F45-65BEA4B07B9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257270" y="4440590"/>
                  <a:ext cx="74520" cy="12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740E9526-289D-7833-B741-74C81B68545A}"/>
                  </a:ext>
                </a:extLst>
              </p14:cNvPr>
              <p14:cNvContentPartPr/>
              <p14:nvPr/>
            </p14:nvContentPartPr>
            <p14:xfrm>
              <a:off x="8102550" y="4247630"/>
              <a:ext cx="491760" cy="34128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740E9526-289D-7833-B741-74C81B68545A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8094990" y="4240070"/>
                <a:ext cx="506880" cy="35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764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A9F0C-6B98-4F0F-3728-6998AF4A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B50631D-C3F3-D539-6B89-E3ED7E34D6A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BB0C66-3F1D-8551-04BD-C3CF3C3BEA3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075E0A2-FAC2-A247-89D1-9B80F963925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56C2C87-3DBA-E78D-C346-AC4CD99B011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1E81656-DCF5-1577-0691-1867BD2ACE7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C6C1803-B689-B734-5623-15BD3FC2725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5063ED1-A0FB-27EF-C315-5B10276F935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83CD62D-4F4E-DDB2-11A9-B6E943C6A37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6A1AFD3-8484-6E5E-346A-E1068349BE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501D5CD-2380-DD15-E1BE-F75072ED64D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BEB0FC0-AFD5-818A-D782-41FEF19A34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3337713-160C-14AA-F836-CEA9F3127F3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4B65F24-EDEF-CA32-D90F-4737BA00F19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AE6292C-99E3-9365-864B-EE86CE371B4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2C6E0BF-AE31-4C9A-6ABC-E7B0B23C9D3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F256ED8-70F9-84E3-F74F-65F5A7615B4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357662C-DD63-47FE-1B2A-9B216BC2E6E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6C0B718-23CD-B530-3439-8E7B44EE938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C62AAAA-6671-9403-18B9-BAD680FCA9E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0523864-A70A-5BFF-8AFD-D32B3E948E4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CA6FA36-4F07-C0D4-A01F-556B715BC91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A1E8245-6DFC-D151-1DB4-E07BA5B1A8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DEB63A2-F6DE-8641-6B66-1C730B7F85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4645E97-7F44-46F4-054A-0A3FEE2679A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A91C987-615E-7FED-F762-79B33F72290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E277B4E-2DEC-4931-4E67-7764A7D0BA7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86ABA53-A8FB-F13E-04FF-E9558DB04E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1777856-C86E-026F-B279-6BDB131AB0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2A94777-A26B-D2EB-5F72-9C05F5FCF51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358B156-E076-0FF9-251C-5E660A1BA58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B4A2C8C-7EDC-558D-9263-4D66B884B8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3AC32F7-5EE8-FDF2-91E6-AAC1322E0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92DB287-6CCB-E9BF-CC76-F796A2C4A6A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021B1FE-EDA0-C28F-6114-C6639985D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6C13BD1-C159-FEC3-E266-F305CF513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7" name="Immagine 6" descr="Immagine che contiene testo, ricevuta, schermata, Carattere&#10;&#10;Descrizione generata automaticamente">
            <a:extLst>
              <a:ext uri="{FF2B5EF4-FFF2-40B4-BE49-F238E27FC236}">
                <a16:creationId xmlns:a16="http://schemas.microsoft.com/office/drawing/2014/main" id="{6868D874-C354-1714-BB9F-D49B4587D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67" y="2301554"/>
            <a:ext cx="10845506" cy="208826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C6A85C5D-4A94-D544-7222-08744DC46041}"/>
                  </a:ext>
                </a:extLst>
              </p14:cNvPr>
              <p14:cNvContentPartPr/>
              <p14:nvPr/>
            </p14:nvContentPartPr>
            <p14:xfrm>
              <a:off x="3535251" y="3459321"/>
              <a:ext cx="1604160" cy="1069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C6A85C5D-4A94-D544-7222-08744DC460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27691" y="3451761"/>
                <a:ext cx="161892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A5588D13-E5AB-485B-1297-D28A54A1E68E}"/>
                  </a:ext>
                </a:extLst>
              </p14:cNvPr>
              <p14:cNvContentPartPr/>
              <p14:nvPr/>
            </p14:nvContentPartPr>
            <p14:xfrm>
              <a:off x="9394950" y="3086878"/>
              <a:ext cx="1122840" cy="47016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A5588D13-E5AB-485B-1297-D28A54A1E68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87390" y="3079318"/>
                <a:ext cx="1137960" cy="48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790B927-460D-267C-B0AF-D07F5DAC00D8}"/>
                  </a:ext>
                </a:extLst>
              </p14:cNvPr>
              <p14:cNvContentPartPr/>
              <p14:nvPr/>
            </p14:nvContentPartPr>
            <p14:xfrm>
              <a:off x="3388812" y="4209921"/>
              <a:ext cx="1195560" cy="1551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790B927-460D-267C-B0AF-D07F5DAC00D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81252" y="4202361"/>
                <a:ext cx="121068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9D709A4-AE15-4EA8-8ADC-B6EA6D669EA3}"/>
                  </a:ext>
                </a:extLst>
              </p14:cNvPr>
              <p14:cNvContentPartPr/>
              <p14:nvPr/>
            </p14:nvContentPartPr>
            <p14:xfrm>
              <a:off x="9467310" y="4112285"/>
              <a:ext cx="1612080" cy="1144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9D709A4-AE15-4EA8-8ADC-B6EA6D669EA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59750" y="4104725"/>
                <a:ext cx="162720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D3744535-7C43-75D3-D658-7F190886580C}"/>
                  </a:ext>
                </a:extLst>
              </p14:cNvPr>
              <p14:cNvContentPartPr/>
              <p14:nvPr/>
            </p14:nvContentPartPr>
            <p14:xfrm>
              <a:off x="832399" y="4073461"/>
              <a:ext cx="564840" cy="457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D3744535-7C43-75D3-D658-7F190886580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4839" y="4065901"/>
                <a:ext cx="579960" cy="6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214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B60E6-C71A-DEF8-EFB0-00629FF9C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859C01-0B7E-B115-9C76-4D1908EA180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5288E5-F184-AA40-AD85-92D629EBCD9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899A27-D49E-3FEC-FD71-82D579DEAA8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F7EB82D-5429-030D-EF64-44D75AD171D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3E5028-ECD9-E224-0464-4D7BAA96FE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172857B-C2AF-D7CA-5AD7-482AA8FFA36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D9ACAA-A10D-C6D4-A3EC-EB455B73D1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608216B-589E-653D-29F3-D944FE4EAEC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EEC233-F19D-AA30-D07D-64E3D962E21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2FDD5AC-9555-B87B-76D9-C077E4A06E6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8DA4FCF-455D-576B-6AF5-97AED149FE5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1F725DC-9710-B4EA-CAA2-F5D66ED0D2D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8D267F4-77C3-C243-4627-967533850F1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3998783-A32D-BCCF-AFB6-E73E7082474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63ACF64-B332-DED7-B26B-C6837D361B6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4824816-DA41-14FE-D270-3F41CF4410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8F4DDD7-49FF-48F3-90CF-CE7ADAE3BE6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43DE2C5-2992-A66B-9C8B-DDF354EB2F4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984DDA7-150B-4842-93BA-97FF9D0F87A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3380BF5-B3F0-4707-1995-2719571D006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D34C7AC-C37F-EDD4-A05E-B40845A8C05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73FB1EA-3105-8438-F8D4-8CD6117161B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99FB702-C3CF-243D-4249-EF7FBD2512A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6901151-14EE-648D-F91D-10CBC440092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E897D25-3712-C5F3-2F04-66F23C46EB8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AF5903B-FF29-A9F6-8E19-A4D6EFC376F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809C75B-68C4-120F-6237-68F400EF98A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6161F3D-788A-97CF-CF66-FD54BEDC176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AD05DAD-A604-4B7D-AE4D-9F2D3AD743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27996E0-0B3D-65A3-F4D7-4CC4A8F43D0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966E33A-9AD4-6CD5-D198-AFAAD7F96FA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1E05DF2-9879-43CF-CD1D-410E76F6DF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4B8A989-9BFA-47EB-A673-3331CD66813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4F2111D-48AB-BEDC-B369-ACD2A643C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1AA17EC-EFB4-8F18-9752-74BDDC599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946BA7F8-E003-D916-308D-666D434CD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65" y="2130701"/>
            <a:ext cx="5308600" cy="1943100"/>
          </a:xfrm>
          <a:prstGeom prst="rect">
            <a:avLst/>
          </a:prstGeom>
        </p:spPr>
      </p:pic>
      <p:pic>
        <p:nvPicPr>
          <p:cNvPr id="12" name="Immagine 11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523B336-6C17-35E9-CEC0-006C2322C1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355" y="1436144"/>
            <a:ext cx="5188748" cy="343813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ACA30C4-465E-E0A7-5DAB-D31E82B536BC}"/>
                  </a:ext>
                </a:extLst>
              </p14:cNvPr>
              <p14:cNvContentPartPr/>
              <p14:nvPr/>
            </p14:nvContentPartPr>
            <p14:xfrm>
              <a:off x="2428277" y="3351644"/>
              <a:ext cx="903240" cy="54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ACA30C4-465E-E0A7-5DAB-D31E82B536B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20717" y="3344084"/>
                <a:ext cx="918360" cy="6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9AEFA8E1-82B0-A06B-4EE0-213B51CD4DC2}"/>
              </a:ext>
            </a:extLst>
          </p:cNvPr>
          <p:cNvGrpSpPr/>
          <p:nvPr/>
        </p:nvGrpSpPr>
        <p:grpSpPr>
          <a:xfrm>
            <a:off x="7869714" y="2570057"/>
            <a:ext cx="305280" cy="180720"/>
            <a:chOff x="7869714" y="2570057"/>
            <a:chExt cx="305280" cy="18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22A9279-4BFE-9FAC-A432-5E6227079280}"/>
                    </a:ext>
                  </a:extLst>
                </p14:cNvPr>
                <p14:cNvContentPartPr/>
                <p14:nvPr/>
              </p14:nvContentPartPr>
              <p14:xfrm>
                <a:off x="7869714" y="2584457"/>
                <a:ext cx="77040" cy="25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22A9279-4BFE-9FAC-A432-5E622707928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62514" y="2576897"/>
                  <a:ext cx="921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4725B5A-B19D-8BDD-2362-20679E275DE1}"/>
                    </a:ext>
                  </a:extLst>
                </p14:cNvPr>
                <p14:cNvContentPartPr/>
                <p14:nvPr/>
              </p14:nvContentPartPr>
              <p14:xfrm>
                <a:off x="7892754" y="2611457"/>
                <a:ext cx="65880" cy="26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4725B5A-B19D-8BDD-2362-20679E275DE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885194" y="2603897"/>
                  <a:ext cx="81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E77D5DF-EB5F-7491-B1DA-F9C7EE425E1A}"/>
                    </a:ext>
                  </a:extLst>
                </p14:cNvPr>
                <p14:cNvContentPartPr/>
                <p14:nvPr/>
              </p14:nvContentPartPr>
              <p14:xfrm>
                <a:off x="7874754" y="2646737"/>
                <a:ext cx="56520" cy="64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E77D5DF-EB5F-7491-B1DA-F9C7EE425E1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867194" y="2639177"/>
                  <a:ext cx="716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F78F39F-B295-2E2A-38F5-7C02412718CB}"/>
                    </a:ext>
                  </a:extLst>
                </p14:cNvPr>
                <p14:cNvContentPartPr/>
                <p14:nvPr/>
              </p14:nvContentPartPr>
              <p14:xfrm>
                <a:off x="7964754" y="2579777"/>
                <a:ext cx="20880" cy="119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F78F39F-B295-2E2A-38F5-7C02412718C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957194" y="2572577"/>
                  <a:ext cx="360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5AFC01B-9E22-31A0-3545-AF5EEF09E0FD}"/>
                    </a:ext>
                  </a:extLst>
                </p14:cNvPr>
                <p14:cNvContentPartPr/>
                <p14:nvPr/>
              </p14:nvContentPartPr>
              <p14:xfrm>
                <a:off x="7960074" y="2665457"/>
                <a:ext cx="53280" cy="18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5AFC01B-9E22-31A0-3545-AF5EEF09E0F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952514" y="2657897"/>
                  <a:ext cx="684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AD2A7A7-0EAF-4210-4F9D-F25B65308A32}"/>
                    </a:ext>
                  </a:extLst>
                </p14:cNvPr>
                <p14:cNvContentPartPr/>
                <p14:nvPr/>
              </p14:nvContentPartPr>
              <p14:xfrm>
                <a:off x="8041074" y="2570057"/>
                <a:ext cx="93960" cy="110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AD2A7A7-0EAF-4210-4F9D-F25B65308A3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033514" y="2562497"/>
                  <a:ext cx="109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547BFDE-22EC-232A-963F-79C7E466EE2E}"/>
                    </a:ext>
                  </a:extLst>
                </p14:cNvPr>
                <p14:cNvContentPartPr/>
                <p14:nvPr/>
              </p14:nvContentPartPr>
              <p14:xfrm>
                <a:off x="8088594" y="2675897"/>
                <a:ext cx="16920" cy="67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547BFDE-22EC-232A-963F-79C7E466EE2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081034" y="2668337"/>
                  <a:ext cx="316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8B7622F-09AE-8896-E9FC-E664FEEFF7F5}"/>
                    </a:ext>
                  </a:extLst>
                </p14:cNvPr>
                <p14:cNvContentPartPr/>
                <p14:nvPr/>
              </p14:nvContentPartPr>
              <p14:xfrm>
                <a:off x="8032794" y="2733497"/>
                <a:ext cx="142200" cy="17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8B7622F-09AE-8896-E9FC-E664FEEFF7F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025594" y="2726297"/>
                  <a:ext cx="15732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BB62C13A-FA61-660A-75EA-8867DBE1EBAE}"/>
                  </a:ext>
                </a:extLst>
              </p14:cNvPr>
              <p14:cNvContentPartPr/>
              <p14:nvPr/>
            </p14:nvContentPartPr>
            <p14:xfrm>
              <a:off x="9904487" y="2437161"/>
              <a:ext cx="343080" cy="2876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BB62C13A-FA61-660A-75EA-8867DBE1EBA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896927" y="2429601"/>
                <a:ext cx="358200" cy="30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BA4E0E49-0DA4-3B3C-B4CA-E8624F41F219}"/>
              </a:ext>
            </a:extLst>
          </p:cNvPr>
          <p:cNvGrpSpPr/>
          <p:nvPr/>
        </p:nvGrpSpPr>
        <p:grpSpPr>
          <a:xfrm>
            <a:off x="6534720" y="3209826"/>
            <a:ext cx="100080" cy="88200"/>
            <a:chOff x="6534720" y="3209826"/>
            <a:chExt cx="100080" cy="8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0A44A6C-84C9-19F5-7798-74FA9F991F20}"/>
                    </a:ext>
                  </a:extLst>
                </p14:cNvPr>
                <p14:cNvContentPartPr/>
                <p14:nvPr/>
              </p14:nvContentPartPr>
              <p14:xfrm>
                <a:off x="6534720" y="3241866"/>
                <a:ext cx="74880" cy="9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0A44A6C-84C9-19F5-7798-74FA9F991F2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27520" y="3234306"/>
                  <a:ext cx="90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8160DE9-2484-202E-35CB-4A1E4F1DF46E}"/>
                    </a:ext>
                  </a:extLst>
                </p14:cNvPr>
                <p14:cNvContentPartPr/>
                <p14:nvPr/>
              </p14:nvContentPartPr>
              <p14:xfrm>
                <a:off x="6613200" y="3209826"/>
                <a:ext cx="21600" cy="88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8160DE9-2484-202E-35CB-4A1E4F1DF46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605640" y="3202266"/>
                  <a:ext cx="36720" cy="10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A94006C7-4460-BECA-E8C6-407A65BA9674}"/>
              </a:ext>
            </a:extLst>
          </p:cNvPr>
          <p:cNvGrpSpPr/>
          <p:nvPr/>
        </p:nvGrpSpPr>
        <p:grpSpPr>
          <a:xfrm>
            <a:off x="8764920" y="3072666"/>
            <a:ext cx="309240" cy="123120"/>
            <a:chOff x="8764920" y="3072666"/>
            <a:chExt cx="30924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62EF480-1A14-ECA9-7295-8F42E7B1F41C}"/>
                    </a:ext>
                  </a:extLst>
                </p14:cNvPr>
                <p14:cNvContentPartPr/>
                <p14:nvPr/>
              </p14:nvContentPartPr>
              <p14:xfrm>
                <a:off x="8776800" y="3072666"/>
                <a:ext cx="61200" cy="76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62EF480-1A14-ECA9-7295-8F42E7B1F41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769240" y="3065106"/>
                  <a:ext cx="763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BD38313-6086-7CE5-B952-D9F33C1A312E}"/>
                    </a:ext>
                  </a:extLst>
                </p14:cNvPr>
                <p14:cNvContentPartPr/>
                <p14:nvPr/>
              </p14:nvContentPartPr>
              <p14:xfrm>
                <a:off x="8764920" y="3177786"/>
                <a:ext cx="91080" cy="10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BD38313-6086-7CE5-B952-D9F33C1A312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757360" y="3170226"/>
                  <a:ext cx="1062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67BCAEF-6421-EB01-44E0-053829187078}"/>
                    </a:ext>
                  </a:extLst>
                </p14:cNvPr>
                <p14:cNvContentPartPr/>
                <p14:nvPr/>
              </p14:nvContentPartPr>
              <p14:xfrm>
                <a:off x="8858520" y="3105786"/>
                <a:ext cx="54000" cy="44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67BCAEF-6421-EB01-44E0-05382918707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850960" y="3098226"/>
                  <a:ext cx="691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89D25A6-78FB-FB36-5505-26830486B555}"/>
                    </a:ext>
                  </a:extLst>
                </p14:cNvPr>
                <p14:cNvContentPartPr/>
                <p14:nvPr/>
              </p14:nvContentPartPr>
              <p14:xfrm>
                <a:off x="8943120" y="3100026"/>
                <a:ext cx="10440" cy="60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89D25A6-78FB-FB36-5505-26830486B55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935560" y="3092466"/>
                  <a:ext cx="25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C64B20B-8EEA-6EAB-2DBA-937C576105A4}"/>
                    </a:ext>
                  </a:extLst>
                </p14:cNvPr>
                <p14:cNvContentPartPr/>
                <p14:nvPr/>
              </p14:nvContentPartPr>
              <p14:xfrm>
                <a:off x="9000000" y="3079866"/>
                <a:ext cx="50760" cy="61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C64B20B-8EEA-6EAB-2DBA-937C576105A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92440" y="3072306"/>
                  <a:ext cx="658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5BE9AC6-E81B-4E56-E1B5-2E2C9753DAE0}"/>
                    </a:ext>
                  </a:extLst>
                </p14:cNvPr>
                <p14:cNvContentPartPr/>
                <p14:nvPr/>
              </p14:nvContentPartPr>
              <p14:xfrm>
                <a:off x="9024120" y="3135666"/>
                <a:ext cx="11160" cy="45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5BE9AC6-E81B-4E56-E1B5-2E2C9753DAE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016560" y="3128106"/>
                  <a:ext cx="262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5B8004A-EB51-811A-521A-E0C26AEEA8C2}"/>
                    </a:ext>
                  </a:extLst>
                </p14:cNvPr>
                <p14:cNvContentPartPr/>
                <p14:nvPr/>
              </p14:nvContentPartPr>
              <p14:xfrm>
                <a:off x="8981280" y="3177426"/>
                <a:ext cx="92880" cy="18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5B8004A-EB51-811A-521A-E0C26AEEA8C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973720" y="3169866"/>
                  <a:ext cx="107640" cy="3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EEABCB71-45FC-616C-67A3-E7D44E21E70C}"/>
                  </a:ext>
                </a:extLst>
              </p14:cNvPr>
              <p14:cNvContentPartPr/>
              <p14:nvPr/>
            </p14:nvContentPartPr>
            <p14:xfrm>
              <a:off x="10484640" y="2873586"/>
              <a:ext cx="473040" cy="36900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EEABCB71-45FC-616C-67A3-E7D44E21E70C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0477080" y="2866386"/>
                <a:ext cx="488160" cy="38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34E1489F-2E78-50CD-53C4-2F9AF846A434}"/>
              </a:ext>
            </a:extLst>
          </p:cNvPr>
          <p:cNvGrpSpPr/>
          <p:nvPr/>
        </p:nvGrpSpPr>
        <p:grpSpPr>
          <a:xfrm>
            <a:off x="6524280" y="3589986"/>
            <a:ext cx="65880" cy="64800"/>
            <a:chOff x="6524280" y="3589986"/>
            <a:chExt cx="65880" cy="6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238802F-32EF-C22A-EE4B-82B286D43FCA}"/>
                    </a:ext>
                  </a:extLst>
                </p14:cNvPr>
                <p14:cNvContentPartPr/>
                <p14:nvPr/>
              </p14:nvContentPartPr>
              <p14:xfrm>
                <a:off x="6524280" y="3623466"/>
                <a:ext cx="37440" cy="72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238802F-32EF-C22A-EE4B-82B286D43FC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17080" y="3615906"/>
                  <a:ext cx="525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E0F44D8-875C-14E0-3F50-FCF8447DA713}"/>
                    </a:ext>
                  </a:extLst>
                </p14:cNvPr>
                <p14:cNvContentPartPr/>
                <p14:nvPr/>
              </p14:nvContentPartPr>
              <p14:xfrm>
                <a:off x="6583680" y="3589986"/>
                <a:ext cx="6480" cy="648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E0F44D8-875C-14E0-3F50-FCF8447DA71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576120" y="3582426"/>
                  <a:ext cx="2160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00E1005D-E002-0DD9-1429-2F37CCEC048A}"/>
              </a:ext>
            </a:extLst>
          </p:cNvPr>
          <p:cNvGrpSpPr/>
          <p:nvPr/>
        </p:nvGrpSpPr>
        <p:grpSpPr>
          <a:xfrm>
            <a:off x="7415622" y="3518255"/>
            <a:ext cx="266400" cy="131760"/>
            <a:chOff x="7415622" y="3518255"/>
            <a:chExt cx="266400" cy="13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93EADF8-7E7B-ED61-C53D-D9C7FEEA55CC}"/>
                    </a:ext>
                  </a:extLst>
                </p14:cNvPr>
                <p14:cNvContentPartPr/>
                <p14:nvPr/>
              </p14:nvContentPartPr>
              <p14:xfrm>
                <a:off x="7415622" y="3523655"/>
                <a:ext cx="95400" cy="248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93EADF8-7E7B-ED61-C53D-D9C7FEEA55C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08062" y="3516095"/>
                  <a:ext cx="110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9BC724F-CA56-F34A-9FFE-3A2A18C20E15}"/>
                    </a:ext>
                  </a:extLst>
                </p14:cNvPr>
                <p14:cNvContentPartPr/>
                <p14:nvPr/>
              </p14:nvContentPartPr>
              <p14:xfrm>
                <a:off x="7441182" y="3579815"/>
                <a:ext cx="57960" cy="5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9BC724F-CA56-F34A-9FFE-3A2A18C20E1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433622" y="3572615"/>
                  <a:ext cx="730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3B40DA1-2D12-0EB4-B08C-314B0017106D}"/>
                    </a:ext>
                  </a:extLst>
                </p14:cNvPr>
                <p14:cNvContentPartPr/>
                <p14:nvPr/>
              </p14:nvContentPartPr>
              <p14:xfrm>
                <a:off x="7457022" y="3605375"/>
                <a:ext cx="31320" cy="446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3B40DA1-2D12-0EB4-B08C-314B0017106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449462" y="3597815"/>
                  <a:ext cx="46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AC9E139-F7F9-E894-719E-E4749514A850}"/>
                    </a:ext>
                  </a:extLst>
                </p14:cNvPr>
                <p14:cNvContentPartPr/>
                <p14:nvPr/>
              </p14:nvContentPartPr>
              <p14:xfrm>
                <a:off x="7520382" y="3548855"/>
                <a:ext cx="12960" cy="69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AC9E139-F7F9-E894-719E-E4749514A85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13182" y="3541295"/>
                  <a:ext cx="28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76058A6-E03D-B6B3-B063-45859D2F3D42}"/>
                    </a:ext>
                  </a:extLst>
                </p14:cNvPr>
                <p14:cNvContentPartPr/>
                <p14:nvPr/>
              </p14:nvContentPartPr>
              <p14:xfrm>
                <a:off x="7521822" y="3590975"/>
                <a:ext cx="44640" cy="190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76058A6-E03D-B6B3-B063-45859D2F3D4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514262" y="3583415"/>
                  <a:ext cx="597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02B0351-BC4D-F0B9-7961-CC5886847D60}"/>
                    </a:ext>
                  </a:extLst>
                </p14:cNvPr>
                <p14:cNvContentPartPr/>
                <p14:nvPr/>
              </p14:nvContentPartPr>
              <p14:xfrm>
                <a:off x="7604982" y="3518255"/>
                <a:ext cx="55440" cy="648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02B0351-BC4D-F0B9-7961-CC5886847D6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597422" y="3510695"/>
                  <a:ext cx="705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B2D6822-9B43-524E-DEFE-B1F176D5F9CD}"/>
                    </a:ext>
                  </a:extLst>
                </p14:cNvPr>
                <p14:cNvContentPartPr/>
                <p14:nvPr/>
              </p14:nvContentPartPr>
              <p14:xfrm>
                <a:off x="7625502" y="3589895"/>
                <a:ext cx="7200" cy="464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B2D6822-9B43-524E-DEFE-B1F176D5F9C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617942" y="3582335"/>
                  <a:ext cx="223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4C250B7-61C3-B09F-3894-24F94DF87099}"/>
                    </a:ext>
                  </a:extLst>
                </p14:cNvPr>
                <p14:cNvContentPartPr/>
                <p14:nvPr/>
              </p14:nvContentPartPr>
              <p14:xfrm>
                <a:off x="7579422" y="3608255"/>
                <a:ext cx="102600" cy="331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4C250B7-61C3-B09F-3894-24F94DF8709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571862" y="3600695"/>
                  <a:ext cx="117720" cy="4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0D7E2A31-C1DF-F055-8B76-8EFB401031E5}"/>
                  </a:ext>
                </a:extLst>
              </p14:cNvPr>
              <p14:cNvContentPartPr/>
              <p14:nvPr/>
            </p14:nvContentPartPr>
            <p14:xfrm>
              <a:off x="9251622" y="3463895"/>
              <a:ext cx="325440" cy="31032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0D7E2A31-C1DF-F055-8B76-8EFB401031E5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244062" y="3456335"/>
                <a:ext cx="340560" cy="32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uppo 82">
            <a:extLst>
              <a:ext uri="{FF2B5EF4-FFF2-40B4-BE49-F238E27FC236}">
                <a16:creationId xmlns:a16="http://schemas.microsoft.com/office/drawing/2014/main" id="{AD351024-F555-7F05-240E-07876468F406}"/>
              </a:ext>
            </a:extLst>
          </p:cNvPr>
          <p:cNvGrpSpPr/>
          <p:nvPr/>
        </p:nvGrpSpPr>
        <p:grpSpPr>
          <a:xfrm>
            <a:off x="6546222" y="4092187"/>
            <a:ext cx="90360" cy="87120"/>
            <a:chOff x="6546222" y="4092187"/>
            <a:chExt cx="90360" cy="8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2109D066-44A7-F36F-4C1B-8B02CFCFA268}"/>
                    </a:ext>
                  </a:extLst>
                </p14:cNvPr>
                <p14:cNvContentPartPr/>
                <p14:nvPr/>
              </p14:nvContentPartPr>
              <p14:xfrm>
                <a:off x="6546222" y="4117387"/>
                <a:ext cx="90360" cy="306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2109D066-44A7-F36F-4C1B-8B02CFCFA26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538662" y="4109827"/>
                  <a:ext cx="1054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6719B93-D763-66E3-A0BD-100936464055}"/>
                    </a:ext>
                  </a:extLst>
                </p14:cNvPr>
                <p14:cNvContentPartPr/>
                <p14:nvPr/>
              </p14:nvContentPartPr>
              <p14:xfrm>
                <a:off x="6618222" y="4092187"/>
                <a:ext cx="9000" cy="871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6719B93-D763-66E3-A0BD-10093646405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611022" y="4084627"/>
                  <a:ext cx="2412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8CA00736-85D1-1099-E5CC-DC66575BB1AE}"/>
              </a:ext>
            </a:extLst>
          </p:cNvPr>
          <p:cNvGrpSpPr/>
          <p:nvPr/>
        </p:nvGrpSpPr>
        <p:grpSpPr>
          <a:xfrm>
            <a:off x="7487622" y="3838747"/>
            <a:ext cx="298080" cy="135000"/>
            <a:chOff x="7487622" y="3838747"/>
            <a:chExt cx="298080" cy="13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8AB02B1-2216-6BFD-E91E-A3CA749D55AA}"/>
                    </a:ext>
                  </a:extLst>
                </p14:cNvPr>
                <p14:cNvContentPartPr/>
                <p14:nvPr/>
              </p14:nvContentPartPr>
              <p14:xfrm>
                <a:off x="7487622" y="3838747"/>
                <a:ext cx="65880" cy="1350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8AB02B1-2216-6BFD-E91E-A3CA749D55A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80062" y="3831187"/>
                  <a:ext cx="810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4A78B57-6E11-E91D-F5E1-3668AECE1C84}"/>
                    </a:ext>
                  </a:extLst>
                </p14:cNvPr>
                <p14:cNvContentPartPr/>
                <p14:nvPr/>
              </p14:nvContentPartPr>
              <p14:xfrm>
                <a:off x="7513542" y="3884467"/>
                <a:ext cx="63360" cy="17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4A78B57-6E11-E91D-F5E1-3668AECE1C8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505982" y="3876907"/>
                  <a:ext cx="784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F05C938-C7CF-6122-683B-150B7623C491}"/>
                    </a:ext>
                  </a:extLst>
                </p14:cNvPr>
                <p14:cNvContentPartPr/>
                <p14:nvPr/>
              </p14:nvContentPartPr>
              <p14:xfrm>
                <a:off x="7598862" y="3845947"/>
                <a:ext cx="11520" cy="597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F05C938-C7CF-6122-683B-150B7623C49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91302" y="3838387"/>
                  <a:ext cx="266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37B8052-331C-D466-BF5A-F07338811D48}"/>
                    </a:ext>
                  </a:extLst>
                </p14:cNvPr>
                <p14:cNvContentPartPr/>
                <p14:nvPr/>
              </p14:nvContentPartPr>
              <p14:xfrm>
                <a:off x="7626582" y="3859627"/>
                <a:ext cx="53640" cy="478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37B8052-331C-D466-BF5A-F07338811D4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619022" y="3852067"/>
                  <a:ext cx="684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5CF2798-6D09-A24A-2E1B-243EC410DEDD}"/>
                    </a:ext>
                  </a:extLst>
                </p14:cNvPr>
                <p14:cNvContentPartPr/>
                <p14:nvPr/>
              </p14:nvContentPartPr>
              <p14:xfrm>
                <a:off x="7716582" y="3850987"/>
                <a:ext cx="69120" cy="882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5CF2798-6D09-A24A-2E1B-243EC410DED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09022" y="3843427"/>
                  <a:ext cx="84240" cy="10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193B7EDE-1429-EF29-EA80-81B32498B3A0}"/>
              </a:ext>
            </a:extLst>
          </p:cNvPr>
          <p:cNvGrpSpPr/>
          <p:nvPr/>
        </p:nvGrpSpPr>
        <p:grpSpPr>
          <a:xfrm>
            <a:off x="6875982" y="3849907"/>
            <a:ext cx="223920" cy="126360"/>
            <a:chOff x="6875982" y="3849907"/>
            <a:chExt cx="223920" cy="12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B1A3C2E-C41D-8903-0DDA-5EC2ADE8EA68}"/>
                    </a:ext>
                  </a:extLst>
                </p14:cNvPr>
                <p14:cNvContentPartPr/>
                <p14:nvPr/>
              </p14:nvContentPartPr>
              <p14:xfrm>
                <a:off x="6875982" y="3849907"/>
                <a:ext cx="3240" cy="80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B1A3C2E-C41D-8903-0DDA-5EC2ADE8EA6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868422" y="3842347"/>
                  <a:ext cx="18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AF5BF83D-8E06-53F7-DBA1-E8B8D2D53279}"/>
                    </a:ext>
                  </a:extLst>
                </p14:cNvPr>
                <p14:cNvContentPartPr/>
                <p14:nvPr/>
              </p14:nvContentPartPr>
              <p14:xfrm>
                <a:off x="6916662" y="3865027"/>
                <a:ext cx="44640" cy="507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AF5BF83D-8E06-53F7-DBA1-E8B8D2D5327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909102" y="3857467"/>
                  <a:ext cx="597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5A0231C-F4B4-BB1B-85B7-C30D62B75283}"/>
                    </a:ext>
                  </a:extLst>
                </p14:cNvPr>
                <p14:cNvContentPartPr/>
                <p14:nvPr/>
              </p14:nvContentPartPr>
              <p14:xfrm>
                <a:off x="6986862" y="3858547"/>
                <a:ext cx="33840" cy="892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5A0231C-F4B4-BB1B-85B7-C30D62B7528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979302" y="3850987"/>
                  <a:ext cx="489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64F0674-47AE-F844-AC16-223EB1D969E2}"/>
                    </a:ext>
                  </a:extLst>
                </p14:cNvPr>
                <p14:cNvContentPartPr/>
                <p14:nvPr/>
              </p14:nvContentPartPr>
              <p14:xfrm>
                <a:off x="7088382" y="3881227"/>
                <a:ext cx="11520" cy="950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64F0674-47AE-F844-AC16-223EB1D969E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80822" y="3873667"/>
                  <a:ext cx="26640" cy="11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165ADEE0-BC0D-B022-DD79-3194E69FC984}"/>
                  </a:ext>
                </a:extLst>
              </p14:cNvPr>
              <p14:cNvContentPartPr/>
              <p14:nvPr/>
            </p14:nvContentPartPr>
            <p14:xfrm>
              <a:off x="7832862" y="4231507"/>
              <a:ext cx="100080" cy="4896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165ADEE0-BC0D-B022-DD79-3194E69FC984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7825302" y="4223947"/>
                <a:ext cx="115200" cy="6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8AA8E4CB-C8BB-9212-42FC-29EDD90E3C75}"/>
              </a:ext>
            </a:extLst>
          </p:cNvPr>
          <p:cNvGrpSpPr/>
          <p:nvPr/>
        </p:nvGrpSpPr>
        <p:grpSpPr>
          <a:xfrm>
            <a:off x="167662" y="5134648"/>
            <a:ext cx="856440" cy="222480"/>
            <a:chOff x="167662" y="5134648"/>
            <a:chExt cx="85644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5FC5DD2F-4244-D268-0525-B4F53539C11B}"/>
                    </a:ext>
                  </a:extLst>
                </p14:cNvPr>
                <p14:cNvContentPartPr/>
                <p14:nvPr/>
              </p14:nvContentPartPr>
              <p14:xfrm>
                <a:off x="167662" y="5200888"/>
                <a:ext cx="280440" cy="1562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5FC5DD2F-4244-D268-0525-B4F53539C11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60102" y="5193328"/>
                  <a:ext cx="2955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16AD5BA0-6B12-F621-DE99-469691466CD4}"/>
                    </a:ext>
                  </a:extLst>
                </p14:cNvPr>
                <p14:cNvContentPartPr/>
                <p14:nvPr/>
              </p14:nvContentPartPr>
              <p14:xfrm>
                <a:off x="581302" y="5157688"/>
                <a:ext cx="152640" cy="1594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16AD5BA0-6B12-F621-DE99-469691466CD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3742" y="5150128"/>
                  <a:ext cx="1677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034DA8C-2BFC-C0D1-8ED1-33A40E666EE2}"/>
                    </a:ext>
                  </a:extLst>
                </p14:cNvPr>
                <p14:cNvContentPartPr/>
                <p14:nvPr/>
              </p14:nvContentPartPr>
              <p14:xfrm>
                <a:off x="779302" y="5205568"/>
                <a:ext cx="114840" cy="342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034DA8C-2BFC-C0D1-8ED1-33A40E666EE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71742" y="5198008"/>
                  <a:ext cx="129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15112972-C836-31B8-C08C-AB4801A436E8}"/>
                    </a:ext>
                  </a:extLst>
                </p14:cNvPr>
                <p14:cNvContentPartPr/>
                <p14:nvPr/>
              </p14:nvContentPartPr>
              <p14:xfrm>
                <a:off x="894142" y="5134648"/>
                <a:ext cx="14760" cy="1958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15112972-C836-31B8-C08C-AB4801A436E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86582" y="5127448"/>
                  <a:ext cx="298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9C780BF4-C2F9-0A57-1A20-709116B24343}"/>
                    </a:ext>
                  </a:extLst>
                </p14:cNvPr>
                <p14:cNvContentPartPr/>
                <p14:nvPr/>
              </p14:nvContentPartPr>
              <p14:xfrm>
                <a:off x="1015102" y="5140768"/>
                <a:ext cx="9000" cy="1846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9C780BF4-C2F9-0A57-1A20-709116B2434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07542" y="5133208"/>
                  <a:ext cx="24120" cy="19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47F60304-1D6A-856F-0002-7EADA82DC8B5}"/>
                  </a:ext>
                </a:extLst>
              </p14:cNvPr>
              <p14:cNvContentPartPr/>
              <p14:nvPr/>
            </p14:nvContentPartPr>
            <p14:xfrm>
              <a:off x="1363222" y="5138248"/>
              <a:ext cx="110160" cy="2304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47F60304-1D6A-856F-0002-7EADA82DC8B5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355662" y="5130688"/>
                <a:ext cx="12528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C2C7E6CD-720D-EA8B-5D87-8410BBF889A6}"/>
                  </a:ext>
                </a:extLst>
              </p14:cNvPr>
              <p14:cNvContentPartPr/>
              <p14:nvPr/>
            </p14:nvContentPartPr>
            <p14:xfrm>
              <a:off x="1342702" y="5280448"/>
              <a:ext cx="130320" cy="972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C2C7E6CD-720D-EA8B-5D87-8410BBF889A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335142" y="5272888"/>
                <a:ext cx="14508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09AFA1AA-0BFC-06D0-96C9-7642FC88813E}"/>
              </a:ext>
            </a:extLst>
          </p:cNvPr>
          <p:cNvGrpSpPr/>
          <p:nvPr/>
        </p:nvGrpSpPr>
        <p:grpSpPr>
          <a:xfrm>
            <a:off x="1858582" y="5113048"/>
            <a:ext cx="894240" cy="184320"/>
            <a:chOff x="1858582" y="5113048"/>
            <a:chExt cx="894240" cy="1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F7154DA-BAC9-2522-C092-A040DCD3931F}"/>
                    </a:ext>
                  </a:extLst>
                </p14:cNvPr>
                <p14:cNvContentPartPr/>
                <p14:nvPr/>
              </p14:nvContentPartPr>
              <p14:xfrm>
                <a:off x="1858582" y="5140408"/>
                <a:ext cx="134640" cy="1522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F7154DA-BAC9-2522-C092-A040DCD3931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851022" y="5132848"/>
                  <a:ext cx="1497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E98A32B-7C1E-E3BA-E81C-BE1872073A40}"/>
                    </a:ext>
                  </a:extLst>
                </p14:cNvPr>
                <p14:cNvContentPartPr/>
                <p14:nvPr/>
              </p14:nvContentPartPr>
              <p14:xfrm>
                <a:off x="2039662" y="5181448"/>
                <a:ext cx="112680" cy="1159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E98A32B-7C1E-E3BA-E81C-BE1872073A4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032102" y="5173888"/>
                  <a:ext cx="1278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44A2C9B2-9757-68F0-153F-89416B203ACC}"/>
                    </a:ext>
                  </a:extLst>
                </p14:cNvPr>
                <p14:cNvContentPartPr/>
                <p14:nvPr/>
              </p14:nvContentPartPr>
              <p14:xfrm>
                <a:off x="2204902" y="5158048"/>
                <a:ext cx="119160" cy="1303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44A2C9B2-9757-68F0-153F-89416B203AC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197342" y="5150488"/>
                  <a:ext cx="1342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0E4507B3-A073-2C2C-60EE-0F50762DBDE6}"/>
                    </a:ext>
                  </a:extLst>
                </p14:cNvPr>
                <p14:cNvContentPartPr/>
                <p14:nvPr/>
              </p14:nvContentPartPr>
              <p14:xfrm>
                <a:off x="2425582" y="5170648"/>
                <a:ext cx="195840" cy="1004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0E4507B3-A073-2C2C-60EE-0F50762DBDE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418022" y="5163088"/>
                  <a:ext cx="2109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7394AC3-8E3B-120E-54BA-4BB7E4845600}"/>
                    </a:ext>
                  </a:extLst>
                </p14:cNvPr>
                <p14:cNvContentPartPr/>
                <p14:nvPr/>
              </p14:nvContentPartPr>
              <p14:xfrm>
                <a:off x="2637982" y="5113048"/>
                <a:ext cx="114840" cy="1519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7394AC3-8E3B-120E-54BA-4BB7E484560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630422" y="5105488"/>
                  <a:ext cx="129960" cy="16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F0307B56-93F0-F05C-5097-A3292938CBB5}"/>
                  </a:ext>
                </a:extLst>
              </p14:cNvPr>
              <p14:cNvContentPartPr/>
              <p14:nvPr/>
            </p14:nvContentPartPr>
            <p14:xfrm>
              <a:off x="202942" y="5792368"/>
              <a:ext cx="228600" cy="12204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F0307B56-93F0-F05C-5097-A3292938CBB5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195382" y="5784808"/>
                <a:ext cx="243720" cy="13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3AC1D306-B62C-5937-72CB-B41A1C16ACEE}"/>
              </a:ext>
            </a:extLst>
          </p:cNvPr>
          <p:cNvGrpSpPr/>
          <p:nvPr/>
        </p:nvGrpSpPr>
        <p:grpSpPr>
          <a:xfrm>
            <a:off x="610102" y="5750037"/>
            <a:ext cx="208080" cy="208800"/>
            <a:chOff x="610102" y="5750037"/>
            <a:chExt cx="208080" cy="20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E37B7E7-5595-F49F-B350-D98BC50F2030}"/>
                    </a:ext>
                  </a:extLst>
                </p14:cNvPr>
                <p14:cNvContentPartPr/>
                <p14:nvPr/>
              </p14:nvContentPartPr>
              <p14:xfrm>
                <a:off x="610102" y="5750037"/>
                <a:ext cx="184680" cy="1425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E37B7E7-5595-F49F-B350-D98BC50F203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02542" y="5742477"/>
                  <a:ext cx="1998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706F81BE-5144-6DE1-421E-5B4F225DEB71}"/>
                    </a:ext>
                  </a:extLst>
                </p14:cNvPr>
                <p14:cNvContentPartPr/>
                <p14:nvPr/>
              </p14:nvContentPartPr>
              <p14:xfrm>
                <a:off x="700462" y="5888277"/>
                <a:ext cx="6480" cy="705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706F81BE-5144-6DE1-421E-5B4F225DEB7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2902" y="5880717"/>
                  <a:ext cx="216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9BE64D1D-9B41-91A6-83E5-EB3BAC193E72}"/>
                    </a:ext>
                  </a:extLst>
                </p14:cNvPr>
                <p14:cNvContentPartPr/>
                <p14:nvPr/>
              </p14:nvContentPartPr>
              <p14:xfrm>
                <a:off x="630982" y="5928237"/>
                <a:ext cx="187200" cy="248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9BE64D1D-9B41-91A6-83E5-EB3BAC193E7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23422" y="5920677"/>
                  <a:ext cx="202320" cy="3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3D8D6D03-7A05-4F8B-94B2-099DF2A99F2F}"/>
                  </a:ext>
                </a:extLst>
              </p14:cNvPr>
              <p14:cNvContentPartPr/>
              <p14:nvPr/>
            </p14:nvContentPartPr>
            <p14:xfrm>
              <a:off x="1063342" y="5770557"/>
              <a:ext cx="147960" cy="2052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3D8D6D03-7A05-4F8B-94B2-099DF2A99F2F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1055782" y="5763357"/>
                <a:ext cx="16308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B543CA57-D7C4-C956-C4AE-95B53B1305D4}"/>
                  </a:ext>
                </a:extLst>
              </p14:cNvPr>
              <p14:cNvContentPartPr/>
              <p14:nvPr/>
            </p14:nvContentPartPr>
            <p14:xfrm>
              <a:off x="1073062" y="5866317"/>
              <a:ext cx="119880" cy="1080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B543CA57-D7C4-C956-C4AE-95B53B1305D4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1065502" y="5858757"/>
                <a:ext cx="134640" cy="2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5EA5535A-B991-1AFF-1214-95648B1B09D4}"/>
              </a:ext>
            </a:extLst>
          </p:cNvPr>
          <p:cNvGrpSpPr/>
          <p:nvPr/>
        </p:nvGrpSpPr>
        <p:grpSpPr>
          <a:xfrm>
            <a:off x="1598662" y="5626917"/>
            <a:ext cx="768240" cy="266400"/>
            <a:chOff x="1598662" y="5626917"/>
            <a:chExt cx="768240" cy="26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5A63DD78-46EC-683A-2503-82BF0BDCA4F8}"/>
                    </a:ext>
                  </a:extLst>
                </p14:cNvPr>
                <p14:cNvContentPartPr/>
                <p14:nvPr/>
              </p14:nvContentPartPr>
              <p14:xfrm>
                <a:off x="1598662" y="5738157"/>
                <a:ext cx="177480" cy="1551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5A63DD78-46EC-683A-2503-82BF0BDCA4F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591462" y="5730957"/>
                  <a:ext cx="1926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AB5A57E-E152-A6EA-2A58-D400A60AF269}"/>
                    </a:ext>
                  </a:extLst>
                </p14:cNvPr>
                <p14:cNvContentPartPr/>
                <p14:nvPr/>
              </p14:nvContentPartPr>
              <p14:xfrm>
                <a:off x="1817182" y="5768397"/>
                <a:ext cx="79200" cy="1000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AB5A57E-E152-A6EA-2A58-D400A60AF26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809622" y="5760837"/>
                  <a:ext cx="943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3267544-D96F-5488-30A6-264704C0528A}"/>
                    </a:ext>
                  </a:extLst>
                </p14:cNvPr>
                <p14:cNvContentPartPr/>
                <p14:nvPr/>
              </p14:nvContentPartPr>
              <p14:xfrm>
                <a:off x="1977022" y="5737797"/>
                <a:ext cx="117720" cy="1285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3267544-D96F-5488-30A6-264704C0528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969462" y="5730237"/>
                  <a:ext cx="1328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6712F690-9A0F-2489-939E-B4BEE8FFEBB9}"/>
                    </a:ext>
                  </a:extLst>
                </p14:cNvPr>
                <p14:cNvContentPartPr/>
                <p14:nvPr/>
              </p14:nvContentPartPr>
              <p14:xfrm>
                <a:off x="2131102" y="5626917"/>
                <a:ext cx="57960" cy="1933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6712F690-9A0F-2489-939E-B4BEE8FFEBB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123542" y="5619357"/>
                  <a:ext cx="730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03C705BE-E973-B625-473B-531A97248C28}"/>
                    </a:ext>
                  </a:extLst>
                </p14:cNvPr>
                <p14:cNvContentPartPr/>
                <p14:nvPr/>
              </p14:nvContentPartPr>
              <p14:xfrm>
                <a:off x="2217502" y="5732757"/>
                <a:ext cx="149400" cy="1512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03C705BE-E973-B625-473B-531A97248C2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209942" y="5725197"/>
                  <a:ext cx="164520" cy="16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3C2C1796-8286-BBE7-0BC3-B84AC7D4593D}"/>
              </a:ext>
            </a:extLst>
          </p:cNvPr>
          <p:cNvGrpSpPr/>
          <p:nvPr/>
        </p:nvGrpSpPr>
        <p:grpSpPr>
          <a:xfrm>
            <a:off x="192502" y="6137046"/>
            <a:ext cx="2553840" cy="482962"/>
            <a:chOff x="192502" y="6137046"/>
            <a:chExt cx="2553840" cy="48296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9D875EE-5BDF-2F25-0408-6112E4630B18}"/>
                    </a:ext>
                  </a:extLst>
                </p14:cNvPr>
                <p14:cNvContentPartPr/>
                <p14:nvPr/>
              </p14:nvContentPartPr>
              <p14:xfrm>
                <a:off x="192502" y="6303208"/>
                <a:ext cx="290160" cy="1616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9D875EE-5BDF-2F25-0408-6112E4630B1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84942" y="6295648"/>
                  <a:ext cx="3052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0D3B1C6E-E3A9-D177-2E2A-BDECF9FDB145}"/>
                    </a:ext>
                  </a:extLst>
                </p14:cNvPr>
                <p14:cNvContentPartPr/>
                <p14:nvPr/>
              </p14:nvContentPartPr>
              <p14:xfrm>
                <a:off x="643222" y="6155608"/>
                <a:ext cx="165960" cy="2278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0D3B1C6E-E3A9-D177-2E2A-BDECF9FDB14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35662" y="6148048"/>
                  <a:ext cx="1810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9896F871-F7FF-DE43-83CE-B212E3B9D449}"/>
                    </a:ext>
                  </a:extLst>
                </p14:cNvPr>
                <p14:cNvContentPartPr/>
                <p14:nvPr/>
              </p14:nvContentPartPr>
              <p14:xfrm>
                <a:off x="859582" y="6171088"/>
                <a:ext cx="18360" cy="2001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9896F871-F7FF-DE43-83CE-B212E3B9D44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52022" y="6163528"/>
                  <a:ext cx="331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9ACB8503-C766-3072-5BA3-3A125D5C42C0}"/>
                    </a:ext>
                  </a:extLst>
                </p14:cNvPr>
                <p14:cNvContentPartPr/>
                <p14:nvPr/>
              </p14:nvContentPartPr>
              <p14:xfrm>
                <a:off x="881902" y="6293488"/>
                <a:ext cx="91800" cy="190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9ACB8503-C766-3072-5BA3-3A125D5C42C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74342" y="6285928"/>
                  <a:ext cx="1069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AB084403-1695-CAFE-3C99-95EFEDBF8D8F}"/>
                    </a:ext>
                  </a:extLst>
                </p14:cNvPr>
                <p14:cNvContentPartPr/>
                <p14:nvPr/>
              </p14:nvContentPartPr>
              <p14:xfrm>
                <a:off x="777142" y="6430648"/>
                <a:ext cx="130320" cy="1198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AB084403-1695-CAFE-3C99-95EFEDBF8D8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69582" y="6423088"/>
                  <a:ext cx="1454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C045EB84-627E-E361-5F92-E0892F3782CE}"/>
                    </a:ext>
                  </a:extLst>
                </p14:cNvPr>
                <p14:cNvContentPartPr/>
                <p14:nvPr/>
              </p14:nvContentPartPr>
              <p14:xfrm>
                <a:off x="1205902" y="6293128"/>
                <a:ext cx="145440" cy="277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C045EB84-627E-E361-5F92-E0892F3782C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198342" y="6285568"/>
                  <a:ext cx="160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F32ADF37-EE99-5C0B-CB68-F55D6CBA1E3B}"/>
                    </a:ext>
                  </a:extLst>
                </p14:cNvPr>
                <p14:cNvContentPartPr/>
                <p14:nvPr/>
              </p14:nvContentPartPr>
              <p14:xfrm>
                <a:off x="1232902" y="6396808"/>
                <a:ext cx="132480" cy="61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F32ADF37-EE99-5C0B-CB68-F55D6CBA1E3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225342" y="6389248"/>
                  <a:ext cx="1476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FD256028-D6DE-D69E-683A-66CE68B48ABA}"/>
                    </a:ext>
                  </a:extLst>
                </p14:cNvPr>
                <p14:cNvContentPartPr/>
                <p14:nvPr/>
              </p14:nvContentPartPr>
              <p14:xfrm>
                <a:off x="1731502" y="6243088"/>
                <a:ext cx="166320" cy="1818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FD256028-D6DE-D69E-683A-66CE68B48AB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723942" y="6235528"/>
                  <a:ext cx="1810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CE691157-7D76-0678-98CA-30FF846C96CB}"/>
                    </a:ext>
                  </a:extLst>
                </p14:cNvPr>
                <p14:cNvContentPartPr/>
                <p14:nvPr/>
              </p14:nvContentPartPr>
              <p14:xfrm>
                <a:off x="1919422" y="6288088"/>
                <a:ext cx="189000" cy="1213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CE691157-7D76-0678-98CA-30FF846C96C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911862" y="6280528"/>
                  <a:ext cx="2041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F75FC70F-183E-E3DF-56DF-5FB0084EE9A0}"/>
                    </a:ext>
                  </a:extLst>
                </p14:cNvPr>
                <p14:cNvContentPartPr/>
                <p14:nvPr/>
              </p14:nvContentPartPr>
              <p14:xfrm>
                <a:off x="2185822" y="6242728"/>
                <a:ext cx="203040" cy="2206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F75FC70F-183E-E3DF-56DF-5FB0084EE9A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178262" y="6235168"/>
                  <a:ext cx="2178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86B33191-B97B-A516-45A2-B2D73185E6D3}"/>
                    </a:ext>
                  </a:extLst>
                </p14:cNvPr>
                <p14:cNvContentPartPr/>
                <p14:nvPr/>
              </p14:nvContentPartPr>
              <p14:xfrm>
                <a:off x="1507942" y="6516328"/>
                <a:ext cx="1238400" cy="1036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86B33191-B97B-A516-45A2-B2D73185E6D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500382" y="6508768"/>
                  <a:ext cx="12535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BDC97D9E-4BBB-EE98-7FF8-B0B9884049AB}"/>
                    </a:ext>
                  </a:extLst>
                </p14:cNvPr>
                <p14:cNvContentPartPr/>
                <p14:nvPr/>
              </p14:nvContentPartPr>
              <p14:xfrm>
                <a:off x="1501822" y="6137046"/>
                <a:ext cx="1186560" cy="4446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BDC97D9E-4BBB-EE98-7FF8-B0B9884049A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494262" y="6129486"/>
                  <a:ext cx="1201680" cy="45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BB4CD56B-E9E1-CA13-7F06-B678CF169076}"/>
                  </a:ext>
                </a:extLst>
              </p14:cNvPr>
              <p14:cNvContentPartPr/>
              <p14:nvPr/>
            </p14:nvContentPartPr>
            <p14:xfrm>
              <a:off x="9668332" y="4219525"/>
              <a:ext cx="228240" cy="41040"/>
            </p14:xfrm>
          </p:contentPart>
        </mc:Choice>
        <mc:Fallback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BB4CD56B-E9E1-CA13-7F06-B678CF169076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9660772" y="4211965"/>
                <a:ext cx="243360" cy="5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0BE2BAF8-B0C1-EFDF-530C-D78C011E4FA9}"/>
              </a:ext>
            </a:extLst>
          </p:cNvPr>
          <p:cNvGrpSpPr/>
          <p:nvPr/>
        </p:nvGrpSpPr>
        <p:grpSpPr>
          <a:xfrm>
            <a:off x="9732268" y="3773589"/>
            <a:ext cx="397800" cy="136080"/>
            <a:chOff x="9732268" y="3773589"/>
            <a:chExt cx="39780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6C96DB5-E45D-17E1-514B-FD74E3A7B479}"/>
                    </a:ext>
                  </a:extLst>
                </p14:cNvPr>
                <p14:cNvContentPartPr/>
                <p14:nvPr/>
              </p14:nvContentPartPr>
              <p14:xfrm>
                <a:off x="9732268" y="3773589"/>
                <a:ext cx="116640" cy="1360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6C96DB5-E45D-17E1-514B-FD74E3A7B47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724708" y="3766029"/>
                  <a:ext cx="1317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37850F8-E60B-D5B8-EA9F-4817D579144A}"/>
                    </a:ext>
                  </a:extLst>
                </p14:cNvPr>
                <p14:cNvContentPartPr/>
                <p14:nvPr/>
              </p14:nvContentPartPr>
              <p14:xfrm>
                <a:off x="9830188" y="3805629"/>
                <a:ext cx="78480" cy="1022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37850F8-E60B-D5B8-EA9F-4817D579144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822628" y="3798069"/>
                  <a:ext cx="936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7719C2C1-481D-DF60-A18F-3501882A5374}"/>
                    </a:ext>
                  </a:extLst>
                </p14:cNvPr>
                <p14:cNvContentPartPr/>
                <p14:nvPr/>
              </p14:nvContentPartPr>
              <p14:xfrm>
                <a:off x="9933868" y="3829389"/>
                <a:ext cx="47880" cy="694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7719C2C1-481D-DF60-A18F-3501882A537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926308" y="3821829"/>
                  <a:ext cx="630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F3DEF5C6-F11F-11F7-9B1A-822334CDBCC3}"/>
                    </a:ext>
                  </a:extLst>
                </p14:cNvPr>
                <p14:cNvContentPartPr/>
                <p14:nvPr/>
              </p14:nvContentPartPr>
              <p14:xfrm>
                <a:off x="10041868" y="3838029"/>
                <a:ext cx="88200" cy="691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F3DEF5C6-F11F-11F7-9B1A-822334CDBCC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034308" y="3830469"/>
                  <a:ext cx="10332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B485B5E9-8630-967B-439E-C8A87904669E}"/>
              </a:ext>
            </a:extLst>
          </p:cNvPr>
          <p:cNvGrpSpPr/>
          <p:nvPr/>
        </p:nvGrpSpPr>
        <p:grpSpPr>
          <a:xfrm>
            <a:off x="8569184" y="3905827"/>
            <a:ext cx="417600" cy="176760"/>
            <a:chOff x="8569184" y="3905827"/>
            <a:chExt cx="41760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E6A60FC2-111D-9614-A82E-D2E5958972A1}"/>
                    </a:ext>
                  </a:extLst>
                </p14:cNvPr>
                <p14:cNvContentPartPr/>
                <p14:nvPr/>
              </p14:nvContentPartPr>
              <p14:xfrm>
                <a:off x="8600864" y="3917347"/>
                <a:ext cx="71640" cy="842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E6A60FC2-111D-9614-A82E-D2E5958972A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593664" y="3909787"/>
                  <a:ext cx="867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69FF680D-8736-F9B1-C925-57F6CCD998DA}"/>
                    </a:ext>
                  </a:extLst>
                </p14:cNvPr>
                <p14:cNvContentPartPr/>
                <p14:nvPr/>
              </p14:nvContentPartPr>
              <p14:xfrm>
                <a:off x="8569184" y="4054147"/>
                <a:ext cx="89280" cy="154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69FF680D-8736-F9B1-C925-57F6CCD998D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561624" y="4046587"/>
                  <a:ext cx="1044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23A498DC-9637-7014-7083-7F483115C713}"/>
                    </a:ext>
                  </a:extLst>
                </p14:cNvPr>
                <p14:cNvContentPartPr/>
                <p14:nvPr/>
              </p14:nvContentPartPr>
              <p14:xfrm>
                <a:off x="8696624" y="3905827"/>
                <a:ext cx="56880" cy="1072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23A498DC-9637-7014-7083-7F483115C71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689064" y="3898267"/>
                  <a:ext cx="720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12B7EAD1-1CA3-2DBA-5CE1-F43B45381671}"/>
                    </a:ext>
                  </a:extLst>
                </p14:cNvPr>
                <p14:cNvContentPartPr/>
                <p14:nvPr/>
              </p14:nvContentPartPr>
              <p14:xfrm>
                <a:off x="8789504" y="3921307"/>
                <a:ext cx="24480" cy="1141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12B7EAD1-1CA3-2DBA-5CE1-F43B4538167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781944" y="3913747"/>
                  <a:ext cx="396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EEBA8AAC-3B76-F01E-FEAC-B0B6C1AA6693}"/>
                    </a:ext>
                  </a:extLst>
                </p14:cNvPr>
                <p14:cNvContentPartPr/>
                <p14:nvPr/>
              </p14:nvContentPartPr>
              <p14:xfrm>
                <a:off x="8879144" y="3907267"/>
                <a:ext cx="84240" cy="1105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EEBA8AAC-3B76-F01E-FEAC-B0B6C1AA669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871584" y="3899707"/>
                  <a:ext cx="990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93247224-E9E7-88A3-07AF-41B8D4D5090D}"/>
                    </a:ext>
                  </a:extLst>
                </p14:cNvPr>
                <p14:cNvContentPartPr/>
                <p14:nvPr/>
              </p14:nvContentPartPr>
              <p14:xfrm>
                <a:off x="8908304" y="4001947"/>
                <a:ext cx="5760" cy="702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93247224-E9E7-88A3-07AF-41B8D4D5090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900744" y="3994387"/>
                  <a:ext cx="208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7284B679-407F-4DD4-EAFD-D958A00AE41C}"/>
                    </a:ext>
                  </a:extLst>
                </p14:cNvPr>
                <p14:cNvContentPartPr/>
                <p14:nvPr/>
              </p14:nvContentPartPr>
              <p14:xfrm>
                <a:off x="8834504" y="4071787"/>
                <a:ext cx="152280" cy="108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7284B679-407F-4DD4-EAFD-D958A00AE41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826944" y="4064227"/>
                  <a:ext cx="16704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D56C4F30-8A92-CA67-23BB-0946F0AF5F0E}"/>
              </a:ext>
            </a:extLst>
          </p:cNvPr>
          <p:cNvGrpSpPr/>
          <p:nvPr/>
        </p:nvGrpSpPr>
        <p:grpSpPr>
          <a:xfrm>
            <a:off x="6570312" y="4514040"/>
            <a:ext cx="59040" cy="96480"/>
            <a:chOff x="6570312" y="4514040"/>
            <a:chExt cx="59040" cy="9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6F3CADDC-0690-564D-A098-76BFB80CA580}"/>
                    </a:ext>
                  </a:extLst>
                </p14:cNvPr>
                <p14:cNvContentPartPr/>
                <p14:nvPr/>
              </p14:nvContentPartPr>
              <p14:xfrm>
                <a:off x="6570312" y="4528440"/>
                <a:ext cx="49680" cy="237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6F3CADDC-0690-564D-A098-76BFB80CA58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563112" y="4520880"/>
                  <a:ext cx="64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1414309C-73DA-CF50-A5C3-677914452C88}"/>
                    </a:ext>
                  </a:extLst>
                </p14:cNvPr>
                <p14:cNvContentPartPr/>
                <p14:nvPr/>
              </p14:nvContentPartPr>
              <p14:xfrm>
                <a:off x="6602712" y="4514040"/>
                <a:ext cx="26640" cy="964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1414309C-73DA-CF50-A5C3-677914452C8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595152" y="4506480"/>
                  <a:ext cx="4176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uppo 176">
            <a:extLst>
              <a:ext uri="{FF2B5EF4-FFF2-40B4-BE49-F238E27FC236}">
                <a16:creationId xmlns:a16="http://schemas.microsoft.com/office/drawing/2014/main" id="{6EE42B37-8F3A-8F02-C7E3-30C20131E060}"/>
              </a:ext>
            </a:extLst>
          </p:cNvPr>
          <p:cNvGrpSpPr/>
          <p:nvPr/>
        </p:nvGrpSpPr>
        <p:grpSpPr>
          <a:xfrm>
            <a:off x="8869272" y="4743720"/>
            <a:ext cx="542520" cy="272880"/>
            <a:chOff x="8869272" y="4743720"/>
            <a:chExt cx="542520" cy="27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C5FD63D4-BF41-1F09-ED8D-49C95BEA33E0}"/>
                    </a:ext>
                  </a:extLst>
                </p14:cNvPr>
                <p14:cNvContentPartPr/>
                <p14:nvPr/>
              </p14:nvContentPartPr>
              <p14:xfrm>
                <a:off x="8986632" y="4743720"/>
                <a:ext cx="5400" cy="507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C5FD63D4-BF41-1F09-ED8D-49C95BEA33E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979072" y="4736160"/>
                  <a:ext cx="205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971BA5C-E612-7F3A-F1C5-F60C0E980A2F}"/>
                    </a:ext>
                  </a:extLst>
                </p14:cNvPr>
                <p14:cNvContentPartPr/>
                <p14:nvPr/>
              </p14:nvContentPartPr>
              <p14:xfrm>
                <a:off x="8934792" y="4783320"/>
                <a:ext cx="106560" cy="597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971BA5C-E612-7F3A-F1C5-F60C0E980A2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927232" y="4775760"/>
                  <a:ext cx="1216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6BA33BF0-A7D8-6E38-6A1A-D190063CDB35}"/>
                    </a:ext>
                  </a:extLst>
                </p14:cNvPr>
                <p14:cNvContentPartPr/>
                <p14:nvPr/>
              </p14:nvContentPartPr>
              <p14:xfrm>
                <a:off x="8869272" y="4910400"/>
                <a:ext cx="5760" cy="1062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6BA33BF0-A7D8-6E38-6A1A-D190063CDB3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861712" y="4902840"/>
                  <a:ext cx="208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BEB16625-2EB8-9328-E430-D7DC87CA4417}"/>
                    </a:ext>
                  </a:extLst>
                </p14:cNvPr>
                <p14:cNvContentPartPr/>
                <p14:nvPr/>
              </p14:nvContentPartPr>
              <p14:xfrm>
                <a:off x="8923992" y="4909320"/>
                <a:ext cx="52920" cy="889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BEB16625-2EB8-9328-E430-D7DC87CA441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916432" y="4901760"/>
                  <a:ext cx="680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BFC00D0-22AF-EBF2-55E8-165A7DEDF295}"/>
                    </a:ext>
                  </a:extLst>
                </p14:cNvPr>
                <p14:cNvContentPartPr/>
                <p14:nvPr/>
              </p14:nvContentPartPr>
              <p14:xfrm>
                <a:off x="9047832" y="4918680"/>
                <a:ext cx="21600" cy="810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BFC00D0-22AF-EBF2-55E8-165A7DEDF29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040272" y="4911120"/>
                  <a:ext cx="367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76A034E9-665F-6DC3-961A-6F950988879B}"/>
                    </a:ext>
                  </a:extLst>
                </p14:cNvPr>
                <p14:cNvContentPartPr/>
                <p14:nvPr/>
              </p14:nvContentPartPr>
              <p14:xfrm>
                <a:off x="9132792" y="4905360"/>
                <a:ext cx="9360" cy="622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76A034E9-665F-6DC3-961A-6F950988879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125232" y="4897800"/>
                  <a:ext cx="244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D810DEA-CDB0-46E4-0A33-B81D6281FFCD}"/>
                    </a:ext>
                  </a:extLst>
                </p14:cNvPr>
                <p14:cNvContentPartPr/>
                <p14:nvPr/>
              </p14:nvContentPartPr>
              <p14:xfrm>
                <a:off x="9178872" y="4905360"/>
                <a:ext cx="33120" cy="709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D810DEA-CDB0-46E4-0A33-B81D6281FFC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171312" y="4897800"/>
                  <a:ext cx="482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C8468AAD-78C7-4353-1711-0A3162F8E47D}"/>
                    </a:ext>
                  </a:extLst>
                </p14:cNvPr>
                <p14:cNvContentPartPr/>
                <p14:nvPr/>
              </p14:nvContentPartPr>
              <p14:xfrm>
                <a:off x="9247992" y="4908960"/>
                <a:ext cx="63000" cy="853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C8468AAD-78C7-4353-1711-0A3162F8E47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240432" y="4901400"/>
                  <a:ext cx="777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82D0811E-5671-67DC-3304-A3E685FDD0FE}"/>
                    </a:ext>
                  </a:extLst>
                </p14:cNvPr>
                <p14:cNvContentPartPr/>
                <p14:nvPr/>
              </p14:nvContentPartPr>
              <p14:xfrm>
                <a:off x="9327912" y="4922280"/>
                <a:ext cx="83880" cy="828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82D0811E-5671-67DC-3304-A3E685FDD0F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320352" y="4914720"/>
                  <a:ext cx="9900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D3A751E7-3D9A-224B-4573-0FB2B5715C3E}"/>
              </a:ext>
            </a:extLst>
          </p:cNvPr>
          <p:cNvGrpSpPr/>
          <p:nvPr/>
        </p:nvGrpSpPr>
        <p:grpSpPr>
          <a:xfrm>
            <a:off x="10214716" y="4690800"/>
            <a:ext cx="1383459" cy="282600"/>
            <a:chOff x="10214716" y="4690800"/>
            <a:chExt cx="1383459" cy="28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10F20C89-E5EC-B543-B27E-916C88CBAADB}"/>
                    </a:ext>
                  </a:extLst>
                </p14:cNvPr>
                <p14:cNvContentPartPr/>
                <p14:nvPr/>
              </p14:nvContentPartPr>
              <p14:xfrm>
                <a:off x="10214716" y="4693680"/>
                <a:ext cx="69840" cy="1526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10F20C89-E5EC-B543-B27E-916C88CBAAD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207156" y="4686120"/>
                  <a:ext cx="846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BBDDEF11-35F3-C3AF-4CAC-5DC1219111FB}"/>
                    </a:ext>
                  </a:extLst>
                </p14:cNvPr>
                <p14:cNvContentPartPr/>
                <p14:nvPr/>
              </p14:nvContentPartPr>
              <p14:xfrm>
                <a:off x="10251076" y="4770720"/>
                <a:ext cx="42120" cy="525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BBDDEF11-35F3-C3AF-4CAC-5DC1219111F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0243516" y="4763160"/>
                  <a:ext cx="572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1CE4C801-6E78-4ADF-D9EC-DB323D37011D}"/>
                    </a:ext>
                  </a:extLst>
                </p14:cNvPr>
                <p14:cNvContentPartPr/>
                <p14:nvPr/>
              </p14:nvContentPartPr>
              <p14:xfrm>
                <a:off x="10356916" y="4690800"/>
                <a:ext cx="4320" cy="1591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1CE4C801-6E78-4ADF-D9EC-DB323D37011D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349356" y="4683240"/>
                  <a:ext cx="190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5C3A596D-7ADF-EF68-A2B8-5C521E81CE6A}"/>
                    </a:ext>
                  </a:extLst>
                </p14:cNvPr>
                <p14:cNvContentPartPr/>
                <p14:nvPr/>
              </p14:nvContentPartPr>
              <p14:xfrm>
                <a:off x="10367356" y="4770000"/>
                <a:ext cx="66240" cy="223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5C3A596D-7ADF-EF68-A2B8-5C521E81CE6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359796" y="4762440"/>
                  <a:ext cx="813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E65135A2-EEFF-9194-BB29-536D4FC8E0DD}"/>
                    </a:ext>
                  </a:extLst>
                </p14:cNvPr>
                <p14:cNvContentPartPr/>
                <p14:nvPr/>
              </p14:nvContentPartPr>
              <p14:xfrm>
                <a:off x="10315156" y="4888800"/>
                <a:ext cx="92880" cy="846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E65135A2-EEFF-9194-BB29-536D4FC8E0D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0307596" y="4881240"/>
                  <a:ext cx="1080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C5010DDB-217E-9E62-C9F0-6E14E0956683}"/>
                    </a:ext>
                  </a:extLst>
                </p14:cNvPr>
                <p14:cNvContentPartPr/>
                <p14:nvPr/>
              </p14:nvContentPartPr>
              <p14:xfrm>
                <a:off x="10493356" y="4736880"/>
                <a:ext cx="85680" cy="68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C5010DDB-217E-9E62-C9F0-6E14E095668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0485796" y="4729320"/>
                  <a:ext cx="1008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F2B1A6F8-ADB3-6DDB-6E18-1488672DDB43}"/>
                    </a:ext>
                  </a:extLst>
                </p14:cNvPr>
                <p14:cNvContentPartPr/>
                <p14:nvPr/>
              </p14:nvContentPartPr>
              <p14:xfrm>
                <a:off x="10481476" y="4732920"/>
                <a:ext cx="95760" cy="1436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F2B1A6F8-ADB3-6DDB-6E18-1488672DDB4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473916" y="4725360"/>
                  <a:ext cx="1105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BFE9F21E-3BF3-8AC2-03E4-37B05385F7F6}"/>
                    </a:ext>
                  </a:extLst>
                </p14:cNvPr>
                <p14:cNvContentPartPr/>
                <p14:nvPr/>
              </p14:nvContentPartPr>
              <p14:xfrm>
                <a:off x="10590916" y="4734360"/>
                <a:ext cx="42840" cy="1576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BFE9F21E-3BF3-8AC2-03E4-37B05385F7F6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583356" y="4726800"/>
                  <a:ext cx="579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ACED27AD-2FDB-599E-97DC-1CA7F78AEADC}"/>
                    </a:ext>
                  </a:extLst>
                </p14:cNvPr>
                <p14:cNvContentPartPr/>
                <p14:nvPr/>
              </p14:nvContentPartPr>
              <p14:xfrm>
                <a:off x="10618996" y="4802760"/>
                <a:ext cx="83160" cy="198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ACED27AD-2FDB-599E-97DC-1CA7F78AEADC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611436" y="4795200"/>
                  <a:ext cx="98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4B64DD0E-7ADB-A7E7-A2E2-E8C1CA788B55}"/>
                    </a:ext>
                  </a:extLst>
                </p14:cNvPr>
                <p14:cNvContentPartPr/>
                <p14:nvPr/>
              </p14:nvContentPartPr>
              <p14:xfrm>
                <a:off x="10801156" y="4754160"/>
                <a:ext cx="57600" cy="133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4B64DD0E-7ADB-A7E7-A2E2-E8C1CA788B5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793596" y="4746600"/>
                  <a:ext cx="72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CE1A8946-B300-19BE-DC3B-61C9902A6111}"/>
                    </a:ext>
                  </a:extLst>
                </p14:cNvPr>
                <p14:cNvContentPartPr/>
                <p14:nvPr/>
              </p14:nvContentPartPr>
              <p14:xfrm>
                <a:off x="10792876" y="4820040"/>
                <a:ext cx="65880" cy="18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CE1A8946-B300-19BE-DC3B-61C9902A611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785316" y="4812480"/>
                  <a:ext cx="810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3F9311CC-B806-59DF-BD0A-305FA1CD5CDB}"/>
                    </a:ext>
                  </a:extLst>
                </p14:cNvPr>
                <p14:cNvContentPartPr/>
                <p14:nvPr/>
              </p14:nvContentPartPr>
              <p14:xfrm>
                <a:off x="10995175" y="4749819"/>
                <a:ext cx="129960" cy="1216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3F9311CC-B806-59DF-BD0A-305FA1CD5CDB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987615" y="4742259"/>
                  <a:ext cx="1450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EF8CADAA-CAD7-1008-C4FF-A3D8AE2DCD0C}"/>
                    </a:ext>
                  </a:extLst>
                </p14:cNvPr>
                <p14:cNvContentPartPr/>
                <p14:nvPr/>
              </p14:nvContentPartPr>
              <p14:xfrm>
                <a:off x="11150335" y="4766379"/>
                <a:ext cx="10800" cy="900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EF8CADAA-CAD7-1008-C4FF-A3D8AE2DCD0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1142775" y="4758819"/>
                  <a:ext cx="259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D79AA3B3-20FD-B044-B1E1-CAF247A1D5A1}"/>
                    </a:ext>
                  </a:extLst>
                </p14:cNvPr>
                <p14:cNvContentPartPr/>
                <p14:nvPr/>
              </p14:nvContentPartPr>
              <p14:xfrm>
                <a:off x="11208655" y="4764939"/>
                <a:ext cx="70560" cy="838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D79AA3B3-20FD-B044-B1E1-CAF247A1D5A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1201095" y="4757379"/>
                  <a:ext cx="856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CABC7A52-E85D-62E7-EF12-98F71A284A08}"/>
                    </a:ext>
                  </a:extLst>
                </p14:cNvPr>
                <p14:cNvContentPartPr/>
                <p14:nvPr/>
              </p14:nvContentPartPr>
              <p14:xfrm>
                <a:off x="11316655" y="4768539"/>
                <a:ext cx="83160" cy="543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CABC7A52-E85D-62E7-EF12-98F71A284A0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1309095" y="4760979"/>
                  <a:ext cx="982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3D1E707C-3247-D416-91FC-959018E7A675}"/>
                    </a:ext>
                  </a:extLst>
                </p14:cNvPr>
                <p14:cNvContentPartPr/>
                <p14:nvPr/>
              </p14:nvContentPartPr>
              <p14:xfrm>
                <a:off x="11426815" y="4772499"/>
                <a:ext cx="42120" cy="586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3D1E707C-3247-D416-91FC-959018E7A675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419255" y="4764939"/>
                  <a:ext cx="57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D241551E-4BBE-E710-28CC-9E418C99C67F}"/>
                    </a:ext>
                  </a:extLst>
                </p14:cNvPr>
                <p14:cNvContentPartPr/>
                <p14:nvPr/>
              </p14:nvContentPartPr>
              <p14:xfrm>
                <a:off x="11501335" y="4751619"/>
                <a:ext cx="96840" cy="990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D241551E-4BBE-E710-28CC-9E418C99C67F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1493775" y="4744059"/>
                  <a:ext cx="11196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E9C49C91-531E-D000-54F4-B17CB52C1975}"/>
              </a:ext>
            </a:extLst>
          </p:cNvPr>
          <p:cNvGrpSpPr/>
          <p:nvPr/>
        </p:nvGrpSpPr>
        <p:grpSpPr>
          <a:xfrm>
            <a:off x="7857181" y="4435624"/>
            <a:ext cx="293040" cy="153360"/>
            <a:chOff x="7857181" y="4435624"/>
            <a:chExt cx="293040" cy="15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0D9E14C-005C-A327-05DA-46D2498AEDC7}"/>
                    </a:ext>
                  </a:extLst>
                </p14:cNvPr>
                <p14:cNvContentPartPr/>
                <p14:nvPr/>
              </p14:nvContentPartPr>
              <p14:xfrm>
                <a:off x="7857181" y="4453264"/>
                <a:ext cx="56520" cy="90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0D9E14C-005C-A327-05DA-46D2498AEDC7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849621" y="4445704"/>
                  <a:ext cx="71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7785F1E-5B2D-33F5-9CF7-D03FEFD90DD3}"/>
                    </a:ext>
                  </a:extLst>
                </p14:cNvPr>
                <p14:cNvContentPartPr/>
                <p14:nvPr/>
              </p14:nvContentPartPr>
              <p14:xfrm>
                <a:off x="7867261" y="4493224"/>
                <a:ext cx="37800" cy="50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7785F1E-5B2D-33F5-9CF7-D03FEFD90DD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7859701" y="4485664"/>
                  <a:ext cx="529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63D7A9A-0078-86C7-C24F-FED997F85C80}"/>
                    </a:ext>
                  </a:extLst>
                </p14:cNvPr>
                <p14:cNvContentPartPr/>
                <p14:nvPr/>
              </p14:nvContentPartPr>
              <p14:xfrm>
                <a:off x="7877701" y="4523464"/>
                <a:ext cx="26280" cy="428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63D7A9A-0078-86C7-C24F-FED997F85C80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870141" y="4516264"/>
                  <a:ext cx="414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EDA00B5-1114-2E21-39BF-CA96EF3FA4F3}"/>
                    </a:ext>
                  </a:extLst>
                </p14:cNvPr>
                <p14:cNvContentPartPr/>
                <p14:nvPr/>
              </p14:nvContentPartPr>
              <p14:xfrm>
                <a:off x="7954381" y="4458664"/>
                <a:ext cx="2160" cy="766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EDA00B5-1114-2E21-39BF-CA96EF3FA4F3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946821" y="4451104"/>
                  <a:ext cx="172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A736E1B-02C3-FF83-9CB5-5DF93D9439F6}"/>
                    </a:ext>
                  </a:extLst>
                </p14:cNvPr>
                <p14:cNvContentPartPr/>
                <p14:nvPr/>
              </p14:nvContentPartPr>
              <p14:xfrm>
                <a:off x="7963021" y="4492504"/>
                <a:ext cx="37800" cy="111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A736E1B-02C3-FF83-9CB5-5DF93D9439F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955461" y="4484944"/>
                  <a:ext cx="529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83AE1C9E-E0A7-9414-C5CB-704680A84AAE}"/>
                    </a:ext>
                  </a:extLst>
                </p14:cNvPr>
                <p14:cNvContentPartPr/>
                <p14:nvPr/>
              </p14:nvContentPartPr>
              <p14:xfrm>
                <a:off x="8052661" y="4435624"/>
                <a:ext cx="66240" cy="90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83AE1C9E-E0A7-9414-C5CB-704680A84AAE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045101" y="4428064"/>
                  <a:ext cx="813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F9A5701-AF08-6257-4112-3993A78544C5}"/>
                    </a:ext>
                  </a:extLst>
                </p14:cNvPr>
                <p14:cNvContentPartPr/>
                <p14:nvPr/>
              </p14:nvContentPartPr>
              <p14:xfrm>
                <a:off x="8092981" y="4531744"/>
                <a:ext cx="10440" cy="446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F9A5701-AF08-6257-4112-3993A78544C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085421" y="4524184"/>
                  <a:ext cx="25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C652EB6C-E276-E225-8E4A-42B1EADDB54D}"/>
                    </a:ext>
                  </a:extLst>
                </p14:cNvPr>
                <p14:cNvContentPartPr/>
                <p14:nvPr/>
              </p14:nvContentPartPr>
              <p14:xfrm>
                <a:off x="8034301" y="4551904"/>
                <a:ext cx="115920" cy="370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C652EB6C-E276-E225-8E4A-42B1EADDB54D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026741" y="4544344"/>
                  <a:ext cx="131040" cy="5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9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A7A1F506-99DB-FDF3-203F-42B96BCE03B8}"/>
                  </a:ext>
                </a:extLst>
              </p14:cNvPr>
              <p14:cNvContentPartPr/>
              <p14:nvPr/>
            </p14:nvContentPartPr>
            <p14:xfrm>
              <a:off x="121197" y="5946682"/>
              <a:ext cx="1222560" cy="729720"/>
            </p14:xfrm>
          </p:contentPart>
        </mc:Choice>
        <mc:Fallback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A7A1F506-99DB-FDF3-203F-42B96BCE03B8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113637" y="5939482"/>
                <a:ext cx="1237680" cy="74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622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2DA24-5B02-5074-4CF6-E1CE3E9EB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3407FA-ADBF-0901-0FAB-E580487E0D6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A729EF-E214-0127-BAD1-BC5D36CC223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C8B2733-4D34-918B-5698-1B045931BED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379AFF3-BAB9-EB19-E70A-C0BFB5AA65B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B19839E-0F62-FD18-A577-6BF421D764B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F42BCEC-5DFD-48CB-5ED8-A4CBE27BF03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79EE714-7597-A3F6-6A34-2D6AAD9A097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AD4BB68-C73E-A1B5-A26F-448E79F1D2C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BF7B920-13F4-BE5E-C0D9-68AC52A1768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962A682-DD67-341E-FD31-00B34A92252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0343027-A6CD-3FEE-AD99-0BACEC25394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441E568-EAB6-6362-BA5D-B15AE334A8E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F334E2B-AAD8-CB2F-3F76-E46CC1BFC1E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D1C37FF-9DDC-3499-306A-406381D792A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660A0FD-B746-DDD5-8151-826A3F2B335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C22FA77-6F23-2A49-0D63-2A5E5F3177A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36E97BB-B97C-867C-A804-9AE1255194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5B17ACC-E101-A7CF-670E-4E78E8A6D31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24B71A0-B7F0-3EF9-0B90-74EFABF4F75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758B1F5-6D20-2F0E-CD05-F96901FA850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6246854-9D9D-D8E4-7253-1CE099581AC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2FB7303-DB50-A0F5-86E7-2BAAF66ED55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DB9D173-C865-5B3B-58AB-1C3F8982A85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039B750-8B82-494B-3AD8-386D143FCEC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04D8E1D-1D4F-5F93-923D-E0F97ADBB0D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71A97F7-4F10-AEA2-1A4A-2DD59C591B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0A5AA77-8A44-1359-F658-B92F4B700C8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F3A24FD-E0AD-D5FC-D99C-877C3280027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3641F70-4AAC-50D5-27EC-1BEF2F7E47B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9C51ACB-617E-C912-7859-01F086DF4F6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3314844-B0C8-D0D0-549D-E102E5DE9D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1A7170-525B-9C22-4D3F-80ACDDE5D74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FD089F5-F65B-0868-C6F9-AEA3B2E87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5495BBA-D77D-E92C-CD98-63A19EC0C1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281D0868-2532-C5A6-6B94-B9B664B3C9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0" y="1289050"/>
            <a:ext cx="4991100" cy="4279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46E36B71-0CA9-6895-A8DC-94A3B212D183}"/>
                  </a:ext>
                </a:extLst>
              </p14:cNvPr>
              <p14:cNvContentPartPr/>
              <p14:nvPr/>
            </p14:nvContentPartPr>
            <p14:xfrm>
              <a:off x="4917684" y="2563920"/>
              <a:ext cx="2520" cy="39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46E36B71-0CA9-6895-A8DC-94A3B212D1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10124" y="2556360"/>
                <a:ext cx="17640" cy="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o 63">
            <a:extLst>
              <a:ext uri="{FF2B5EF4-FFF2-40B4-BE49-F238E27FC236}">
                <a16:creationId xmlns:a16="http://schemas.microsoft.com/office/drawing/2014/main" id="{14C20654-9B7C-6364-9FC8-5D189F37EB38}"/>
              </a:ext>
            </a:extLst>
          </p:cNvPr>
          <p:cNvGrpSpPr/>
          <p:nvPr/>
        </p:nvGrpSpPr>
        <p:grpSpPr>
          <a:xfrm>
            <a:off x="6499241" y="2042609"/>
            <a:ext cx="501120" cy="125280"/>
            <a:chOff x="6499241" y="2042609"/>
            <a:chExt cx="501120" cy="12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45DB796-B152-9FD9-E964-B723274FF608}"/>
                    </a:ext>
                  </a:extLst>
                </p14:cNvPr>
                <p14:cNvContentPartPr/>
                <p14:nvPr/>
              </p14:nvContentPartPr>
              <p14:xfrm>
                <a:off x="6499241" y="2052689"/>
                <a:ext cx="18000" cy="99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45DB796-B152-9FD9-E964-B723274FF60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91681" y="2045129"/>
                  <a:ext cx="331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D0442C6-22B2-9F8D-224F-8CAA9B92CBED}"/>
                    </a:ext>
                  </a:extLst>
                </p14:cNvPr>
                <p14:cNvContentPartPr/>
                <p14:nvPr/>
              </p14:nvContentPartPr>
              <p14:xfrm>
                <a:off x="6503561" y="2042609"/>
                <a:ext cx="61920" cy="116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D0442C6-22B2-9F8D-224F-8CAA9B92CB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496001" y="2035049"/>
                  <a:ext cx="770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20114BB-2A95-E3D6-AD67-BAC36F1504BF}"/>
                    </a:ext>
                  </a:extLst>
                </p14:cNvPr>
                <p14:cNvContentPartPr/>
                <p14:nvPr/>
              </p14:nvContentPartPr>
              <p14:xfrm>
                <a:off x="6590321" y="2060249"/>
                <a:ext cx="23040" cy="107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20114BB-2A95-E3D6-AD67-BAC36F1504B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82761" y="2052689"/>
                  <a:ext cx="381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0D704CE-EB06-60D6-6D7E-BF3BB8319897}"/>
                    </a:ext>
                  </a:extLst>
                </p14:cNvPr>
                <p14:cNvContentPartPr/>
                <p14:nvPr/>
              </p14:nvContentPartPr>
              <p14:xfrm>
                <a:off x="6600041" y="2126489"/>
                <a:ext cx="45360" cy="14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0D704CE-EB06-60D6-6D7E-BF3BB831989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592481" y="2118929"/>
                  <a:ext cx="604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4E7F769-8D2F-EA00-FAFC-14C64A5913E4}"/>
                    </a:ext>
                  </a:extLst>
                </p14:cNvPr>
                <p14:cNvContentPartPr/>
                <p14:nvPr/>
              </p14:nvContentPartPr>
              <p14:xfrm>
                <a:off x="6678881" y="2057009"/>
                <a:ext cx="43920" cy="88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4E7F769-8D2F-EA00-FAFC-14C64A5913E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71321" y="2049449"/>
                  <a:ext cx="590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44C1DED-C713-C44F-90A6-D854A7502615}"/>
                    </a:ext>
                  </a:extLst>
                </p14:cNvPr>
                <p14:cNvContentPartPr/>
                <p14:nvPr/>
              </p14:nvContentPartPr>
              <p14:xfrm>
                <a:off x="6698681" y="2104169"/>
                <a:ext cx="27000" cy="29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44C1DED-C713-C44F-90A6-D854A750261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691121" y="2096609"/>
                  <a:ext cx="421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DB9137A-57FA-B266-B068-0F3F90CD98BE}"/>
                    </a:ext>
                  </a:extLst>
                </p14:cNvPr>
                <p14:cNvContentPartPr/>
                <p14:nvPr/>
              </p14:nvContentPartPr>
              <p14:xfrm>
                <a:off x="6766361" y="2068889"/>
                <a:ext cx="14400" cy="85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DB9137A-57FA-B266-B068-0F3F90CD98B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758801" y="2061329"/>
                  <a:ext cx="295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AC387AB-8BA3-C8B3-A237-B35B8D8418F2}"/>
                    </a:ext>
                  </a:extLst>
                </p14:cNvPr>
                <p14:cNvContentPartPr/>
                <p14:nvPr/>
              </p14:nvContentPartPr>
              <p14:xfrm>
                <a:off x="6838361" y="2071049"/>
                <a:ext cx="57240" cy="2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AC387AB-8BA3-C8B3-A237-B35B8D8418F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30801" y="2063489"/>
                  <a:ext cx="723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B992359-4BC1-E033-8D83-657CD7CCEC0F}"/>
                    </a:ext>
                  </a:extLst>
                </p14:cNvPr>
                <p14:cNvContentPartPr/>
                <p14:nvPr/>
              </p14:nvContentPartPr>
              <p14:xfrm>
                <a:off x="6855641" y="2074289"/>
                <a:ext cx="41400" cy="77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B992359-4BC1-E033-8D83-657CD7CCEC0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848081" y="2066729"/>
                  <a:ext cx="565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84FECC0-CDF2-8008-2E3E-91594931710B}"/>
                    </a:ext>
                  </a:extLst>
                </p14:cNvPr>
                <p14:cNvContentPartPr/>
                <p14:nvPr/>
              </p14:nvContentPartPr>
              <p14:xfrm>
                <a:off x="6928001" y="2071049"/>
                <a:ext cx="1440" cy="94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84FECC0-CDF2-8008-2E3E-91594931710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920441" y="2063489"/>
                  <a:ext cx="165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152CAF7-5843-AEF9-0B09-DB64BB5A75C0}"/>
                    </a:ext>
                  </a:extLst>
                </p14:cNvPr>
                <p14:cNvContentPartPr/>
                <p14:nvPr/>
              </p14:nvContentPartPr>
              <p14:xfrm>
                <a:off x="6939881" y="2125049"/>
                <a:ext cx="60480" cy="11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152CAF7-5843-AEF9-0B09-DB64BB5A75C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932321" y="2117489"/>
                  <a:ext cx="7560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EC0702E1-44D0-40C5-4276-D995FD035040}"/>
              </a:ext>
            </a:extLst>
          </p:cNvPr>
          <p:cNvGrpSpPr/>
          <p:nvPr/>
        </p:nvGrpSpPr>
        <p:grpSpPr>
          <a:xfrm>
            <a:off x="7115921" y="1990049"/>
            <a:ext cx="411840" cy="148320"/>
            <a:chOff x="7115921" y="1990049"/>
            <a:chExt cx="411840" cy="14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81689FC-E9B5-6874-A239-258AFD7B04A7}"/>
                    </a:ext>
                  </a:extLst>
                </p14:cNvPr>
                <p14:cNvContentPartPr/>
                <p14:nvPr/>
              </p14:nvContentPartPr>
              <p14:xfrm>
                <a:off x="7118081" y="2072489"/>
                <a:ext cx="51840" cy="10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81689FC-E9B5-6874-A239-258AFD7B04A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110521" y="2064929"/>
                  <a:ext cx="66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0D57A26-589F-F33A-E977-0AAE1A832284}"/>
                    </a:ext>
                  </a:extLst>
                </p14:cNvPr>
                <p14:cNvContentPartPr/>
                <p14:nvPr/>
              </p14:nvContentPartPr>
              <p14:xfrm>
                <a:off x="7115921" y="2126849"/>
                <a:ext cx="65520" cy="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0D57A26-589F-F33A-E977-0AAE1A83228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108721" y="2119289"/>
                  <a:ext cx="80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E6BD8C2-8426-73FF-3DF6-914294C57863}"/>
                    </a:ext>
                  </a:extLst>
                </p14:cNvPr>
                <p14:cNvContentPartPr/>
                <p14:nvPr/>
              </p14:nvContentPartPr>
              <p14:xfrm>
                <a:off x="7278641" y="1990049"/>
                <a:ext cx="81000" cy="138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E6BD8C2-8426-73FF-3DF6-914294C5786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271081" y="1982489"/>
                  <a:ext cx="961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135F0F1-C0E1-1D03-5050-F55A949EFCF8}"/>
                    </a:ext>
                  </a:extLst>
                </p14:cNvPr>
                <p14:cNvContentPartPr/>
                <p14:nvPr/>
              </p14:nvContentPartPr>
              <p14:xfrm>
                <a:off x="7371161" y="2055569"/>
                <a:ext cx="38880" cy="73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135F0F1-C0E1-1D03-5050-F55A949EFCF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363601" y="2048009"/>
                  <a:ext cx="54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DE1803E-C4D9-FC7F-B429-D9B60D55AAF3}"/>
                    </a:ext>
                  </a:extLst>
                </p14:cNvPr>
                <p14:cNvContentPartPr/>
                <p14:nvPr/>
              </p14:nvContentPartPr>
              <p14:xfrm>
                <a:off x="7431281" y="2069609"/>
                <a:ext cx="39600" cy="38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DE1803E-C4D9-FC7F-B429-D9B60D55AAF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23721" y="2062049"/>
                  <a:ext cx="547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6F23DAE-B3F6-7BBD-88F7-F499BE4886E2}"/>
                    </a:ext>
                  </a:extLst>
                </p14:cNvPr>
                <p14:cNvContentPartPr/>
                <p14:nvPr/>
              </p14:nvContentPartPr>
              <p14:xfrm>
                <a:off x="7492481" y="2058089"/>
                <a:ext cx="35280" cy="802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6F23DAE-B3F6-7BBD-88F7-F499BE4886E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484921" y="2050529"/>
                  <a:ext cx="5040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182D5811-4817-7E25-E7B4-064884BF3E7B}"/>
              </a:ext>
            </a:extLst>
          </p:cNvPr>
          <p:cNvGrpSpPr/>
          <p:nvPr/>
        </p:nvGrpSpPr>
        <p:grpSpPr>
          <a:xfrm>
            <a:off x="5293471" y="2531152"/>
            <a:ext cx="540720" cy="132840"/>
            <a:chOff x="5293471" y="2531152"/>
            <a:chExt cx="54072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413D65B-1818-8F79-9ABF-5586EB1188E8}"/>
                    </a:ext>
                  </a:extLst>
                </p14:cNvPr>
                <p14:cNvContentPartPr/>
                <p14:nvPr/>
              </p14:nvContentPartPr>
              <p14:xfrm>
                <a:off x="5332711" y="2534032"/>
                <a:ext cx="61200" cy="788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413D65B-1818-8F79-9ABF-5586EB1188E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325151" y="2526472"/>
                  <a:ext cx="76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08877265-5EA7-771C-3316-3946DAA696A3}"/>
                    </a:ext>
                  </a:extLst>
                </p14:cNvPr>
                <p14:cNvContentPartPr/>
                <p14:nvPr/>
              </p14:nvContentPartPr>
              <p14:xfrm>
                <a:off x="5293471" y="2640952"/>
                <a:ext cx="156240" cy="212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08877265-5EA7-771C-3316-3946DAA696A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285911" y="2633392"/>
                  <a:ext cx="171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550DB2C-3A1B-AD5B-967D-21118B51D730}"/>
                    </a:ext>
                  </a:extLst>
                </p14:cNvPr>
                <p14:cNvContentPartPr/>
                <p14:nvPr/>
              </p14:nvContentPartPr>
              <p14:xfrm>
                <a:off x="5465191" y="2531152"/>
                <a:ext cx="70920" cy="102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550DB2C-3A1B-AD5B-967D-21118B51D73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457631" y="2523592"/>
                  <a:ext cx="860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F65279C-5B3F-C207-95B9-2941FB0906FF}"/>
                    </a:ext>
                  </a:extLst>
                </p14:cNvPr>
                <p14:cNvContentPartPr/>
                <p14:nvPr/>
              </p14:nvContentPartPr>
              <p14:xfrm>
                <a:off x="5569591" y="2555992"/>
                <a:ext cx="20160" cy="1080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F65279C-5B3F-C207-95B9-2941FB0906F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562031" y="2548432"/>
                  <a:ext cx="352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A3FC73C-3723-6C36-FBF3-F39F4D6D7BD3}"/>
                    </a:ext>
                  </a:extLst>
                </p14:cNvPr>
                <p14:cNvContentPartPr/>
                <p14:nvPr/>
              </p14:nvContentPartPr>
              <p14:xfrm>
                <a:off x="5664271" y="2539432"/>
                <a:ext cx="88560" cy="846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A3FC73C-3723-6C36-FBF3-F39F4D6D7BD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656711" y="2531872"/>
                  <a:ext cx="1033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7D16907-E4E5-75DB-F760-63C80031B531}"/>
                    </a:ext>
                  </a:extLst>
                </p14:cNvPr>
                <p14:cNvContentPartPr/>
                <p14:nvPr/>
              </p14:nvContentPartPr>
              <p14:xfrm>
                <a:off x="5712511" y="2602072"/>
                <a:ext cx="10800" cy="532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7D16907-E4E5-75DB-F760-63C80031B53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704951" y="2594512"/>
                  <a:ext cx="259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05B23C7-4E44-190C-7B96-C8D498505EFC}"/>
                    </a:ext>
                  </a:extLst>
                </p14:cNvPr>
                <p14:cNvContentPartPr/>
                <p14:nvPr/>
              </p14:nvContentPartPr>
              <p14:xfrm>
                <a:off x="5638711" y="2641672"/>
                <a:ext cx="195480" cy="198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05B23C7-4E44-190C-7B96-C8D498505EF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631151" y="2634112"/>
                  <a:ext cx="21060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2A727CFA-2D29-6BF8-27E5-4B5D8828C2FB}"/>
              </a:ext>
            </a:extLst>
          </p:cNvPr>
          <p:cNvGrpSpPr/>
          <p:nvPr/>
        </p:nvGrpSpPr>
        <p:grpSpPr>
          <a:xfrm>
            <a:off x="239477" y="180728"/>
            <a:ext cx="1036440" cy="242640"/>
            <a:chOff x="239477" y="180728"/>
            <a:chExt cx="1036440" cy="24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573DB1A-5EA9-2BEF-2383-FA8E815B7351}"/>
                    </a:ext>
                  </a:extLst>
                </p14:cNvPr>
                <p14:cNvContentPartPr/>
                <p14:nvPr/>
              </p14:nvContentPartPr>
              <p14:xfrm>
                <a:off x="277277" y="213848"/>
                <a:ext cx="101880" cy="1404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573DB1A-5EA9-2BEF-2383-FA8E815B735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69717" y="206288"/>
                  <a:ext cx="1170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F437320-F8B9-7FED-A546-64AD5EE7D948}"/>
                    </a:ext>
                  </a:extLst>
                </p14:cNvPr>
                <p14:cNvContentPartPr/>
                <p14:nvPr/>
              </p14:nvContentPartPr>
              <p14:xfrm>
                <a:off x="239477" y="383768"/>
                <a:ext cx="179640" cy="39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F437320-F8B9-7FED-A546-64AD5EE7D94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31917" y="376208"/>
                  <a:ext cx="1944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D7DF6F20-60FE-52D3-6CD2-F7EC0C150C79}"/>
                    </a:ext>
                  </a:extLst>
                </p14:cNvPr>
                <p14:cNvContentPartPr/>
                <p14:nvPr/>
              </p14:nvContentPartPr>
              <p14:xfrm>
                <a:off x="533957" y="196208"/>
                <a:ext cx="108000" cy="1591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D7DF6F20-60FE-52D3-6CD2-F7EC0C150C7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26397" y="188648"/>
                  <a:ext cx="1231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8117930-71D9-0804-C9B5-CFB0B9AD2EA4}"/>
                    </a:ext>
                  </a:extLst>
                </p14:cNvPr>
                <p14:cNvContentPartPr/>
                <p14:nvPr/>
              </p14:nvContentPartPr>
              <p14:xfrm>
                <a:off x="680117" y="184688"/>
                <a:ext cx="23760" cy="1396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8117930-71D9-0804-C9B5-CFB0B9AD2EA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72557" y="177128"/>
                  <a:ext cx="388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6BB302B-88AE-491E-0CDB-3EAC9567C887}"/>
                    </a:ext>
                  </a:extLst>
                </p14:cNvPr>
                <p14:cNvContentPartPr/>
                <p14:nvPr/>
              </p14:nvContentPartPr>
              <p14:xfrm>
                <a:off x="682997" y="260288"/>
                <a:ext cx="63720" cy="187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6BB302B-88AE-491E-0CDB-3EAC9567C88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75437" y="252728"/>
                  <a:ext cx="78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1D6D5A2-DC74-2230-2E78-A4C47FA56B11}"/>
                    </a:ext>
                  </a:extLst>
                </p14:cNvPr>
                <p14:cNvContentPartPr/>
                <p14:nvPr/>
              </p14:nvContentPartPr>
              <p14:xfrm>
                <a:off x="745637" y="180728"/>
                <a:ext cx="56160" cy="1810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1D6D5A2-DC74-2230-2E78-A4C47FA56B1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38077" y="173168"/>
                  <a:ext cx="712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205F2105-F126-5C75-A4D2-9DA33F086B45}"/>
                    </a:ext>
                  </a:extLst>
                </p14:cNvPr>
                <p14:cNvContentPartPr/>
                <p14:nvPr/>
              </p14:nvContentPartPr>
              <p14:xfrm>
                <a:off x="819077" y="202688"/>
                <a:ext cx="73800" cy="1306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205F2105-F126-5C75-A4D2-9DA33F086B4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11877" y="195128"/>
                  <a:ext cx="889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CC2B8AD-2E87-FA99-E3F8-3F4C46125E35}"/>
                    </a:ext>
                  </a:extLst>
                </p14:cNvPr>
                <p14:cNvContentPartPr/>
                <p14:nvPr/>
              </p14:nvContentPartPr>
              <p14:xfrm>
                <a:off x="856877" y="265688"/>
                <a:ext cx="74880" cy="62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CC2B8AD-2E87-FA99-E3F8-3F4C46125E3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49317" y="258128"/>
                  <a:ext cx="900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02C8768-CB6D-B423-1543-6BEAE74AB1BC}"/>
                    </a:ext>
                  </a:extLst>
                </p14:cNvPr>
                <p14:cNvContentPartPr/>
                <p14:nvPr/>
              </p14:nvContentPartPr>
              <p14:xfrm>
                <a:off x="937877" y="278288"/>
                <a:ext cx="65520" cy="320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02C8768-CB6D-B423-1543-6BEAE74AB1B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30317" y="270728"/>
                  <a:ext cx="806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D4257DE-312F-A2F2-16F9-952691BEC436}"/>
                    </a:ext>
                  </a:extLst>
                </p14:cNvPr>
                <p14:cNvContentPartPr/>
                <p14:nvPr/>
              </p14:nvContentPartPr>
              <p14:xfrm>
                <a:off x="995477" y="200528"/>
                <a:ext cx="56880" cy="1684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D4257DE-312F-A2F2-16F9-952691BEC43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87917" y="192968"/>
                  <a:ext cx="720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11D3C4B0-FA14-03A5-72FD-F417C3295B0C}"/>
                    </a:ext>
                  </a:extLst>
                </p14:cNvPr>
                <p14:cNvContentPartPr/>
                <p14:nvPr/>
              </p14:nvContentPartPr>
              <p14:xfrm>
                <a:off x="1205717" y="225728"/>
                <a:ext cx="70200" cy="198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11D3C4B0-FA14-03A5-72FD-F417C3295B0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98157" y="218168"/>
                  <a:ext cx="853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780BC91-C2EA-415E-1FF5-2A981E46A31A}"/>
                    </a:ext>
                  </a:extLst>
                </p14:cNvPr>
                <p14:cNvContentPartPr/>
                <p14:nvPr/>
              </p14:nvContentPartPr>
              <p14:xfrm>
                <a:off x="1175837" y="321128"/>
                <a:ext cx="64080" cy="133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780BC91-C2EA-415E-1FF5-2A981E46A31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68637" y="313568"/>
                  <a:ext cx="7920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8866E892-0832-E59B-02F5-3810356A972F}"/>
              </a:ext>
            </a:extLst>
          </p:cNvPr>
          <p:cNvGrpSpPr/>
          <p:nvPr/>
        </p:nvGrpSpPr>
        <p:grpSpPr>
          <a:xfrm>
            <a:off x="1543397" y="195488"/>
            <a:ext cx="656280" cy="233640"/>
            <a:chOff x="1543397" y="195488"/>
            <a:chExt cx="656280" cy="23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E063E6E-D5F4-8675-B018-89AACA6D9503}"/>
                    </a:ext>
                  </a:extLst>
                </p14:cNvPr>
                <p14:cNvContentPartPr/>
                <p14:nvPr/>
              </p14:nvContentPartPr>
              <p14:xfrm>
                <a:off x="1543397" y="231848"/>
                <a:ext cx="133920" cy="197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E063E6E-D5F4-8675-B018-89AACA6D950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535837" y="224288"/>
                  <a:ext cx="1490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E3B112ED-C344-5F6B-5D0A-334F7FEDCB20}"/>
                    </a:ext>
                  </a:extLst>
                </p14:cNvPr>
                <p14:cNvContentPartPr/>
                <p14:nvPr/>
              </p14:nvContentPartPr>
              <p14:xfrm>
                <a:off x="1684157" y="226088"/>
                <a:ext cx="68760" cy="1224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E3B112ED-C344-5F6B-5D0A-334F7FEDCB2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676597" y="218528"/>
                  <a:ext cx="838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87E8010-A865-975B-CE29-C3575B48B4DA}"/>
                    </a:ext>
                  </a:extLst>
                </p14:cNvPr>
                <p14:cNvContentPartPr/>
                <p14:nvPr/>
              </p14:nvContentPartPr>
              <p14:xfrm>
                <a:off x="1760837" y="272888"/>
                <a:ext cx="82080" cy="950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87E8010-A865-975B-CE29-C3575B48B4D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753277" y="265328"/>
                  <a:ext cx="972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0085739-7167-3C8E-34E4-DC45CFABC41C}"/>
                    </a:ext>
                  </a:extLst>
                </p14:cNvPr>
                <p14:cNvContentPartPr/>
                <p14:nvPr/>
              </p14:nvContentPartPr>
              <p14:xfrm>
                <a:off x="1844717" y="261368"/>
                <a:ext cx="66600" cy="1018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0085739-7167-3C8E-34E4-DC45CFABC41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837157" y="253808"/>
                  <a:ext cx="817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426BE82B-AED8-E7D6-4BA0-7D670D94D534}"/>
                    </a:ext>
                  </a:extLst>
                </p14:cNvPr>
                <p14:cNvContentPartPr/>
                <p14:nvPr/>
              </p14:nvContentPartPr>
              <p14:xfrm>
                <a:off x="1959917" y="230768"/>
                <a:ext cx="26280" cy="961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426BE82B-AED8-E7D6-4BA0-7D670D94D53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952357" y="223568"/>
                  <a:ext cx="414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65C3425-6E54-D932-700D-69742DA300B3}"/>
                    </a:ext>
                  </a:extLst>
                </p14:cNvPr>
                <p14:cNvContentPartPr/>
                <p14:nvPr/>
              </p14:nvContentPartPr>
              <p14:xfrm>
                <a:off x="1998437" y="249848"/>
                <a:ext cx="51840" cy="838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65C3425-6E54-D932-700D-69742DA300B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991237" y="242288"/>
                  <a:ext cx="66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245B589-28DA-E38E-4369-415BE1601A9F}"/>
                    </a:ext>
                  </a:extLst>
                </p14:cNvPr>
                <p14:cNvContentPartPr/>
                <p14:nvPr/>
              </p14:nvContentPartPr>
              <p14:xfrm>
                <a:off x="2065757" y="195488"/>
                <a:ext cx="42120" cy="306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245B589-28DA-E38E-4369-415BE1601A9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058197" y="187928"/>
                  <a:ext cx="57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30E2D3D-0907-C3B3-4E37-542041487749}"/>
                    </a:ext>
                  </a:extLst>
                </p14:cNvPr>
                <p14:cNvContentPartPr/>
                <p14:nvPr/>
              </p14:nvContentPartPr>
              <p14:xfrm>
                <a:off x="2166197" y="347048"/>
                <a:ext cx="33480" cy="644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30E2D3D-0907-C3B3-4E37-54204148774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158637" y="339848"/>
                  <a:ext cx="4860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7779DBAA-7A96-F209-DF29-6A891C572722}"/>
              </a:ext>
            </a:extLst>
          </p:cNvPr>
          <p:cNvGrpSpPr/>
          <p:nvPr/>
        </p:nvGrpSpPr>
        <p:grpSpPr>
          <a:xfrm>
            <a:off x="2449877" y="227168"/>
            <a:ext cx="495360" cy="171360"/>
            <a:chOff x="2449877" y="227168"/>
            <a:chExt cx="495360" cy="17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EF46C66-A9A8-3268-E855-E5297AE83D65}"/>
                    </a:ext>
                  </a:extLst>
                </p14:cNvPr>
                <p14:cNvContentPartPr/>
                <p14:nvPr/>
              </p14:nvContentPartPr>
              <p14:xfrm>
                <a:off x="2449877" y="248768"/>
                <a:ext cx="85680" cy="1497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EF46C66-A9A8-3268-E855-E5297AE83D6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442317" y="241568"/>
                  <a:ext cx="1008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7ED570A4-97E7-6983-56EC-866C614353B8}"/>
                    </a:ext>
                  </a:extLst>
                </p14:cNvPr>
                <p14:cNvContentPartPr/>
                <p14:nvPr/>
              </p14:nvContentPartPr>
              <p14:xfrm>
                <a:off x="2570837" y="263168"/>
                <a:ext cx="89640" cy="108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7ED570A4-97E7-6983-56EC-866C614353B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563277" y="255608"/>
                  <a:ext cx="1047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C2C89AB-B0FC-7B6A-B453-D092DC91D5A7}"/>
                    </a:ext>
                  </a:extLst>
                </p14:cNvPr>
                <p14:cNvContentPartPr/>
                <p14:nvPr/>
              </p14:nvContentPartPr>
              <p14:xfrm>
                <a:off x="2669837" y="262088"/>
                <a:ext cx="28800" cy="655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C2C89AB-B0FC-7B6A-B453-D092DC91D5A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662277" y="254888"/>
                  <a:ext cx="439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FA5408D-DF6A-A689-4CC7-7BF5BC690B57}"/>
                    </a:ext>
                  </a:extLst>
                </p14:cNvPr>
                <p14:cNvContentPartPr/>
                <p14:nvPr/>
              </p14:nvContentPartPr>
              <p14:xfrm>
                <a:off x="2736797" y="276488"/>
                <a:ext cx="83520" cy="648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FA5408D-DF6A-A689-4CC7-7BF5BC690B5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729237" y="268928"/>
                  <a:ext cx="986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F858076-6476-4407-3994-1E0440F60FC8}"/>
                    </a:ext>
                  </a:extLst>
                </p14:cNvPr>
                <p14:cNvContentPartPr/>
                <p14:nvPr/>
              </p14:nvContentPartPr>
              <p14:xfrm>
                <a:off x="2822477" y="227168"/>
                <a:ext cx="102240" cy="1188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F858076-6476-4407-3994-1E0440F60FC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814917" y="219608"/>
                  <a:ext cx="1173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1054D974-CE44-A4C2-87D0-7B59A8934B32}"/>
                    </a:ext>
                  </a:extLst>
                </p14:cNvPr>
                <p14:cNvContentPartPr/>
                <p14:nvPr/>
              </p14:nvContentPartPr>
              <p14:xfrm>
                <a:off x="2936957" y="302408"/>
                <a:ext cx="8280" cy="385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1054D974-CE44-A4C2-87D0-7B59A8934B3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929757" y="295208"/>
                  <a:ext cx="2340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7D6E2202-2AD3-6131-A8CB-E481352DDDE4}"/>
              </a:ext>
            </a:extLst>
          </p:cNvPr>
          <p:cNvGrpSpPr/>
          <p:nvPr/>
        </p:nvGrpSpPr>
        <p:grpSpPr>
          <a:xfrm>
            <a:off x="5653159" y="2780391"/>
            <a:ext cx="394200" cy="96120"/>
            <a:chOff x="5653159" y="2780391"/>
            <a:chExt cx="394200" cy="9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7E350106-2F7E-835D-E1AF-36361D6F716B}"/>
                    </a:ext>
                  </a:extLst>
                </p14:cNvPr>
                <p14:cNvContentPartPr/>
                <p14:nvPr/>
              </p14:nvContentPartPr>
              <p14:xfrm>
                <a:off x="5664679" y="2825031"/>
                <a:ext cx="6480" cy="10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7E350106-2F7E-835D-E1AF-36361D6F716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657119" y="2817471"/>
                  <a:ext cx="212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EA9E785E-F0C6-8CC2-9631-4F33B673DB66}"/>
                    </a:ext>
                  </a:extLst>
                </p14:cNvPr>
                <p14:cNvContentPartPr/>
                <p14:nvPr/>
              </p14:nvContentPartPr>
              <p14:xfrm>
                <a:off x="5653159" y="2803431"/>
                <a:ext cx="62640" cy="730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EA9E785E-F0C6-8CC2-9631-4F33B673DB6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645599" y="2795871"/>
                  <a:ext cx="777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999B1E1-F0D5-024F-CDB9-55DB5DDA374E}"/>
                    </a:ext>
                  </a:extLst>
                </p14:cNvPr>
                <p14:cNvContentPartPr/>
                <p14:nvPr/>
              </p14:nvContentPartPr>
              <p14:xfrm>
                <a:off x="5749999" y="2812071"/>
                <a:ext cx="56160" cy="428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999B1E1-F0D5-024F-CDB9-55DB5DDA374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742799" y="2804871"/>
                  <a:ext cx="712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996BDF25-55A6-56C7-7856-6284FD69F633}"/>
                    </a:ext>
                  </a:extLst>
                </p14:cNvPr>
                <p14:cNvContentPartPr/>
                <p14:nvPr/>
              </p14:nvContentPartPr>
              <p14:xfrm>
                <a:off x="5826679" y="2782191"/>
                <a:ext cx="37080" cy="622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996BDF25-55A6-56C7-7856-6284FD69F63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819119" y="2774631"/>
                  <a:ext cx="518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B42D8DF-D215-9989-9A09-64E077FAA574}"/>
                    </a:ext>
                  </a:extLst>
                </p14:cNvPr>
                <p14:cNvContentPartPr/>
                <p14:nvPr/>
              </p14:nvContentPartPr>
              <p14:xfrm>
                <a:off x="5887519" y="2780391"/>
                <a:ext cx="29880" cy="658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B42D8DF-D215-9989-9A09-64E077FAA57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879959" y="2772831"/>
                  <a:ext cx="450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73429AE-E766-7BE9-0A86-E6DF933CEFD1}"/>
                    </a:ext>
                  </a:extLst>
                </p14:cNvPr>
                <p14:cNvContentPartPr/>
                <p14:nvPr/>
              </p14:nvContentPartPr>
              <p14:xfrm>
                <a:off x="5933959" y="2793711"/>
                <a:ext cx="36360" cy="558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73429AE-E766-7BE9-0A86-E6DF933CEFD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926399" y="2786151"/>
                  <a:ext cx="511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8AB12B61-10BB-ED0C-7B96-8E5CFD60BE4D}"/>
                    </a:ext>
                  </a:extLst>
                </p14:cNvPr>
                <p14:cNvContentPartPr/>
                <p14:nvPr/>
              </p14:nvContentPartPr>
              <p14:xfrm>
                <a:off x="5994079" y="2807751"/>
                <a:ext cx="53280" cy="453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8AB12B61-10BB-ED0C-7B96-8E5CFD60BE4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986519" y="2800191"/>
                  <a:ext cx="6804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45EC0FF0-0018-7C86-85BF-C99744FC6040}"/>
              </a:ext>
            </a:extLst>
          </p:cNvPr>
          <p:cNvGrpSpPr/>
          <p:nvPr/>
        </p:nvGrpSpPr>
        <p:grpSpPr>
          <a:xfrm>
            <a:off x="6305839" y="2704071"/>
            <a:ext cx="637200" cy="141840"/>
            <a:chOff x="6305839" y="2704071"/>
            <a:chExt cx="637200" cy="14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A67C747C-5A21-9349-5A20-731920213F55}"/>
                    </a:ext>
                  </a:extLst>
                </p14:cNvPr>
                <p14:cNvContentPartPr/>
                <p14:nvPr/>
              </p14:nvContentPartPr>
              <p14:xfrm>
                <a:off x="6305839" y="2779671"/>
                <a:ext cx="77760" cy="432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A67C747C-5A21-9349-5A20-731920213F5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298279" y="2772111"/>
                  <a:ext cx="92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0D9608D2-B47F-6F29-935F-4FD68F9B1BAA}"/>
                    </a:ext>
                  </a:extLst>
                </p14:cNvPr>
                <p14:cNvContentPartPr/>
                <p14:nvPr/>
              </p14:nvContentPartPr>
              <p14:xfrm>
                <a:off x="6401239" y="2771751"/>
                <a:ext cx="41040" cy="49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0D9608D2-B47F-6F29-935F-4FD68F9B1BA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393679" y="2764191"/>
                  <a:ext cx="561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2B7FAF39-CE02-B221-08FA-E625AE13598F}"/>
                    </a:ext>
                  </a:extLst>
                </p14:cNvPr>
                <p14:cNvContentPartPr/>
                <p14:nvPr/>
              </p14:nvContentPartPr>
              <p14:xfrm>
                <a:off x="6463519" y="2773191"/>
                <a:ext cx="65880" cy="478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2B7FAF39-CE02-B221-08FA-E625AE13598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455959" y="2765631"/>
                  <a:ext cx="810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1F7C1E89-9755-2ABF-C9AB-6BCCACB9C2DA}"/>
                    </a:ext>
                  </a:extLst>
                </p14:cNvPr>
                <p14:cNvContentPartPr/>
                <p14:nvPr/>
              </p14:nvContentPartPr>
              <p14:xfrm>
                <a:off x="6538399" y="2787951"/>
                <a:ext cx="32760" cy="295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1F7C1E89-9755-2ABF-C9AB-6BCCACB9C2D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530839" y="2780391"/>
                  <a:ext cx="478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7E1CF457-93F4-2AC7-8010-6C9AD2F91E39}"/>
                    </a:ext>
                  </a:extLst>
                </p14:cNvPr>
                <p14:cNvContentPartPr/>
                <p14:nvPr/>
              </p14:nvContentPartPr>
              <p14:xfrm>
                <a:off x="6611479" y="2720271"/>
                <a:ext cx="17280" cy="1033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7E1CF457-93F4-2AC7-8010-6C9AD2F91E3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603919" y="2712711"/>
                  <a:ext cx="320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CA95134-3CB4-217A-26DE-B09FBDA595F0}"/>
                    </a:ext>
                  </a:extLst>
                </p14:cNvPr>
                <p14:cNvContentPartPr/>
                <p14:nvPr/>
              </p14:nvContentPartPr>
              <p14:xfrm>
                <a:off x="6663319" y="2704071"/>
                <a:ext cx="26280" cy="1328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CA95134-3CB4-217A-26DE-B09FBDA595F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655759" y="2696511"/>
                  <a:ext cx="410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C80B7AC-1823-123D-C2C8-6B4DD6CB3035}"/>
                    </a:ext>
                  </a:extLst>
                </p14:cNvPr>
                <p14:cNvContentPartPr/>
                <p14:nvPr/>
              </p14:nvContentPartPr>
              <p14:xfrm>
                <a:off x="6674839" y="2786151"/>
                <a:ext cx="42120" cy="158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C80B7AC-1823-123D-C2C8-6B4DD6CB303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667279" y="2778591"/>
                  <a:ext cx="572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A5AD325B-8E42-ECC1-9CCA-7F979366014E}"/>
                    </a:ext>
                  </a:extLst>
                </p14:cNvPr>
                <p14:cNvContentPartPr/>
                <p14:nvPr/>
              </p14:nvContentPartPr>
              <p14:xfrm>
                <a:off x="6730639" y="2764911"/>
                <a:ext cx="36360" cy="684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A5AD325B-8E42-ECC1-9CCA-7F979366014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723079" y="2757351"/>
                  <a:ext cx="511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67D3819-1BB3-86E1-FAD6-90217705B393}"/>
                    </a:ext>
                  </a:extLst>
                </p14:cNvPr>
                <p14:cNvContentPartPr/>
                <p14:nvPr/>
              </p14:nvContentPartPr>
              <p14:xfrm>
                <a:off x="6815239" y="2783991"/>
                <a:ext cx="26640" cy="399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67D3819-1BB3-86E1-FAD6-90217705B39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807679" y="2776431"/>
                  <a:ext cx="414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AC88C8B-A23D-ED6D-9E3E-E315EDD87834}"/>
                    </a:ext>
                  </a:extLst>
                </p14:cNvPr>
                <p14:cNvContentPartPr/>
                <p14:nvPr/>
              </p14:nvContentPartPr>
              <p14:xfrm>
                <a:off x="6874279" y="2766711"/>
                <a:ext cx="68760" cy="792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AC88C8B-A23D-ED6D-9E3E-E315EDD8783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866719" y="2759151"/>
                  <a:ext cx="8388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06195275-59D4-8384-F02C-6DC536A3F1F1}"/>
              </a:ext>
            </a:extLst>
          </p:cNvPr>
          <p:cNvGrpSpPr/>
          <p:nvPr/>
        </p:nvGrpSpPr>
        <p:grpSpPr>
          <a:xfrm>
            <a:off x="5240239" y="3178191"/>
            <a:ext cx="486000" cy="132840"/>
            <a:chOff x="5240239" y="3178191"/>
            <a:chExt cx="48600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E1DF4173-B5A0-5657-09D7-A772E0312509}"/>
                    </a:ext>
                  </a:extLst>
                </p14:cNvPr>
                <p14:cNvContentPartPr/>
                <p14:nvPr/>
              </p14:nvContentPartPr>
              <p14:xfrm>
                <a:off x="5264359" y="3181431"/>
                <a:ext cx="70920" cy="943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E1DF4173-B5A0-5657-09D7-A772E031250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256799" y="3173871"/>
                  <a:ext cx="860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E8906D4-E002-01CE-52DC-FEF232DDB044}"/>
                    </a:ext>
                  </a:extLst>
                </p14:cNvPr>
                <p14:cNvContentPartPr/>
                <p14:nvPr/>
              </p14:nvContentPartPr>
              <p14:xfrm>
                <a:off x="5240239" y="3286911"/>
                <a:ext cx="113400" cy="198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E8906D4-E002-01CE-52DC-FEF232DDB04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232679" y="3279711"/>
                  <a:ext cx="1285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1BFEA5B-9325-7706-F039-E81E2CFA5513}"/>
                    </a:ext>
                  </a:extLst>
                </p14:cNvPr>
                <p14:cNvContentPartPr/>
                <p14:nvPr/>
              </p14:nvContentPartPr>
              <p14:xfrm>
                <a:off x="5391799" y="3182871"/>
                <a:ext cx="87480" cy="1281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1BFEA5B-9325-7706-F039-E81E2CFA551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384239" y="3175311"/>
                  <a:ext cx="1022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E83B473F-8AB0-5984-9002-16897BE45CFD}"/>
                    </a:ext>
                  </a:extLst>
                </p14:cNvPr>
                <p14:cNvContentPartPr/>
                <p14:nvPr/>
              </p14:nvContentPartPr>
              <p14:xfrm>
                <a:off x="5511319" y="3199431"/>
                <a:ext cx="19440" cy="954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E83B473F-8AB0-5984-9002-16897BE45CF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503759" y="3191871"/>
                  <a:ext cx="345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94C70086-9967-4A15-937A-E39BCEDF30EB}"/>
                    </a:ext>
                  </a:extLst>
                </p14:cNvPr>
                <p14:cNvContentPartPr/>
                <p14:nvPr/>
              </p14:nvContentPartPr>
              <p14:xfrm>
                <a:off x="5620039" y="3178191"/>
                <a:ext cx="73080" cy="961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94C70086-9967-4A15-937A-E39BCEDF30E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612479" y="3170991"/>
                  <a:ext cx="882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A38DCB2-A265-BAEF-1407-0D26C04390DF}"/>
                    </a:ext>
                  </a:extLst>
                </p14:cNvPr>
                <p14:cNvContentPartPr/>
                <p14:nvPr/>
              </p14:nvContentPartPr>
              <p14:xfrm>
                <a:off x="5662879" y="3229671"/>
                <a:ext cx="12600" cy="745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A38DCB2-A265-BAEF-1407-0D26C04390D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655319" y="3222111"/>
                  <a:ext cx="277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8F5F19E-1A0D-4AF2-B5EB-211EA3FEF3A1}"/>
                    </a:ext>
                  </a:extLst>
                </p14:cNvPr>
                <p14:cNvContentPartPr/>
                <p14:nvPr/>
              </p14:nvContentPartPr>
              <p14:xfrm>
                <a:off x="5617159" y="3291591"/>
                <a:ext cx="109080" cy="162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8F5F19E-1A0D-4AF2-B5EB-211EA3FEF3A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609959" y="3284031"/>
                  <a:ext cx="12384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65A62815-9537-35DE-4DA0-43B5F9A60597}"/>
              </a:ext>
            </a:extLst>
          </p:cNvPr>
          <p:cNvGrpSpPr/>
          <p:nvPr/>
        </p:nvGrpSpPr>
        <p:grpSpPr>
          <a:xfrm>
            <a:off x="3602959" y="3417951"/>
            <a:ext cx="192240" cy="370800"/>
            <a:chOff x="3602959" y="3417951"/>
            <a:chExt cx="192240" cy="37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C1E7824F-73DD-9DE3-9AB4-413FDA834EED}"/>
                    </a:ext>
                  </a:extLst>
                </p14:cNvPr>
                <p14:cNvContentPartPr/>
                <p14:nvPr/>
              </p14:nvContentPartPr>
              <p14:xfrm>
                <a:off x="3706279" y="3553311"/>
                <a:ext cx="6120" cy="1000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C1E7824F-73DD-9DE3-9AB4-413FDA834EE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698719" y="3545751"/>
                  <a:ext cx="208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3CC34E3F-9EFF-4689-A4A8-0EFF40142682}"/>
                    </a:ext>
                  </a:extLst>
                </p14:cNvPr>
                <p14:cNvContentPartPr/>
                <p14:nvPr/>
              </p14:nvContentPartPr>
              <p14:xfrm>
                <a:off x="3691519" y="3713871"/>
                <a:ext cx="16920" cy="72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3CC34E3F-9EFF-4689-A4A8-0EFF4014268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683959" y="3706311"/>
                  <a:ext cx="31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3DB03495-2CE5-6A0E-A429-7C62EE50D68D}"/>
                    </a:ext>
                  </a:extLst>
                </p14:cNvPr>
                <p14:cNvContentPartPr/>
                <p14:nvPr/>
              </p14:nvContentPartPr>
              <p14:xfrm>
                <a:off x="3602959" y="3417951"/>
                <a:ext cx="192240" cy="3708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3DB03495-2CE5-6A0E-A429-7C62EE50D68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595759" y="3410391"/>
                  <a:ext cx="207360" cy="38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0A133ECD-880C-E64B-FDB4-7B05F6800B74}"/>
              </a:ext>
            </a:extLst>
          </p:cNvPr>
          <p:cNvGrpSpPr/>
          <p:nvPr/>
        </p:nvGrpSpPr>
        <p:grpSpPr>
          <a:xfrm>
            <a:off x="4965199" y="3810661"/>
            <a:ext cx="500040" cy="171360"/>
            <a:chOff x="4965199" y="3810661"/>
            <a:chExt cx="500040" cy="17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90FC8157-0694-B439-11EA-6E6F92637468}"/>
                    </a:ext>
                  </a:extLst>
                </p14:cNvPr>
                <p14:cNvContentPartPr/>
                <p14:nvPr/>
              </p14:nvContentPartPr>
              <p14:xfrm>
                <a:off x="4987519" y="3810661"/>
                <a:ext cx="93600" cy="97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90FC8157-0694-B439-11EA-6E6F9263746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979959" y="3803461"/>
                  <a:ext cx="1087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1AAAA47-F216-6E98-6B22-78FAFEF1D6EA}"/>
                    </a:ext>
                  </a:extLst>
                </p14:cNvPr>
                <p14:cNvContentPartPr/>
                <p14:nvPr/>
              </p14:nvContentPartPr>
              <p14:xfrm>
                <a:off x="4965199" y="3861061"/>
                <a:ext cx="83880" cy="93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1AAAA47-F216-6E98-6B22-78FAFEF1D6EA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957639" y="3853501"/>
                  <a:ext cx="990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96905BA7-4BEA-70CC-A1E2-4B633596B5FD}"/>
                    </a:ext>
                  </a:extLst>
                </p14:cNvPr>
                <p14:cNvContentPartPr/>
                <p14:nvPr/>
              </p14:nvContentPartPr>
              <p14:xfrm>
                <a:off x="4979959" y="3879061"/>
                <a:ext cx="68040" cy="684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96905BA7-4BEA-70CC-A1E2-4B633596B5F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972399" y="3871501"/>
                  <a:ext cx="83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916482F0-C9F9-C014-C3A1-9D8EF1A9C4C0}"/>
                    </a:ext>
                  </a:extLst>
                </p14:cNvPr>
                <p14:cNvContentPartPr/>
                <p14:nvPr/>
              </p14:nvContentPartPr>
              <p14:xfrm>
                <a:off x="5123959" y="3813901"/>
                <a:ext cx="3600" cy="1134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916482F0-C9F9-C014-C3A1-9D8EF1A9C4C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116399" y="3806341"/>
                  <a:ext cx="187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8DF7E2C-A702-5BB6-2019-4C61E01F3781}"/>
                    </a:ext>
                  </a:extLst>
                </p14:cNvPr>
                <p14:cNvContentPartPr/>
                <p14:nvPr/>
              </p14:nvContentPartPr>
              <p14:xfrm>
                <a:off x="5122159" y="3889861"/>
                <a:ext cx="52200" cy="122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8DF7E2C-A702-5BB6-2019-4C61E01F378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114599" y="3882661"/>
                  <a:ext cx="673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EFE4091-D07B-E699-AA9D-6673FDD782B4}"/>
                    </a:ext>
                  </a:extLst>
                </p14:cNvPr>
                <p14:cNvContentPartPr/>
                <p14:nvPr/>
              </p14:nvContentPartPr>
              <p14:xfrm>
                <a:off x="5237359" y="3833701"/>
                <a:ext cx="90720" cy="799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EFE4091-D07B-E699-AA9D-6673FDD782B4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229799" y="3826141"/>
                  <a:ext cx="1058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B5AE6321-7954-68D7-A3B7-CFB38D7664C3}"/>
                    </a:ext>
                  </a:extLst>
                </p14:cNvPr>
                <p14:cNvContentPartPr/>
                <p14:nvPr/>
              </p14:nvContentPartPr>
              <p14:xfrm>
                <a:off x="5300359" y="3926581"/>
                <a:ext cx="4680" cy="536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B5AE6321-7954-68D7-A3B7-CFB38D7664C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292799" y="3919021"/>
                  <a:ext cx="194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5614D9E-1D55-AE6A-1CA4-A7AC69AA0FD2}"/>
                    </a:ext>
                  </a:extLst>
                </p14:cNvPr>
                <p14:cNvContentPartPr/>
                <p14:nvPr/>
              </p14:nvContentPartPr>
              <p14:xfrm>
                <a:off x="5241679" y="3966901"/>
                <a:ext cx="223560" cy="151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5614D9E-1D55-AE6A-1CA4-A7AC69AA0FD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234119" y="3959341"/>
                  <a:ext cx="238680" cy="3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57" name="Input penna 156">
                <a:extLst>
                  <a:ext uri="{FF2B5EF4-FFF2-40B4-BE49-F238E27FC236}">
                    <a16:creationId xmlns:a16="http://schemas.microsoft.com/office/drawing/2014/main" id="{2C833E95-2C6A-5B01-002A-7991AD950958}"/>
                  </a:ext>
                </a:extLst>
              </p14:cNvPr>
              <p14:cNvContentPartPr/>
              <p14:nvPr/>
            </p14:nvContentPartPr>
            <p14:xfrm>
              <a:off x="4826239" y="3663421"/>
              <a:ext cx="207360" cy="2520"/>
            </p14:xfrm>
          </p:contentPart>
        </mc:Choice>
        <mc:Fallback>
          <p:pic>
            <p:nvPicPr>
              <p:cNvPr id="157" name="Input penna 156">
                <a:extLst>
                  <a:ext uri="{FF2B5EF4-FFF2-40B4-BE49-F238E27FC236}">
                    <a16:creationId xmlns:a16="http://schemas.microsoft.com/office/drawing/2014/main" id="{2C833E95-2C6A-5B01-002A-7991AD95095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4772599" y="3555421"/>
                <a:ext cx="31500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58" name="Input penna 157">
                <a:extLst>
                  <a:ext uri="{FF2B5EF4-FFF2-40B4-BE49-F238E27FC236}">
                    <a16:creationId xmlns:a16="http://schemas.microsoft.com/office/drawing/2014/main" id="{791D117A-8B53-95DB-62EC-F9786CC26F94}"/>
                  </a:ext>
                </a:extLst>
              </p14:cNvPr>
              <p14:cNvContentPartPr/>
              <p14:nvPr/>
            </p14:nvContentPartPr>
            <p14:xfrm>
              <a:off x="5762239" y="3662341"/>
              <a:ext cx="373320" cy="16560"/>
            </p14:xfrm>
          </p:contentPart>
        </mc:Choice>
        <mc:Fallback>
          <p:pic>
            <p:nvPicPr>
              <p:cNvPr id="158" name="Input penna 157">
                <a:extLst>
                  <a:ext uri="{FF2B5EF4-FFF2-40B4-BE49-F238E27FC236}">
                    <a16:creationId xmlns:a16="http://schemas.microsoft.com/office/drawing/2014/main" id="{791D117A-8B53-95DB-62EC-F9786CC26F94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5708239" y="3554701"/>
                <a:ext cx="480960" cy="23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297C4E4A-4821-016A-CC55-0CFD186A7FD8}"/>
              </a:ext>
            </a:extLst>
          </p:cNvPr>
          <p:cNvGrpSpPr/>
          <p:nvPr/>
        </p:nvGrpSpPr>
        <p:grpSpPr>
          <a:xfrm>
            <a:off x="6525079" y="3437701"/>
            <a:ext cx="528480" cy="108720"/>
            <a:chOff x="6525079" y="3437701"/>
            <a:chExt cx="528480" cy="10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6DD2DADE-31EB-A283-B174-D4C753D295C3}"/>
                    </a:ext>
                  </a:extLst>
                </p14:cNvPr>
                <p14:cNvContentPartPr/>
                <p14:nvPr/>
              </p14:nvContentPartPr>
              <p14:xfrm>
                <a:off x="6525079" y="3447061"/>
                <a:ext cx="55800" cy="993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6DD2DADE-31EB-A283-B174-D4C753D295C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517519" y="3439501"/>
                  <a:ext cx="709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9F9B7445-492C-8E1B-B0B9-36E554E6C029}"/>
                    </a:ext>
                  </a:extLst>
                </p14:cNvPr>
                <p14:cNvContentPartPr/>
                <p14:nvPr/>
              </p14:nvContentPartPr>
              <p14:xfrm>
                <a:off x="6561079" y="3485581"/>
                <a:ext cx="30600" cy="579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9F9B7445-492C-8E1B-B0B9-36E554E6C02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553519" y="3478021"/>
                  <a:ext cx="457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BF2EE01-D051-84CB-3750-EC217D173676}"/>
                    </a:ext>
                  </a:extLst>
                </p14:cNvPr>
                <p14:cNvContentPartPr/>
                <p14:nvPr/>
              </p14:nvContentPartPr>
              <p14:xfrm>
                <a:off x="6638839" y="3452101"/>
                <a:ext cx="9720" cy="910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BF2EE01-D051-84CB-3750-EC217D17367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631279" y="3444541"/>
                  <a:ext cx="248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48FE0BC7-8C69-C3AF-7823-16E8188F584C}"/>
                    </a:ext>
                  </a:extLst>
                </p14:cNvPr>
                <p14:cNvContentPartPr/>
                <p14:nvPr/>
              </p14:nvContentPartPr>
              <p14:xfrm>
                <a:off x="6651799" y="3473341"/>
                <a:ext cx="67680" cy="252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48FE0BC7-8C69-C3AF-7823-16E8188F584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644239" y="3465781"/>
                  <a:ext cx="824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08DE7A24-4CA4-A7F6-8990-506B019BFE07}"/>
                    </a:ext>
                  </a:extLst>
                </p14:cNvPr>
                <p14:cNvContentPartPr/>
                <p14:nvPr/>
              </p14:nvContentPartPr>
              <p14:xfrm>
                <a:off x="6752239" y="3437701"/>
                <a:ext cx="43920" cy="126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08DE7A24-4CA4-A7F6-8990-506B019BFE07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744679" y="3430141"/>
                  <a:ext cx="590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93EFDB50-7BBE-050C-E14B-5D41E0C9AF7A}"/>
                    </a:ext>
                  </a:extLst>
                </p14:cNvPr>
                <p14:cNvContentPartPr/>
                <p14:nvPr/>
              </p14:nvContentPartPr>
              <p14:xfrm>
                <a:off x="6743959" y="3453181"/>
                <a:ext cx="51120" cy="788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93EFDB50-7BBE-050C-E14B-5D41E0C9AF7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736399" y="3445621"/>
                  <a:ext cx="662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7B5C31EF-F131-537C-0EEB-A47046F751E3}"/>
                    </a:ext>
                  </a:extLst>
                </p14:cNvPr>
                <p14:cNvContentPartPr/>
                <p14:nvPr/>
              </p14:nvContentPartPr>
              <p14:xfrm>
                <a:off x="6837919" y="3441301"/>
                <a:ext cx="8280" cy="759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7B5C31EF-F131-537C-0EEB-A47046F751E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830359" y="3433741"/>
                  <a:ext cx="234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18494DB8-A28B-8B02-28A0-DB57B973426C}"/>
                    </a:ext>
                  </a:extLst>
                </p14:cNvPr>
                <p14:cNvContentPartPr/>
                <p14:nvPr/>
              </p14:nvContentPartPr>
              <p14:xfrm>
                <a:off x="6842959" y="3492061"/>
                <a:ext cx="49320" cy="86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18494DB8-A28B-8B02-28A0-DB57B973426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835399" y="3484501"/>
                  <a:ext cx="644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BC6FF307-58BC-4364-C756-B152E38BC23F}"/>
                    </a:ext>
                  </a:extLst>
                </p14:cNvPr>
                <p14:cNvContentPartPr/>
                <p14:nvPr/>
              </p14:nvContentPartPr>
              <p14:xfrm>
                <a:off x="6993799" y="3462901"/>
                <a:ext cx="38160" cy="104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BC6FF307-58BC-4364-C756-B152E38BC23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986239" y="3455341"/>
                  <a:ext cx="532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5E95722E-0EC2-3D07-116D-A75F8EE7C187}"/>
                    </a:ext>
                  </a:extLst>
                </p14:cNvPr>
                <p14:cNvContentPartPr/>
                <p14:nvPr/>
              </p14:nvContentPartPr>
              <p14:xfrm>
                <a:off x="6983719" y="3510421"/>
                <a:ext cx="69840" cy="46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5E95722E-0EC2-3D07-116D-A75F8EE7C18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976159" y="3502861"/>
                  <a:ext cx="8496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05427FBC-0C9B-C977-4B3C-3B7C1A6D3D97}"/>
              </a:ext>
            </a:extLst>
          </p:cNvPr>
          <p:cNvGrpSpPr/>
          <p:nvPr/>
        </p:nvGrpSpPr>
        <p:grpSpPr>
          <a:xfrm>
            <a:off x="7219879" y="3423301"/>
            <a:ext cx="541080" cy="104040"/>
            <a:chOff x="7219879" y="3423301"/>
            <a:chExt cx="541080" cy="10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D0B28B97-736F-824E-2841-246F88FAF32F}"/>
                    </a:ext>
                  </a:extLst>
                </p14:cNvPr>
                <p14:cNvContentPartPr/>
                <p14:nvPr/>
              </p14:nvContentPartPr>
              <p14:xfrm>
                <a:off x="7219879" y="3423301"/>
                <a:ext cx="48960" cy="723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D0B28B97-736F-824E-2841-246F88FAF32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212319" y="3415741"/>
                  <a:ext cx="640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608FB8A2-0123-1DFE-5C3D-B2C9BD9D7539}"/>
                    </a:ext>
                  </a:extLst>
                </p14:cNvPr>
                <p14:cNvContentPartPr/>
                <p14:nvPr/>
              </p14:nvContentPartPr>
              <p14:xfrm>
                <a:off x="7321759" y="3451741"/>
                <a:ext cx="48600" cy="370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608FB8A2-0123-1DFE-5C3D-B2C9BD9D753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314199" y="3444181"/>
                  <a:ext cx="637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937ED9A2-281B-6558-19C9-E33BDE3DE23D}"/>
                    </a:ext>
                  </a:extLst>
                </p14:cNvPr>
                <p14:cNvContentPartPr/>
                <p14:nvPr/>
              </p14:nvContentPartPr>
              <p14:xfrm>
                <a:off x="7385839" y="3432301"/>
                <a:ext cx="48240" cy="619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937ED9A2-281B-6558-19C9-E33BDE3DE23D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378279" y="3424741"/>
                  <a:ext cx="633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043DA49C-40B1-F486-68FF-3DF7458BCEFA}"/>
                    </a:ext>
                  </a:extLst>
                </p14:cNvPr>
                <p14:cNvContentPartPr/>
                <p14:nvPr/>
              </p14:nvContentPartPr>
              <p14:xfrm>
                <a:off x="7452439" y="3448141"/>
                <a:ext cx="38880" cy="734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043DA49C-40B1-F486-68FF-3DF7458BCEF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444879" y="3440581"/>
                  <a:ext cx="540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EC6275E2-FFEA-3B97-03A8-0BE15128C2F6}"/>
                    </a:ext>
                  </a:extLst>
                </p14:cNvPr>
                <p14:cNvContentPartPr/>
                <p14:nvPr/>
              </p14:nvContentPartPr>
              <p14:xfrm>
                <a:off x="7516879" y="3435541"/>
                <a:ext cx="36720" cy="504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EC6275E2-FFEA-3B97-03A8-0BE15128C2F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509319" y="3427981"/>
                  <a:ext cx="514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70C245F7-D4CE-F75C-A663-919355E8DD98}"/>
                    </a:ext>
                  </a:extLst>
                </p14:cNvPr>
                <p14:cNvContentPartPr/>
                <p14:nvPr/>
              </p14:nvContentPartPr>
              <p14:xfrm>
                <a:off x="7578439" y="3448501"/>
                <a:ext cx="37440" cy="345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70C245F7-D4CE-F75C-A663-919355E8DD98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570879" y="3440941"/>
                  <a:ext cx="522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4834116A-C958-454B-284D-8882096B0498}"/>
                    </a:ext>
                  </a:extLst>
                </p14:cNvPr>
                <p14:cNvContentPartPr/>
                <p14:nvPr/>
              </p14:nvContentPartPr>
              <p14:xfrm>
                <a:off x="7650079" y="3445261"/>
                <a:ext cx="20880" cy="478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4834116A-C958-454B-284D-8882096B0498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642519" y="3437701"/>
                  <a:ext cx="360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9DE1D8E-B33A-D6B5-DADE-2D1DA787F835}"/>
                    </a:ext>
                  </a:extLst>
                </p14:cNvPr>
                <p14:cNvContentPartPr/>
                <p14:nvPr/>
              </p14:nvContentPartPr>
              <p14:xfrm>
                <a:off x="7701199" y="3443821"/>
                <a:ext cx="59760" cy="835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9DE1D8E-B33A-D6B5-DADE-2D1DA787F83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693639" y="3436261"/>
                  <a:ext cx="7488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7C2740E9-328F-27C1-44C1-23289A31E9B0}"/>
              </a:ext>
            </a:extLst>
          </p:cNvPr>
          <p:cNvGrpSpPr/>
          <p:nvPr/>
        </p:nvGrpSpPr>
        <p:grpSpPr>
          <a:xfrm>
            <a:off x="4361119" y="3421861"/>
            <a:ext cx="250920" cy="104760"/>
            <a:chOff x="4361119" y="3421861"/>
            <a:chExt cx="250920" cy="10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11AAC556-0C44-251D-DE78-6136658627E2}"/>
                    </a:ext>
                  </a:extLst>
                </p14:cNvPr>
                <p14:cNvContentPartPr/>
                <p14:nvPr/>
              </p14:nvContentPartPr>
              <p14:xfrm>
                <a:off x="4361119" y="3426901"/>
                <a:ext cx="64440" cy="997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11AAC556-0C44-251D-DE78-6136658627E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353559" y="3419341"/>
                  <a:ext cx="795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778A1919-FD61-EB33-8AAE-F2FBEB21964B}"/>
                    </a:ext>
                  </a:extLst>
                </p14:cNvPr>
                <p14:cNvContentPartPr/>
                <p14:nvPr/>
              </p14:nvContentPartPr>
              <p14:xfrm>
                <a:off x="4446079" y="3436981"/>
                <a:ext cx="48960" cy="309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778A1919-FD61-EB33-8AAE-F2FBEB21964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438519" y="3429421"/>
                  <a:ext cx="640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9085B8F5-6E04-CA38-8A49-5FE4BF456F76}"/>
                    </a:ext>
                  </a:extLst>
                </p14:cNvPr>
                <p14:cNvContentPartPr/>
                <p14:nvPr/>
              </p14:nvContentPartPr>
              <p14:xfrm>
                <a:off x="4506919" y="3421861"/>
                <a:ext cx="27720" cy="385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9085B8F5-6E04-CA38-8A49-5FE4BF456F7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499359" y="3414301"/>
                  <a:ext cx="428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31A5BEB1-1BC2-AAF2-FE46-D20134532A61}"/>
                    </a:ext>
                  </a:extLst>
                </p14:cNvPr>
                <p14:cNvContentPartPr/>
                <p14:nvPr/>
              </p14:nvContentPartPr>
              <p14:xfrm>
                <a:off x="4555519" y="3424381"/>
                <a:ext cx="56520" cy="435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31A5BEB1-1BC2-AAF2-FE46-D20134532A6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547959" y="3416821"/>
                  <a:ext cx="716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A73DB03F-7689-CC38-5466-97ECC6BC91A5}"/>
                    </a:ext>
                  </a:extLst>
                </p14:cNvPr>
                <p14:cNvContentPartPr/>
                <p14:nvPr/>
              </p14:nvContentPartPr>
              <p14:xfrm>
                <a:off x="4524919" y="3439501"/>
                <a:ext cx="21960" cy="266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A73DB03F-7689-CC38-5466-97ECC6BC91A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517359" y="3431941"/>
                  <a:ext cx="3708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652CA4CC-3D1B-245B-4659-CA5380284A34}"/>
              </a:ext>
            </a:extLst>
          </p:cNvPr>
          <p:cNvGrpSpPr/>
          <p:nvPr/>
        </p:nvGrpSpPr>
        <p:grpSpPr>
          <a:xfrm>
            <a:off x="5778079" y="3865021"/>
            <a:ext cx="77040" cy="78840"/>
            <a:chOff x="5778079" y="3865021"/>
            <a:chExt cx="77040" cy="7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44CB0EC9-1EE4-6791-C309-D6B9D258E57E}"/>
                    </a:ext>
                  </a:extLst>
                </p14:cNvPr>
                <p14:cNvContentPartPr/>
                <p14:nvPr/>
              </p14:nvContentPartPr>
              <p14:xfrm>
                <a:off x="5778079" y="3888781"/>
                <a:ext cx="51480" cy="64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44CB0EC9-1EE4-6791-C309-D6B9D258E57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770519" y="3881221"/>
                  <a:ext cx="66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6EFC3C0A-C824-490E-3C1B-CC00F9EA2F19}"/>
                    </a:ext>
                  </a:extLst>
                </p14:cNvPr>
                <p14:cNvContentPartPr/>
                <p14:nvPr/>
              </p14:nvContentPartPr>
              <p14:xfrm>
                <a:off x="5836039" y="3865021"/>
                <a:ext cx="19080" cy="788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6EFC3C0A-C824-490E-3C1B-CC00F9EA2F19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828479" y="3857821"/>
                  <a:ext cx="3420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14840890-56E9-40BE-9B6D-81148CE65D85}"/>
              </a:ext>
            </a:extLst>
          </p:cNvPr>
          <p:cNvGrpSpPr/>
          <p:nvPr/>
        </p:nvGrpSpPr>
        <p:grpSpPr>
          <a:xfrm>
            <a:off x="6013879" y="3785461"/>
            <a:ext cx="363600" cy="171000"/>
            <a:chOff x="6013879" y="3785461"/>
            <a:chExt cx="36360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587EA44-84A3-041D-5FEF-27A89F5B51F8}"/>
                    </a:ext>
                  </a:extLst>
                </p14:cNvPr>
                <p14:cNvContentPartPr/>
                <p14:nvPr/>
              </p14:nvContentPartPr>
              <p14:xfrm>
                <a:off x="6013879" y="3825421"/>
                <a:ext cx="132840" cy="46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587EA44-84A3-041D-5FEF-27A89F5B51F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006319" y="3817861"/>
                  <a:ext cx="1479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2B831DD-099D-D3B0-7F20-76B2FA245A64}"/>
                    </a:ext>
                  </a:extLst>
                </p14:cNvPr>
                <p14:cNvContentPartPr/>
                <p14:nvPr/>
              </p14:nvContentPartPr>
              <p14:xfrm>
                <a:off x="6061399" y="3827581"/>
                <a:ext cx="33120" cy="630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2B831DD-099D-D3B0-7F20-76B2FA245A6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053839" y="3820021"/>
                  <a:ext cx="48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91C76BE3-CEA3-E337-2172-02C7ACAF907A}"/>
                    </a:ext>
                  </a:extLst>
                </p14:cNvPr>
                <p14:cNvContentPartPr/>
                <p14:nvPr/>
              </p14:nvContentPartPr>
              <p14:xfrm>
                <a:off x="6092359" y="3832261"/>
                <a:ext cx="28440" cy="702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91C76BE3-CEA3-E337-2172-02C7ACAF907A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084799" y="3824701"/>
                  <a:ext cx="435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014A5370-E835-600F-01CD-CD3E8F5C8075}"/>
                    </a:ext>
                  </a:extLst>
                </p14:cNvPr>
                <p14:cNvContentPartPr/>
                <p14:nvPr/>
              </p14:nvContentPartPr>
              <p14:xfrm>
                <a:off x="6158959" y="3845941"/>
                <a:ext cx="40680" cy="64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014A5370-E835-600F-01CD-CD3E8F5C807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151399" y="3838381"/>
                  <a:ext cx="558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EA493C05-9936-0FDF-DFF7-32673B7EBBDA}"/>
                    </a:ext>
                  </a:extLst>
                </p14:cNvPr>
                <p14:cNvContentPartPr/>
                <p14:nvPr/>
              </p14:nvContentPartPr>
              <p14:xfrm>
                <a:off x="6202519" y="3817861"/>
                <a:ext cx="22320" cy="828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EA493C05-9936-0FDF-DFF7-32673B7EBBDA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194959" y="3810301"/>
                  <a:ext cx="37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DB2659CB-69AE-9FD7-B3A9-D4DFDA77985C}"/>
                    </a:ext>
                  </a:extLst>
                </p14:cNvPr>
                <p14:cNvContentPartPr/>
                <p14:nvPr/>
              </p14:nvContentPartPr>
              <p14:xfrm>
                <a:off x="6290719" y="3785461"/>
                <a:ext cx="86760" cy="716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DB2659CB-69AE-9FD7-B3A9-D4DFDA77985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283159" y="3777901"/>
                  <a:ext cx="1018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C4E8848-879E-D7E0-1797-D6F4AFF17316}"/>
                    </a:ext>
                  </a:extLst>
                </p14:cNvPr>
                <p14:cNvContentPartPr/>
                <p14:nvPr/>
              </p14:nvContentPartPr>
              <p14:xfrm>
                <a:off x="6287479" y="3872221"/>
                <a:ext cx="57960" cy="50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C4E8848-879E-D7E0-1797-D6F4AFF1731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279919" y="3864661"/>
                  <a:ext cx="72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E8CAA33-6726-B90A-2F8A-5D9CE5D809BD}"/>
                    </a:ext>
                  </a:extLst>
                </p14:cNvPr>
                <p14:cNvContentPartPr/>
                <p14:nvPr/>
              </p14:nvContentPartPr>
              <p14:xfrm>
                <a:off x="6297559" y="3895621"/>
                <a:ext cx="63000" cy="608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E8CAA33-6726-B90A-2F8A-5D9CE5D809B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289999" y="3888061"/>
                  <a:ext cx="7812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" name="Gruppo 221">
            <a:extLst>
              <a:ext uri="{FF2B5EF4-FFF2-40B4-BE49-F238E27FC236}">
                <a16:creationId xmlns:a16="http://schemas.microsoft.com/office/drawing/2014/main" id="{3A839164-C5F3-6266-8C09-5ACB39CED129}"/>
              </a:ext>
            </a:extLst>
          </p:cNvPr>
          <p:cNvGrpSpPr/>
          <p:nvPr/>
        </p:nvGrpSpPr>
        <p:grpSpPr>
          <a:xfrm>
            <a:off x="6643159" y="3753421"/>
            <a:ext cx="586437" cy="174960"/>
            <a:chOff x="6643159" y="3753421"/>
            <a:chExt cx="586437" cy="17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FF7E501-6CA1-4BF9-A807-989982376BDE}"/>
                    </a:ext>
                  </a:extLst>
                </p14:cNvPr>
                <p14:cNvContentPartPr/>
                <p14:nvPr/>
              </p14:nvContentPartPr>
              <p14:xfrm>
                <a:off x="6643159" y="3753421"/>
                <a:ext cx="81000" cy="1090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FF7E501-6CA1-4BF9-A807-989982376BDE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635599" y="3745861"/>
                  <a:ext cx="961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372A984-23BD-1E1E-ED35-DC9A25F9285E}"/>
                    </a:ext>
                  </a:extLst>
                </p14:cNvPr>
                <p14:cNvContentPartPr/>
                <p14:nvPr/>
              </p14:nvContentPartPr>
              <p14:xfrm>
                <a:off x="6662239" y="3805981"/>
                <a:ext cx="50040" cy="82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372A984-23BD-1E1E-ED35-DC9A25F9285E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654679" y="3798781"/>
                  <a:ext cx="651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926678B5-E3AC-E0E7-E758-5566E5937F88}"/>
                    </a:ext>
                  </a:extLst>
                </p14:cNvPr>
                <p14:cNvContentPartPr/>
                <p14:nvPr/>
              </p14:nvContentPartPr>
              <p14:xfrm>
                <a:off x="6731359" y="3760261"/>
                <a:ext cx="55080" cy="903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926678B5-E3AC-E0E7-E758-5566E5937F8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723799" y="3752701"/>
                  <a:ext cx="70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402AF50-BF00-17A6-103E-14E1F9D8CEED}"/>
                    </a:ext>
                  </a:extLst>
                </p14:cNvPr>
                <p14:cNvContentPartPr/>
                <p14:nvPr/>
              </p14:nvContentPartPr>
              <p14:xfrm>
                <a:off x="6733519" y="3803101"/>
                <a:ext cx="67680" cy="237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402AF50-BF00-17A6-103E-14E1F9D8CEE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725959" y="3795541"/>
                  <a:ext cx="82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8B3BC90A-81C4-8809-E712-B98BA37F4639}"/>
                    </a:ext>
                  </a:extLst>
                </p14:cNvPr>
                <p14:cNvContentPartPr/>
                <p14:nvPr/>
              </p14:nvContentPartPr>
              <p14:xfrm>
                <a:off x="6811279" y="3764581"/>
                <a:ext cx="22320" cy="788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8B3BC90A-81C4-8809-E712-B98BA37F4639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803719" y="3757021"/>
                  <a:ext cx="374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764DE4C5-27E0-1FCD-4467-114D74717558}"/>
                    </a:ext>
                  </a:extLst>
                </p14:cNvPr>
                <p14:cNvContentPartPr/>
                <p14:nvPr/>
              </p14:nvContentPartPr>
              <p14:xfrm>
                <a:off x="6817039" y="3805261"/>
                <a:ext cx="61920" cy="154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764DE4C5-27E0-1FCD-4467-114D74717558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809479" y="3797701"/>
                  <a:ext cx="770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3A3FF98-487D-BD94-14E5-BCE84CF0FDBD}"/>
                    </a:ext>
                  </a:extLst>
                </p14:cNvPr>
                <p14:cNvContentPartPr/>
                <p14:nvPr/>
              </p14:nvContentPartPr>
              <p14:xfrm>
                <a:off x="6744319" y="3856741"/>
                <a:ext cx="68400" cy="716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3A3FF98-487D-BD94-14E5-BCE84CF0FDBD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736759" y="3849181"/>
                  <a:ext cx="831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766CDCA5-CF1C-2FC2-5363-31552FEADB70}"/>
                    </a:ext>
                  </a:extLst>
                </p14:cNvPr>
                <p14:cNvContentPartPr/>
                <p14:nvPr/>
              </p14:nvContentPartPr>
              <p14:xfrm>
                <a:off x="6933316" y="3756090"/>
                <a:ext cx="50040" cy="133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766CDCA5-CF1C-2FC2-5363-31552FEADB70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925756" y="3748530"/>
                  <a:ext cx="648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3A1E11A-EC53-F5BF-7EEF-59214C348E9A}"/>
                    </a:ext>
                  </a:extLst>
                </p14:cNvPr>
                <p14:cNvContentPartPr/>
                <p14:nvPr/>
              </p14:nvContentPartPr>
              <p14:xfrm>
                <a:off x="6926116" y="3804690"/>
                <a:ext cx="37440" cy="14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3A1E11A-EC53-F5BF-7EEF-59214C348E9A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918556" y="3797130"/>
                  <a:ext cx="522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6BFCF018-6303-9672-654B-0ECDF5EF9243}"/>
                    </a:ext>
                  </a:extLst>
                </p14:cNvPr>
                <p14:cNvContentPartPr/>
                <p14:nvPr/>
              </p14:nvContentPartPr>
              <p14:xfrm>
                <a:off x="6926836" y="3825210"/>
                <a:ext cx="52200" cy="489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6BFCF018-6303-9672-654B-0ECDF5EF924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919276" y="3817650"/>
                  <a:ext cx="673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04D5271-D8DE-1B57-7703-C60423BB5638}"/>
                    </a:ext>
                  </a:extLst>
                </p14:cNvPr>
                <p14:cNvContentPartPr/>
                <p14:nvPr/>
              </p14:nvContentPartPr>
              <p14:xfrm>
                <a:off x="7021516" y="3765450"/>
                <a:ext cx="12600" cy="1044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04D5271-D8DE-1B57-7703-C60423BB563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013956" y="3757890"/>
                  <a:ext cx="277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B23532FE-7D9E-2E96-3C6F-BF22F7F7B623}"/>
                    </a:ext>
                  </a:extLst>
                </p14:cNvPr>
                <p14:cNvContentPartPr/>
                <p14:nvPr/>
              </p14:nvContentPartPr>
              <p14:xfrm>
                <a:off x="7036996" y="3818370"/>
                <a:ext cx="41040" cy="1512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B23532FE-7D9E-2E96-3C6F-BF22F7F7B623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7029436" y="3810810"/>
                  <a:ext cx="561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943CE533-208D-6206-AE5B-E1453471F894}"/>
                    </a:ext>
                  </a:extLst>
                </p14:cNvPr>
                <p14:cNvContentPartPr/>
                <p14:nvPr/>
              </p14:nvContentPartPr>
              <p14:xfrm>
                <a:off x="7110076" y="3762930"/>
                <a:ext cx="71280" cy="849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943CE533-208D-6206-AE5B-E1453471F894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7102516" y="3755370"/>
                  <a:ext cx="864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E3BC4E1D-59DF-0629-8CA9-C98B8087A543}"/>
                    </a:ext>
                  </a:extLst>
                </p14:cNvPr>
                <p14:cNvContentPartPr/>
                <p14:nvPr/>
              </p14:nvContentPartPr>
              <p14:xfrm>
                <a:off x="7151116" y="3835290"/>
                <a:ext cx="3960" cy="4932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E3BC4E1D-59DF-0629-8CA9-C98B8087A543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143556" y="3827730"/>
                  <a:ext cx="190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87931681-944C-0455-7DF5-54B2F9700ED8}"/>
                    </a:ext>
                  </a:extLst>
                </p14:cNvPr>
                <p14:cNvContentPartPr/>
                <p14:nvPr/>
              </p14:nvContentPartPr>
              <p14:xfrm>
                <a:off x="7114396" y="3875970"/>
                <a:ext cx="115200" cy="151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87931681-944C-0455-7DF5-54B2F9700ED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106836" y="3868410"/>
                  <a:ext cx="13032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o 235">
            <a:extLst>
              <a:ext uri="{FF2B5EF4-FFF2-40B4-BE49-F238E27FC236}">
                <a16:creationId xmlns:a16="http://schemas.microsoft.com/office/drawing/2014/main" id="{6D60F92B-8D8E-6C2F-6C4A-ABB7DA41E9AD}"/>
              </a:ext>
            </a:extLst>
          </p:cNvPr>
          <p:cNvGrpSpPr/>
          <p:nvPr/>
        </p:nvGrpSpPr>
        <p:grpSpPr>
          <a:xfrm>
            <a:off x="7432636" y="3749250"/>
            <a:ext cx="508568" cy="205403"/>
            <a:chOff x="7432636" y="3749250"/>
            <a:chExt cx="508568" cy="20540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CAB6325E-0EC3-3001-6340-5B4770C8775D}"/>
                    </a:ext>
                  </a:extLst>
                </p14:cNvPr>
                <p14:cNvContentPartPr/>
                <p14:nvPr/>
              </p14:nvContentPartPr>
              <p14:xfrm>
                <a:off x="7475836" y="3749250"/>
                <a:ext cx="60840" cy="554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CAB6325E-0EC3-3001-6340-5B4770C8775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468636" y="3741690"/>
                  <a:ext cx="759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3F6C0EBF-2E42-AFC6-A42C-D5994410BD67}"/>
                    </a:ext>
                  </a:extLst>
                </p14:cNvPr>
                <p14:cNvContentPartPr/>
                <p14:nvPr/>
              </p14:nvContentPartPr>
              <p14:xfrm>
                <a:off x="7432636" y="3837090"/>
                <a:ext cx="123120" cy="198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3F6C0EBF-2E42-AFC6-A42C-D5994410BD6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425076" y="3829530"/>
                  <a:ext cx="1382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AD7D1083-8F9B-EE39-C9EA-1A4EAC28C151}"/>
                    </a:ext>
                  </a:extLst>
                </p14:cNvPr>
                <p14:cNvContentPartPr/>
                <p14:nvPr/>
              </p14:nvContentPartPr>
              <p14:xfrm>
                <a:off x="7499956" y="3840330"/>
                <a:ext cx="23040" cy="730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AD7D1083-8F9B-EE39-C9EA-1A4EAC28C15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492396" y="3832770"/>
                  <a:ext cx="381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0FFF88AA-A01D-8575-5EE0-DEFD51B3E7E2}"/>
                    </a:ext>
                  </a:extLst>
                </p14:cNvPr>
                <p14:cNvContentPartPr/>
                <p14:nvPr/>
              </p14:nvContentPartPr>
              <p14:xfrm>
                <a:off x="7634956" y="3762570"/>
                <a:ext cx="73440" cy="658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0FFF88AA-A01D-8575-5EE0-DEFD51B3E7E2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627396" y="3755010"/>
                  <a:ext cx="88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6329DA10-4DE0-3AD1-D470-9B14DF61823B}"/>
                    </a:ext>
                  </a:extLst>
                </p14:cNvPr>
                <p14:cNvContentPartPr/>
                <p14:nvPr/>
              </p14:nvContentPartPr>
              <p14:xfrm>
                <a:off x="7587796" y="3850770"/>
                <a:ext cx="156600" cy="1332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6329DA10-4DE0-3AD1-D470-9B14DF61823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580236" y="3843570"/>
                  <a:ext cx="171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AE14A4B0-1C62-7679-3BD7-3CA34422B7B0}"/>
                    </a:ext>
                  </a:extLst>
                </p14:cNvPr>
                <p14:cNvContentPartPr/>
                <p14:nvPr/>
              </p14:nvContentPartPr>
              <p14:xfrm>
                <a:off x="7657996" y="3861930"/>
                <a:ext cx="4320" cy="489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AE14A4B0-1C62-7679-3BD7-3CA34422B7B0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650436" y="3854370"/>
                  <a:ext cx="194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D94343EE-1456-0788-2199-8A00D7097B66}"/>
                    </a:ext>
                  </a:extLst>
                </p14:cNvPr>
                <p14:cNvContentPartPr/>
                <p14:nvPr/>
              </p14:nvContentPartPr>
              <p14:xfrm>
                <a:off x="7700476" y="3867330"/>
                <a:ext cx="3240" cy="6984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D94343EE-1456-0788-2199-8A00D7097B66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692916" y="3859770"/>
                  <a:ext cx="183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F61B5DEF-332C-45EB-BED9-498732D5BB9D}"/>
                    </a:ext>
                  </a:extLst>
                </p14:cNvPr>
                <p14:cNvContentPartPr/>
                <p14:nvPr/>
              </p14:nvContentPartPr>
              <p14:xfrm>
                <a:off x="7822764" y="3750533"/>
                <a:ext cx="72000" cy="6372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F61B5DEF-332C-45EB-BED9-498732D5BB9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815204" y="3742973"/>
                  <a:ext cx="871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F7295D39-34DF-14D6-03D9-461FE740C920}"/>
                    </a:ext>
                  </a:extLst>
                </p14:cNvPr>
                <p14:cNvContentPartPr/>
                <p14:nvPr/>
              </p14:nvContentPartPr>
              <p14:xfrm>
                <a:off x="7804404" y="3854933"/>
                <a:ext cx="106920" cy="147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F7295D39-34DF-14D6-03D9-461FE740C92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796844" y="3847373"/>
                  <a:ext cx="1220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A584834B-F074-8C54-8A9D-9446C40CE17A}"/>
                    </a:ext>
                  </a:extLst>
                </p14:cNvPr>
                <p14:cNvContentPartPr/>
                <p14:nvPr/>
              </p14:nvContentPartPr>
              <p14:xfrm>
                <a:off x="7846164" y="3892013"/>
                <a:ext cx="95040" cy="626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A584834B-F074-8C54-8A9D-9446C40CE17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838604" y="3884453"/>
                  <a:ext cx="11016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46DE008E-95E6-84DE-DFA9-2E0FB4BB0300}"/>
              </a:ext>
            </a:extLst>
          </p:cNvPr>
          <p:cNvGrpSpPr/>
          <p:nvPr/>
        </p:nvGrpSpPr>
        <p:grpSpPr>
          <a:xfrm>
            <a:off x="8339364" y="3709493"/>
            <a:ext cx="545760" cy="274680"/>
            <a:chOff x="8339364" y="3709493"/>
            <a:chExt cx="545760" cy="27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9017C3CA-6D0F-C0F9-20E7-921629DFF052}"/>
                    </a:ext>
                  </a:extLst>
                </p14:cNvPr>
                <p14:cNvContentPartPr/>
                <p14:nvPr/>
              </p14:nvContentPartPr>
              <p14:xfrm>
                <a:off x="8339364" y="3709493"/>
                <a:ext cx="69120" cy="12096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9017C3CA-6D0F-C0F9-20E7-921629DFF052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331804" y="3702293"/>
                  <a:ext cx="842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6953F90C-14E4-A674-474A-3E948E556099}"/>
                    </a:ext>
                  </a:extLst>
                </p14:cNvPr>
                <p14:cNvContentPartPr/>
                <p14:nvPr/>
              </p14:nvContentPartPr>
              <p14:xfrm>
                <a:off x="8372844" y="3775373"/>
                <a:ext cx="29520" cy="450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6953F90C-14E4-A674-474A-3E948E55609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365284" y="3767813"/>
                  <a:ext cx="446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E7D2901E-FD2C-B05C-37F1-A6437E39E248}"/>
                    </a:ext>
                  </a:extLst>
                </p14:cNvPr>
                <p14:cNvContentPartPr/>
                <p14:nvPr/>
              </p14:nvContentPartPr>
              <p14:xfrm>
                <a:off x="8447364" y="3724253"/>
                <a:ext cx="9000" cy="975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E7D2901E-FD2C-B05C-37F1-A6437E39E248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439804" y="3717053"/>
                  <a:ext cx="241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49AEE5CF-0ED2-FD46-6048-242D1BD8CAD5}"/>
                    </a:ext>
                  </a:extLst>
                </p14:cNvPr>
                <p14:cNvContentPartPr/>
                <p14:nvPr/>
              </p14:nvContentPartPr>
              <p14:xfrm>
                <a:off x="8449524" y="3791213"/>
                <a:ext cx="37800" cy="180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49AEE5CF-0ED2-FD46-6048-242D1BD8CAD5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441964" y="3783653"/>
                  <a:ext cx="529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0E6701D7-B7D8-F25A-421F-2E96F7C3E435}"/>
                    </a:ext>
                  </a:extLst>
                </p14:cNvPr>
                <p14:cNvContentPartPr/>
                <p14:nvPr/>
              </p14:nvContentPartPr>
              <p14:xfrm>
                <a:off x="8346204" y="3877253"/>
                <a:ext cx="59400" cy="583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0E6701D7-B7D8-F25A-421F-2E96F7C3E435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338644" y="3869693"/>
                  <a:ext cx="745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09232B50-A3A2-D7C4-6CC4-F591DB7084BC}"/>
                    </a:ext>
                  </a:extLst>
                </p14:cNvPr>
                <p14:cNvContentPartPr/>
                <p14:nvPr/>
              </p14:nvContentPartPr>
              <p14:xfrm>
                <a:off x="8380044" y="3900653"/>
                <a:ext cx="37080" cy="331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09232B50-A3A2-D7C4-6CC4-F591DB7084BC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372484" y="3893093"/>
                  <a:ext cx="518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90D5E7A2-6459-8D19-FFCB-18D946297634}"/>
                    </a:ext>
                  </a:extLst>
                </p14:cNvPr>
                <p14:cNvContentPartPr/>
                <p14:nvPr/>
              </p14:nvContentPartPr>
              <p14:xfrm>
                <a:off x="8418204" y="3874013"/>
                <a:ext cx="39240" cy="532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90D5E7A2-6459-8D19-FFCB-18D946297634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410644" y="3866453"/>
                  <a:ext cx="543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82D3E13C-B090-E1CC-EF2E-DAFE9839FA2C}"/>
                    </a:ext>
                  </a:extLst>
                </p14:cNvPr>
                <p14:cNvContentPartPr/>
                <p14:nvPr/>
              </p14:nvContentPartPr>
              <p14:xfrm>
                <a:off x="8440524" y="3903533"/>
                <a:ext cx="26280" cy="349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82D3E13C-B090-E1CC-EF2E-DAFE9839FA2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8433324" y="3895973"/>
                  <a:ext cx="414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299DFC78-0E83-03C4-8E32-77E738FD7B5E}"/>
                    </a:ext>
                  </a:extLst>
                </p14:cNvPr>
                <p14:cNvContentPartPr/>
                <p14:nvPr/>
              </p14:nvContentPartPr>
              <p14:xfrm>
                <a:off x="8529084" y="3787253"/>
                <a:ext cx="51480" cy="5580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299DFC78-0E83-03C4-8E32-77E738FD7B5E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8521524" y="3779693"/>
                  <a:ext cx="666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BB01AF7B-ABF3-91D4-DE69-4AABC3840935}"/>
                    </a:ext>
                  </a:extLst>
                </p14:cNvPr>
                <p14:cNvContentPartPr/>
                <p14:nvPr/>
              </p14:nvContentPartPr>
              <p14:xfrm>
                <a:off x="8581644" y="3812453"/>
                <a:ext cx="45000" cy="396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BB01AF7B-ABF3-91D4-DE69-4AABC3840935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574084" y="3804893"/>
                  <a:ext cx="601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8A278255-28C2-5EB6-5179-D15C5BC9EBDE}"/>
                    </a:ext>
                  </a:extLst>
                </p14:cNvPr>
                <p14:cNvContentPartPr/>
                <p14:nvPr/>
              </p14:nvContentPartPr>
              <p14:xfrm>
                <a:off x="8622684" y="3763133"/>
                <a:ext cx="22320" cy="950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8A278255-28C2-5EB6-5179-D15C5BC9EBDE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615124" y="3755573"/>
                  <a:ext cx="374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EDC263B4-3407-7B08-B1AE-06C71F736736}"/>
                    </a:ext>
                  </a:extLst>
                </p14:cNvPr>
                <p14:cNvContentPartPr/>
                <p14:nvPr/>
              </p14:nvContentPartPr>
              <p14:xfrm>
                <a:off x="8743644" y="3772133"/>
                <a:ext cx="60120" cy="702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EDC263B4-3407-7B08-B1AE-06C71F736736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736084" y="3764573"/>
                  <a:ext cx="752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DF2C931D-3E48-4D07-B8DB-7A66BEDF3284}"/>
                    </a:ext>
                  </a:extLst>
                </p14:cNvPr>
                <p14:cNvContentPartPr/>
                <p14:nvPr/>
              </p14:nvContentPartPr>
              <p14:xfrm>
                <a:off x="8747604" y="3851333"/>
                <a:ext cx="14760" cy="824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DF2C931D-3E48-4D07-B8DB-7A66BEDF328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8740044" y="3843773"/>
                  <a:ext cx="298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F35F7270-4C76-BE6E-A0D6-E34300ABDAC1}"/>
                    </a:ext>
                  </a:extLst>
                </p14:cNvPr>
                <p14:cNvContentPartPr/>
                <p14:nvPr/>
              </p14:nvContentPartPr>
              <p14:xfrm>
                <a:off x="8807364" y="3886973"/>
                <a:ext cx="5760" cy="4356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F35F7270-4C76-BE6E-A0D6-E34300ABDAC1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8799804" y="3879413"/>
                  <a:ext cx="205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A875A671-6C0F-90A2-44D1-42B2376E42B1}"/>
                    </a:ext>
                  </a:extLst>
                </p14:cNvPr>
                <p14:cNvContentPartPr/>
                <p14:nvPr/>
              </p14:nvContentPartPr>
              <p14:xfrm>
                <a:off x="8672004" y="3956093"/>
                <a:ext cx="213120" cy="280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A875A671-6C0F-90A2-44D1-42B2376E42B1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664444" y="3948533"/>
                  <a:ext cx="228240" cy="4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8">
            <p14:nvContentPartPr>
              <p14:cNvPr id="254" name="Input penna 253">
                <a:extLst>
                  <a:ext uri="{FF2B5EF4-FFF2-40B4-BE49-F238E27FC236}">
                    <a16:creationId xmlns:a16="http://schemas.microsoft.com/office/drawing/2014/main" id="{047A9D31-943C-5331-4F3C-DD0EC8274BB3}"/>
                  </a:ext>
                </a:extLst>
              </p14:cNvPr>
              <p14:cNvContentPartPr/>
              <p14:nvPr/>
            </p14:nvContentPartPr>
            <p14:xfrm>
              <a:off x="9117324" y="3360293"/>
              <a:ext cx="426240" cy="483480"/>
            </p14:xfrm>
          </p:contentPart>
        </mc:Choice>
        <mc:Fallback>
          <p:pic>
            <p:nvPicPr>
              <p:cNvPr id="254" name="Input penna 253">
                <a:extLst>
                  <a:ext uri="{FF2B5EF4-FFF2-40B4-BE49-F238E27FC236}">
                    <a16:creationId xmlns:a16="http://schemas.microsoft.com/office/drawing/2014/main" id="{047A9D31-943C-5331-4F3C-DD0EC8274BB3}"/>
                  </a:ext>
                </a:extLst>
              </p:cNvPr>
              <p:cNvPicPr/>
              <p:nvPr/>
            </p:nvPicPr>
            <p:blipFill>
              <a:blip r:embed="rId329"/>
              <a:stretch>
                <a:fillRect/>
              </a:stretch>
            </p:blipFill>
            <p:spPr>
              <a:xfrm>
                <a:off x="9109764" y="3352733"/>
                <a:ext cx="441360" cy="49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0" name="Gruppo 269">
            <a:extLst>
              <a:ext uri="{FF2B5EF4-FFF2-40B4-BE49-F238E27FC236}">
                <a16:creationId xmlns:a16="http://schemas.microsoft.com/office/drawing/2014/main" id="{BC996A1A-BA4E-454B-F22F-661B7FF31827}"/>
              </a:ext>
            </a:extLst>
          </p:cNvPr>
          <p:cNvGrpSpPr/>
          <p:nvPr/>
        </p:nvGrpSpPr>
        <p:grpSpPr>
          <a:xfrm>
            <a:off x="7140043" y="4093322"/>
            <a:ext cx="572400" cy="151920"/>
            <a:chOff x="7140043" y="4093322"/>
            <a:chExt cx="572400" cy="15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4BBC8D32-E861-44F4-CD9A-D1857B34FFD2}"/>
                    </a:ext>
                  </a:extLst>
                </p14:cNvPr>
                <p14:cNvContentPartPr/>
                <p14:nvPr/>
              </p14:nvContentPartPr>
              <p14:xfrm>
                <a:off x="7143283" y="4093322"/>
                <a:ext cx="80280" cy="1202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4BBC8D32-E861-44F4-CD9A-D1857B34FFD2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135723" y="4085762"/>
                  <a:ext cx="954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203810F0-7A7B-4B17-9873-5E4F3640748F}"/>
                    </a:ext>
                  </a:extLst>
                </p14:cNvPr>
                <p14:cNvContentPartPr/>
                <p14:nvPr/>
              </p14:nvContentPartPr>
              <p14:xfrm>
                <a:off x="7140043" y="4160282"/>
                <a:ext cx="86760" cy="46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203810F0-7A7B-4B17-9873-5E4F3640748F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132483" y="4152722"/>
                  <a:ext cx="1018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DB3FCB2C-669B-7ADE-C5C5-69995C0E9156}"/>
                    </a:ext>
                  </a:extLst>
                </p14:cNvPr>
                <p14:cNvContentPartPr/>
                <p14:nvPr/>
              </p14:nvContentPartPr>
              <p14:xfrm>
                <a:off x="7261723" y="4109162"/>
                <a:ext cx="10440" cy="864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DB3FCB2C-669B-7ADE-C5C5-69995C0E9156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254163" y="4101602"/>
                  <a:ext cx="25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0B2FDBB7-9A3F-B444-9ABF-CE9634009CBE}"/>
                    </a:ext>
                  </a:extLst>
                </p14:cNvPr>
                <p14:cNvContentPartPr/>
                <p14:nvPr/>
              </p14:nvContentPartPr>
              <p14:xfrm>
                <a:off x="7374043" y="4101602"/>
                <a:ext cx="72360" cy="4824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0B2FDBB7-9A3F-B444-9ABF-CE9634009CBE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366483" y="4094042"/>
                  <a:ext cx="87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F8775F27-A70F-720C-7081-AB36D8ACC8E9}"/>
                    </a:ext>
                  </a:extLst>
                </p14:cNvPr>
                <p14:cNvContentPartPr/>
                <p14:nvPr/>
              </p14:nvContentPartPr>
              <p14:xfrm>
                <a:off x="7345603" y="4171082"/>
                <a:ext cx="104400" cy="90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F8775F27-A70F-720C-7081-AB36D8ACC8E9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338043" y="4163522"/>
                  <a:ext cx="1195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068C0614-844C-9267-4C00-F267F9D01E20}"/>
                    </a:ext>
                  </a:extLst>
                </p14:cNvPr>
                <p14:cNvContentPartPr/>
                <p14:nvPr/>
              </p14:nvContentPartPr>
              <p14:xfrm>
                <a:off x="7413283" y="4182242"/>
                <a:ext cx="22320" cy="630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068C0614-844C-9267-4C00-F267F9D01E20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405723" y="4174682"/>
                  <a:ext cx="374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F7BA5973-4208-616F-194A-D939D79590CF}"/>
                    </a:ext>
                  </a:extLst>
                </p14:cNvPr>
                <p14:cNvContentPartPr/>
                <p14:nvPr/>
              </p14:nvContentPartPr>
              <p14:xfrm>
                <a:off x="7534603" y="4118162"/>
                <a:ext cx="62280" cy="43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F7BA5973-4208-616F-194A-D939D79590CF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527403" y="4110602"/>
                  <a:ext cx="774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85745461-A8A6-83F4-B0B0-C76F36E30DD3}"/>
                    </a:ext>
                  </a:extLst>
                </p14:cNvPr>
                <p14:cNvContentPartPr/>
                <p14:nvPr/>
              </p14:nvContentPartPr>
              <p14:xfrm>
                <a:off x="7517683" y="4131482"/>
                <a:ext cx="68040" cy="702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85745461-A8A6-83F4-B0B0-C76F36E30DD3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510123" y="4123922"/>
                  <a:ext cx="828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3CEFCDAB-C2F1-6244-F373-ED20F8AF9778}"/>
                    </a:ext>
                  </a:extLst>
                </p14:cNvPr>
                <p14:cNvContentPartPr/>
                <p14:nvPr/>
              </p14:nvContentPartPr>
              <p14:xfrm>
                <a:off x="7628923" y="4122842"/>
                <a:ext cx="2880" cy="8316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3CEFCDAB-C2F1-6244-F373-ED20F8AF9778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7621363" y="4115282"/>
                  <a:ext cx="180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9A0EB424-90A0-226D-D3FB-CB0ED41A38C9}"/>
                    </a:ext>
                  </a:extLst>
                </p14:cNvPr>
                <p14:cNvContentPartPr/>
                <p14:nvPr/>
              </p14:nvContentPartPr>
              <p14:xfrm>
                <a:off x="7651243" y="4168922"/>
                <a:ext cx="61200" cy="82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9A0EB424-90A0-226D-D3FB-CB0ED41A38C9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643683" y="4161362"/>
                  <a:ext cx="7632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" name="Gruppo 267">
            <a:extLst>
              <a:ext uri="{FF2B5EF4-FFF2-40B4-BE49-F238E27FC236}">
                <a16:creationId xmlns:a16="http://schemas.microsoft.com/office/drawing/2014/main" id="{B4A730CD-0E5F-F8B7-BCE0-8AD00771D3ED}"/>
              </a:ext>
            </a:extLst>
          </p:cNvPr>
          <p:cNvGrpSpPr/>
          <p:nvPr/>
        </p:nvGrpSpPr>
        <p:grpSpPr>
          <a:xfrm>
            <a:off x="7878763" y="4107722"/>
            <a:ext cx="79200" cy="64440"/>
            <a:chOff x="7878763" y="4107722"/>
            <a:chExt cx="79200" cy="6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46FB9047-53C5-5BC6-5CE2-1F0A011C6696}"/>
                    </a:ext>
                  </a:extLst>
                </p14:cNvPr>
                <p14:cNvContentPartPr/>
                <p14:nvPr/>
              </p14:nvContentPartPr>
              <p14:xfrm>
                <a:off x="7889203" y="4107722"/>
                <a:ext cx="65880" cy="104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46FB9047-53C5-5BC6-5CE2-1F0A011C669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7881643" y="4100162"/>
                  <a:ext cx="810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C6B8CC2D-0ED9-4B29-C759-34396CED8608}"/>
                    </a:ext>
                  </a:extLst>
                </p14:cNvPr>
                <p14:cNvContentPartPr/>
                <p14:nvPr/>
              </p14:nvContentPartPr>
              <p14:xfrm>
                <a:off x="7878763" y="4163162"/>
                <a:ext cx="79200" cy="900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C6B8CC2D-0ED9-4B29-C759-34396CED8608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7871203" y="4155602"/>
                  <a:ext cx="9432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B615B575-5C09-E4DC-9B6F-2C347E7F08D3}"/>
              </a:ext>
            </a:extLst>
          </p:cNvPr>
          <p:cNvGrpSpPr/>
          <p:nvPr/>
        </p:nvGrpSpPr>
        <p:grpSpPr>
          <a:xfrm>
            <a:off x="8115283" y="4091162"/>
            <a:ext cx="941040" cy="114480"/>
            <a:chOff x="8115283" y="4091162"/>
            <a:chExt cx="941040" cy="11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91FAC717-A396-AE70-5F96-CA3DBBF6CD26}"/>
                    </a:ext>
                  </a:extLst>
                </p14:cNvPr>
                <p14:cNvContentPartPr/>
                <p14:nvPr/>
              </p14:nvContentPartPr>
              <p14:xfrm>
                <a:off x="8115283" y="4136162"/>
                <a:ext cx="61200" cy="547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91FAC717-A396-AE70-5F96-CA3DBBF6CD26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107723" y="4128602"/>
                  <a:ext cx="763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911F895D-E8A4-DBE8-119E-B0CF506FDB4C}"/>
                    </a:ext>
                  </a:extLst>
                </p14:cNvPr>
                <p14:cNvContentPartPr/>
                <p14:nvPr/>
              </p14:nvContentPartPr>
              <p14:xfrm>
                <a:off x="8203483" y="4098362"/>
                <a:ext cx="55440" cy="9720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911F895D-E8A4-DBE8-119E-B0CF506FDB4C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195923" y="4090802"/>
                  <a:ext cx="705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B3F11C23-E492-BA6F-69A4-D2F89E543E22}"/>
                    </a:ext>
                  </a:extLst>
                </p14:cNvPr>
                <p14:cNvContentPartPr/>
                <p14:nvPr/>
              </p14:nvContentPartPr>
              <p14:xfrm>
                <a:off x="8288803" y="4099082"/>
                <a:ext cx="53280" cy="964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B3F11C23-E492-BA6F-69A4-D2F89E543E22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281243" y="4091522"/>
                  <a:ext cx="684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FBFC2CF-5114-B83B-6E53-06A311A891A1}"/>
                    </a:ext>
                  </a:extLst>
                </p14:cNvPr>
                <p14:cNvContentPartPr/>
                <p14:nvPr/>
              </p14:nvContentPartPr>
              <p14:xfrm>
                <a:off x="8359363" y="4131122"/>
                <a:ext cx="54720" cy="6660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FBFC2CF-5114-B83B-6E53-06A311A891A1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351803" y="4123562"/>
                  <a:ext cx="698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14BDFE75-F631-18AC-A75F-21569D27BDAE}"/>
                    </a:ext>
                  </a:extLst>
                </p14:cNvPr>
                <p14:cNvContentPartPr/>
                <p14:nvPr/>
              </p14:nvContentPartPr>
              <p14:xfrm>
                <a:off x="8457643" y="4128242"/>
                <a:ext cx="100440" cy="770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14BDFE75-F631-18AC-A75F-21569D27BDA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450083" y="4120682"/>
                  <a:ext cx="1155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B34344A1-9F6C-3A57-3D9F-A15D34F171AB}"/>
                    </a:ext>
                  </a:extLst>
                </p14:cNvPr>
                <p14:cNvContentPartPr/>
                <p14:nvPr/>
              </p14:nvContentPartPr>
              <p14:xfrm>
                <a:off x="8554843" y="4148402"/>
                <a:ext cx="64800" cy="496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B34344A1-9F6C-3A57-3D9F-A15D34F171AB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547283" y="4140842"/>
                  <a:ext cx="799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8FCABD5C-9A6C-E808-631F-B4E03548CA08}"/>
                    </a:ext>
                  </a:extLst>
                </p14:cNvPr>
                <p14:cNvContentPartPr/>
                <p14:nvPr/>
              </p14:nvContentPartPr>
              <p14:xfrm>
                <a:off x="8644843" y="4129322"/>
                <a:ext cx="34920" cy="687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8FCABD5C-9A6C-E808-631F-B4E03548CA08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8637283" y="4121762"/>
                  <a:ext cx="500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5C48B704-37B3-A36F-73C4-5BCA79B2EEFB}"/>
                    </a:ext>
                  </a:extLst>
                </p14:cNvPr>
                <p14:cNvContentPartPr/>
                <p14:nvPr/>
              </p14:nvContentPartPr>
              <p14:xfrm>
                <a:off x="8701723" y="4091162"/>
                <a:ext cx="30240" cy="1144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5C48B704-37B3-A36F-73C4-5BCA79B2EEFB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8694163" y="4083602"/>
                  <a:ext cx="453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A19606C2-0767-8247-9C1D-4D97679059FC}"/>
                    </a:ext>
                  </a:extLst>
                </p14:cNvPr>
                <p14:cNvContentPartPr/>
                <p14:nvPr/>
              </p14:nvContentPartPr>
              <p14:xfrm>
                <a:off x="8707843" y="4156682"/>
                <a:ext cx="43920" cy="1548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A19606C2-0767-8247-9C1D-4D97679059FC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8700283" y="4149122"/>
                  <a:ext cx="590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13F12A0C-9B61-B0A4-F23B-AB8A7D8381B9}"/>
                    </a:ext>
                  </a:extLst>
                </p14:cNvPr>
                <p14:cNvContentPartPr/>
                <p14:nvPr/>
              </p14:nvContentPartPr>
              <p14:xfrm>
                <a:off x="8780203" y="4122842"/>
                <a:ext cx="10800" cy="676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13F12A0C-9B61-B0A4-F23B-AB8A7D8381B9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8772643" y="4115282"/>
                  <a:ext cx="259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7A5BE678-77DB-5DBD-B3DF-61E28FCEA14B}"/>
                    </a:ext>
                  </a:extLst>
                </p14:cNvPr>
                <p14:cNvContentPartPr/>
                <p14:nvPr/>
              </p14:nvContentPartPr>
              <p14:xfrm>
                <a:off x="8830603" y="4128242"/>
                <a:ext cx="36360" cy="637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7A5BE678-77DB-5DBD-B3DF-61E28FCEA14B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8823043" y="4120682"/>
                  <a:ext cx="511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047F2C5-8B4F-6696-1E3F-0B7FA0C72F55}"/>
                    </a:ext>
                  </a:extLst>
                </p14:cNvPr>
                <p14:cNvContentPartPr/>
                <p14:nvPr/>
              </p14:nvContentPartPr>
              <p14:xfrm>
                <a:off x="8879203" y="4132562"/>
                <a:ext cx="55080" cy="442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047F2C5-8B4F-6696-1E3F-0B7FA0C72F55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8871643" y="4125002"/>
                  <a:ext cx="702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E8BFA29-714D-452C-0469-D9BB04125391}"/>
                    </a:ext>
                  </a:extLst>
                </p14:cNvPr>
                <p14:cNvContentPartPr/>
                <p14:nvPr/>
              </p14:nvContentPartPr>
              <p14:xfrm>
                <a:off x="8955523" y="4135802"/>
                <a:ext cx="37440" cy="392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E8BFA29-714D-452C-0469-D9BB04125391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8947963" y="4128242"/>
                  <a:ext cx="522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CA538FE0-8600-4551-B814-F0E06C4AD8AB}"/>
                    </a:ext>
                  </a:extLst>
                </p14:cNvPr>
                <p14:cNvContentPartPr/>
                <p14:nvPr/>
              </p14:nvContentPartPr>
              <p14:xfrm>
                <a:off x="8995483" y="4123202"/>
                <a:ext cx="60840" cy="806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CA538FE0-8600-4551-B814-F0E06C4AD8AB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8987923" y="4115642"/>
                  <a:ext cx="7596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0BA763AE-E74C-32C2-207E-AFA617789D02}"/>
              </a:ext>
            </a:extLst>
          </p:cNvPr>
          <p:cNvGrpSpPr/>
          <p:nvPr/>
        </p:nvGrpSpPr>
        <p:grpSpPr>
          <a:xfrm>
            <a:off x="4627001" y="4078358"/>
            <a:ext cx="329040" cy="123120"/>
            <a:chOff x="4627001" y="4078358"/>
            <a:chExt cx="32904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E6C26A7E-3032-CE40-44D8-0A88C9F46523}"/>
                    </a:ext>
                  </a:extLst>
                </p14:cNvPr>
                <p14:cNvContentPartPr/>
                <p14:nvPr/>
              </p14:nvContentPartPr>
              <p14:xfrm>
                <a:off x="4627001" y="4110038"/>
                <a:ext cx="100800" cy="914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E6C26A7E-3032-CE40-44D8-0A88C9F4652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4619441" y="4102478"/>
                  <a:ext cx="1159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758F066D-F5DE-6424-E3E1-749FC745EEBB}"/>
                    </a:ext>
                  </a:extLst>
                </p14:cNvPr>
                <p14:cNvContentPartPr/>
                <p14:nvPr/>
              </p14:nvContentPartPr>
              <p14:xfrm>
                <a:off x="4727081" y="4120478"/>
                <a:ext cx="60840" cy="673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758F066D-F5DE-6424-E3E1-749FC745EEBB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4719521" y="4112918"/>
                  <a:ext cx="759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EF8FB0A4-270E-02A6-F84F-E2E969AE6FC1}"/>
                    </a:ext>
                  </a:extLst>
                </p14:cNvPr>
                <p14:cNvContentPartPr/>
                <p14:nvPr/>
              </p14:nvContentPartPr>
              <p14:xfrm>
                <a:off x="4811681" y="4095278"/>
                <a:ext cx="9360" cy="903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EF8FB0A4-270E-02A6-F84F-E2E969AE6FC1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4804121" y="4087718"/>
                  <a:ext cx="244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1284C53-9C52-D39F-6228-6AF15A39DC38}"/>
                    </a:ext>
                  </a:extLst>
                </p14:cNvPr>
                <p14:cNvContentPartPr/>
                <p14:nvPr/>
              </p14:nvContentPartPr>
              <p14:xfrm>
                <a:off x="4820681" y="4137758"/>
                <a:ext cx="21960" cy="108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1284C53-9C52-D39F-6228-6AF15A39DC38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4813121" y="4130558"/>
                  <a:ext cx="370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C15B851-2B1C-92BC-B7BA-F332F6BA80A2}"/>
                    </a:ext>
                  </a:extLst>
                </p14:cNvPr>
                <p14:cNvContentPartPr/>
                <p14:nvPr/>
              </p14:nvContentPartPr>
              <p14:xfrm>
                <a:off x="4858121" y="4078358"/>
                <a:ext cx="26280" cy="1051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C15B851-2B1C-92BC-B7BA-F332F6BA80A2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4850561" y="4071158"/>
                  <a:ext cx="410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1F643935-A1BC-0255-D87F-FEF638A1C04C}"/>
                    </a:ext>
                  </a:extLst>
                </p14:cNvPr>
                <p14:cNvContentPartPr/>
                <p14:nvPr/>
              </p14:nvContentPartPr>
              <p14:xfrm>
                <a:off x="4868561" y="4143878"/>
                <a:ext cx="40320" cy="36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1F643935-A1BC-0255-D87F-FEF638A1C04C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4861001" y="4136318"/>
                  <a:ext cx="554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D2029B0C-18DB-0828-58D1-2410A4B8130A}"/>
                    </a:ext>
                  </a:extLst>
                </p14:cNvPr>
                <p14:cNvContentPartPr/>
                <p14:nvPr/>
              </p14:nvContentPartPr>
              <p14:xfrm>
                <a:off x="4915001" y="4118678"/>
                <a:ext cx="41040" cy="493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D2029B0C-18DB-0828-58D1-2410A4B8130A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4907441" y="4111118"/>
                  <a:ext cx="56160" cy="6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A59D1D57-3398-4062-B1EC-3FBD5B75C6D8}"/>
              </a:ext>
            </a:extLst>
          </p:cNvPr>
          <p:cNvGrpSpPr/>
          <p:nvPr/>
        </p:nvGrpSpPr>
        <p:grpSpPr>
          <a:xfrm>
            <a:off x="5702321" y="4093838"/>
            <a:ext cx="321840" cy="84240"/>
            <a:chOff x="5702321" y="4093838"/>
            <a:chExt cx="321840" cy="8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FE964EED-9BC5-36EE-B6B2-ABD4E9B78994}"/>
                    </a:ext>
                  </a:extLst>
                </p14:cNvPr>
                <p14:cNvContentPartPr/>
                <p14:nvPr/>
              </p14:nvContentPartPr>
              <p14:xfrm>
                <a:off x="5702321" y="4102118"/>
                <a:ext cx="55440" cy="604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FE964EED-9BC5-36EE-B6B2-ABD4E9B78994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5694761" y="4094558"/>
                  <a:ext cx="70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B8D910F-5304-0649-642F-B30CEFE3349B}"/>
                    </a:ext>
                  </a:extLst>
                </p14:cNvPr>
                <p14:cNvContentPartPr/>
                <p14:nvPr/>
              </p14:nvContentPartPr>
              <p14:xfrm>
                <a:off x="5786201" y="4112918"/>
                <a:ext cx="58320" cy="3780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B8D910F-5304-0649-642F-B30CEFE3349B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5778641" y="4105718"/>
                  <a:ext cx="734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BBEDA791-C0BB-40CA-D4C9-CC0974E29AFB}"/>
                    </a:ext>
                  </a:extLst>
                </p14:cNvPr>
                <p14:cNvContentPartPr/>
                <p14:nvPr/>
              </p14:nvContentPartPr>
              <p14:xfrm>
                <a:off x="5872961" y="4108238"/>
                <a:ext cx="56880" cy="392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BBEDA791-C0BB-40CA-D4C9-CC0974E29AFB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5865401" y="4101038"/>
                  <a:ext cx="716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EC489755-19D1-5BAD-A62E-6A4DD86312B1}"/>
                    </a:ext>
                  </a:extLst>
                </p14:cNvPr>
                <p14:cNvContentPartPr/>
                <p14:nvPr/>
              </p14:nvContentPartPr>
              <p14:xfrm>
                <a:off x="5949281" y="4093838"/>
                <a:ext cx="74880" cy="8424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EC489755-19D1-5BAD-A62E-6A4DD86312B1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5941721" y="4086278"/>
                  <a:ext cx="9000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D8FC1564-23E9-3C67-A129-9D8B1A672749}"/>
              </a:ext>
            </a:extLst>
          </p:cNvPr>
          <p:cNvGrpSpPr/>
          <p:nvPr/>
        </p:nvGrpSpPr>
        <p:grpSpPr>
          <a:xfrm>
            <a:off x="4515745" y="4448660"/>
            <a:ext cx="394560" cy="192240"/>
            <a:chOff x="4515745" y="4448660"/>
            <a:chExt cx="39456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04A5D6EB-1AD2-9C18-927D-8AE9F6213F89}"/>
                    </a:ext>
                  </a:extLst>
                </p14:cNvPr>
                <p14:cNvContentPartPr/>
                <p14:nvPr/>
              </p14:nvContentPartPr>
              <p14:xfrm>
                <a:off x="4515745" y="4460180"/>
                <a:ext cx="2880" cy="608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04A5D6EB-1AD2-9C18-927D-8AE9F6213F89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508185" y="4452620"/>
                  <a:ext cx="18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F3695E2-ED3F-641C-04B9-328F9B147312}"/>
                    </a:ext>
                  </a:extLst>
                </p14:cNvPr>
                <p14:cNvContentPartPr/>
                <p14:nvPr/>
              </p14:nvContentPartPr>
              <p14:xfrm>
                <a:off x="4520785" y="4448660"/>
                <a:ext cx="27360" cy="734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F3695E2-ED3F-641C-04B9-328F9B147312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4513225" y="4441100"/>
                  <a:ext cx="424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8F10C4B0-408A-85CB-C03C-737D1249CC60}"/>
                    </a:ext>
                  </a:extLst>
                </p14:cNvPr>
                <p14:cNvContentPartPr/>
                <p14:nvPr/>
              </p14:nvContentPartPr>
              <p14:xfrm>
                <a:off x="4599625" y="4450100"/>
                <a:ext cx="12240" cy="633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8F10C4B0-408A-85CB-C03C-737D1249CC60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4592065" y="4442540"/>
                  <a:ext cx="273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E60E6977-7E4B-DEF7-075A-A0B238EFAE2B}"/>
                    </a:ext>
                  </a:extLst>
                </p14:cNvPr>
                <p14:cNvContentPartPr/>
                <p14:nvPr/>
              </p14:nvContentPartPr>
              <p14:xfrm>
                <a:off x="4536985" y="4555220"/>
                <a:ext cx="77400" cy="604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E60E6977-7E4B-DEF7-075A-A0B238EFAE2B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4529425" y="4547660"/>
                  <a:ext cx="925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1B1059C6-E251-C4D6-D9E6-340D663C7E07}"/>
                    </a:ext>
                  </a:extLst>
                </p14:cNvPr>
                <p14:cNvContentPartPr/>
                <p14:nvPr/>
              </p14:nvContentPartPr>
              <p14:xfrm>
                <a:off x="4672345" y="4464500"/>
                <a:ext cx="50760" cy="651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1B1059C6-E251-C4D6-D9E6-340D663C7E07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4664785" y="4456940"/>
                  <a:ext cx="658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C1631C15-0E9B-ECE6-4653-495A34DCE4F6}"/>
                    </a:ext>
                  </a:extLst>
                </p14:cNvPr>
                <p14:cNvContentPartPr/>
                <p14:nvPr/>
              </p14:nvContentPartPr>
              <p14:xfrm>
                <a:off x="4704025" y="4491500"/>
                <a:ext cx="54000" cy="2376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C1631C15-0E9B-ECE6-4653-495A34DCE4F6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4696465" y="4483940"/>
                  <a:ext cx="691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AF1A3357-6DAD-8D3E-8203-3E763E2D67A5}"/>
                    </a:ext>
                  </a:extLst>
                </p14:cNvPr>
                <p14:cNvContentPartPr/>
                <p14:nvPr/>
              </p14:nvContentPartPr>
              <p14:xfrm>
                <a:off x="4670545" y="4545860"/>
                <a:ext cx="61200" cy="54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AF1A3357-6DAD-8D3E-8203-3E763E2D67A5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662985" y="4538300"/>
                  <a:ext cx="76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5304F0EF-09B3-73BA-87B5-7251876752CE}"/>
                    </a:ext>
                  </a:extLst>
                </p14:cNvPr>
                <p14:cNvContentPartPr/>
                <p14:nvPr/>
              </p14:nvContentPartPr>
              <p14:xfrm>
                <a:off x="4716625" y="4545500"/>
                <a:ext cx="9360" cy="496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5304F0EF-09B3-73BA-87B5-7251876752CE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709065" y="4537940"/>
                  <a:ext cx="24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C6C496AF-A6BC-3E61-B1D8-2E6F88E5720B}"/>
                    </a:ext>
                  </a:extLst>
                </p14:cNvPr>
                <p14:cNvContentPartPr/>
                <p14:nvPr/>
              </p14:nvContentPartPr>
              <p14:xfrm>
                <a:off x="4820665" y="4460900"/>
                <a:ext cx="69840" cy="568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C6C496AF-A6BC-3E61-B1D8-2E6F88E5720B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813105" y="4453340"/>
                  <a:ext cx="84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D4BCCBD-99EF-92D4-EF07-FA67F7382328}"/>
                    </a:ext>
                  </a:extLst>
                </p14:cNvPr>
                <p14:cNvContentPartPr/>
                <p14:nvPr/>
              </p14:nvContentPartPr>
              <p14:xfrm>
                <a:off x="4800865" y="4544060"/>
                <a:ext cx="79560" cy="158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D4BCCBD-99EF-92D4-EF07-FA67F7382328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4793305" y="4536500"/>
                  <a:ext cx="946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7EAE4ABC-A9FA-94F1-3C24-90F3DD2D4F1C}"/>
                    </a:ext>
                  </a:extLst>
                </p14:cNvPr>
                <p14:cNvContentPartPr/>
                <p14:nvPr/>
              </p14:nvContentPartPr>
              <p14:xfrm>
                <a:off x="4846225" y="4578260"/>
                <a:ext cx="64080" cy="626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7EAE4ABC-A9FA-94F1-3C24-90F3DD2D4F1C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4838665" y="4570700"/>
                  <a:ext cx="7884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9358182E-0937-D2DF-BE6E-DFBB224752BC}"/>
              </a:ext>
            </a:extLst>
          </p:cNvPr>
          <p:cNvGrpSpPr/>
          <p:nvPr/>
        </p:nvGrpSpPr>
        <p:grpSpPr>
          <a:xfrm>
            <a:off x="5206945" y="4454780"/>
            <a:ext cx="807120" cy="142200"/>
            <a:chOff x="5206945" y="4454780"/>
            <a:chExt cx="807120" cy="14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F36F7E45-8515-4046-C38B-AF4C35457A75}"/>
                    </a:ext>
                  </a:extLst>
                </p14:cNvPr>
                <p14:cNvContentPartPr/>
                <p14:nvPr/>
              </p14:nvContentPartPr>
              <p14:xfrm>
                <a:off x="5229985" y="4454780"/>
                <a:ext cx="51840" cy="500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F36F7E45-8515-4046-C38B-AF4C35457A75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5222425" y="4447220"/>
                  <a:ext cx="666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A7242375-5FB8-0A4F-C549-B8413D7EE19C}"/>
                    </a:ext>
                  </a:extLst>
                </p14:cNvPr>
                <p14:cNvContentPartPr/>
                <p14:nvPr/>
              </p14:nvContentPartPr>
              <p14:xfrm>
                <a:off x="5243305" y="4507700"/>
                <a:ext cx="6120" cy="367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A7242375-5FB8-0A4F-C549-B8413D7EE19C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5235745" y="4500140"/>
                  <a:ext cx="212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A5643808-3337-7E76-2D56-A00909AE8DD5}"/>
                    </a:ext>
                  </a:extLst>
                </p14:cNvPr>
                <p14:cNvContentPartPr/>
                <p14:nvPr/>
              </p14:nvContentPartPr>
              <p14:xfrm>
                <a:off x="5206945" y="4546580"/>
                <a:ext cx="97200" cy="54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A5643808-3337-7E76-2D56-A00909AE8DD5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5199385" y="4539020"/>
                  <a:ext cx="112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2E598731-700B-FEFA-9E18-7C35329BB9EB}"/>
                    </a:ext>
                  </a:extLst>
                </p14:cNvPr>
                <p14:cNvContentPartPr/>
                <p14:nvPr/>
              </p14:nvContentPartPr>
              <p14:xfrm>
                <a:off x="5346985" y="4470980"/>
                <a:ext cx="59400" cy="604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2E598731-700B-FEFA-9E18-7C35329BB9EB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5339425" y="4463420"/>
                  <a:ext cx="745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61CB3911-CF90-5F2C-9C5E-1F06C541F516}"/>
                    </a:ext>
                  </a:extLst>
                </p14:cNvPr>
                <p14:cNvContentPartPr/>
                <p14:nvPr/>
              </p14:nvContentPartPr>
              <p14:xfrm>
                <a:off x="5443825" y="4469180"/>
                <a:ext cx="5400" cy="698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61CB3911-CF90-5F2C-9C5E-1F06C541F516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5436265" y="4461620"/>
                  <a:ext cx="201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A90119F5-C5F3-FE25-1B9F-8E19C87BB6C1}"/>
                    </a:ext>
                  </a:extLst>
                </p14:cNvPr>
                <p14:cNvContentPartPr/>
                <p14:nvPr/>
              </p14:nvContentPartPr>
              <p14:xfrm>
                <a:off x="5452465" y="4482140"/>
                <a:ext cx="38880" cy="100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A90119F5-C5F3-FE25-1B9F-8E19C87BB6C1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5444905" y="4474580"/>
                  <a:ext cx="54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4B880149-D515-885C-0308-8459A959074B}"/>
                    </a:ext>
                  </a:extLst>
                </p14:cNvPr>
                <p14:cNvContentPartPr/>
                <p14:nvPr/>
              </p14:nvContentPartPr>
              <p14:xfrm>
                <a:off x="5460745" y="4503740"/>
                <a:ext cx="31320" cy="100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4B880149-D515-885C-0308-8459A959074B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453185" y="4496180"/>
                  <a:ext cx="46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F9FED0A0-9559-5AA9-4813-E64A3AE3B87C}"/>
                    </a:ext>
                  </a:extLst>
                </p14:cNvPr>
                <p14:cNvContentPartPr/>
                <p14:nvPr/>
              </p14:nvContentPartPr>
              <p14:xfrm>
                <a:off x="5420425" y="4539740"/>
                <a:ext cx="51480" cy="572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F9FED0A0-9559-5AA9-4813-E64A3AE3B87C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5413225" y="4532180"/>
                  <a:ext cx="666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36218FA4-9EF0-6951-48C9-42E2444DAD99}"/>
                    </a:ext>
                  </a:extLst>
                </p14:cNvPr>
                <p14:cNvContentPartPr/>
                <p14:nvPr/>
              </p14:nvContentPartPr>
              <p14:xfrm>
                <a:off x="5538145" y="4490420"/>
                <a:ext cx="32760" cy="421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36218FA4-9EF0-6951-48C9-42E2444DAD99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5530585" y="4482860"/>
                  <a:ext cx="475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77BF2179-CD5D-3D03-F8F0-847D12DF2891}"/>
                    </a:ext>
                  </a:extLst>
                </p14:cNvPr>
                <p14:cNvContentPartPr/>
                <p14:nvPr/>
              </p14:nvContentPartPr>
              <p14:xfrm>
                <a:off x="5623105" y="4482500"/>
                <a:ext cx="4680" cy="7128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77BF2179-CD5D-3D03-F8F0-847D12DF2891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5615545" y="4474940"/>
                  <a:ext cx="198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9A3C4CA0-6351-FCFF-EE23-5EB8D90930A4}"/>
                    </a:ext>
                  </a:extLst>
                </p14:cNvPr>
                <p14:cNvContentPartPr/>
                <p14:nvPr/>
              </p14:nvContentPartPr>
              <p14:xfrm>
                <a:off x="5705185" y="4469900"/>
                <a:ext cx="66960" cy="90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9A3C4CA0-6351-FCFF-EE23-5EB8D90930A4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697625" y="4462340"/>
                  <a:ext cx="820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CF565B9E-0AF2-C21E-E6EE-8C2EF1C1F7AB}"/>
                    </a:ext>
                  </a:extLst>
                </p14:cNvPr>
                <p14:cNvContentPartPr/>
                <p14:nvPr/>
              </p14:nvContentPartPr>
              <p14:xfrm>
                <a:off x="5718865" y="4498340"/>
                <a:ext cx="44280" cy="90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CF565B9E-0AF2-C21E-E6EE-8C2EF1C1F7AB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5711665" y="4490780"/>
                  <a:ext cx="594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250F13E3-EB89-B8C8-00FE-18C7D785A722}"/>
                    </a:ext>
                  </a:extLst>
                </p14:cNvPr>
                <p14:cNvContentPartPr/>
                <p14:nvPr/>
              </p14:nvContentPartPr>
              <p14:xfrm>
                <a:off x="5723905" y="4522460"/>
                <a:ext cx="42120" cy="370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250F13E3-EB89-B8C8-00FE-18C7D785A722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5716345" y="4514900"/>
                  <a:ext cx="572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3202031F-9576-F453-A36B-96B185B2B40F}"/>
                    </a:ext>
                  </a:extLst>
                </p14:cNvPr>
                <p14:cNvContentPartPr/>
                <p14:nvPr/>
              </p14:nvContentPartPr>
              <p14:xfrm>
                <a:off x="5813185" y="4467020"/>
                <a:ext cx="10440" cy="957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3202031F-9576-F453-A36B-96B185B2B40F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5805625" y="4459460"/>
                  <a:ext cx="255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7A5476AD-D5B3-2A96-EB85-4AEEAB8E63A2}"/>
                    </a:ext>
                  </a:extLst>
                </p14:cNvPr>
                <p14:cNvContentPartPr/>
                <p14:nvPr/>
              </p14:nvContentPartPr>
              <p14:xfrm>
                <a:off x="5826145" y="4501580"/>
                <a:ext cx="60480" cy="57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7A5476AD-D5B3-2A96-EB85-4AEEAB8E63A2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5818585" y="4494020"/>
                  <a:ext cx="756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626D0F25-F30E-EB60-A1BF-EBAF9331820A}"/>
                    </a:ext>
                  </a:extLst>
                </p14:cNvPr>
                <p14:cNvContentPartPr/>
                <p14:nvPr/>
              </p14:nvContentPartPr>
              <p14:xfrm>
                <a:off x="5908585" y="4460540"/>
                <a:ext cx="64800" cy="6660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626D0F25-F30E-EB60-A1BF-EBAF9331820A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5901025" y="4452980"/>
                  <a:ext cx="799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32CF6551-F30C-0CD4-144B-40AD006F849A}"/>
                    </a:ext>
                  </a:extLst>
                </p14:cNvPr>
                <p14:cNvContentPartPr/>
                <p14:nvPr/>
              </p14:nvContentPartPr>
              <p14:xfrm>
                <a:off x="5929465" y="4524260"/>
                <a:ext cx="6120" cy="576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32CF6551-F30C-0CD4-144B-40AD006F849A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5921905" y="4516700"/>
                  <a:ext cx="212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1CBFD33-88DD-694D-BC67-D414A1B77D8E}"/>
                    </a:ext>
                  </a:extLst>
                </p14:cNvPr>
                <p14:cNvContentPartPr/>
                <p14:nvPr/>
              </p14:nvContentPartPr>
              <p14:xfrm>
                <a:off x="5896345" y="4564220"/>
                <a:ext cx="117720" cy="108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1CBFD33-88DD-694D-BC67-D414A1B77D8E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5888785" y="4556660"/>
                  <a:ext cx="13284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8" name="Gruppo 367">
            <a:extLst>
              <a:ext uri="{FF2B5EF4-FFF2-40B4-BE49-F238E27FC236}">
                <a16:creationId xmlns:a16="http://schemas.microsoft.com/office/drawing/2014/main" id="{22773B44-1A5F-90B3-24E2-58634549FB35}"/>
              </a:ext>
            </a:extLst>
          </p:cNvPr>
          <p:cNvGrpSpPr/>
          <p:nvPr/>
        </p:nvGrpSpPr>
        <p:grpSpPr>
          <a:xfrm>
            <a:off x="7282080" y="4414395"/>
            <a:ext cx="596880" cy="155160"/>
            <a:chOff x="7282080" y="4414395"/>
            <a:chExt cx="596880" cy="15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09F8F183-F2E4-598A-B5E5-EEB03EDD0326}"/>
                    </a:ext>
                  </a:extLst>
                </p14:cNvPr>
                <p14:cNvContentPartPr/>
                <p14:nvPr/>
              </p14:nvContentPartPr>
              <p14:xfrm>
                <a:off x="7294680" y="4415835"/>
                <a:ext cx="57960" cy="1123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09F8F183-F2E4-598A-B5E5-EEB03EDD0326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7287120" y="4408275"/>
                  <a:ext cx="727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A7721EA2-F2DF-1AF7-558E-BC18FF689414}"/>
                    </a:ext>
                  </a:extLst>
                </p14:cNvPr>
                <p14:cNvContentPartPr/>
                <p14:nvPr/>
              </p14:nvContentPartPr>
              <p14:xfrm>
                <a:off x="7282080" y="4486035"/>
                <a:ext cx="48600" cy="792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A7721EA2-F2DF-1AF7-558E-BC18FF689414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7274520" y="4478475"/>
                  <a:ext cx="637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1FF79C37-26F9-75BC-5C02-A31D221F0CB6}"/>
                    </a:ext>
                  </a:extLst>
                </p14:cNvPr>
                <p14:cNvContentPartPr/>
                <p14:nvPr/>
              </p14:nvContentPartPr>
              <p14:xfrm>
                <a:off x="7370640" y="4438155"/>
                <a:ext cx="15840" cy="993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1FF79C37-26F9-75BC-5C02-A31D221F0CB6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7363080" y="4430595"/>
                  <a:ext cx="309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0F1C75B0-A8FB-BA2B-1585-243BD0A5382D}"/>
                    </a:ext>
                  </a:extLst>
                </p14:cNvPr>
                <p14:cNvContentPartPr/>
                <p14:nvPr/>
              </p14:nvContentPartPr>
              <p14:xfrm>
                <a:off x="7497720" y="4421955"/>
                <a:ext cx="78840" cy="590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0F1C75B0-A8FB-BA2B-1585-243BD0A5382D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7490160" y="4414395"/>
                  <a:ext cx="939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4ACADC70-8515-8ED8-E2AF-26FC9C3E73A3}"/>
                    </a:ext>
                  </a:extLst>
                </p14:cNvPr>
                <p14:cNvContentPartPr/>
                <p14:nvPr/>
              </p14:nvContentPartPr>
              <p14:xfrm>
                <a:off x="7488720" y="4496475"/>
                <a:ext cx="64800" cy="36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4ACADC70-8515-8ED8-E2AF-26FC9C3E73A3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7481160" y="4488915"/>
                  <a:ext cx="799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54EE7D60-35DF-F4DB-00F3-A4793086AA05}"/>
                    </a:ext>
                  </a:extLst>
                </p14:cNvPr>
                <p14:cNvContentPartPr/>
                <p14:nvPr/>
              </p14:nvContentPartPr>
              <p14:xfrm>
                <a:off x="7521840" y="4498995"/>
                <a:ext cx="19440" cy="630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54EE7D60-35DF-F4DB-00F3-A4793086AA05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7514280" y="4491435"/>
                  <a:ext cx="345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2EF0321B-1BE7-47C7-502C-12EB13D2A520}"/>
                    </a:ext>
                  </a:extLst>
                </p14:cNvPr>
                <p14:cNvContentPartPr/>
                <p14:nvPr/>
              </p14:nvContentPartPr>
              <p14:xfrm>
                <a:off x="7572240" y="4497915"/>
                <a:ext cx="52200" cy="183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2EF0321B-1BE7-47C7-502C-12EB13D2A520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7564680" y="4490355"/>
                  <a:ext cx="67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A84D2E5-6CF8-484D-607E-423B521F0814}"/>
                    </a:ext>
                  </a:extLst>
                </p14:cNvPr>
                <p14:cNvContentPartPr/>
                <p14:nvPr/>
              </p14:nvContentPartPr>
              <p14:xfrm>
                <a:off x="7628400" y="4420515"/>
                <a:ext cx="35640" cy="14904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A84D2E5-6CF8-484D-607E-423B521F0814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7620840" y="4412955"/>
                  <a:ext cx="507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CCDD4830-0B38-62C0-BFCE-CB6C2212261B}"/>
                    </a:ext>
                  </a:extLst>
                </p14:cNvPr>
                <p14:cNvContentPartPr/>
                <p14:nvPr/>
              </p14:nvContentPartPr>
              <p14:xfrm>
                <a:off x="7738200" y="4414395"/>
                <a:ext cx="62640" cy="6804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CCDD4830-0B38-62C0-BFCE-CB6C2212261B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7731000" y="4406835"/>
                  <a:ext cx="777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283B6C5A-07B0-4DE1-2883-38BDF3CFFC8E}"/>
                    </a:ext>
                  </a:extLst>
                </p14:cNvPr>
                <p14:cNvContentPartPr/>
                <p14:nvPr/>
              </p14:nvContentPartPr>
              <p14:xfrm>
                <a:off x="7750800" y="4482075"/>
                <a:ext cx="8640" cy="6192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283B6C5A-07B0-4DE1-2883-38BDF3CFFC8E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7743240" y="4474875"/>
                  <a:ext cx="237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E1F1E043-545B-2A33-F9BB-371AEFF76055}"/>
                    </a:ext>
                  </a:extLst>
                </p14:cNvPr>
                <p14:cNvContentPartPr/>
                <p14:nvPr/>
              </p14:nvContentPartPr>
              <p14:xfrm>
                <a:off x="7786800" y="4502235"/>
                <a:ext cx="7560" cy="568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E1F1E043-545B-2A33-F9BB-371AEFF76055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7779240" y="4494675"/>
                  <a:ext cx="226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704C396C-EA07-8DB8-58A8-97B3F79E9705}"/>
                    </a:ext>
                  </a:extLst>
                </p14:cNvPr>
                <p14:cNvContentPartPr/>
                <p14:nvPr/>
              </p14:nvContentPartPr>
              <p14:xfrm>
                <a:off x="7691040" y="4518795"/>
                <a:ext cx="187920" cy="234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704C396C-EA07-8DB8-58A8-97B3F79E9705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7683480" y="4511235"/>
                  <a:ext cx="20304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uppo 383">
            <a:extLst>
              <a:ext uri="{FF2B5EF4-FFF2-40B4-BE49-F238E27FC236}">
                <a16:creationId xmlns:a16="http://schemas.microsoft.com/office/drawing/2014/main" id="{F39C2D3C-ECAD-108B-AA49-53C52AA7F2C5}"/>
              </a:ext>
            </a:extLst>
          </p:cNvPr>
          <p:cNvGrpSpPr/>
          <p:nvPr/>
        </p:nvGrpSpPr>
        <p:grpSpPr>
          <a:xfrm>
            <a:off x="240535" y="5682675"/>
            <a:ext cx="700560" cy="228960"/>
            <a:chOff x="240535" y="5682675"/>
            <a:chExt cx="700560" cy="22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EA241D52-CD9F-CD16-3934-55A668B145EF}"/>
                    </a:ext>
                  </a:extLst>
                </p14:cNvPr>
                <p14:cNvContentPartPr/>
                <p14:nvPr/>
              </p14:nvContentPartPr>
              <p14:xfrm>
                <a:off x="240535" y="5743875"/>
                <a:ext cx="275760" cy="11952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EA241D52-CD9F-CD16-3934-55A668B145EF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232975" y="5736315"/>
                  <a:ext cx="2908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C7505456-A8A7-3962-FACF-F7ADECF6B236}"/>
                    </a:ext>
                  </a:extLst>
                </p14:cNvPr>
                <p14:cNvContentPartPr/>
                <p14:nvPr/>
              </p14:nvContentPartPr>
              <p14:xfrm>
                <a:off x="666415" y="5682675"/>
                <a:ext cx="159120" cy="2592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C7505456-A8A7-3962-FACF-F7ADECF6B236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658855" y="5675115"/>
                  <a:ext cx="174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14AF7815-B5F1-1BCC-3276-FDFE97D1A9CE}"/>
                    </a:ext>
                  </a:extLst>
                </p14:cNvPr>
                <p14:cNvContentPartPr/>
                <p14:nvPr/>
              </p14:nvContentPartPr>
              <p14:xfrm>
                <a:off x="672175" y="5698515"/>
                <a:ext cx="112680" cy="1281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14AF7815-B5F1-1BCC-3276-FDFE97D1A9CE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664615" y="5690955"/>
                  <a:ext cx="1278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777B0957-072C-6565-C468-423812208A2A}"/>
                    </a:ext>
                  </a:extLst>
                </p14:cNvPr>
                <p14:cNvContentPartPr/>
                <p14:nvPr/>
              </p14:nvContentPartPr>
              <p14:xfrm>
                <a:off x="765055" y="5833875"/>
                <a:ext cx="6840" cy="651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777B0957-072C-6565-C468-423812208A2A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757495" y="5826315"/>
                  <a:ext cx="219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166B3ED0-79B5-FC77-124A-3F9120CF2693}"/>
                    </a:ext>
                  </a:extLst>
                </p14:cNvPr>
                <p14:cNvContentPartPr/>
                <p14:nvPr/>
              </p14:nvContentPartPr>
              <p14:xfrm>
                <a:off x="698095" y="5886435"/>
                <a:ext cx="243000" cy="2520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166B3ED0-79B5-FC77-124A-3F9120CF2693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690535" y="5878875"/>
                  <a:ext cx="25812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EA6DB61C-6624-9E54-D2ED-54CA6F309B97}"/>
              </a:ext>
            </a:extLst>
          </p:cNvPr>
          <p:cNvGrpSpPr/>
          <p:nvPr/>
        </p:nvGrpSpPr>
        <p:grpSpPr>
          <a:xfrm>
            <a:off x="1215775" y="5636235"/>
            <a:ext cx="770040" cy="205560"/>
            <a:chOff x="1215775" y="5636235"/>
            <a:chExt cx="77004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18A21221-961C-B382-FE7C-6A104CF319B2}"/>
                    </a:ext>
                  </a:extLst>
                </p14:cNvPr>
                <p14:cNvContentPartPr/>
                <p14:nvPr/>
              </p14:nvContentPartPr>
              <p14:xfrm>
                <a:off x="1215775" y="5681235"/>
                <a:ext cx="227160" cy="1620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18A21221-961C-B382-FE7C-6A104CF319B2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1208215" y="5673675"/>
                  <a:ext cx="2422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9AC187A7-7759-9930-2769-9AC0B9F98F98}"/>
                    </a:ext>
                  </a:extLst>
                </p14:cNvPr>
                <p14:cNvContentPartPr/>
                <p14:nvPr/>
              </p14:nvContentPartPr>
              <p14:xfrm>
                <a:off x="1267975" y="5769435"/>
                <a:ext cx="168480" cy="219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9AC187A7-7759-9930-2769-9AC0B9F98F98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1260415" y="5761875"/>
                  <a:ext cx="183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75B12D6F-C6BC-AD3C-4153-080CDDF69E4A}"/>
                    </a:ext>
                  </a:extLst>
                </p14:cNvPr>
                <p14:cNvContentPartPr/>
                <p14:nvPr/>
              </p14:nvContentPartPr>
              <p14:xfrm>
                <a:off x="1480375" y="5747475"/>
                <a:ext cx="105840" cy="5904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75B12D6F-C6BC-AD3C-4153-080CDDF69E4A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1472815" y="5739915"/>
                  <a:ext cx="1206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236B7957-647D-7A4E-3E9C-0C950EB18CC2}"/>
                    </a:ext>
                  </a:extLst>
                </p14:cNvPr>
                <p14:cNvContentPartPr/>
                <p14:nvPr/>
              </p14:nvContentPartPr>
              <p14:xfrm>
                <a:off x="1606375" y="5747835"/>
                <a:ext cx="55080" cy="6552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236B7957-647D-7A4E-3E9C-0C950EB18CC2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598815" y="5740275"/>
                  <a:ext cx="702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6F342B29-098F-B682-F876-59CAED732EF3}"/>
                    </a:ext>
                  </a:extLst>
                </p14:cNvPr>
                <p14:cNvContentPartPr/>
                <p14:nvPr/>
              </p14:nvContentPartPr>
              <p14:xfrm>
                <a:off x="1692775" y="5756835"/>
                <a:ext cx="73080" cy="7128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6F342B29-098F-B682-F876-59CAED732EF3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1685215" y="5749275"/>
                  <a:ext cx="88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C4C897E1-022B-9979-350C-B8DC78F9517C}"/>
                    </a:ext>
                  </a:extLst>
                </p14:cNvPr>
                <p14:cNvContentPartPr/>
                <p14:nvPr/>
              </p14:nvContentPartPr>
              <p14:xfrm>
                <a:off x="1787095" y="5636235"/>
                <a:ext cx="55440" cy="16380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C4C897E1-022B-9979-350C-B8DC78F9517C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779535" y="5628675"/>
                  <a:ext cx="705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B2894065-CAF5-57EA-597A-63F74CC66235}"/>
                    </a:ext>
                  </a:extLst>
                </p14:cNvPr>
                <p14:cNvContentPartPr/>
                <p14:nvPr/>
              </p14:nvContentPartPr>
              <p14:xfrm>
                <a:off x="1860175" y="5747475"/>
                <a:ext cx="125640" cy="9432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B2894065-CAF5-57EA-597A-63F74CC66235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852615" y="5739915"/>
                  <a:ext cx="14076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3" name="Gruppo 412">
            <a:extLst>
              <a:ext uri="{FF2B5EF4-FFF2-40B4-BE49-F238E27FC236}">
                <a16:creationId xmlns:a16="http://schemas.microsoft.com/office/drawing/2014/main" id="{C98D38CC-D732-861C-0A13-72A71B168E20}"/>
              </a:ext>
            </a:extLst>
          </p:cNvPr>
          <p:cNvGrpSpPr/>
          <p:nvPr/>
        </p:nvGrpSpPr>
        <p:grpSpPr>
          <a:xfrm>
            <a:off x="6313945" y="4449020"/>
            <a:ext cx="664780" cy="161335"/>
            <a:chOff x="6313945" y="4449020"/>
            <a:chExt cx="664780" cy="16133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6C8A259A-541D-F918-FA63-F81E06AD3132}"/>
                    </a:ext>
                  </a:extLst>
                </p14:cNvPr>
                <p14:cNvContentPartPr/>
                <p14:nvPr/>
              </p14:nvContentPartPr>
              <p14:xfrm>
                <a:off x="6313945" y="4449020"/>
                <a:ext cx="61200" cy="730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6C8A259A-541D-F918-FA63-F81E06AD3132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6306385" y="4441460"/>
                  <a:ext cx="763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4E40D35F-5551-FB6D-C9F4-80AF26DA258F}"/>
                    </a:ext>
                  </a:extLst>
                </p14:cNvPr>
                <p14:cNvContentPartPr/>
                <p14:nvPr/>
              </p14:nvContentPartPr>
              <p14:xfrm>
                <a:off x="6419425" y="4463780"/>
                <a:ext cx="360" cy="554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4E40D35F-5551-FB6D-C9F4-80AF26DA258F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6411865" y="4456220"/>
                  <a:ext cx="154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F76BFC3D-79D7-9F7D-AF24-130EE5E7A92E}"/>
                    </a:ext>
                  </a:extLst>
                </p14:cNvPr>
                <p14:cNvContentPartPr/>
                <p14:nvPr/>
              </p14:nvContentPartPr>
              <p14:xfrm>
                <a:off x="6415465" y="4495460"/>
                <a:ext cx="49320" cy="1008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F76BFC3D-79D7-9F7D-AF24-130EE5E7A92E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6407905" y="4487900"/>
                  <a:ext cx="644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69F1F663-DD41-2DD9-2C83-D4A0C4EBE56E}"/>
                    </a:ext>
                  </a:extLst>
                </p14:cNvPr>
                <p14:cNvContentPartPr/>
                <p14:nvPr/>
              </p14:nvContentPartPr>
              <p14:xfrm>
                <a:off x="6385945" y="4527860"/>
                <a:ext cx="60840" cy="478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69F1F663-DD41-2DD9-2C83-D4A0C4EBE56E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6378385" y="4520300"/>
                  <a:ext cx="75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215257E-2A90-80E5-BF15-283E2A1FE505}"/>
                    </a:ext>
                  </a:extLst>
                </p14:cNvPr>
                <p14:cNvContentPartPr/>
                <p14:nvPr/>
              </p14:nvContentPartPr>
              <p14:xfrm>
                <a:off x="6507625" y="4473140"/>
                <a:ext cx="61560" cy="453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215257E-2A90-80E5-BF15-283E2A1FE505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6500065" y="4465580"/>
                  <a:ext cx="766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CF4F9E42-B70E-7FCF-5205-B1B6551DCB26}"/>
                    </a:ext>
                  </a:extLst>
                </p14:cNvPr>
                <p14:cNvContentPartPr/>
                <p14:nvPr/>
              </p14:nvContentPartPr>
              <p14:xfrm>
                <a:off x="6605545" y="4466300"/>
                <a:ext cx="3960" cy="698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CF4F9E42-B70E-7FCF-5205-B1B6551DCB26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6597985" y="4458740"/>
                  <a:ext cx="190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DDB14C5C-F522-2F4C-22DD-3ADBA8F87849}"/>
                    </a:ext>
                  </a:extLst>
                </p14:cNvPr>
                <p14:cNvContentPartPr/>
                <p14:nvPr/>
              </p14:nvContentPartPr>
              <p14:xfrm>
                <a:off x="6605545" y="4501940"/>
                <a:ext cx="54720" cy="100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DDB14C5C-F522-2F4C-22DD-3ADBA8F87849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6597985" y="4494380"/>
                  <a:ext cx="698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EC79A9C9-2C97-D449-671B-A7053E26973E}"/>
                    </a:ext>
                  </a:extLst>
                </p14:cNvPr>
                <p14:cNvContentPartPr/>
                <p14:nvPr/>
              </p14:nvContentPartPr>
              <p14:xfrm>
                <a:off x="6711385" y="4464140"/>
                <a:ext cx="78840" cy="1008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EC79A9C9-2C97-D449-671B-A7053E26973E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6703825" y="4456580"/>
                  <a:ext cx="939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18A087C5-2B23-49B5-C614-DB038DDC47B3}"/>
                    </a:ext>
                  </a:extLst>
                </p14:cNvPr>
                <p14:cNvContentPartPr/>
                <p14:nvPr/>
              </p14:nvContentPartPr>
              <p14:xfrm>
                <a:off x="6712465" y="4470620"/>
                <a:ext cx="41040" cy="6768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18A087C5-2B23-49B5-C614-DB038DDC47B3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6704905" y="4463420"/>
                  <a:ext cx="558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6ABB9E52-E3E5-EBA5-4EF4-CF382BE43E0C}"/>
                    </a:ext>
                  </a:extLst>
                </p14:cNvPr>
                <p14:cNvContentPartPr/>
                <p14:nvPr/>
              </p14:nvContentPartPr>
              <p14:xfrm>
                <a:off x="6748105" y="4501940"/>
                <a:ext cx="32760" cy="244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6ABB9E52-E3E5-EBA5-4EF4-CF382BE43E0C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6740905" y="4494380"/>
                  <a:ext cx="478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0102A366-784F-D8D4-C9FA-979C480A1558}"/>
                    </a:ext>
                  </a:extLst>
                </p14:cNvPr>
                <p14:cNvContentPartPr/>
                <p14:nvPr/>
              </p14:nvContentPartPr>
              <p14:xfrm>
                <a:off x="6832705" y="4468820"/>
                <a:ext cx="5760" cy="950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0102A366-784F-D8D4-C9FA-979C480A1558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6825145" y="4461260"/>
                  <a:ext cx="208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E6A880AD-9094-4B5D-8E98-CD09A15E4FD4}"/>
                    </a:ext>
                  </a:extLst>
                </p14:cNvPr>
                <p14:cNvContentPartPr/>
                <p14:nvPr/>
              </p14:nvContentPartPr>
              <p14:xfrm>
                <a:off x="6901325" y="4463475"/>
                <a:ext cx="63720" cy="684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E6A880AD-9094-4B5D-8E98-CD09A15E4FD4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6893765" y="4455915"/>
                  <a:ext cx="788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4C812453-96BC-E31A-7735-8377E1E2C26C}"/>
                    </a:ext>
                  </a:extLst>
                </p14:cNvPr>
                <p14:cNvContentPartPr/>
                <p14:nvPr/>
              </p14:nvContentPartPr>
              <p14:xfrm>
                <a:off x="6899885" y="4476075"/>
                <a:ext cx="46080" cy="5544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4C812453-96BC-E31A-7735-8377E1E2C26C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6892325" y="4468515"/>
                  <a:ext cx="612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92342703-EC64-89CC-FF75-CBD9A11488D3}"/>
                    </a:ext>
                  </a:extLst>
                </p14:cNvPr>
                <p14:cNvContentPartPr/>
                <p14:nvPr/>
              </p14:nvContentPartPr>
              <p14:xfrm>
                <a:off x="6941645" y="4550955"/>
                <a:ext cx="6840" cy="3096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92342703-EC64-89CC-FF75-CBD9A11488D3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6934085" y="4543395"/>
                  <a:ext cx="219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64E2327A-242E-E8D3-C1E6-B7E4631275B9}"/>
                    </a:ext>
                  </a:extLst>
                </p14:cNvPr>
                <p14:cNvContentPartPr/>
                <p14:nvPr/>
              </p14:nvContentPartPr>
              <p14:xfrm>
                <a:off x="6894125" y="4597755"/>
                <a:ext cx="84600" cy="1260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64E2327A-242E-E8D3-C1E6-B7E4631275B9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6886565" y="4590195"/>
                  <a:ext cx="9972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uppo 417">
            <a:extLst>
              <a:ext uri="{FF2B5EF4-FFF2-40B4-BE49-F238E27FC236}">
                <a16:creationId xmlns:a16="http://schemas.microsoft.com/office/drawing/2014/main" id="{48D6DB72-D1FB-0A3D-F25C-EEAF4E801D4A}"/>
              </a:ext>
            </a:extLst>
          </p:cNvPr>
          <p:cNvGrpSpPr/>
          <p:nvPr/>
        </p:nvGrpSpPr>
        <p:grpSpPr>
          <a:xfrm>
            <a:off x="3825360" y="5688435"/>
            <a:ext cx="110520" cy="214200"/>
            <a:chOff x="3825360" y="5688435"/>
            <a:chExt cx="11052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03D2FF91-AEB1-9EF1-9B4C-8A4D0B824268}"/>
                    </a:ext>
                  </a:extLst>
                </p14:cNvPr>
                <p14:cNvContentPartPr/>
                <p14:nvPr/>
              </p14:nvContentPartPr>
              <p14:xfrm>
                <a:off x="3825360" y="5688435"/>
                <a:ext cx="73440" cy="21420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03D2FF91-AEB1-9EF1-9B4C-8A4D0B824268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3817800" y="5680875"/>
                  <a:ext cx="885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A9BEE254-CDD6-1815-3843-8D5A635FF107}"/>
                    </a:ext>
                  </a:extLst>
                </p14:cNvPr>
                <p14:cNvContentPartPr/>
                <p14:nvPr/>
              </p14:nvContentPartPr>
              <p14:xfrm>
                <a:off x="3925800" y="5878155"/>
                <a:ext cx="10080" cy="144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A9BEE254-CDD6-1815-3843-8D5A635FF107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3918240" y="5870595"/>
                  <a:ext cx="2520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uppo 435">
            <a:extLst>
              <a:ext uri="{FF2B5EF4-FFF2-40B4-BE49-F238E27FC236}">
                <a16:creationId xmlns:a16="http://schemas.microsoft.com/office/drawing/2014/main" id="{60A57126-1235-B147-87FB-D36FCC6885D5}"/>
              </a:ext>
            </a:extLst>
          </p:cNvPr>
          <p:cNvGrpSpPr/>
          <p:nvPr/>
        </p:nvGrpSpPr>
        <p:grpSpPr>
          <a:xfrm>
            <a:off x="4230735" y="5650730"/>
            <a:ext cx="494640" cy="208800"/>
            <a:chOff x="4230735" y="5650730"/>
            <a:chExt cx="494640" cy="20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A429640E-F569-595A-324D-4B6BE3FC9819}"/>
                    </a:ext>
                  </a:extLst>
                </p14:cNvPr>
                <p14:cNvContentPartPr/>
                <p14:nvPr/>
              </p14:nvContentPartPr>
              <p14:xfrm>
                <a:off x="4230735" y="5671610"/>
                <a:ext cx="10440" cy="867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A429640E-F569-595A-324D-4B6BE3FC9819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4223175" y="5664050"/>
                  <a:ext cx="25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B4DB135E-C5A3-C409-522A-C8FFD962044E}"/>
                    </a:ext>
                  </a:extLst>
                </p14:cNvPr>
                <p14:cNvContentPartPr/>
                <p14:nvPr/>
              </p14:nvContentPartPr>
              <p14:xfrm>
                <a:off x="4239735" y="5660090"/>
                <a:ext cx="66600" cy="11988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B4DB135E-C5A3-C409-522A-C8FFD962044E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4232175" y="5652530"/>
                  <a:ext cx="817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6F6D5740-7916-013D-7D70-8EC877E4EB87}"/>
                    </a:ext>
                  </a:extLst>
                </p14:cNvPr>
                <p14:cNvContentPartPr/>
                <p14:nvPr/>
              </p14:nvContentPartPr>
              <p14:xfrm>
                <a:off x="4359255" y="5671250"/>
                <a:ext cx="10440" cy="9612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6F6D5740-7916-013D-7D70-8EC877E4EB87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4351695" y="5663690"/>
                  <a:ext cx="255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602D5127-2BA3-907F-E3D3-9529E84FEDC3}"/>
                    </a:ext>
                  </a:extLst>
                </p14:cNvPr>
                <p14:cNvContentPartPr/>
                <p14:nvPr/>
              </p14:nvContentPartPr>
              <p14:xfrm>
                <a:off x="4290495" y="5787170"/>
                <a:ext cx="97560" cy="6156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602D5127-2BA3-907F-E3D3-9529E84FEDC3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4282935" y="5779610"/>
                  <a:ext cx="1123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F2871925-1C12-5890-B1A4-AAD150359F50}"/>
                    </a:ext>
                  </a:extLst>
                </p14:cNvPr>
                <p14:cNvContentPartPr/>
                <p14:nvPr/>
              </p14:nvContentPartPr>
              <p14:xfrm>
                <a:off x="4457535" y="5650730"/>
                <a:ext cx="46440" cy="932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F2871925-1C12-5890-B1A4-AAD150359F50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4449975" y="5643170"/>
                  <a:ext cx="615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4A9AD313-1E88-272E-D679-D30592F69491}"/>
                    </a:ext>
                  </a:extLst>
                </p14:cNvPr>
                <p14:cNvContentPartPr/>
                <p14:nvPr/>
              </p14:nvContentPartPr>
              <p14:xfrm>
                <a:off x="4473375" y="5710490"/>
                <a:ext cx="74880" cy="172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4A9AD313-1E88-272E-D679-D30592F69491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4465815" y="5702930"/>
                  <a:ext cx="900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05573296-3EA6-24F1-9B02-7080FF1BC7B6}"/>
                    </a:ext>
                  </a:extLst>
                </p14:cNvPr>
                <p14:cNvContentPartPr/>
                <p14:nvPr/>
              </p14:nvContentPartPr>
              <p14:xfrm>
                <a:off x="4458975" y="5755850"/>
                <a:ext cx="75600" cy="576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05573296-3EA6-24F1-9B02-7080FF1BC7B6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4451415" y="5748290"/>
                  <a:ext cx="907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FB443844-DBFB-FBD7-3002-92520C82BF92}"/>
                    </a:ext>
                  </a:extLst>
                </p14:cNvPr>
                <p14:cNvContentPartPr/>
                <p14:nvPr/>
              </p14:nvContentPartPr>
              <p14:xfrm>
                <a:off x="4504335" y="5759810"/>
                <a:ext cx="14040" cy="532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FB443844-DBFB-FBD7-3002-92520C82BF92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4496775" y="5752250"/>
                  <a:ext cx="288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84B7267D-D396-AB7D-1CF2-291E454F974A}"/>
                    </a:ext>
                  </a:extLst>
                </p14:cNvPr>
                <p14:cNvContentPartPr/>
                <p14:nvPr/>
              </p14:nvContentPartPr>
              <p14:xfrm>
                <a:off x="4626015" y="5659730"/>
                <a:ext cx="81000" cy="6012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84B7267D-D396-AB7D-1CF2-291E454F974A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4618455" y="5652530"/>
                  <a:ext cx="96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AFEE53AE-836C-EAAE-86C0-6D100B1466C9}"/>
                    </a:ext>
                  </a:extLst>
                </p14:cNvPr>
                <p14:cNvContentPartPr/>
                <p14:nvPr/>
              </p14:nvContentPartPr>
              <p14:xfrm>
                <a:off x="4597215" y="5760170"/>
                <a:ext cx="88560" cy="1152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AFEE53AE-836C-EAAE-86C0-6D100B1466C9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4589655" y="5752610"/>
                  <a:ext cx="103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21727DAD-24BC-F5F6-2EBD-72C10B1B593E}"/>
                    </a:ext>
                  </a:extLst>
                </p14:cNvPr>
                <p14:cNvContentPartPr/>
                <p14:nvPr/>
              </p14:nvContentPartPr>
              <p14:xfrm>
                <a:off x="4628175" y="5788970"/>
                <a:ext cx="97200" cy="7056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21727DAD-24BC-F5F6-2EBD-72C10B1B593E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4620615" y="5781410"/>
                  <a:ext cx="11232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6" name="Gruppo 455">
            <a:extLst>
              <a:ext uri="{FF2B5EF4-FFF2-40B4-BE49-F238E27FC236}">
                <a16:creationId xmlns:a16="http://schemas.microsoft.com/office/drawing/2014/main" id="{575988FD-BE63-BBF4-8DC6-BA6D55E849EC}"/>
              </a:ext>
            </a:extLst>
          </p:cNvPr>
          <p:cNvGrpSpPr/>
          <p:nvPr/>
        </p:nvGrpSpPr>
        <p:grpSpPr>
          <a:xfrm>
            <a:off x="5136320" y="5635010"/>
            <a:ext cx="965520" cy="208800"/>
            <a:chOff x="5136320" y="5635010"/>
            <a:chExt cx="965520" cy="20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FC6052A9-A9CB-C844-8F3C-26A05922BEEE}"/>
                    </a:ext>
                  </a:extLst>
                </p14:cNvPr>
                <p14:cNvContentPartPr/>
                <p14:nvPr/>
              </p14:nvContentPartPr>
              <p14:xfrm>
                <a:off x="5148560" y="5663090"/>
                <a:ext cx="91080" cy="9036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FC6052A9-A9CB-C844-8F3C-26A05922BEEE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5141000" y="5655530"/>
                  <a:ext cx="106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2F00735A-D196-C817-484C-508E126C9521}"/>
                    </a:ext>
                  </a:extLst>
                </p14:cNvPr>
                <p14:cNvContentPartPr/>
                <p14:nvPr/>
              </p14:nvContentPartPr>
              <p14:xfrm>
                <a:off x="5182040" y="5746970"/>
                <a:ext cx="2880" cy="5436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2F00735A-D196-C817-484C-508E126C9521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5174480" y="5739410"/>
                  <a:ext cx="180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4CB30A3C-F98A-2B9B-89B2-E870B2798A43}"/>
                    </a:ext>
                  </a:extLst>
                </p14:cNvPr>
                <p14:cNvContentPartPr/>
                <p14:nvPr/>
              </p14:nvContentPartPr>
              <p14:xfrm>
                <a:off x="5136320" y="5787290"/>
                <a:ext cx="150120" cy="216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4CB30A3C-F98A-2B9B-89B2-E870B2798A43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5128760" y="5779730"/>
                  <a:ext cx="1652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F9657F9B-51F5-7393-94A3-96C9D49D9E28}"/>
                    </a:ext>
                  </a:extLst>
                </p14:cNvPr>
                <p14:cNvContentPartPr/>
                <p14:nvPr/>
              </p14:nvContentPartPr>
              <p14:xfrm>
                <a:off x="5295440" y="5663450"/>
                <a:ext cx="98280" cy="7704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F9657F9B-51F5-7393-94A3-96C9D49D9E28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5287880" y="5655890"/>
                  <a:ext cx="1134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E587A368-E656-B52B-9CBF-8191C2AFE923}"/>
                    </a:ext>
                  </a:extLst>
                </p14:cNvPr>
                <p14:cNvContentPartPr/>
                <p14:nvPr/>
              </p14:nvContentPartPr>
              <p14:xfrm>
                <a:off x="5426480" y="5640770"/>
                <a:ext cx="5760" cy="10980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E587A368-E656-B52B-9CBF-8191C2AFE923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5418920" y="5633210"/>
                  <a:ext cx="208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96B69E21-BBED-6E0D-1533-A503C106E296}"/>
                    </a:ext>
                  </a:extLst>
                </p14:cNvPr>
                <p14:cNvContentPartPr/>
                <p14:nvPr/>
              </p14:nvContentPartPr>
              <p14:xfrm>
                <a:off x="5432600" y="5659850"/>
                <a:ext cx="47880" cy="1584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96B69E21-BBED-6E0D-1533-A503C106E296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5425040" y="5652290"/>
                  <a:ext cx="630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F1C307B8-FDC4-E9E2-29C3-FD9225E45B9D}"/>
                    </a:ext>
                  </a:extLst>
                </p14:cNvPr>
                <p14:cNvContentPartPr/>
                <p14:nvPr/>
              </p14:nvContentPartPr>
              <p14:xfrm>
                <a:off x="5444840" y="5690450"/>
                <a:ext cx="33840" cy="792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F1C307B8-FDC4-E9E2-29C3-FD9225E45B9D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5437280" y="5682890"/>
                  <a:ext cx="489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1B4DAF6E-B2AD-AB52-8E8A-AD7EFF097EC8}"/>
                    </a:ext>
                  </a:extLst>
                </p14:cNvPr>
                <p14:cNvContentPartPr/>
                <p14:nvPr/>
              </p14:nvContentPartPr>
              <p14:xfrm>
                <a:off x="5371040" y="5766410"/>
                <a:ext cx="81720" cy="7740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1B4DAF6E-B2AD-AB52-8E8A-AD7EFF097EC8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5363480" y="5758850"/>
                  <a:ext cx="968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74A09E21-18DE-34F8-2575-4929AFDD10BA}"/>
                    </a:ext>
                  </a:extLst>
                </p14:cNvPr>
                <p14:cNvContentPartPr/>
                <p14:nvPr/>
              </p14:nvContentPartPr>
              <p14:xfrm>
                <a:off x="5502080" y="5672450"/>
                <a:ext cx="93240" cy="8244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74A09E21-18DE-34F8-2575-4929AFDD10BA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5494520" y="5664890"/>
                  <a:ext cx="1083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4BF30B1B-DF4A-84FF-339F-636A468C079D}"/>
                    </a:ext>
                  </a:extLst>
                </p14:cNvPr>
                <p14:cNvContentPartPr/>
                <p14:nvPr/>
              </p14:nvContentPartPr>
              <p14:xfrm>
                <a:off x="5642120" y="5670290"/>
                <a:ext cx="7920" cy="11592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4BF30B1B-DF4A-84FF-339F-636A468C079D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5634560" y="5662730"/>
                  <a:ext cx="230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D85072CD-139E-F590-0D57-8729E1F96F12}"/>
                    </a:ext>
                  </a:extLst>
                </p14:cNvPr>
                <p14:cNvContentPartPr/>
                <p14:nvPr/>
              </p14:nvContentPartPr>
              <p14:xfrm>
                <a:off x="5741480" y="5635010"/>
                <a:ext cx="79200" cy="2736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D85072CD-139E-F590-0D57-8729E1F96F12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5733920" y="5627450"/>
                  <a:ext cx="939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0BA39E03-E9D0-E297-B9DF-7E508D854424}"/>
                    </a:ext>
                  </a:extLst>
                </p14:cNvPr>
                <p14:cNvContentPartPr/>
                <p14:nvPr/>
              </p14:nvContentPartPr>
              <p14:xfrm>
                <a:off x="5744000" y="5708450"/>
                <a:ext cx="63360" cy="720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0BA39E03-E9D0-E297-B9DF-7E508D854424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5736440" y="5700890"/>
                  <a:ext cx="78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5AC46A35-B2B0-2485-8513-35065359E795}"/>
                    </a:ext>
                  </a:extLst>
                </p14:cNvPr>
                <p14:cNvContentPartPr/>
                <p14:nvPr/>
              </p14:nvContentPartPr>
              <p14:xfrm>
                <a:off x="5750480" y="5730410"/>
                <a:ext cx="69120" cy="734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5AC46A35-B2B0-2485-8513-35065359E795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5742920" y="5722850"/>
                  <a:ext cx="84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4E2A148F-D306-E396-C014-2CCA735C60BF}"/>
                    </a:ext>
                  </a:extLst>
                </p14:cNvPr>
                <p14:cNvContentPartPr/>
                <p14:nvPr/>
              </p14:nvContentPartPr>
              <p14:xfrm>
                <a:off x="5873600" y="5669930"/>
                <a:ext cx="3600" cy="11340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4E2A148F-D306-E396-C014-2CCA735C60BF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5866040" y="5662370"/>
                  <a:ext cx="187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63228559-8582-8CD6-AD18-C8AE08C741A6}"/>
                    </a:ext>
                  </a:extLst>
                </p14:cNvPr>
                <p14:cNvContentPartPr/>
                <p14:nvPr/>
              </p14:nvContentPartPr>
              <p14:xfrm>
                <a:off x="5880080" y="5722490"/>
                <a:ext cx="75240" cy="1368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63228559-8582-8CD6-AD18-C8AE08C741A6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5872520" y="5714930"/>
                  <a:ext cx="903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CE3B4272-36C8-0C5C-66F9-5D1A978277B5}"/>
                    </a:ext>
                  </a:extLst>
                </p14:cNvPr>
                <p14:cNvContentPartPr/>
                <p14:nvPr/>
              </p14:nvContentPartPr>
              <p14:xfrm>
                <a:off x="5976920" y="5664170"/>
                <a:ext cx="58680" cy="7668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CE3B4272-36C8-0C5C-66F9-5D1A978277B5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5969360" y="5656610"/>
                  <a:ext cx="73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2671A693-E6F3-AF9C-2D8D-63E31DFAB2BB}"/>
                    </a:ext>
                  </a:extLst>
                </p14:cNvPr>
                <p14:cNvContentPartPr/>
                <p14:nvPr/>
              </p14:nvContentPartPr>
              <p14:xfrm>
                <a:off x="6007520" y="5733290"/>
                <a:ext cx="6840" cy="622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2671A693-E6F3-AF9C-2D8D-63E31DFAB2BB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5999960" y="5725730"/>
                  <a:ext cx="219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2A2523A7-BB31-D8EB-B764-C658BAD5BFA4}"/>
                    </a:ext>
                  </a:extLst>
                </p14:cNvPr>
                <p14:cNvContentPartPr/>
                <p14:nvPr/>
              </p14:nvContentPartPr>
              <p14:xfrm>
                <a:off x="5963600" y="5785490"/>
                <a:ext cx="138240" cy="1800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2A2523A7-BB31-D8EB-B764-C658BAD5BFA4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5956040" y="5777930"/>
                  <a:ext cx="15336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9" name="Gruppo 468">
            <a:extLst>
              <a:ext uri="{FF2B5EF4-FFF2-40B4-BE49-F238E27FC236}">
                <a16:creationId xmlns:a16="http://schemas.microsoft.com/office/drawing/2014/main" id="{95ECE089-2F18-DCC2-850F-2E00EA239FA5}"/>
              </a:ext>
            </a:extLst>
          </p:cNvPr>
          <p:cNvGrpSpPr/>
          <p:nvPr/>
        </p:nvGrpSpPr>
        <p:grpSpPr>
          <a:xfrm>
            <a:off x="6483905" y="5668260"/>
            <a:ext cx="606240" cy="203040"/>
            <a:chOff x="6483905" y="5668260"/>
            <a:chExt cx="60624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0764FF23-6559-6F86-DC38-89FF8EC8EF93}"/>
                    </a:ext>
                  </a:extLst>
                </p14:cNvPr>
                <p14:cNvContentPartPr/>
                <p14:nvPr/>
              </p14:nvContentPartPr>
              <p14:xfrm>
                <a:off x="6483905" y="5668260"/>
                <a:ext cx="84960" cy="12132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0764FF23-6559-6F86-DC38-89FF8EC8EF93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6476345" y="5660700"/>
                  <a:ext cx="1000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947534D6-BBE0-A586-810C-7C199126CDDA}"/>
                    </a:ext>
                  </a:extLst>
                </p14:cNvPr>
                <p14:cNvContentPartPr/>
                <p14:nvPr/>
              </p14:nvContentPartPr>
              <p14:xfrm>
                <a:off x="6631145" y="5668620"/>
                <a:ext cx="6480" cy="11664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947534D6-BBE0-A586-810C-7C199126CDDA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6623585" y="5661060"/>
                  <a:ext cx="216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95B22E9A-214B-B357-5DF6-A673B26EBC24}"/>
                    </a:ext>
                  </a:extLst>
                </p14:cNvPr>
                <p14:cNvContentPartPr/>
                <p14:nvPr/>
              </p14:nvContentPartPr>
              <p14:xfrm>
                <a:off x="6640505" y="5733420"/>
                <a:ext cx="50040" cy="1836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95B22E9A-214B-B357-5DF6-A673B26EBC24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6632945" y="5726220"/>
                  <a:ext cx="651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2DF3A9D7-BD74-75BA-B7C3-741726565D01}"/>
                    </a:ext>
                  </a:extLst>
                </p14:cNvPr>
                <p14:cNvContentPartPr/>
                <p14:nvPr/>
              </p14:nvContentPartPr>
              <p14:xfrm>
                <a:off x="6590105" y="5782020"/>
                <a:ext cx="79200" cy="8928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2DF3A9D7-BD74-75BA-B7C3-741726565D01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6582545" y="5774460"/>
                  <a:ext cx="943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2F080AFB-3E8F-267D-12C2-D0FCB434A49A}"/>
                    </a:ext>
                  </a:extLst>
                </p14:cNvPr>
                <p14:cNvContentPartPr/>
                <p14:nvPr/>
              </p14:nvContentPartPr>
              <p14:xfrm>
                <a:off x="6740585" y="5700660"/>
                <a:ext cx="56520" cy="8280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2F080AFB-3E8F-267D-12C2-D0FCB434A49A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6733025" y="5693460"/>
                  <a:ext cx="716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2321EC22-D84D-75F6-9522-A37C9EEAE5A5}"/>
                    </a:ext>
                  </a:extLst>
                </p14:cNvPr>
                <p14:cNvContentPartPr/>
                <p14:nvPr/>
              </p14:nvContentPartPr>
              <p14:xfrm>
                <a:off x="6832745" y="5687700"/>
                <a:ext cx="21600" cy="12096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2321EC22-D84D-75F6-9522-A37C9EEAE5A5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6825185" y="5680140"/>
                  <a:ext cx="36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E2354ED7-0EFB-FF2E-3FE7-AE350FDF8F11}"/>
                    </a:ext>
                  </a:extLst>
                </p14:cNvPr>
                <p14:cNvContentPartPr/>
                <p14:nvPr/>
              </p14:nvContentPartPr>
              <p14:xfrm>
                <a:off x="6861545" y="5760420"/>
                <a:ext cx="59760" cy="612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E2354ED7-0EFB-FF2E-3FE7-AE350FDF8F11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6854345" y="5752860"/>
                  <a:ext cx="748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938A0EB6-6CAA-DFCC-1BA2-1D51375B3209}"/>
                    </a:ext>
                  </a:extLst>
                </p14:cNvPr>
                <p14:cNvContentPartPr/>
                <p14:nvPr/>
              </p14:nvContentPartPr>
              <p14:xfrm>
                <a:off x="6967385" y="5690940"/>
                <a:ext cx="87840" cy="756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938A0EB6-6CAA-DFCC-1BA2-1D51375B3209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6959825" y="5683740"/>
                  <a:ext cx="1029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6ABA6E19-5A33-004E-6E83-D85C73E86A2E}"/>
                    </a:ext>
                  </a:extLst>
                </p14:cNvPr>
                <p14:cNvContentPartPr/>
                <p14:nvPr/>
              </p14:nvContentPartPr>
              <p14:xfrm>
                <a:off x="6967745" y="5706780"/>
                <a:ext cx="43200" cy="7848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6ABA6E19-5A33-004E-6E83-D85C73E86A2E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6960185" y="5699220"/>
                  <a:ext cx="58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D5098A0A-D496-B18D-B54B-BABE17DE5146}"/>
                    </a:ext>
                  </a:extLst>
                </p14:cNvPr>
                <p14:cNvContentPartPr/>
                <p14:nvPr/>
              </p14:nvContentPartPr>
              <p14:xfrm>
                <a:off x="7009145" y="5719380"/>
                <a:ext cx="25200" cy="5220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D5098A0A-D496-B18D-B54B-BABE17DE5146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7001585" y="5711820"/>
                  <a:ext cx="40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0306AB37-9AB8-F98E-F586-6DA313F216AE}"/>
                    </a:ext>
                  </a:extLst>
                </p14:cNvPr>
                <p14:cNvContentPartPr/>
                <p14:nvPr/>
              </p14:nvContentPartPr>
              <p14:xfrm>
                <a:off x="7083305" y="5711100"/>
                <a:ext cx="6840" cy="9108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0306AB37-9AB8-F98E-F586-6DA313F216AE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7075745" y="5703540"/>
                  <a:ext cx="2196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5" name="Gruppo 474">
            <a:extLst>
              <a:ext uri="{FF2B5EF4-FFF2-40B4-BE49-F238E27FC236}">
                <a16:creationId xmlns:a16="http://schemas.microsoft.com/office/drawing/2014/main" id="{6BD8736D-CEC8-FD06-6745-4ABBB5AC0BF8}"/>
              </a:ext>
            </a:extLst>
          </p:cNvPr>
          <p:cNvGrpSpPr/>
          <p:nvPr/>
        </p:nvGrpSpPr>
        <p:grpSpPr>
          <a:xfrm>
            <a:off x="7170785" y="5675820"/>
            <a:ext cx="212760" cy="177840"/>
            <a:chOff x="7170785" y="5675820"/>
            <a:chExt cx="21276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2B7BED64-3AB8-0E2C-CBFE-7A8759BB437E}"/>
                    </a:ext>
                  </a:extLst>
                </p14:cNvPr>
                <p14:cNvContentPartPr/>
                <p14:nvPr/>
              </p14:nvContentPartPr>
              <p14:xfrm>
                <a:off x="7190585" y="5675820"/>
                <a:ext cx="82440" cy="756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2B7BED64-3AB8-0E2C-CBFE-7A8759BB437E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7183025" y="5668260"/>
                  <a:ext cx="972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5401C423-39B5-B005-45CF-677705C7B4C5}"/>
                    </a:ext>
                  </a:extLst>
                </p14:cNvPr>
                <p14:cNvContentPartPr/>
                <p14:nvPr/>
              </p14:nvContentPartPr>
              <p14:xfrm>
                <a:off x="7198145" y="5689860"/>
                <a:ext cx="62280" cy="730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5401C423-39B5-B005-45CF-677705C7B4C5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7190585" y="5682300"/>
                  <a:ext cx="774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557E0A60-770B-778D-DFEE-8C0696A83B59}"/>
                    </a:ext>
                  </a:extLst>
                </p14:cNvPr>
                <p14:cNvContentPartPr/>
                <p14:nvPr/>
              </p14:nvContentPartPr>
              <p14:xfrm>
                <a:off x="7230545" y="5789940"/>
                <a:ext cx="6840" cy="5724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557E0A60-770B-778D-DFEE-8C0696A83B59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7222985" y="5782380"/>
                  <a:ext cx="219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0EA54F6F-BBC4-0C35-AE64-87F7C59C91B3}"/>
                    </a:ext>
                  </a:extLst>
                </p14:cNvPr>
                <p14:cNvContentPartPr/>
                <p14:nvPr/>
              </p14:nvContentPartPr>
              <p14:xfrm>
                <a:off x="7170785" y="5830260"/>
                <a:ext cx="212760" cy="2340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0EA54F6F-BBC4-0C35-AE64-87F7C59C91B3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7163225" y="5822700"/>
                  <a:ext cx="227880" cy="3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2">
            <p14:nvContentPartPr>
              <p14:cNvPr id="476" name="Input penna 475">
                <a:extLst>
                  <a:ext uri="{FF2B5EF4-FFF2-40B4-BE49-F238E27FC236}">
                    <a16:creationId xmlns:a16="http://schemas.microsoft.com/office/drawing/2014/main" id="{257524A6-FD76-3553-DD3A-25138BDD84D5}"/>
                  </a:ext>
                </a:extLst>
              </p14:cNvPr>
              <p14:cNvContentPartPr/>
              <p14:nvPr/>
            </p14:nvContentPartPr>
            <p14:xfrm>
              <a:off x="5448905" y="5529300"/>
              <a:ext cx="360" cy="360"/>
            </p14:xfrm>
          </p:contentPart>
        </mc:Choice>
        <mc:Fallback>
          <p:pic>
            <p:nvPicPr>
              <p:cNvPr id="476" name="Input penna 475">
                <a:extLst>
                  <a:ext uri="{FF2B5EF4-FFF2-40B4-BE49-F238E27FC236}">
                    <a16:creationId xmlns:a16="http://schemas.microsoft.com/office/drawing/2014/main" id="{257524A6-FD76-3553-DD3A-25138BDD84D5}"/>
                  </a:ext>
                </a:extLst>
              </p:cNvPr>
              <p:cNvPicPr/>
              <p:nvPr/>
            </p:nvPicPr>
            <p:blipFill>
              <a:blip r:embed="rId633"/>
              <a:stretch>
                <a:fillRect/>
              </a:stretch>
            </p:blipFill>
            <p:spPr>
              <a:xfrm>
                <a:off x="5441345" y="5521740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98" name="Gruppo 497">
            <a:extLst>
              <a:ext uri="{FF2B5EF4-FFF2-40B4-BE49-F238E27FC236}">
                <a16:creationId xmlns:a16="http://schemas.microsoft.com/office/drawing/2014/main" id="{5CBCC02A-1E26-C866-D9C1-258883CE8A58}"/>
              </a:ext>
            </a:extLst>
          </p:cNvPr>
          <p:cNvGrpSpPr/>
          <p:nvPr/>
        </p:nvGrpSpPr>
        <p:grpSpPr>
          <a:xfrm>
            <a:off x="2812890" y="5507460"/>
            <a:ext cx="619200" cy="343800"/>
            <a:chOff x="2812890" y="5507460"/>
            <a:chExt cx="61920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D79FF443-1517-5ACC-3500-412D94C64867}"/>
                    </a:ext>
                  </a:extLst>
                </p14:cNvPr>
                <p14:cNvContentPartPr/>
                <p14:nvPr/>
              </p14:nvContentPartPr>
              <p14:xfrm>
                <a:off x="2846010" y="5610060"/>
                <a:ext cx="118800" cy="24120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D79FF443-1517-5ACC-3500-412D94C64867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2838450" y="5602500"/>
                  <a:ext cx="13392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32890084-DB9D-BB65-4D8B-73CF2DC09DCF}"/>
                    </a:ext>
                  </a:extLst>
                </p14:cNvPr>
                <p14:cNvContentPartPr/>
                <p14:nvPr/>
              </p14:nvContentPartPr>
              <p14:xfrm>
                <a:off x="2884530" y="5731380"/>
                <a:ext cx="111240" cy="2880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32890084-DB9D-BB65-4D8B-73CF2DC09DCF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2876970" y="5723820"/>
                  <a:ext cx="126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4CE31353-74C3-378D-6E77-94E6876164CC}"/>
                    </a:ext>
                  </a:extLst>
                </p14:cNvPr>
                <p14:cNvContentPartPr/>
                <p14:nvPr/>
              </p14:nvContentPartPr>
              <p14:xfrm>
                <a:off x="2996130" y="5634900"/>
                <a:ext cx="133200" cy="20160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4CE31353-74C3-378D-6E77-94E6876164CC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2988930" y="5627340"/>
                  <a:ext cx="1483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9F04FB9B-52C5-ECFF-C0EA-00E8D1A833B4}"/>
                    </a:ext>
                  </a:extLst>
                </p14:cNvPr>
                <p14:cNvContentPartPr/>
                <p14:nvPr/>
              </p14:nvContentPartPr>
              <p14:xfrm>
                <a:off x="3121410" y="5641380"/>
                <a:ext cx="70920" cy="15516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9F04FB9B-52C5-ECFF-C0EA-00E8D1A833B4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3113850" y="5633820"/>
                  <a:ext cx="860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415BAB03-4C05-4A08-ECF7-9034A290E558}"/>
                    </a:ext>
                  </a:extLst>
                </p14:cNvPr>
                <p14:cNvContentPartPr/>
                <p14:nvPr/>
              </p14:nvContentPartPr>
              <p14:xfrm>
                <a:off x="3200610" y="5652900"/>
                <a:ext cx="30600" cy="15012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415BAB03-4C05-4A08-ECF7-9034A290E558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3193050" y="5645700"/>
                  <a:ext cx="453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334E83BA-268B-9197-049F-D3CE3206D72A}"/>
                    </a:ext>
                  </a:extLst>
                </p14:cNvPr>
                <p14:cNvContentPartPr/>
                <p14:nvPr/>
              </p14:nvContentPartPr>
              <p14:xfrm>
                <a:off x="3212850" y="5723820"/>
                <a:ext cx="37080" cy="1188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334E83BA-268B-9197-049F-D3CE3206D72A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3205290" y="5716620"/>
                  <a:ext cx="522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C6E4F743-196C-4B73-3300-CB32767FB871}"/>
                    </a:ext>
                  </a:extLst>
                </p14:cNvPr>
                <p14:cNvContentPartPr/>
                <p14:nvPr/>
              </p14:nvContentPartPr>
              <p14:xfrm>
                <a:off x="3243810" y="5654700"/>
                <a:ext cx="34200" cy="16452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C6E4F743-196C-4B73-3300-CB32767FB871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3236250" y="5647140"/>
                  <a:ext cx="493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9154EB0E-B869-8DFF-52FC-9EDA4598944F}"/>
                    </a:ext>
                  </a:extLst>
                </p14:cNvPr>
                <p14:cNvContentPartPr/>
                <p14:nvPr/>
              </p14:nvContentPartPr>
              <p14:xfrm>
                <a:off x="3284130" y="5661180"/>
                <a:ext cx="77760" cy="16020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9154EB0E-B869-8DFF-52FC-9EDA4598944F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3276930" y="5653620"/>
                  <a:ext cx="928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4CE6485E-3A36-34B2-1CD4-4FDC6871CB59}"/>
                    </a:ext>
                  </a:extLst>
                </p14:cNvPr>
                <p14:cNvContentPartPr/>
                <p14:nvPr/>
              </p14:nvContentPartPr>
              <p14:xfrm>
                <a:off x="3352890" y="5738220"/>
                <a:ext cx="21600" cy="32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4CE6485E-3A36-34B2-1CD4-4FDC6871CB59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3345330" y="5730660"/>
                  <a:ext cx="367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1A0BF64C-E6A6-1D19-ABD6-189A1EC4516B}"/>
                    </a:ext>
                  </a:extLst>
                </p14:cNvPr>
                <p14:cNvContentPartPr/>
                <p14:nvPr/>
              </p14:nvContentPartPr>
              <p14:xfrm>
                <a:off x="3338850" y="5660100"/>
                <a:ext cx="74520" cy="1512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1A0BF64C-E6A6-1D19-ABD6-189A1EC4516B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3331290" y="5652540"/>
                  <a:ext cx="892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52D74645-9AF5-B810-8AC6-418590AFEBBE}"/>
                    </a:ext>
                  </a:extLst>
                </p14:cNvPr>
                <p14:cNvContentPartPr/>
                <p14:nvPr/>
              </p14:nvContentPartPr>
              <p14:xfrm>
                <a:off x="2812890" y="5508180"/>
                <a:ext cx="32400" cy="720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52D74645-9AF5-B810-8AC6-418590AFEBBE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2805330" y="5500620"/>
                  <a:ext cx="47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F97499D3-1C2A-75CE-3FC8-8626AD8E920F}"/>
                    </a:ext>
                  </a:extLst>
                </p14:cNvPr>
                <p14:cNvContentPartPr/>
                <p14:nvPr/>
              </p14:nvContentPartPr>
              <p14:xfrm>
                <a:off x="2862570" y="5512500"/>
                <a:ext cx="43200" cy="1080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F97499D3-1C2A-75CE-3FC8-8626AD8E920F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2855010" y="5504940"/>
                  <a:ext cx="583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59C6BC97-5F52-0F2A-FB4E-4F6D6DD09970}"/>
                    </a:ext>
                  </a:extLst>
                </p14:cNvPr>
                <p14:cNvContentPartPr/>
                <p14:nvPr/>
              </p14:nvContentPartPr>
              <p14:xfrm>
                <a:off x="3389250" y="5507460"/>
                <a:ext cx="20160" cy="4140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59C6BC97-5F52-0F2A-FB4E-4F6D6DD09970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3381690" y="5499900"/>
                  <a:ext cx="352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DB1E0080-3BAE-B482-3865-8835157D1279}"/>
                    </a:ext>
                  </a:extLst>
                </p14:cNvPr>
                <p14:cNvContentPartPr/>
                <p14:nvPr/>
              </p14:nvContentPartPr>
              <p14:xfrm>
                <a:off x="3421650" y="5535540"/>
                <a:ext cx="10440" cy="4536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DB1E0080-3BAE-B482-3865-8835157D1279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3414090" y="5527980"/>
                  <a:ext cx="25560" cy="6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2">
            <p14:nvContentPartPr>
              <p14:cNvPr id="491" name="Input penna 490">
                <a:extLst>
                  <a:ext uri="{FF2B5EF4-FFF2-40B4-BE49-F238E27FC236}">
                    <a16:creationId xmlns:a16="http://schemas.microsoft.com/office/drawing/2014/main" id="{B64253D3-C673-1934-7BCE-C882CA1C2B1D}"/>
                  </a:ext>
                </a:extLst>
              </p14:cNvPr>
              <p14:cNvContentPartPr/>
              <p14:nvPr/>
            </p14:nvContentPartPr>
            <p14:xfrm>
              <a:off x="3620730" y="5714460"/>
              <a:ext cx="61200" cy="9000"/>
            </p14:xfrm>
          </p:contentPart>
        </mc:Choice>
        <mc:Fallback>
          <p:pic>
            <p:nvPicPr>
              <p:cNvPr id="491" name="Input penna 490">
                <a:extLst>
                  <a:ext uri="{FF2B5EF4-FFF2-40B4-BE49-F238E27FC236}">
                    <a16:creationId xmlns:a16="http://schemas.microsoft.com/office/drawing/2014/main" id="{B64253D3-C673-1934-7BCE-C882CA1C2B1D}"/>
                  </a:ext>
                </a:extLst>
              </p:cNvPr>
              <p:cNvPicPr/>
              <p:nvPr/>
            </p:nvPicPr>
            <p:blipFill>
              <a:blip r:embed="rId663"/>
              <a:stretch>
                <a:fillRect/>
              </a:stretch>
            </p:blipFill>
            <p:spPr>
              <a:xfrm>
                <a:off x="3613170" y="5706900"/>
                <a:ext cx="763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4">
            <p14:nvContentPartPr>
              <p14:cNvPr id="492" name="Input penna 491">
                <a:extLst>
                  <a:ext uri="{FF2B5EF4-FFF2-40B4-BE49-F238E27FC236}">
                    <a16:creationId xmlns:a16="http://schemas.microsoft.com/office/drawing/2014/main" id="{E68C14B7-CF8E-FEB0-26AB-E843DAB79B7D}"/>
                  </a:ext>
                </a:extLst>
              </p14:cNvPr>
              <p14:cNvContentPartPr/>
              <p14:nvPr/>
            </p14:nvContentPartPr>
            <p14:xfrm>
              <a:off x="3582210" y="5794740"/>
              <a:ext cx="116280" cy="19080"/>
            </p14:xfrm>
          </p:contentPart>
        </mc:Choice>
        <mc:Fallback>
          <p:pic>
            <p:nvPicPr>
              <p:cNvPr id="492" name="Input penna 491">
                <a:extLst>
                  <a:ext uri="{FF2B5EF4-FFF2-40B4-BE49-F238E27FC236}">
                    <a16:creationId xmlns:a16="http://schemas.microsoft.com/office/drawing/2014/main" id="{E68C14B7-CF8E-FEB0-26AB-E843DAB79B7D}"/>
                  </a:ext>
                </a:extLst>
              </p:cNvPr>
              <p:cNvPicPr/>
              <p:nvPr/>
            </p:nvPicPr>
            <p:blipFill>
              <a:blip r:embed="rId665"/>
              <a:stretch>
                <a:fillRect/>
              </a:stretch>
            </p:blipFill>
            <p:spPr>
              <a:xfrm>
                <a:off x="3574650" y="5787180"/>
                <a:ext cx="131400" cy="3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2" name="Gruppo 511">
            <a:extLst>
              <a:ext uri="{FF2B5EF4-FFF2-40B4-BE49-F238E27FC236}">
                <a16:creationId xmlns:a16="http://schemas.microsoft.com/office/drawing/2014/main" id="{B8D6751D-0D72-122E-E699-0F7FCF794489}"/>
              </a:ext>
            </a:extLst>
          </p:cNvPr>
          <p:cNvGrpSpPr/>
          <p:nvPr/>
        </p:nvGrpSpPr>
        <p:grpSpPr>
          <a:xfrm>
            <a:off x="7733750" y="5647005"/>
            <a:ext cx="717120" cy="200880"/>
            <a:chOff x="7733750" y="5647005"/>
            <a:chExt cx="717120" cy="20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1CEA01ED-0992-F6B2-974E-FA5ED3887C48}"/>
                    </a:ext>
                  </a:extLst>
                </p14:cNvPr>
                <p14:cNvContentPartPr/>
                <p14:nvPr/>
              </p14:nvContentPartPr>
              <p14:xfrm>
                <a:off x="7733750" y="5647005"/>
                <a:ext cx="101160" cy="15624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1CEA01ED-0992-F6B2-974E-FA5ED3887C48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7726190" y="5639805"/>
                  <a:ext cx="1162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640EFD0D-BA18-C8FD-F2DE-B7F777FB25DC}"/>
                    </a:ext>
                  </a:extLst>
                </p14:cNvPr>
                <p14:cNvContentPartPr/>
                <p14:nvPr/>
              </p14:nvContentPartPr>
              <p14:xfrm>
                <a:off x="7744910" y="5729805"/>
                <a:ext cx="95760" cy="1512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640EFD0D-BA18-C8FD-F2DE-B7F777FB25DC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7737350" y="5722245"/>
                  <a:ext cx="110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65E13753-5B71-2689-B54B-D2B4BB64635A}"/>
                    </a:ext>
                  </a:extLst>
                </p14:cNvPr>
                <p14:cNvContentPartPr/>
                <p14:nvPr/>
              </p14:nvContentPartPr>
              <p14:xfrm>
                <a:off x="7870910" y="5691285"/>
                <a:ext cx="12600" cy="9180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65E13753-5B71-2689-B54B-D2B4BB64635A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7863710" y="5683725"/>
                  <a:ext cx="277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1E16A4FD-AD9D-D488-D73F-B22706EA6837}"/>
                    </a:ext>
                  </a:extLst>
                </p14:cNvPr>
                <p14:cNvContentPartPr/>
                <p14:nvPr/>
              </p14:nvContentPartPr>
              <p14:xfrm>
                <a:off x="7991510" y="5652765"/>
                <a:ext cx="76320" cy="6696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1E16A4FD-AD9D-D488-D73F-B22706EA6837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7983950" y="5645565"/>
                  <a:ext cx="914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61E7085E-F862-D80B-3C3C-89EC762BEFD9}"/>
                    </a:ext>
                  </a:extLst>
                </p14:cNvPr>
                <p14:cNvContentPartPr/>
                <p14:nvPr/>
              </p14:nvContentPartPr>
              <p14:xfrm>
                <a:off x="7970630" y="5747085"/>
                <a:ext cx="82800" cy="1332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61E7085E-F862-D80B-3C3C-89EC762BEFD9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7963070" y="5739525"/>
                  <a:ext cx="979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AAF762F3-CADE-8DE7-EE69-BABA9D0490FE}"/>
                    </a:ext>
                  </a:extLst>
                </p14:cNvPr>
                <p14:cNvContentPartPr/>
                <p14:nvPr/>
              </p14:nvContentPartPr>
              <p14:xfrm>
                <a:off x="8037590" y="5733045"/>
                <a:ext cx="18000" cy="7524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AAF762F3-CADE-8DE7-EE69-BABA9D0490FE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8030030" y="5725485"/>
                  <a:ext cx="32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8E9E993E-D64A-6EB5-7F5F-52CD459EA5A9}"/>
                    </a:ext>
                  </a:extLst>
                </p14:cNvPr>
                <p14:cNvContentPartPr/>
                <p14:nvPr/>
              </p14:nvContentPartPr>
              <p14:xfrm>
                <a:off x="8105630" y="5726565"/>
                <a:ext cx="36720" cy="648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8E9E993E-D64A-6EB5-7F5F-52CD459EA5A9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8098070" y="5719005"/>
                  <a:ext cx="518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1074672C-ADB5-44C1-CF76-732A60465847}"/>
                    </a:ext>
                  </a:extLst>
                </p14:cNvPr>
                <p14:cNvContentPartPr/>
                <p14:nvPr/>
              </p14:nvContentPartPr>
              <p14:xfrm>
                <a:off x="8149550" y="5661045"/>
                <a:ext cx="19440" cy="13140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1074672C-ADB5-44C1-CF76-732A60465847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8141990" y="5653485"/>
                  <a:ext cx="345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73254465-20D0-3657-A815-A9331055E4EB}"/>
                    </a:ext>
                  </a:extLst>
                </p14:cNvPr>
                <p14:cNvContentPartPr/>
                <p14:nvPr/>
              </p14:nvContentPartPr>
              <p14:xfrm>
                <a:off x="8275550" y="5689845"/>
                <a:ext cx="64080" cy="7272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73254465-20D0-3657-A815-A9331055E4EB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8267990" y="5682285"/>
                  <a:ext cx="792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B217A3D1-5A40-1E90-FD49-978A95EC9DE8}"/>
                    </a:ext>
                  </a:extLst>
                </p14:cNvPr>
                <p14:cNvContentPartPr/>
                <p14:nvPr/>
              </p14:nvContentPartPr>
              <p14:xfrm>
                <a:off x="8283470" y="5762565"/>
                <a:ext cx="14040" cy="5976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B217A3D1-5A40-1E90-FD49-978A95EC9DE8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8276270" y="5755005"/>
                  <a:ext cx="291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AB2D3E1E-75EB-9592-B3F5-09C57A37A15F}"/>
                    </a:ext>
                  </a:extLst>
                </p14:cNvPr>
                <p14:cNvContentPartPr/>
                <p14:nvPr/>
              </p14:nvContentPartPr>
              <p14:xfrm>
                <a:off x="8327030" y="5780565"/>
                <a:ext cx="13320" cy="5472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AB2D3E1E-75EB-9592-B3F5-09C57A37A15F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8319470" y="5773365"/>
                  <a:ext cx="284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6A51B6B8-E8FA-21E5-0E2D-C255DE66FB90}"/>
                    </a:ext>
                  </a:extLst>
                </p14:cNvPr>
                <p14:cNvContentPartPr/>
                <p14:nvPr/>
              </p14:nvContentPartPr>
              <p14:xfrm>
                <a:off x="8211470" y="5836365"/>
                <a:ext cx="239400" cy="1152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6A51B6B8-E8FA-21E5-0E2D-C255DE66FB90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8203910" y="5828805"/>
                  <a:ext cx="25452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0" name="Gruppo 539">
            <a:extLst>
              <a:ext uri="{FF2B5EF4-FFF2-40B4-BE49-F238E27FC236}">
                <a16:creationId xmlns:a16="http://schemas.microsoft.com/office/drawing/2014/main" id="{7CC2A797-26CD-D5DE-FDBC-900AEB91F5B4}"/>
              </a:ext>
            </a:extLst>
          </p:cNvPr>
          <p:cNvGrpSpPr/>
          <p:nvPr/>
        </p:nvGrpSpPr>
        <p:grpSpPr>
          <a:xfrm>
            <a:off x="2685810" y="6203955"/>
            <a:ext cx="554040" cy="250200"/>
            <a:chOff x="2685810" y="6203955"/>
            <a:chExt cx="55404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5EFFC8BE-303D-5FEE-96A7-5B9EEA9AFE9E}"/>
                    </a:ext>
                  </a:extLst>
                </p14:cNvPr>
                <p14:cNvContentPartPr/>
                <p14:nvPr/>
              </p14:nvContentPartPr>
              <p14:xfrm>
                <a:off x="2685810" y="6203955"/>
                <a:ext cx="104760" cy="2502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5EFFC8BE-303D-5FEE-96A7-5B9EEA9AFE9E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2678250" y="6196395"/>
                  <a:ext cx="11988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33E2BAAE-4999-3E91-3732-B53648E52863}"/>
                    </a:ext>
                  </a:extLst>
                </p14:cNvPr>
                <p14:cNvContentPartPr/>
                <p14:nvPr/>
              </p14:nvContentPartPr>
              <p14:xfrm>
                <a:off x="2836290" y="6316635"/>
                <a:ext cx="25560" cy="900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33E2BAAE-4999-3E91-3732-B53648E52863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2828730" y="6309075"/>
                  <a:ext cx="406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86CAE522-B912-CB7C-1722-4E43D67038A4}"/>
                    </a:ext>
                  </a:extLst>
                </p14:cNvPr>
                <p14:cNvContentPartPr/>
                <p14:nvPr/>
              </p14:nvContentPartPr>
              <p14:xfrm>
                <a:off x="2943570" y="6233115"/>
                <a:ext cx="106920" cy="7128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86CAE522-B912-CB7C-1722-4E43D67038A4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2936010" y="6225555"/>
                  <a:ext cx="1220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0A8C0991-E342-EC34-5AF8-06EB5B173D39}"/>
                    </a:ext>
                  </a:extLst>
                </p14:cNvPr>
                <p14:cNvContentPartPr/>
                <p14:nvPr/>
              </p14:nvContentPartPr>
              <p14:xfrm>
                <a:off x="3064170" y="6235995"/>
                <a:ext cx="80640" cy="8424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0A8C0991-E342-EC34-5AF8-06EB5B173D39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3056610" y="6228435"/>
                  <a:ext cx="954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B1E5D7B5-EEF5-2159-97D5-568FB75B0F82}"/>
                    </a:ext>
                  </a:extLst>
                </p14:cNvPr>
                <p14:cNvContentPartPr/>
                <p14:nvPr/>
              </p14:nvContentPartPr>
              <p14:xfrm>
                <a:off x="3173610" y="6228795"/>
                <a:ext cx="66240" cy="11700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B1E5D7B5-EEF5-2159-97D5-568FB75B0F82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3166050" y="6221235"/>
                  <a:ext cx="8136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0">
            <p14:nvContentPartPr>
              <p14:cNvPr id="520" name="Input penna 519">
                <a:extLst>
                  <a:ext uri="{FF2B5EF4-FFF2-40B4-BE49-F238E27FC236}">
                    <a16:creationId xmlns:a16="http://schemas.microsoft.com/office/drawing/2014/main" id="{A445106C-C330-EE86-1C4B-EF621214CEEB}"/>
                  </a:ext>
                </a:extLst>
              </p14:cNvPr>
              <p14:cNvContentPartPr/>
              <p14:nvPr/>
            </p14:nvContentPartPr>
            <p14:xfrm>
              <a:off x="3376650" y="6223755"/>
              <a:ext cx="56520" cy="20520"/>
            </p14:xfrm>
          </p:contentPart>
        </mc:Choice>
        <mc:Fallback>
          <p:pic>
            <p:nvPicPr>
              <p:cNvPr id="520" name="Input penna 519">
                <a:extLst>
                  <a:ext uri="{FF2B5EF4-FFF2-40B4-BE49-F238E27FC236}">
                    <a16:creationId xmlns:a16="http://schemas.microsoft.com/office/drawing/2014/main" id="{A445106C-C330-EE86-1C4B-EF621214CEEB}"/>
                  </a:ext>
                </a:extLst>
              </p:cNvPr>
              <p:cNvPicPr/>
              <p:nvPr/>
            </p:nvPicPr>
            <p:blipFill>
              <a:blip r:embed="rId701"/>
              <a:stretch>
                <a:fillRect/>
              </a:stretch>
            </p:blipFill>
            <p:spPr>
              <a:xfrm>
                <a:off x="3369090" y="6216195"/>
                <a:ext cx="7164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2">
            <p14:nvContentPartPr>
              <p14:cNvPr id="521" name="Input penna 520">
                <a:extLst>
                  <a:ext uri="{FF2B5EF4-FFF2-40B4-BE49-F238E27FC236}">
                    <a16:creationId xmlns:a16="http://schemas.microsoft.com/office/drawing/2014/main" id="{72A9C5A3-CEF0-57AD-F2D4-41971D70FF20}"/>
                  </a:ext>
                </a:extLst>
              </p14:cNvPr>
              <p14:cNvContentPartPr/>
              <p14:nvPr/>
            </p14:nvContentPartPr>
            <p14:xfrm>
              <a:off x="3378810" y="6316995"/>
              <a:ext cx="98280" cy="5760"/>
            </p14:xfrm>
          </p:contentPart>
        </mc:Choice>
        <mc:Fallback>
          <p:pic>
            <p:nvPicPr>
              <p:cNvPr id="521" name="Input penna 520">
                <a:extLst>
                  <a:ext uri="{FF2B5EF4-FFF2-40B4-BE49-F238E27FC236}">
                    <a16:creationId xmlns:a16="http://schemas.microsoft.com/office/drawing/2014/main" id="{72A9C5A3-CEF0-57AD-F2D4-41971D70FF20}"/>
                  </a:ext>
                </a:extLst>
              </p:cNvPr>
              <p:cNvPicPr/>
              <p:nvPr/>
            </p:nvPicPr>
            <p:blipFill>
              <a:blip r:embed="rId703"/>
              <a:stretch>
                <a:fillRect/>
              </a:stretch>
            </p:blipFill>
            <p:spPr>
              <a:xfrm>
                <a:off x="3371250" y="6309435"/>
                <a:ext cx="113400" cy="2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38" name="Gruppo 537">
            <a:extLst>
              <a:ext uri="{FF2B5EF4-FFF2-40B4-BE49-F238E27FC236}">
                <a16:creationId xmlns:a16="http://schemas.microsoft.com/office/drawing/2014/main" id="{F5EE4FED-4F24-375B-CC1E-EB6B764DF054}"/>
              </a:ext>
            </a:extLst>
          </p:cNvPr>
          <p:cNvGrpSpPr/>
          <p:nvPr/>
        </p:nvGrpSpPr>
        <p:grpSpPr>
          <a:xfrm>
            <a:off x="3802530" y="6235995"/>
            <a:ext cx="104760" cy="185040"/>
            <a:chOff x="3802530" y="6235995"/>
            <a:chExt cx="104760" cy="18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CC3B233B-56C0-7235-C358-5B205280B5F6}"/>
                    </a:ext>
                  </a:extLst>
                </p14:cNvPr>
                <p14:cNvContentPartPr/>
                <p14:nvPr/>
              </p14:nvContentPartPr>
              <p14:xfrm>
                <a:off x="3802530" y="6235995"/>
                <a:ext cx="65880" cy="17784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CC3B233B-56C0-7235-C358-5B205280B5F6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3794970" y="6228435"/>
                  <a:ext cx="810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5A182010-C089-E234-CB59-877ACC766961}"/>
                    </a:ext>
                  </a:extLst>
                </p14:cNvPr>
                <p14:cNvContentPartPr/>
                <p14:nvPr/>
              </p14:nvContentPartPr>
              <p14:xfrm>
                <a:off x="3891090" y="6416715"/>
                <a:ext cx="16200" cy="432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5A182010-C089-E234-CB59-877ACC766961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3883530" y="6409155"/>
                  <a:ext cx="3132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6" name="Gruppo 535">
            <a:extLst>
              <a:ext uri="{FF2B5EF4-FFF2-40B4-BE49-F238E27FC236}">
                <a16:creationId xmlns:a16="http://schemas.microsoft.com/office/drawing/2014/main" id="{B1ACBC5F-C0E6-FC1B-905A-99A160ABF56F}"/>
              </a:ext>
            </a:extLst>
          </p:cNvPr>
          <p:cNvGrpSpPr/>
          <p:nvPr/>
        </p:nvGrpSpPr>
        <p:grpSpPr>
          <a:xfrm>
            <a:off x="4214730" y="6225915"/>
            <a:ext cx="631440" cy="258120"/>
            <a:chOff x="4214730" y="6225915"/>
            <a:chExt cx="63144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6395B87B-348F-1856-0EFD-477EB4E915BB}"/>
                    </a:ext>
                  </a:extLst>
                </p14:cNvPr>
                <p14:cNvContentPartPr/>
                <p14:nvPr/>
              </p14:nvContentPartPr>
              <p14:xfrm>
                <a:off x="4214730" y="6228795"/>
                <a:ext cx="14760" cy="14544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6395B87B-348F-1856-0EFD-477EB4E915BB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4207170" y="6221235"/>
                  <a:ext cx="298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855D0755-B6B2-E67C-EDBD-2BFB108C59A3}"/>
                    </a:ext>
                  </a:extLst>
                </p14:cNvPr>
                <p14:cNvContentPartPr/>
                <p14:nvPr/>
              </p14:nvContentPartPr>
              <p14:xfrm>
                <a:off x="4229130" y="6258675"/>
                <a:ext cx="63360" cy="13536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855D0755-B6B2-E67C-EDBD-2BFB108C59A3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4221570" y="6251115"/>
                  <a:ext cx="784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EA6F30BA-1D0D-FB85-4DD0-A3AFC53357D3}"/>
                    </a:ext>
                  </a:extLst>
                </p14:cNvPr>
                <p14:cNvContentPartPr/>
                <p14:nvPr/>
              </p14:nvContentPartPr>
              <p14:xfrm>
                <a:off x="4343250" y="6252195"/>
                <a:ext cx="19080" cy="8856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EA6F30BA-1D0D-FB85-4DD0-A3AFC53357D3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4335690" y="6244635"/>
                  <a:ext cx="342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5765D008-773C-BD0F-5D26-DD9582E548CD}"/>
                    </a:ext>
                  </a:extLst>
                </p14:cNvPr>
                <p14:cNvContentPartPr/>
                <p14:nvPr/>
              </p14:nvContentPartPr>
              <p14:xfrm>
                <a:off x="4250370" y="6409875"/>
                <a:ext cx="86760" cy="5004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5765D008-773C-BD0F-5D26-DD9582E548CD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4242810" y="6402315"/>
                  <a:ext cx="1018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F573261B-14E0-C364-34F1-E0AE4D87E0D5}"/>
                    </a:ext>
                  </a:extLst>
                </p14:cNvPr>
                <p14:cNvContentPartPr/>
                <p14:nvPr/>
              </p14:nvContentPartPr>
              <p14:xfrm>
                <a:off x="4472850" y="6225915"/>
                <a:ext cx="75240" cy="13320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F573261B-14E0-C364-34F1-E0AE4D87E0D5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4465290" y="6218355"/>
                  <a:ext cx="903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7E1A49B7-A3CC-B4F5-7768-BA44E03F1B93}"/>
                    </a:ext>
                  </a:extLst>
                </p14:cNvPr>
                <p14:cNvContentPartPr/>
                <p14:nvPr/>
              </p14:nvContentPartPr>
              <p14:xfrm>
                <a:off x="4506330" y="6315555"/>
                <a:ext cx="95400" cy="2304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7E1A49B7-A3CC-B4F5-7768-BA44E03F1B93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4498770" y="6307995"/>
                  <a:ext cx="110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7E52A215-3E03-38A2-E9BC-BFD75BBA3154}"/>
                    </a:ext>
                  </a:extLst>
                </p14:cNvPr>
                <p14:cNvContentPartPr/>
                <p14:nvPr/>
              </p14:nvContentPartPr>
              <p14:xfrm>
                <a:off x="4504170" y="6368115"/>
                <a:ext cx="84960" cy="1584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7E52A215-3E03-38A2-E9BC-BFD75BBA3154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4496610" y="6360555"/>
                  <a:ext cx="1000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5E5D6798-1C8B-94DF-D67E-60EE3FD78A2D}"/>
                    </a:ext>
                  </a:extLst>
                </p14:cNvPr>
                <p14:cNvContentPartPr/>
                <p14:nvPr/>
              </p14:nvContentPartPr>
              <p14:xfrm>
                <a:off x="4549530" y="6385395"/>
                <a:ext cx="18000" cy="4824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5E5D6798-1C8B-94DF-D67E-60EE3FD78A2D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4541970" y="6377835"/>
                  <a:ext cx="331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AE78987B-C08B-72BE-E010-B595B92A3AAF}"/>
                    </a:ext>
                  </a:extLst>
                </p14:cNvPr>
                <p14:cNvContentPartPr/>
                <p14:nvPr/>
              </p14:nvContentPartPr>
              <p14:xfrm>
                <a:off x="4701090" y="6247155"/>
                <a:ext cx="95760" cy="8280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AE78987B-C08B-72BE-E010-B595B92A3AAF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4693530" y="6239595"/>
                  <a:ext cx="1108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94A45203-AF2B-5D6D-647B-E7ED71CDE90D}"/>
                    </a:ext>
                  </a:extLst>
                </p14:cNvPr>
                <p14:cNvContentPartPr/>
                <p14:nvPr/>
              </p14:nvContentPartPr>
              <p14:xfrm>
                <a:off x="4679130" y="6373875"/>
                <a:ext cx="72720" cy="1404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94A45203-AF2B-5D6D-647B-E7ED71CDE90D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4671570" y="6366315"/>
                  <a:ext cx="878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D034A16B-37B2-7E56-44EE-75125832FF1B}"/>
                    </a:ext>
                  </a:extLst>
                </p14:cNvPr>
                <p14:cNvContentPartPr/>
                <p14:nvPr/>
              </p14:nvContentPartPr>
              <p14:xfrm>
                <a:off x="4696410" y="6402675"/>
                <a:ext cx="149760" cy="8136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D034A16B-37B2-7E56-44EE-75125832FF1B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4688850" y="6395115"/>
                  <a:ext cx="16488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3" name="Gruppo 572">
            <a:extLst>
              <a:ext uri="{FF2B5EF4-FFF2-40B4-BE49-F238E27FC236}">
                <a16:creationId xmlns:a16="http://schemas.microsoft.com/office/drawing/2014/main" id="{5135B0EF-B9FD-C78E-AECB-C9EB56CE999C}"/>
              </a:ext>
            </a:extLst>
          </p:cNvPr>
          <p:cNvGrpSpPr/>
          <p:nvPr/>
        </p:nvGrpSpPr>
        <p:grpSpPr>
          <a:xfrm>
            <a:off x="5138450" y="6182680"/>
            <a:ext cx="1000440" cy="206640"/>
            <a:chOff x="5138450" y="6182680"/>
            <a:chExt cx="100044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09D05C38-B9FD-2684-17F2-D3343FBC5139}"/>
                    </a:ext>
                  </a:extLst>
                </p14:cNvPr>
                <p14:cNvContentPartPr/>
                <p14:nvPr/>
              </p14:nvContentPartPr>
              <p14:xfrm>
                <a:off x="5138450" y="6232000"/>
                <a:ext cx="118800" cy="8532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09D05C38-B9FD-2684-17F2-D3343FBC5139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5130890" y="6224440"/>
                  <a:ext cx="1339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D93ED4A2-BFCF-44C6-842E-C19A9C4862BD}"/>
                    </a:ext>
                  </a:extLst>
                </p14:cNvPr>
                <p14:cNvContentPartPr/>
                <p14:nvPr/>
              </p14:nvContentPartPr>
              <p14:xfrm>
                <a:off x="5209730" y="6319120"/>
                <a:ext cx="3600" cy="3816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D93ED4A2-BFCF-44C6-842E-C19A9C4862BD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5202170" y="6311560"/>
                  <a:ext cx="183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09E7F02D-BF10-714B-1B4A-9AF8A6CE8AC8}"/>
                    </a:ext>
                  </a:extLst>
                </p14:cNvPr>
                <p14:cNvContentPartPr/>
                <p14:nvPr/>
              </p14:nvContentPartPr>
              <p14:xfrm>
                <a:off x="5172650" y="6350080"/>
                <a:ext cx="99000" cy="1008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09E7F02D-BF10-714B-1B4A-9AF8A6CE8AC8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5165090" y="6342520"/>
                  <a:ext cx="1141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7A013E58-6A86-8FE4-597C-AB2804A32221}"/>
                    </a:ext>
                  </a:extLst>
                </p14:cNvPr>
                <p14:cNvContentPartPr/>
                <p14:nvPr/>
              </p14:nvContentPartPr>
              <p14:xfrm>
                <a:off x="5304410" y="6214000"/>
                <a:ext cx="85680" cy="9540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7A013E58-6A86-8FE4-597C-AB2804A32221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5296850" y="6206440"/>
                  <a:ext cx="1008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B5034E91-5BAD-CD29-C745-764524E7DD69}"/>
                    </a:ext>
                  </a:extLst>
                </p14:cNvPr>
                <p14:cNvContentPartPr/>
                <p14:nvPr/>
              </p14:nvContentPartPr>
              <p14:xfrm>
                <a:off x="5434730" y="6199600"/>
                <a:ext cx="5760" cy="11088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B5034E91-5BAD-CD29-C745-764524E7DD69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5427170" y="6192040"/>
                  <a:ext cx="208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8DBBC8F9-E17B-E804-7E1D-632E0BC6046B}"/>
                    </a:ext>
                  </a:extLst>
                </p14:cNvPr>
                <p14:cNvContentPartPr/>
                <p14:nvPr/>
              </p14:nvContentPartPr>
              <p14:xfrm>
                <a:off x="5445890" y="6229480"/>
                <a:ext cx="54000" cy="1332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8DBBC8F9-E17B-E804-7E1D-632E0BC6046B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5438330" y="6221920"/>
                  <a:ext cx="69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D0B0BAC2-4741-B62E-A1E4-4EDD91AC40A7}"/>
                    </a:ext>
                  </a:extLst>
                </p14:cNvPr>
                <p14:cNvContentPartPr/>
                <p14:nvPr/>
              </p14:nvContentPartPr>
              <p14:xfrm>
                <a:off x="5455970" y="6245320"/>
                <a:ext cx="59760" cy="1872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D0B0BAC2-4741-B62E-A1E4-4EDD91AC40A7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5448410" y="6237760"/>
                  <a:ext cx="745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74EBEBAB-E20F-A69A-DCAD-25963FB4F0C1}"/>
                    </a:ext>
                  </a:extLst>
                </p14:cNvPr>
                <p14:cNvContentPartPr/>
                <p14:nvPr/>
              </p14:nvContentPartPr>
              <p14:xfrm>
                <a:off x="5399450" y="6301840"/>
                <a:ext cx="70560" cy="8748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74EBEBAB-E20F-A69A-DCAD-25963FB4F0C1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5391890" y="6294280"/>
                  <a:ext cx="85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18AE4A0A-E91F-9A8E-D898-833E687AE2CE}"/>
                    </a:ext>
                  </a:extLst>
                </p14:cNvPr>
                <p14:cNvContentPartPr/>
                <p14:nvPr/>
              </p14:nvContentPartPr>
              <p14:xfrm>
                <a:off x="5546690" y="6224800"/>
                <a:ext cx="84960" cy="6120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18AE4A0A-E91F-9A8E-D898-833E687AE2CE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5539130" y="6217240"/>
                  <a:ext cx="1000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85C164BB-C8BC-BA0F-6524-AA37B04375B8}"/>
                    </a:ext>
                  </a:extLst>
                </p14:cNvPr>
                <p14:cNvContentPartPr/>
                <p14:nvPr/>
              </p14:nvContentPartPr>
              <p14:xfrm>
                <a:off x="5683130" y="6214360"/>
                <a:ext cx="6840" cy="950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85C164BB-C8BC-BA0F-6524-AA37B04375B8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5675570" y="6206800"/>
                  <a:ext cx="219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17067D00-C303-BB5A-3B48-AD3FFBBD0294}"/>
                    </a:ext>
                  </a:extLst>
                </p14:cNvPr>
                <p14:cNvContentPartPr/>
                <p14:nvPr/>
              </p14:nvContentPartPr>
              <p14:xfrm>
                <a:off x="5775650" y="6182680"/>
                <a:ext cx="89280" cy="1692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17067D00-C303-BB5A-3B48-AD3FFBBD0294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5768090" y="6175120"/>
                  <a:ext cx="104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76635DE9-863A-BF8A-1008-D1D1D8E12D8F}"/>
                    </a:ext>
                  </a:extLst>
                </p14:cNvPr>
                <p14:cNvContentPartPr/>
                <p14:nvPr/>
              </p14:nvContentPartPr>
              <p14:xfrm>
                <a:off x="5787530" y="6244960"/>
                <a:ext cx="68040" cy="115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76635DE9-863A-BF8A-1008-D1D1D8E12D8F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5779970" y="6237400"/>
                  <a:ext cx="831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CE6327CE-25E1-422B-7D8A-9917B17334D1}"/>
                    </a:ext>
                  </a:extLst>
                </p14:cNvPr>
                <p14:cNvContentPartPr/>
                <p14:nvPr/>
              </p14:nvContentPartPr>
              <p14:xfrm>
                <a:off x="5795810" y="6275200"/>
                <a:ext cx="64080" cy="5688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CE6327CE-25E1-422B-7D8A-9917B17334D1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5788250" y="6267640"/>
                  <a:ext cx="792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9D11F822-80FC-FD57-FAF4-88525CCDD031}"/>
                    </a:ext>
                  </a:extLst>
                </p14:cNvPr>
                <p14:cNvContentPartPr/>
                <p14:nvPr/>
              </p14:nvContentPartPr>
              <p14:xfrm>
                <a:off x="5893730" y="6223360"/>
                <a:ext cx="18360" cy="10116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9D11F822-80FC-FD57-FAF4-88525CCDD031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5886170" y="6215800"/>
                  <a:ext cx="33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B29C8231-FAC0-00E2-F0E2-4F0CF4981583}"/>
                    </a:ext>
                  </a:extLst>
                </p14:cNvPr>
                <p14:cNvContentPartPr/>
                <p14:nvPr/>
              </p14:nvContentPartPr>
              <p14:xfrm>
                <a:off x="5936930" y="6263680"/>
                <a:ext cx="53640" cy="1116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B29C8231-FAC0-00E2-F0E2-4F0CF4981583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5929370" y="6256120"/>
                  <a:ext cx="687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E7F579AF-2C83-77CB-71BB-A57D289EF246}"/>
                    </a:ext>
                  </a:extLst>
                </p14:cNvPr>
                <p14:cNvContentPartPr/>
                <p14:nvPr/>
              </p14:nvContentPartPr>
              <p14:xfrm>
                <a:off x="6032330" y="6212560"/>
                <a:ext cx="61920" cy="5904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E7F579AF-2C83-77CB-71BB-A57D289EF246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6024770" y="6205000"/>
                  <a:ext cx="766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7321E81E-56EB-23E5-C844-97B508628F23}"/>
                    </a:ext>
                  </a:extLst>
                </p14:cNvPr>
                <p14:cNvContentPartPr/>
                <p14:nvPr/>
              </p14:nvContentPartPr>
              <p14:xfrm>
                <a:off x="6062930" y="6277000"/>
                <a:ext cx="4320" cy="4860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7321E81E-56EB-23E5-C844-97B508628F23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6055370" y="6269440"/>
                  <a:ext cx="194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2109B429-28D1-A131-8443-ED814C7EB36A}"/>
                    </a:ext>
                  </a:extLst>
                </p14:cNvPr>
                <p14:cNvContentPartPr/>
                <p14:nvPr/>
              </p14:nvContentPartPr>
              <p14:xfrm>
                <a:off x="6025850" y="6317680"/>
                <a:ext cx="113040" cy="1152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2109B429-28D1-A131-8443-ED814C7EB36A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6018290" y="6310120"/>
                  <a:ext cx="12816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1" name="Gruppo 570">
            <a:extLst>
              <a:ext uri="{FF2B5EF4-FFF2-40B4-BE49-F238E27FC236}">
                <a16:creationId xmlns:a16="http://schemas.microsoft.com/office/drawing/2014/main" id="{E1350B01-7EF8-FC2C-E42A-E5606E7A052C}"/>
              </a:ext>
            </a:extLst>
          </p:cNvPr>
          <p:cNvGrpSpPr/>
          <p:nvPr/>
        </p:nvGrpSpPr>
        <p:grpSpPr>
          <a:xfrm>
            <a:off x="6515400" y="6221590"/>
            <a:ext cx="661680" cy="176400"/>
            <a:chOff x="6515400" y="6221590"/>
            <a:chExt cx="66168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81214503-B0DA-3D0F-9996-C00E67D35611}"/>
                    </a:ext>
                  </a:extLst>
                </p14:cNvPr>
                <p14:cNvContentPartPr/>
                <p14:nvPr/>
              </p14:nvContentPartPr>
              <p14:xfrm>
                <a:off x="6515400" y="6221590"/>
                <a:ext cx="105120" cy="12456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81214503-B0DA-3D0F-9996-C00E67D35611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6507840" y="6214030"/>
                  <a:ext cx="1202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39C188DD-005A-4381-FCEB-7C9BFF4B9DAA}"/>
                    </a:ext>
                  </a:extLst>
                </p14:cNvPr>
                <p14:cNvContentPartPr/>
                <p14:nvPr/>
              </p14:nvContentPartPr>
              <p14:xfrm>
                <a:off x="6658680" y="6232030"/>
                <a:ext cx="21240" cy="10044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39C188DD-005A-4381-FCEB-7C9BFF4B9DAA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6651120" y="6224830"/>
                  <a:ext cx="363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0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4492A7FB-4D4F-CA41-37A8-6411473C6E69}"/>
                    </a:ext>
                  </a:extLst>
                </p14:cNvPr>
                <p14:cNvContentPartPr/>
                <p14:nvPr/>
              </p14:nvContentPartPr>
              <p14:xfrm>
                <a:off x="6675240" y="6275950"/>
                <a:ext cx="65160" cy="1872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4492A7FB-4D4F-CA41-37A8-6411473C6E69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6667680" y="6268390"/>
                  <a:ext cx="802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2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2E1719B5-8D95-3411-B864-4278342B8D42}"/>
                    </a:ext>
                  </a:extLst>
                </p14:cNvPr>
                <p14:cNvContentPartPr/>
                <p14:nvPr/>
              </p14:nvContentPartPr>
              <p14:xfrm>
                <a:off x="6628080" y="6305830"/>
                <a:ext cx="85320" cy="9216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2E1719B5-8D95-3411-B864-4278342B8D42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6620520" y="6298630"/>
                  <a:ext cx="100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EA7E8E04-D68D-CE4D-DE53-10227AFDD999}"/>
                    </a:ext>
                  </a:extLst>
                </p14:cNvPr>
                <p14:cNvContentPartPr/>
                <p14:nvPr/>
              </p14:nvContentPartPr>
              <p14:xfrm>
                <a:off x="6786840" y="6233110"/>
                <a:ext cx="88920" cy="8280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EA7E8E04-D68D-CE4D-DE53-10227AFDD999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6779280" y="6225550"/>
                  <a:ext cx="1040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4A7508C6-5D0E-B45D-D919-2C2586C0910A}"/>
                    </a:ext>
                  </a:extLst>
                </p14:cNvPr>
                <p14:cNvContentPartPr/>
                <p14:nvPr/>
              </p14:nvContentPartPr>
              <p14:xfrm>
                <a:off x="6884040" y="6241030"/>
                <a:ext cx="16920" cy="10368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4A7508C6-5D0E-B45D-D919-2C2586C0910A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6876480" y="6233470"/>
                  <a:ext cx="320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8AD49A83-0D72-26A1-508A-5AA493DBECD5}"/>
                    </a:ext>
                  </a:extLst>
                </p14:cNvPr>
                <p14:cNvContentPartPr/>
                <p14:nvPr/>
              </p14:nvContentPartPr>
              <p14:xfrm>
                <a:off x="6894840" y="6291430"/>
                <a:ext cx="65520" cy="756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8AD49A83-0D72-26A1-508A-5AA493DBECD5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6887280" y="6283870"/>
                  <a:ext cx="806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786FE59F-3021-8783-AA79-31E98A71DD8C}"/>
                    </a:ext>
                  </a:extLst>
                </p14:cNvPr>
                <p14:cNvContentPartPr/>
                <p14:nvPr/>
              </p14:nvContentPartPr>
              <p14:xfrm>
                <a:off x="7042080" y="6242110"/>
                <a:ext cx="68400" cy="2052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786FE59F-3021-8783-AA79-31E98A71DD8C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7034520" y="6234550"/>
                  <a:ext cx="835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2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8F4C98C4-7E14-5F24-600E-33B8B7520F58}"/>
                    </a:ext>
                  </a:extLst>
                </p14:cNvPr>
                <p14:cNvContentPartPr/>
                <p14:nvPr/>
              </p14:nvContentPartPr>
              <p14:xfrm>
                <a:off x="7041000" y="6261550"/>
                <a:ext cx="41760" cy="5868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8F4C98C4-7E14-5F24-600E-33B8B7520F58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7033440" y="6253990"/>
                  <a:ext cx="568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4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3E13FEF0-C38D-6B03-A77A-5AABD3169382}"/>
                    </a:ext>
                  </a:extLst>
                </p14:cNvPr>
                <p14:cNvContentPartPr/>
                <p14:nvPr/>
              </p14:nvContentPartPr>
              <p14:xfrm>
                <a:off x="7068000" y="6287830"/>
                <a:ext cx="27360" cy="3060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3E13FEF0-C38D-6B03-A77A-5AABD3169382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7060440" y="6280270"/>
                  <a:ext cx="424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6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6D2D931F-236B-E7CA-7D4C-E14C95F2ABDE}"/>
                    </a:ext>
                  </a:extLst>
                </p14:cNvPr>
                <p14:cNvContentPartPr/>
                <p14:nvPr/>
              </p14:nvContentPartPr>
              <p14:xfrm>
                <a:off x="7151880" y="6264430"/>
                <a:ext cx="25200" cy="6948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6D2D931F-236B-E7CA-7D4C-E14C95F2ABDE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7144320" y="6256870"/>
                  <a:ext cx="4032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8" name="Gruppo 577">
            <a:extLst>
              <a:ext uri="{FF2B5EF4-FFF2-40B4-BE49-F238E27FC236}">
                <a16:creationId xmlns:a16="http://schemas.microsoft.com/office/drawing/2014/main" id="{C5C1BE86-41D5-7D7B-428A-625464AB8761}"/>
              </a:ext>
            </a:extLst>
          </p:cNvPr>
          <p:cNvGrpSpPr/>
          <p:nvPr/>
        </p:nvGrpSpPr>
        <p:grpSpPr>
          <a:xfrm>
            <a:off x="7253040" y="6215470"/>
            <a:ext cx="189360" cy="280440"/>
            <a:chOff x="7253040" y="6215470"/>
            <a:chExt cx="189360" cy="28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8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1444D67D-2D74-6296-35B4-C0C97FC23390}"/>
                    </a:ext>
                  </a:extLst>
                </p14:cNvPr>
                <p14:cNvContentPartPr/>
                <p14:nvPr/>
              </p14:nvContentPartPr>
              <p14:xfrm>
                <a:off x="7278600" y="6215470"/>
                <a:ext cx="112320" cy="10044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1444D67D-2D74-6296-35B4-C0C97FC23390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7271040" y="6207910"/>
                  <a:ext cx="127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1BBA934E-F551-36B4-792A-0ADD94A3C5A9}"/>
                    </a:ext>
                  </a:extLst>
                </p14:cNvPr>
                <p14:cNvContentPartPr/>
                <p14:nvPr/>
              </p14:nvContentPartPr>
              <p14:xfrm>
                <a:off x="7253040" y="6360550"/>
                <a:ext cx="171000" cy="1008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1BBA934E-F551-36B4-792A-0ADD94A3C5A9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7245480" y="6352990"/>
                  <a:ext cx="1861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2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C859CD11-DE51-FD20-5890-7A9F43674CC7}"/>
                    </a:ext>
                  </a:extLst>
                </p14:cNvPr>
                <p14:cNvContentPartPr/>
                <p14:nvPr/>
              </p14:nvContentPartPr>
              <p14:xfrm>
                <a:off x="7323240" y="6397630"/>
                <a:ext cx="119160" cy="9828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C859CD11-DE51-FD20-5890-7A9F43674CC7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7315680" y="6390070"/>
                  <a:ext cx="13428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5" name="Gruppo 594">
            <a:extLst>
              <a:ext uri="{FF2B5EF4-FFF2-40B4-BE49-F238E27FC236}">
                <a16:creationId xmlns:a16="http://schemas.microsoft.com/office/drawing/2014/main" id="{EE747808-CBCC-C990-9AF4-1AA299259805}"/>
              </a:ext>
            </a:extLst>
          </p:cNvPr>
          <p:cNvGrpSpPr/>
          <p:nvPr/>
        </p:nvGrpSpPr>
        <p:grpSpPr>
          <a:xfrm>
            <a:off x="7743120" y="6222570"/>
            <a:ext cx="855000" cy="193680"/>
            <a:chOff x="7743120" y="6222570"/>
            <a:chExt cx="855000" cy="1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43AC412B-F61F-10CC-7798-C0BC4E15E258}"/>
                    </a:ext>
                  </a:extLst>
                </p14:cNvPr>
                <p14:cNvContentPartPr/>
                <p14:nvPr/>
              </p14:nvContentPartPr>
              <p14:xfrm>
                <a:off x="7743120" y="6229770"/>
                <a:ext cx="87840" cy="1281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43AC412B-F61F-10CC-7798-C0BC4E15E258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7735560" y="6222210"/>
                  <a:ext cx="1029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6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CC78AF02-5AA3-9925-C153-D22398ECB708}"/>
                    </a:ext>
                  </a:extLst>
                </p14:cNvPr>
                <p14:cNvContentPartPr/>
                <p14:nvPr/>
              </p14:nvContentPartPr>
              <p14:xfrm>
                <a:off x="7767960" y="6297450"/>
                <a:ext cx="49320" cy="252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CC78AF02-5AA3-9925-C153-D22398ECB708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7760400" y="6289890"/>
                  <a:ext cx="644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8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177232B3-E3EA-F4C4-1743-EE859AF43AB3}"/>
                    </a:ext>
                  </a:extLst>
                </p14:cNvPr>
                <p14:cNvContentPartPr/>
                <p14:nvPr/>
              </p14:nvContentPartPr>
              <p14:xfrm>
                <a:off x="7875600" y="6243450"/>
                <a:ext cx="17640" cy="9576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177232B3-E3EA-F4C4-1743-EE859AF43AB3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7868040" y="6235890"/>
                  <a:ext cx="32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0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046E517A-3EDE-4CBE-3C58-6A033B019954}"/>
                    </a:ext>
                  </a:extLst>
                </p14:cNvPr>
                <p14:cNvContentPartPr/>
                <p14:nvPr/>
              </p14:nvContentPartPr>
              <p14:xfrm>
                <a:off x="8036520" y="6233370"/>
                <a:ext cx="68040" cy="5580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046E517A-3EDE-4CBE-3C58-6A033B019954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8028960" y="6225810"/>
                  <a:ext cx="831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72107D01-58B5-9A8D-A587-B4EC5F918B05}"/>
                    </a:ext>
                  </a:extLst>
                </p14:cNvPr>
                <p14:cNvContentPartPr/>
                <p14:nvPr/>
              </p14:nvContentPartPr>
              <p14:xfrm>
                <a:off x="8014920" y="6305010"/>
                <a:ext cx="60480" cy="756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72107D01-58B5-9A8D-A587-B4EC5F918B05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8007360" y="6297450"/>
                  <a:ext cx="756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654A754D-D593-2078-CC41-8548C3869C5E}"/>
                    </a:ext>
                  </a:extLst>
                </p14:cNvPr>
                <p14:cNvContentPartPr/>
                <p14:nvPr/>
              </p14:nvContentPartPr>
              <p14:xfrm>
                <a:off x="8063520" y="6302490"/>
                <a:ext cx="7560" cy="5652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654A754D-D593-2078-CC41-8548C3869C5E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8055960" y="6294930"/>
                  <a:ext cx="226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31ECCBAB-0990-7268-8561-774FB4A17254}"/>
                    </a:ext>
                  </a:extLst>
                </p14:cNvPr>
                <p14:cNvContentPartPr/>
                <p14:nvPr/>
              </p14:nvContentPartPr>
              <p14:xfrm>
                <a:off x="8144520" y="6293130"/>
                <a:ext cx="30960" cy="108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31ECCBAB-0990-7268-8561-774FB4A17254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8137320" y="6285570"/>
                  <a:ext cx="460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B63DCB66-659A-38DE-40FD-2FE0AEDF8692}"/>
                    </a:ext>
                  </a:extLst>
                </p14:cNvPr>
                <p14:cNvContentPartPr/>
                <p14:nvPr/>
              </p14:nvContentPartPr>
              <p14:xfrm>
                <a:off x="8202480" y="6222570"/>
                <a:ext cx="19440" cy="11592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B63DCB66-659A-38DE-40FD-2FE0AEDF8692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8194920" y="6215010"/>
                  <a:ext cx="345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0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A9C1754D-8CC7-28A5-9E2C-275A25901C93}"/>
                    </a:ext>
                  </a:extLst>
                </p14:cNvPr>
                <p14:cNvContentPartPr/>
                <p14:nvPr/>
              </p14:nvContentPartPr>
              <p14:xfrm>
                <a:off x="8345040" y="6257850"/>
                <a:ext cx="64800" cy="5328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A9C1754D-8CC7-28A5-9E2C-275A25901C93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8337480" y="6250290"/>
                  <a:ext cx="79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2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32062FBF-9849-B4C0-2063-70480B8EE5EF}"/>
                    </a:ext>
                  </a:extLst>
                </p14:cNvPr>
                <p14:cNvContentPartPr/>
                <p14:nvPr/>
              </p14:nvContentPartPr>
              <p14:xfrm>
                <a:off x="8346120" y="6323730"/>
                <a:ext cx="6480" cy="5544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32062FBF-9849-B4C0-2063-70480B8EE5EF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8338560" y="6316170"/>
                  <a:ext cx="21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4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DA48B425-EF97-C95F-3882-D2D72179907A}"/>
                    </a:ext>
                  </a:extLst>
                </p14:cNvPr>
                <p14:cNvContentPartPr/>
                <p14:nvPr/>
              </p14:nvContentPartPr>
              <p14:xfrm>
                <a:off x="8393280" y="6342450"/>
                <a:ext cx="9360" cy="4500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DA48B425-EF97-C95F-3882-D2D72179907A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8385720" y="6334890"/>
                  <a:ext cx="244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6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ADAA151B-914E-9581-10AA-72D3C462CACF}"/>
                    </a:ext>
                  </a:extLst>
                </p14:cNvPr>
                <p14:cNvContentPartPr/>
                <p14:nvPr/>
              </p14:nvContentPartPr>
              <p14:xfrm>
                <a:off x="8279160" y="6390690"/>
                <a:ext cx="220680" cy="1008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ADAA151B-914E-9581-10AA-72D3C462CACF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8271600" y="6383130"/>
                  <a:ext cx="235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8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6471768A-8A9A-56E5-070D-B9361ABA03F2}"/>
                    </a:ext>
                  </a:extLst>
                </p14:cNvPr>
                <p14:cNvContentPartPr/>
                <p14:nvPr/>
              </p14:nvContentPartPr>
              <p14:xfrm>
                <a:off x="8597760" y="6415890"/>
                <a:ext cx="360" cy="36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6471768A-8A9A-56E5-070D-B9361ABA03F2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8590200" y="64083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9">
            <p14:nvContentPartPr>
              <p14:cNvPr id="593" name="Input penna 592">
                <a:extLst>
                  <a:ext uri="{FF2B5EF4-FFF2-40B4-BE49-F238E27FC236}">
                    <a16:creationId xmlns:a16="http://schemas.microsoft.com/office/drawing/2014/main" id="{9943CBBE-2235-FA49-543D-25837DA9A23C}"/>
                  </a:ext>
                </a:extLst>
              </p14:cNvPr>
              <p14:cNvContentPartPr/>
              <p14:nvPr/>
            </p14:nvContentPartPr>
            <p14:xfrm>
              <a:off x="8559600" y="5808210"/>
              <a:ext cx="5400" cy="16920"/>
            </p14:xfrm>
          </p:contentPart>
        </mc:Choice>
        <mc:Fallback>
          <p:pic>
            <p:nvPicPr>
              <p:cNvPr id="593" name="Input penna 592">
                <a:extLst>
                  <a:ext uri="{FF2B5EF4-FFF2-40B4-BE49-F238E27FC236}">
                    <a16:creationId xmlns:a16="http://schemas.microsoft.com/office/drawing/2014/main" id="{9943CBBE-2235-FA49-543D-25837DA9A23C}"/>
                  </a:ext>
                </a:extLst>
              </p:cNvPr>
              <p:cNvPicPr/>
              <p:nvPr/>
            </p:nvPicPr>
            <p:blipFill>
              <a:blip r:embed="rId820"/>
              <a:stretch>
                <a:fillRect/>
              </a:stretch>
            </p:blipFill>
            <p:spPr>
              <a:xfrm>
                <a:off x="8552040" y="5800650"/>
                <a:ext cx="20520" cy="3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03" name="Gruppo 602">
            <a:extLst>
              <a:ext uri="{FF2B5EF4-FFF2-40B4-BE49-F238E27FC236}">
                <a16:creationId xmlns:a16="http://schemas.microsoft.com/office/drawing/2014/main" id="{5BEE10B4-2030-E310-F892-067F6000DF2F}"/>
              </a:ext>
            </a:extLst>
          </p:cNvPr>
          <p:cNvGrpSpPr/>
          <p:nvPr/>
        </p:nvGrpSpPr>
        <p:grpSpPr>
          <a:xfrm>
            <a:off x="3189905" y="6563235"/>
            <a:ext cx="959760" cy="289080"/>
            <a:chOff x="3189905" y="6563235"/>
            <a:chExt cx="959760" cy="28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C81ADE8E-5C3C-C0A5-E732-FE6BCF4CBB6F}"/>
                    </a:ext>
                  </a:extLst>
                </p14:cNvPr>
                <p14:cNvContentPartPr/>
                <p14:nvPr/>
              </p14:nvContentPartPr>
              <p14:xfrm>
                <a:off x="3390065" y="6635955"/>
                <a:ext cx="15480" cy="8424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C81ADE8E-5C3C-C0A5-E732-FE6BCF4CBB6F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3382505" y="6628395"/>
                  <a:ext cx="306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1FEC157A-5A3C-D80A-1604-346BEB92664B}"/>
                    </a:ext>
                  </a:extLst>
                </p14:cNvPr>
                <p14:cNvContentPartPr/>
                <p14:nvPr/>
              </p14:nvContentPartPr>
              <p14:xfrm>
                <a:off x="3392585" y="6803355"/>
                <a:ext cx="14400" cy="1332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1FEC157A-5A3C-D80A-1604-346BEB92664B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3385025" y="6795795"/>
                  <a:ext cx="29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5BDCDE2B-C324-1C95-8D3A-C0F2291EED22}"/>
                    </a:ext>
                  </a:extLst>
                </p14:cNvPr>
                <p14:cNvContentPartPr/>
                <p14:nvPr/>
              </p14:nvContentPartPr>
              <p14:xfrm>
                <a:off x="3189905" y="6563235"/>
                <a:ext cx="423360" cy="28332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5BDCDE2B-C324-1C95-8D3A-C0F2291EED22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3182345" y="6555675"/>
                  <a:ext cx="43812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EF09D14F-47CC-F5D8-F985-64CD49C458AE}"/>
                    </a:ext>
                  </a:extLst>
                </p14:cNvPr>
                <p14:cNvContentPartPr/>
                <p14:nvPr/>
              </p14:nvContentPartPr>
              <p14:xfrm>
                <a:off x="3736745" y="6585915"/>
                <a:ext cx="162000" cy="26640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EF09D14F-47CC-F5D8-F985-64CD49C458AE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3729185" y="6578355"/>
                  <a:ext cx="1771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F00976CF-B9C0-F457-4A24-4F6246BCBE2A}"/>
                    </a:ext>
                  </a:extLst>
                </p14:cNvPr>
                <p14:cNvContentPartPr/>
                <p14:nvPr/>
              </p14:nvContentPartPr>
              <p14:xfrm>
                <a:off x="3892265" y="6597075"/>
                <a:ext cx="108000" cy="20952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F00976CF-B9C0-F457-4A24-4F6246BCBE2A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3884705" y="6589515"/>
                  <a:ext cx="1231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3AB4E918-C707-CD1E-AC10-722CBB78572E}"/>
                    </a:ext>
                  </a:extLst>
                </p14:cNvPr>
                <p14:cNvContentPartPr/>
                <p14:nvPr/>
              </p14:nvContentPartPr>
              <p14:xfrm>
                <a:off x="4018985" y="6625155"/>
                <a:ext cx="130680" cy="16704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3AB4E918-C707-CD1E-AC10-722CBB78572E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4011425" y="6617595"/>
                  <a:ext cx="145440" cy="18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3">
            <p14:nvContentPartPr>
              <p14:cNvPr id="604" name="Input penna 603">
                <a:extLst>
                  <a:ext uri="{FF2B5EF4-FFF2-40B4-BE49-F238E27FC236}">
                    <a16:creationId xmlns:a16="http://schemas.microsoft.com/office/drawing/2014/main" id="{E7ECEEA2-6CEA-43D1-EEDC-C800197631A1}"/>
                  </a:ext>
                </a:extLst>
              </p14:cNvPr>
              <p14:cNvContentPartPr/>
              <p14:nvPr/>
            </p14:nvContentPartPr>
            <p14:xfrm>
              <a:off x="4347675" y="6670545"/>
              <a:ext cx="177120" cy="137880"/>
            </p14:xfrm>
          </p:contentPart>
        </mc:Choice>
        <mc:Fallback>
          <p:pic>
            <p:nvPicPr>
              <p:cNvPr id="604" name="Input penna 603">
                <a:extLst>
                  <a:ext uri="{FF2B5EF4-FFF2-40B4-BE49-F238E27FC236}">
                    <a16:creationId xmlns:a16="http://schemas.microsoft.com/office/drawing/2014/main" id="{E7ECEEA2-6CEA-43D1-EEDC-C800197631A1}"/>
                  </a:ext>
                </a:extLst>
              </p:cNvPr>
              <p:cNvPicPr/>
              <p:nvPr/>
            </p:nvPicPr>
            <p:blipFill>
              <a:blip r:embed="rId834"/>
              <a:stretch>
                <a:fillRect/>
              </a:stretch>
            </p:blipFill>
            <p:spPr>
              <a:xfrm>
                <a:off x="4340115" y="6662985"/>
                <a:ext cx="191880" cy="15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6" name="Gruppo 615">
            <a:extLst>
              <a:ext uri="{FF2B5EF4-FFF2-40B4-BE49-F238E27FC236}">
                <a16:creationId xmlns:a16="http://schemas.microsoft.com/office/drawing/2014/main" id="{DBAB8ADC-B90C-7BB0-2F06-295AB126551D}"/>
              </a:ext>
            </a:extLst>
          </p:cNvPr>
          <p:cNvGrpSpPr/>
          <p:nvPr/>
        </p:nvGrpSpPr>
        <p:grpSpPr>
          <a:xfrm>
            <a:off x="4785075" y="6623745"/>
            <a:ext cx="645480" cy="221400"/>
            <a:chOff x="4785075" y="6623745"/>
            <a:chExt cx="645480" cy="22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9FFCBFE1-FE27-E999-4EA3-8DAF50B89760}"/>
                    </a:ext>
                  </a:extLst>
                </p14:cNvPr>
                <p14:cNvContentPartPr/>
                <p14:nvPr/>
              </p14:nvContentPartPr>
              <p14:xfrm>
                <a:off x="4785075" y="6671625"/>
                <a:ext cx="124920" cy="17352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9FFCBFE1-FE27-E999-4EA3-8DAF50B89760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4777515" y="6664065"/>
                  <a:ext cx="1396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6E4FF240-CFB2-ABE7-3F0B-2DE5F9B66587}"/>
                    </a:ext>
                  </a:extLst>
                </p14:cNvPr>
                <p14:cNvContentPartPr/>
                <p14:nvPr/>
              </p14:nvContentPartPr>
              <p14:xfrm>
                <a:off x="4911795" y="6706905"/>
                <a:ext cx="54360" cy="6588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6E4FF240-CFB2-ABE7-3F0B-2DE5F9B66587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4904235" y="6699345"/>
                  <a:ext cx="694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6C784CF6-A791-E5DF-19AC-4BFECD36F979}"/>
                    </a:ext>
                  </a:extLst>
                </p14:cNvPr>
                <p14:cNvContentPartPr/>
                <p14:nvPr/>
              </p14:nvContentPartPr>
              <p14:xfrm>
                <a:off x="4973355" y="6704745"/>
                <a:ext cx="57240" cy="10260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6C784CF6-A791-E5DF-19AC-4BFECD36F979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4965795" y="6697185"/>
                  <a:ext cx="723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6367DDB4-41A5-BC97-37AE-610A912A2639}"/>
                    </a:ext>
                  </a:extLst>
                </p14:cNvPr>
                <p14:cNvContentPartPr/>
                <p14:nvPr/>
              </p14:nvContentPartPr>
              <p14:xfrm>
                <a:off x="5026275" y="6656145"/>
                <a:ext cx="37440" cy="13752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6367DDB4-41A5-BC97-37AE-610A912A2639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5018715" y="6648585"/>
                  <a:ext cx="525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E37E9FFF-F125-3568-98B7-1A7A1DF6DAD3}"/>
                    </a:ext>
                  </a:extLst>
                </p14:cNvPr>
                <p14:cNvContentPartPr/>
                <p14:nvPr/>
              </p14:nvContentPartPr>
              <p14:xfrm>
                <a:off x="5038515" y="6750105"/>
                <a:ext cx="32760" cy="1656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E37E9FFF-F125-3568-98B7-1A7A1DF6DAD3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5030955" y="6742545"/>
                  <a:ext cx="475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47C2BA4E-EE08-E23C-C452-671100AC2C7C}"/>
                    </a:ext>
                  </a:extLst>
                </p14:cNvPr>
                <p14:cNvContentPartPr/>
                <p14:nvPr/>
              </p14:nvContentPartPr>
              <p14:xfrm>
                <a:off x="5097195" y="6710505"/>
                <a:ext cx="25560" cy="7128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47C2BA4E-EE08-E23C-C452-671100AC2C7C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5089995" y="6702945"/>
                  <a:ext cx="406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5183DDB0-F6FB-C3D6-A2AB-FECB3983F933}"/>
                    </a:ext>
                  </a:extLst>
                </p14:cNvPr>
                <p14:cNvContentPartPr/>
                <p14:nvPr/>
              </p14:nvContentPartPr>
              <p14:xfrm>
                <a:off x="5154435" y="6729945"/>
                <a:ext cx="38880" cy="3996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5183DDB0-F6FB-C3D6-A2AB-FECB3983F933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5146875" y="6722385"/>
                  <a:ext cx="540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E3CFDC3E-5E59-6777-E339-D0E7A2F393C4}"/>
                    </a:ext>
                  </a:extLst>
                </p14:cNvPr>
                <p14:cNvContentPartPr/>
                <p14:nvPr/>
              </p14:nvContentPartPr>
              <p14:xfrm>
                <a:off x="5217075" y="6687825"/>
                <a:ext cx="50760" cy="8784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E3CFDC3E-5E59-6777-E339-D0E7A2F393C4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5209515" y="6680265"/>
                  <a:ext cx="65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72F9EF77-1543-0D4B-F136-3B803FBAFF33}"/>
                    </a:ext>
                  </a:extLst>
                </p14:cNvPr>
                <p14:cNvContentPartPr/>
                <p14:nvPr/>
              </p14:nvContentPartPr>
              <p14:xfrm>
                <a:off x="5286195" y="6623745"/>
                <a:ext cx="97560" cy="14220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72F9EF77-1543-0D4B-F136-3B803FBAFF33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5278635" y="6616185"/>
                  <a:ext cx="1126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9DFBE910-FE6D-1171-BBBD-1E23A979399E}"/>
                    </a:ext>
                  </a:extLst>
                </p14:cNvPr>
                <p14:cNvContentPartPr/>
                <p14:nvPr/>
              </p14:nvContentPartPr>
              <p14:xfrm>
                <a:off x="5360355" y="6679185"/>
                <a:ext cx="70200" cy="9360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9DFBE910-FE6D-1171-BBBD-1E23A979399E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5352795" y="6671625"/>
                  <a:ext cx="8532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7" name="Gruppo 626">
            <a:extLst>
              <a:ext uri="{FF2B5EF4-FFF2-40B4-BE49-F238E27FC236}">
                <a16:creationId xmlns:a16="http://schemas.microsoft.com/office/drawing/2014/main" id="{36F9B5C1-024D-4454-2086-6A6FCEFF5104}"/>
              </a:ext>
            </a:extLst>
          </p:cNvPr>
          <p:cNvGrpSpPr/>
          <p:nvPr/>
        </p:nvGrpSpPr>
        <p:grpSpPr>
          <a:xfrm>
            <a:off x="5743495" y="6599720"/>
            <a:ext cx="612720" cy="215640"/>
            <a:chOff x="5743495" y="6599720"/>
            <a:chExt cx="61272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17387EE3-9F4F-D870-259B-8D48EAFDCA64}"/>
                    </a:ext>
                  </a:extLst>
                </p14:cNvPr>
                <p14:cNvContentPartPr/>
                <p14:nvPr/>
              </p14:nvContentPartPr>
              <p14:xfrm>
                <a:off x="5743495" y="6664880"/>
                <a:ext cx="51840" cy="15048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17387EE3-9F4F-D870-259B-8D48EAFDCA64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5735935" y="6657320"/>
                  <a:ext cx="669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66D0E0D1-8D6D-B084-8900-F1CA9D9D8F98}"/>
                    </a:ext>
                  </a:extLst>
                </p14:cNvPr>
                <p14:cNvContentPartPr/>
                <p14:nvPr/>
              </p14:nvContentPartPr>
              <p14:xfrm>
                <a:off x="5802535" y="6698720"/>
                <a:ext cx="52200" cy="7632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66D0E0D1-8D6D-B084-8900-F1CA9D9D8F98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5795335" y="6691160"/>
                  <a:ext cx="673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00162E9D-CF39-54FF-26D3-9760C353F7E4}"/>
                    </a:ext>
                  </a:extLst>
                </p14:cNvPr>
                <p14:cNvContentPartPr/>
                <p14:nvPr/>
              </p14:nvContentPartPr>
              <p14:xfrm>
                <a:off x="5915935" y="6701240"/>
                <a:ext cx="26280" cy="6372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00162E9D-CF39-54FF-26D3-9760C353F7E4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5908375" y="6693680"/>
                  <a:ext cx="410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10D781DD-7FB8-66F5-7F8B-BA9BBA6430D6}"/>
                    </a:ext>
                  </a:extLst>
                </p14:cNvPr>
                <p14:cNvContentPartPr/>
                <p14:nvPr/>
              </p14:nvContentPartPr>
              <p14:xfrm>
                <a:off x="5981455" y="6689360"/>
                <a:ext cx="20160" cy="7344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10D781DD-7FB8-66F5-7F8B-BA9BBA6430D6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5973895" y="6681800"/>
                  <a:ext cx="352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1190CDE5-067E-DBF5-B7CB-72B67F244912}"/>
                    </a:ext>
                  </a:extLst>
                </p14:cNvPr>
                <p14:cNvContentPartPr/>
                <p14:nvPr/>
              </p14:nvContentPartPr>
              <p14:xfrm>
                <a:off x="6033655" y="6695480"/>
                <a:ext cx="39240" cy="5544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1190CDE5-067E-DBF5-B7CB-72B67F244912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6026095" y="6687920"/>
                  <a:ext cx="543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1C47AD5D-CEF6-80AA-8BDF-EEC065AB4897}"/>
                    </a:ext>
                  </a:extLst>
                </p14:cNvPr>
                <p14:cNvContentPartPr/>
                <p14:nvPr/>
              </p14:nvContentPartPr>
              <p14:xfrm>
                <a:off x="6109615" y="6692240"/>
                <a:ext cx="84240" cy="4536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1C47AD5D-CEF6-80AA-8BDF-EEC065AB4897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6102055" y="6684680"/>
                  <a:ext cx="993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C3242B65-DC99-68E6-32C5-BD070166DA4D}"/>
                    </a:ext>
                  </a:extLst>
                </p14:cNvPr>
                <p14:cNvContentPartPr/>
                <p14:nvPr/>
              </p14:nvContentPartPr>
              <p14:xfrm>
                <a:off x="6205735" y="6686120"/>
                <a:ext cx="56160" cy="6840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C3242B65-DC99-68E6-32C5-BD070166DA4D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6198175" y="6678560"/>
                  <a:ext cx="712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14989225-59A8-AE0F-FC32-25926375F7D2}"/>
                    </a:ext>
                  </a:extLst>
                </p14:cNvPr>
                <p14:cNvContentPartPr/>
                <p14:nvPr/>
              </p14:nvContentPartPr>
              <p14:xfrm>
                <a:off x="6347575" y="6599720"/>
                <a:ext cx="360" cy="9936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14989225-59A8-AE0F-FC32-25926375F7D2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6340015" y="6592160"/>
                  <a:ext cx="154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24A06649-04F1-CDB9-DC74-FEED243C460A}"/>
                    </a:ext>
                  </a:extLst>
                </p14:cNvPr>
                <p14:cNvContentPartPr/>
                <p14:nvPr/>
              </p14:nvContentPartPr>
              <p14:xfrm>
                <a:off x="6354055" y="6772520"/>
                <a:ext cx="2160" cy="180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24A06649-04F1-CDB9-DC74-FEED243C460A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6346495" y="6764960"/>
                  <a:ext cx="1728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3" name="Gruppo 642">
            <a:extLst>
              <a:ext uri="{FF2B5EF4-FFF2-40B4-BE49-F238E27FC236}">
                <a16:creationId xmlns:a16="http://schemas.microsoft.com/office/drawing/2014/main" id="{FA43E8E0-EBE8-E427-9A64-E7A56819684E}"/>
              </a:ext>
            </a:extLst>
          </p:cNvPr>
          <p:cNvGrpSpPr/>
          <p:nvPr/>
        </p:nvGrpSpPr>
        <p:grpSpPr>
          <a:xfrm>
            <a:off x="6569455" y="6561755"/>
            <a:ext cx="603000" cy="285840"/>
            <a:chOff x="6569455" y="6561755"/>
            <a:chExt cx="603000" cy="28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3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C63CE3EB-A91B-E164-FF19-60C318066EC8}"/>
                    </a:ext>
                  </a:extLst>
                </p14:cNvPr>
                <p14:cNvContentPartPr/>
                <p14:nvPr/>
              </p14:nvContentPartPr>
              <p14:xfrm>
                <a:off x="6569455" y="6561755"/>
                <a:ext cx="164160" cy="28584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C63CE3EB-A91B-E164-FF19-60C318066EC8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6561895" y="6554195"/>
                  <a:ext cx="1792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173A18EB-B6A1-77FB-D84D-6B26E01ABFDE}"/>
                    </a:ext>
                  </a:extLst>
                </p14:cNvPr>
                <p14:cNvContentPartPr/>
                <p14:nvPr/>
              </p14:nvContentPartPr>
              <p14:xfrm>
                <a:off x="6733975" y="6651395"/>
                <a:ext cx="74880" cy="12240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173A18EB-B6A1-77FB-D84D-6B26E01ABFDE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6726415" y="6643835"/>
                  <a:ext cx="900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5FA8C92E-90A4-8159-8EED-1F805646E334}"/>
                    </a:ext>
                  </a:extLst>
                </p14:cNvPr>
                <p14:cNvContentPartPr/>
                <p14:nvPr/>
              </p14:nvContentPartPr>
              <p14:xfrm>
                <a:off x="6849535" y="6676955"/>
                <a:ext cx="67680" cy="6444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5FA8C92E-90A4-8159-8EED-1F805646E334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6841975" y="6669395"/>
                  <a:ext cx="828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EB968599-BAA6-684F-AA06-35970B80EBF8}"/>
                    </a:ext>
                  </a:extLst>
                </p14:cNvPr>
                <p14:cNvContentPartPr/>
                <p14:nvPr/>
              </p14:nvContentPartPr>
              <p14:xfrm>
                <a:off x="6930175" y="6676235"/>
                <a:ext cx="46080" cy="7452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EB968599-BAA6-684F-AA06-35970B80EBF8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6922615" y="6668675"/>
                  <a:ext cx="612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A375DF1C-3BEA-F25A-386F-7715B0A80062}"/>
                    </a:ext>
                  </a:extLst>
                </p14:cNvPr>
                <p14:cNvContentPartPr/>
                <p14:nvPr/>
              </p14:nvContentPartPr>
              <p14:xfrm>
                <a:off x="7039255" y="6632315"/>
                <a:ext cx="95040" cy="10980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A375DF1C-3BEA-F25A-386F-7715B0A80062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7031695" y="6624755"/>
                  <a:ext cx="1101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3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37932525-5B0F-31FB-DDAC-64C9351798B8}"/>
                    </a:ext>
                  </a:extLst>
                </p14:cNvPr>
                <p14:cNvContentPartPr/>
                <p14:nvPr/>
              </p14:nvContentPartPr>
              <p14:xfrm>
                <a:off x="7160575" y="6685235"/>
                <a:ext cx="11880" cy="7272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37932525-5B0F-31FB-DDAC-64C9351798B8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7153015" y="6677675"/>
                  <a:ext cx="2700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1" name="Gruppo 640">
            <a:extLst>
              <a:ext uri="{FF2B5EF4-FFF2-40B4-BE49-F238E27FC236}">
                <a16:creationId xmlns:a16="http://schemas.microsoft.com/office/drawing/2014/main" id="{B1712D57-245A-3F7E-F561-2CD9B6B464FF}"/>
              </a:ext>
            </a:extLst>
          </p:cNvPr>
          <p:cNvGrpSpPr/>
          <p:nvPr/>
        </p:nvGrpSpPr>
        <p:grpSpPr>
          <a:xfrm>
            <a:off x="7358215" y="6610355"/>
            <a:ext cx="378000" cy="137160"/>
            <a:chOff x="7358215" y="6610355"/>
            <a:chExt cx="378000" cy="13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5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3303EF21-12FB-9196-F057-17AFB4F9094C}"/>
                    </a:ext>
                  </a:extLst>
                </p14:cNvPr>
                <p14:cNvContentPartPr/>
                <p14:nvPr/>
              </p14:nvContentPartPr>
              <p14:xfrm>
                <a:off x="7358215" y="6663995"/>
                <a:ext cx="61200" cy="8352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3303EF21-12FB-9196-F057-17AFB4F9094C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7351015" y="6656435"/>
                  <a:ext cx="76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81C54A61-6CD6-405A-88C0-BC952E8F6597}"/>
                    </a:ext>
                  </a:extLst>
                </p14:cNvPr>
                <p14:cNvContentPartPr/>
                <p14:nvPr/>
              </p14:nvContentPartPr>
              <p14:xfrm>
                <a:off x="7455415" y="6668315"/>
                <a:ext cx="49320" cy="6516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81C54A61-6CD6-405A-88C0-BC952E8F6597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7447855" y="6660755"/>
                  <a:ext cx="640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F1A8EE49-E2BA-E65C-AAB1-443A87148AD2}"/>
                    </a:ext>
                  </a:extLst>
                </p14:cNvPr>
                <p14:cNvContentPartPr/>
                <p14:nvPr/>
              </p14:nvContentPartPr>
              <p14:xfrm>
                <a:off x="7522735" y="6674795"/>
                <a:ext cx="41400" cy="6480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F1A8EE49-E2BA-E65C-AAB1-443A87148AD2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7515175" y="6667235"/>
                  <a:ext cx="565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6EF7A46A-C2BC-B39C-C577-AC5316B613A2}"/>
                    </a:ext>
                  </a:extLst>
                </p14:cNvPr>
                <p14:cNvContentPartPr/>
                <p14:nvPr/>
              </p14:nvContentPartPr>
              <p14:xfrm>
                <a:off x="7600495" y="6610355"/>
                <a:ext cx="36000" cy="12564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6EF7A46A-C2BC-B39C-C577-AC5316B613A2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7592935" y="6602795"/>
                  <a:ext cx="511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64D27798-FDF0-ECB4-4BAB-A707B2F9AEC4}"/>
                    </a:ext>
                  </a:extLst>
                </p14:cNvPr>
                <p14:cNvContentPartPr/>
                <p14:nvPr/>
              </p14:nvContentPartPr>
              <p14:xfrm>
                <a:off x="7670335" y="6610715"/>
                <a:ext cx="16200" cy="10044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64D27798-FDF0-ECB4-4BAB-A707B2F9AEC4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7662775" y="6603155"/>
                  <a:ext cx="313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B82C1670-CD91-7796-CC23-04D0D5B201BB}"/>
                    </a:ext>
                  </a:extLst>
                </p14:cNvPr>
                <p14:cNvContentPartPr/>
                <p14:nvPr/>
              </p14:nvContentPartPr>
              <p14:xfrm>
                <a:off x="7689415" y="6671555"/>
                <a:ext cx="46800" cy="7164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B82C1670-CD91-7796-CC23-04D0D5B201BB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7681855" y="6663995"/>
                  <a:ext cx="6192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0" name="Gruppo 659">
            <a:extLst>
              <a:ext uri="{FF2B5EF4-FFF2-40B4-BE49-F238E27FC236}">
                <a16:creationId xmlns:a16="http://schemas.microsoft.com/office/drawing/2014/main" id="{6A48E020-CE7A-B633-236B-9287E84C3B64}"/>
              </a:ext>
            </a:extLst>
          </p:cNvPr>
          <p:cNvGrpSpPr/>
          <p:nvPr/>
        </p:nvGrpSpPr>
        <p:grpSpPr>
          <a:xfrm>
            <a:off x="7949235" y="6628680"/>
            <a:ext cx="182880" cy="136080"/>
            <a:chOff x="7949235" y="6628680"/>
            <a:chExt cx="18288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048410D3-B5BF-98E4-F463-6B5D4D143040}"/>
                    </a:ext>
                  </a:extLst>
                </p14:cNvPr>
                <p14:cNvContentPartPr/>
                <p14:nvPr/>
              </p14:nvContentPartPr>
              <p14:xfrm>
                <a:off x="7949235" y="6672600"/>
                <a:ext cx="77760" cy="6840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048410D3-B5BF-98E4-F463-6B5D4D143040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7941675" y="6665040"/>
                  <a:ext cx="928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01355CC9-35FD-27A7-692C-95E972FEE693}"/>
                    </a:ext>
                  </a:extLst>
                </p14:cNvPr>
                <p14:cNvContentPartPr/>
                <p14:nvPr/>
              </p14:nvContentPartPr>
              <p14:xfrm>
                <a:off x="8029875" y="6628680"/>
                <a:ext cx="36000" cy="8460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01355CC9-35FD-27A7-692C-95E972FEE693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8022315" y="6621120"/>
                  <a:ext cx="51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905AC916-C23A-ACAD-5850-39E9532881DE}"/>
                    </a:ext>
                  </a:extLst>
                </p14:cNvPr>
                <p14:cNvContentPartPr/>
                <p14:nvPr/>
              </p14:nvContentPartPr>
              <p14:xfrm>
                <a:off x="8083875" y="6686280"/>
                <a:ext cx="48240" cy="7848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905AC916-C23A-ACAD-5850-39E9532881DE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8076315" y="6678720"/>
                  <a:ext cx="6336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8" name="Gruppo 657">
            <a:extLst>
              <a:ext uri="{FF2B5EF4-FFF2-40B4-BE49-F238E27FC236}">
                <a16:creationId xmlns:a16="http://schemas.microsoft.com/office/drawing/2014/main" id="{58663EE4-760A-F2E7-E7E9-C7991D87BEC1}"/>
              </a:ext>
            </a:extLst>
          </p:cNvPr>
          <p:cNvGrpSpPr/>
          <p:nvPr/>
        </p:nvGrpSpPr>
        <p:grpSpPr>
          <a:xfrm>
            <a:off x="8379270" y="6571600"/>
            <a:ext cx="96480" cy="192240"/>
            <a:chOff x="8379270" y="6571600"/>
            <a:chExt cx="9648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A0E9FC5F-84A7-6334-9637-BC8699BC862F}"/>
                    </a:ext>
                  </a:extLst>
                </p14:cNvPr>
                <p14:cNvContentPartPr/>
                <p14:nvPr/>
              </p14:nvContentPartPr>
              <p14:xfrm>
                <a:off x="8379270" y="6571600"/>
                <a:ext cx="34920" cy="17460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A0E9FC5F-84A7-6334-9637-BC8699BC862F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8371710" y="6564040"/>
                  <a:ext cx="496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7CD88D32-E148-C312-08B0-C322DB1220D2}"/>
                    </a:ext>
                  </a:extLst>
                </p14:cNvPr>
                <p14:cNvContentPartPr/>
                <p14:nvPr/>
              </p14:nvContentPartPr>
              <p14:xfrm>
                <a:off x="8393670" y="6671680"/>
                <a:ext cx="18000" cy="1080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7CD88D32-E148-C312-08B0-C322DB1220D2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8386110" y="6664120"/>
                  <a:ext cx="327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2F2660D9-F345-05B4-743D-36B73658649E}"/>
                    </a:ext>
                  </a:extLst>
                </p14:cNvPr>
                <p14:cNvContentPartPr/>
                <p14:nvPr/>
              </p14:nvContentPartPr>
              <p14:xfrm>
                <a:off x="8449830" y="6696880"/>
                <a:ext cx="25920" cy="6696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2F2660D9-F345-05B4-743D-36B73658649E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8442270" y="6689320"/>
                  <a:ext cx="4104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6" name="Gruppo 665">
            <a:extLst>
              <a:ext uri="{FF2B5EF4-FFF2-40B4-BE49-F238E27FC236}">
                <a16:creationId xmlns:a16="http://schemas.microsoft.com/office/drawing/2014/main" id="{103FF14F-AC80-0553-1D9D-9F4354659308}"/>
              </a:ext>
            </a:extLst>
          </p:cNvPr>
          <p:cNvGrpSpPr/>
          <p:nvPr/>
        </p:nvGrpSpPr>
        <p:grpSpPr>
          <a:xfrm>
            <a:off x="8722350" y="6539200"/>
            <a:ext cx="689400" cy="297000"/>
            <a:chOff x="8722350" y="6539200"/>
            <a:chExt cx="689400" cy="29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25D5623B-C2BE-3038-A9C3-ADB4F9E7E653}"/>
                    </a:ext>
                  </a:extLst>
                </p14:cNvPr>
                <p14:cNvContentPartPr/>
                <p14:nvPr/>
              </p14:nvContentPartPr>
              <p14:xfrm>
                <a:off x="8722350" y="6646120"/>
                <a:ext cx="100440" cy="19008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25D5623B-C2BE-3038-A9C3-ADB4F9E7E653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8714790" y="6638920"/>
                  <a:ext cx="1155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1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DC5E3425-F309-C83A-5CFC-45A803B8877D}"/>
                    </a:ext>
                  </a:extLst>
                </p14:cNvPr>
                <p14:cNvContentPartPr/>
                <p14:nvPr/>
              </p14:nvContentPartPr>
              <p14:xfrm>
                <a:off x="8838990" y="6678520"/>
                <a:ext cx="20520" cy="7596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DC5E3425-F309-C83A-5CFC-45A803B8877D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8831790" y="6670960"/>
                  <a:ext cx="356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8297AC46-E1BD-A45D-E91F-4E2D28F38173}"/>
                    </a:ext>
                  </a:extLst>
                </p14:cNvPr>
                <p14:cNvContentPartPr/>
                <p14:nvPr/>
              </p14:nvContentPartPr>
              <p14:xfrm>
                <a:off x="8904150" y="6684280"/>
                <a:ext cx="43920" cy="5544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8297AC46-E1BD-A45D-E91F-4E2D28F38173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8896590" y="6676720"/>
                  <a:ext cx="590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171BD0C6-2B7C-8D5A-9314-6D329BB6E53F}"/>
                    </a:ext>
                  </a:extLst>
                </p14:cNvPr>
                <p14:cNvContentPartPr/>
                <p14:nvPr/>
              </p14:nvContentPartPr>
              <p14:xfrm>
                <a:off x="9003870" y="6677800"/>
                <a:ext cx="33120" cy="5040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171BD0C6-2B7C-8D5A-9314-6D329BB6E53F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8996310" y="6670240"/>
                  <a:ext cx="482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E63BFB53-8CDF-180C-951E-A7748D2F6738}"/>
                    </a:ext>
                  </a:extLst>
                </p14:cNvPr>
                <p14:cNvContentPartPr/>
                <p14:nvPr/>
              </p14:nvContentPartPr>
              <p14:xfrm>
                <a:off x="9065790" y="6673120"/>
                <a:ext cx="49320" cy="6732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E63BFB53-8CDF-180C-951E-A7748D2F6738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9058230" y="6665560"/>
                  <a:ext cx="64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78FFD048-D64F-A0AB-7C9D-FD9F9B1B5C0F}"/>
                    </a:ext>
                  </a:extLst>
                </p14:cNvPr>
                <p14:cNvContentPartPr/>
                <p14:nvPr/>
              </p14:nvContentPartPr>
              <p14:xfrm>
                <a:off x="9259470" y="6609040"/>
                <a:ext cx="3600" cy="252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78FFD048-D64F-A0AB-7C9D-FD9F9B1B5C0F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9251910" y="6601480"/>
                  <a:ext cx="187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1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048BCBEC-EA60-23AF-D4B9-344F214C793C}"/>
                    </a:ext>
                  </a:extLst>
                </p14:cNvPr>
                <p14:cNvContentPartPr/>
                <p14:nvPr/>
              </p14:nvContentPartPr>
              <p14:xfrm>
                <a:off x="9309510" y="6623800"/>
                <a:ext cx="2520" cy="324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048BCBEC-EA60-23AF-D4B9-344F214C793C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9301950" y="6616600"/>
                  <a:ext cx="176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6EFDC445-9302-D190-C717-7D2672B0B4BD}"/>
                    </a:ext>
                  </a:extLst>
                </p14:cNvPr>
                <p14:cNvContentPartPr/>
                <p14:nvPr/>
              </p14:nvContentPartPr>
              <p14:xfrm>
                <a:off x="9223470" y="6653320"/>
                <a:ext cx="96120" cy="6408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6EFDC445-9302-D190-C717-7D2672B0B4BD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9215910" y="6645760"/>
                  <a:ext cx="1112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776CFB69-A2B0-10A0-8282-72C0A467BF24}"/>
                    </a:ext>
                  </a:extLst>
                </p14:cNvPr>
                <p14:cNvContentPartPr/>
                <p14:nvPr/>
              </p14:nvContentPartPr>
              <p14:xfrm>
                <a:off x="9328590" y="6539200"/>
                <a:ext cx="83160" cy="27756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776CFB69-A2B0-10A0-8282-72C0A467BF24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9321390" y="6531640"/>
                  <a:ext cx="97920" cy="29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27">
            <p14:nvContentPartPr>
              <p14:cNvPr id="667" name="Input penna 666">
                <a:extLst>
                  <a:ext uri="{FF2B5EF4-FFF2-40B4-BE49-F238E27FC236}">
                    <a16:creationId xmlns:a16="http://schemas.microsoft.com/office/drawing/2014/main" id="{EBB3D089-5099-0451-6E06-F2618BF47F2A}"/>
                  </a:ext>
                </a:extLst>
              </p14:cNvPr>
              <p14:cNvContentPartPr/>
              <p14:nvPr/>
            </p14:nvContentPartPr>
            <p14:xfrm>
              <a:off x="1368700" y="512270"/>
              <a:ext cx="1506600" cy="57600"/>
            </p14:xfrm>
          </p:contentPart>
        </mc:Choice>
        <mc:Fallback>
          <p:pic>
            <p:nvPicPr>
              <p:cNvPr id="667" name="Input penna 666">
                <a:extLst>
                  <a:ext uri="{FF2B5EF4-FFF2-40B4-BE49-F238E27FC236}">
                    <a16:creationId xmlns:a16="http://schemas.microsoft.com/office/drawing/2014/main" id="{EBB3D089-5099-0451-6E06-F2618BF47F2A}"/>
                  </a:ext>
                </a:extLst>
              </p:cNvPr>
              <p:cNvPicPr/>
              <p:nvPr/>
            </p:nvPicPr>
            <p:blipFill>
              <a:blip r:embed="rId928"/>
              <a:stretch>
                <a:fillRect/>
              </a:stretch>
            </p:blipFill>
            <p:spPr>
              <a:xfrm>
                <a:off x="1361140" y="504710"/>
                <a:ext cx="152172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9">
            <p14:nvContentPartPr>
              <p14:cNvPr id="668" name="Input penna 667">
                <a:extLst>
                  <a:ext uri="{FF2B5EF4-FFF2-40B4-BE49-F238E27FC236}">
                    <a16:creationId xmlns:a16="http://schemas.microsoft.com/office/drawing/2014/main" id="{14E25C74-7C9C-CEA0-98EF-12966FB19613}"/>
                  </a:ext>
                </a:extLst>
              </p14:cNvPr>
              <p14:cNvContentPartPr/>
              <p14:nvPr/>
            </p14:nvContentPartPr>
            <p14:xfrm>
              <a:off x="7101078" y="1742525"/>
              <a:ext cx="583920" cy="14400"/>
            </p14:xfrm>
          </p:contentPart>
        </mc:Choice>
        <mc:Fallback>
          <p:pic>
            <p:nvPicPr>
              <p:cNvPr id="668" name="Input penna 667">
                <a:extLst>
                  <a:ext uri="{FF2B5EF4-FFF2-40B4-BE49-F238E27FC236}">
                    <a16:creationId xmlns:a16="http://schemas.microsoft.com/office/drawing/2014/main" id="{14E25C74-7C9C-CEA0-98EF-12966FB19613}"/>
                  </a:ext>
                </a:extLst>
              </p:cNvPr>
              <p:cNvPicPr/>
              <p:nvPr/>
            </p:nvPicPr>
            <p:blipFill>
              <a:blip r:embed="rId930"/>
              <a:stretch>
                <a:fillRect/>
              </a:stretch>
            </p:blipFill>
            <p:spPr>
              <a:xfrm>
                <a:off x="7093518" y="1734965"/>
                <a:ext cx="599040" cy="2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77" name="Gruppo 676">
            <a:extLst>
              <a:ext uri="{FF2B5EF4-FFF2-40B4-BE49-F238E27FC236}">
                <a16:creationId xmlns:a16="http://schemas.microsoft.com/office/drawing/2014/main" id="{0F25FE90-C9D1-6F2F-3843-9AC4C171A9FC}"/>
              </a:ext>
            </a:extLst>
          </p:cNvPr>
          <p:cNvGrpSpPr/>
          <p:nvPr/>
        </p:nvGrpSpPr>
        <p:grpSpPr>
          <a:xfrm>
            <a:off x="5202958" y="5115388"/>
            <a:ext cx="455040" cy="165960"/>
            <a:chOff x="5202958" y="5115388"/>
            <a:chExt cx="45504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3711E7E1-07CF-0FF7-5467-8F9884AC2ACB}"/>
                    </a:ext>
                  </a:extLst>
                </p14:cNvPr>
                <p14:cNvContentPartPr/>
                <p14:nvPr/>
              </p14:nvContentPartPr>
              <p14:xfrm>
                <a:off x="5304118" y="5128708"/>
                <a:ext cx="75960" cy="9072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3711E7E1-07CF-0FF7-5467-8F9884AC2ACB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5296558" y="5121148"/>
                  <a:ext cx="907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8C67EA88-F19B-ACFC-431D-59540F19620E}"/>
                    </a:ext>
                  </a:extLst>
                </p14:cNvPr>
                <p14:cNvContentPartPr/>
                <p14:nvPr/>
              </p14:nvContentPartPr>
              <p14:xfrm>
                <a:off x="5202958" y="5244628"/>
                <a:ext cx="128880" cy="3672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8C67EA88-F19B-ACFC-431D-59540F19620E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5195398" y="5237428"/>
                  <a:ext cx="1440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5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6B8C3BC4-4840-FDAC-1B15-9BDBC7809603}"/>
                    </a:ext>
                  </a:extLst>
                </p14:cNvPr>
                <p14:cNvContentPartPr/>
                <p14:nvPr/>
              </p14:nvContentPartPr>
              <p14:xfrm>
                <a:off x="5384758" y="5125108"/>
                <a:ext cx="81360" cy="11736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6B8C3BC4-4840-FDAC-1B15-9BDBC7809603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5377198" y="5117548"/>
                  <a:ext cx="964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7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2969419B-68AB-9894-A11B-786EA7B0BF23}"/>
                    </a:ext>
                  </a:extLst>
                </p14:cNvPr>
                <p14:cNvContentPartPr/>
                <p14:nvPr/>
              </p14:nvContentPartPr>
              <p14:xfrm>
                <a:off x="5517598" y="5156788"/>
                <a:ext cx="5400" cy="5868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2969419B-68AB-9894-A11B-786EA7B0BF23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5510038" y="5149228"/>
                  <a:ext cx="205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9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B3FF9A2E-5076-699E-DA29-8025555C8B9D}"/>
                    </a:ext>
                  </a:extLst>
                </p14:cNvPr>
                <p14:cNvContentPartPr/>
                <p14:nvPr/>
              </p14:nvContentPartPr>
              <p14:xfrm>
                <a:off x="5565118" y="5115388"/>
                <a:ext cx="92880" cy="9396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B3FF9A2E-5076-699E-DA29-8025555C8B9D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5557558" y="5107828"/>
                  <a:ext cx="108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1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656F1940-955C-548A-9552-5E79DF3AF64D}"/>
                    </a:ext>
                  </a:extLst>
                </p14:cNvPr>
                <p14:cNvContentPartPr/>
                <p14:nvPr/>
              </p14:nvContentPartPr>
              <p14:xfrm>
                <a:off x="5620918" y="5194228"/>
                <a:ext cx="18720" cy="4464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656F1940-955C-548A-9552-5E79DF3AF64D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5613358" y="5186668"/>
                  <a:ext cx="338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3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F31A81FD-B930-39F3-D855-F8CA715DBC0F}"/>
                    </a:ext>
                  </a:extLst>
                </p14:cNvPr>
                <p14:cNvContentPartPr/>
                <p14:nvPr/>
              </p14:nvContentPartPr>
              <p14:xfrm>
                <a:off x="5573398" y="5252548"/>
                <a:ext cx="83160" cy="756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F31A81FD-B930-39F3-D855-F8CA715DBC0F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5565838" y="5244988"/>
                  <a:ext cx="98280" cy="22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083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KORE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262626"/>
      </a:hlink>
      <a:folHlink>
        <a:srgbClr val="262626"/>
      </a:folHlink>
    </a:clrScheme>
    <a:fontScheme name="마루 부리 중간">
      <a:majorFont>
        <a:latin typeface="마루 부리 굵은"/>
        <a:ea typeface="마루 부리 굵은"/>
        <a:cs typeface=""/>
      </a:majorFont>
      <a:minorFont>
        <a:latin typeface="마루 부리 중간"/>
        <a:ea typeface="마루 부리 중간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110</Words>
  <Application>Microsoft Macintosh PowerPoint</Application>
  <PresentationFormat>Widescreen</PresentationFormat>
  <Paragraphs>30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마루 부리 굵은</vt:lpstr>
      <vt:lpstr>마루 부리 중간</vt:lpstr>
      <vt:lpstr>Aptos</vt:lpstr>
      <vt:lpstr>Arial</vt:lpstr>
      <vt:lpstr>Times New Roman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 Saebyeol</dc:creator>
  <cp:lastModifiedBy>YOUNGHYEON KIM</cp:lastModifiedBy>
  <cp:revision>61</cp:revision>
  <dcterms:created xsi:type="dcterms:W3CDTF">2022-03-12T03:47:01Z</dcterms:created>
  <dcterms:modified xsi:type="dcterms:W3CDTF">2025-11-10T17:55:45Z</dcterms:modified>
</cp:coreProperties>
</file>